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  <p:sldId id="268" r:id="rId12"/>
    <p:sldId id="266" r:id="rId13"/>
    <p:sldId id="269" r:id="rId14"/>
    <p:sldId id="272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3786190"/>
            <a:ext cx="2445361" cy="1976049"/>
          </a:xfrm>
          <a:prstGeom prst="rect">
            <a:avLst/>
          </a:prstGeom>
        </p:spPr>
      </p:pic>
      <p:pic>
        <p:nvPicPr>
          <p:cNvPr id="8" name="Рисунок 7" descr="Skrinshot-20-01-2023-16170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6446" y="3786190"/>
            <a:ext cx="2428892" cy="1980295"/>
          </a:xfrm>
          <a:prstGeom prst="rect">
            <a:avLst/>
          </a:prstGeom>
        </p:spPr>
      </p:pic>
      <p:pic>
        <p:nvPicPr>
          <p:cNvPr id="10" name="Рисунок 9" descr="Skrinshot-20-01-2023-161719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4744" y="3929066"/>
            <a:ext cx="2143140" cy="1826328"/>
          </a:xfrm>
          <a:prstGeom prst="rect">
            <a:avLst/>
          </a:prstGeom>
        </p:spPr>
      </p:pic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2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skirt</a:t>
            </a:r>
            <a:endParaRPr lang="ru-RU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skirt</a:t>
            </a:r>
            <a:endParaRPr lang="ru-RU" sz="12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13" name="Рисунок 12" descr="Skrinshot-20-01-2023-161719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4000504"/>
            <a:ext cx="2143140" cy="1826328"/>
          </a:xfrm>
          <a:prstGeom prst="rect">
            <a:avLst/>
          </a:prstGeom>
        </p:spPr>
      </p:pic>
      <p:pic>
        <p:nvPicPr>
          <p:cNvPr id="9" name="Рисунок 8" descr="Skrinshot-20-01-2023-161759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290" y="4000504"/>
            <a:ext cx="2148999" cy="1719933"/>
          </a:xfrm>
          <a:prstGeom prst="rect">
            <a:avLst/>
          </a:prstGeom>
        </p:spPr>
      </p:pic>
      <p:pic>
        <p:nvPicPr>
          <p:cNvPr id="11" name="Рисунок 10" descr="Skrinshot-20-01-2023-161740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00496" y="3714752"/>
            <a:ext cx="1857388" cy="2242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3786190"/>
            <a:ext cx="2445361" cy="1976049"/>
          </a:xfrm>
          <a:prstGeom prst="rect">
            <a:avLst/>
          </a:prstGeom>
        </p:spPr>
      </p:pic>
      <p:pic>
        <p:nvPicPr>
          <p:cNvPr id="8" name="Рисунок 7" descr="Skrinshot-20-01-2023-16170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6446" y="3786190"/>
            <a:ext cx="2428892" cy="1980295"/>
          </a:xfrm>
          <a:prstGeom prst="rect">
            <a:avLst/>
          </a:prstGeom>
        </p:spPr>
      </p:pic>
      <p:pic>
        <p:nvPicPr>
          <p:cNvPr id="10" name="Рисунок 9" descr="Skrinshot-20-01-2023-161719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14744" y="3929066"/>
            <a:ext cx="2143140" cy="1826328"/>
          </a:xfrm>
          <a:prstGeom prst="rect">
            <a:avLst/>
          </a:prstGeom>
        </p:spPr>
      </p:pic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6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dress</a:t>
            </a:r>
            <a:endParaRPr lang="ru-RU" sz="16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shirt</a:t>
            </a:r>
            <a:endParaRPr lang="ru-RU" sz="12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10" name="Рисунок 9" descr="Skrinshot-20-01-2023-161652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3786190"/>
            <a:ext cx="2291835" cy="2149981"/>
          </a:xfrm>
          <a:prstGeom prst="rect">
            <a:avLst/>
          </a:prstGeom>
        </p:spPr>
      </p:pic>
      <p:pic>
        <p:nvPicPr>
          <p:cNvPr id="12" name="Рисунок 11" descr="Skrinshot-20-01-2023-161710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4414" y="4000504"/>
            <a:ext cx="2286016" cy="1676411"/>
          </a:xfrm>
          <a:prstGeom prst="rect">
            <a:avLst/>
          </a:prstGeom>
        </p:spPr>
      </p:pic>
      <p:pic>
        <p:nvPicPr>
          <p:cNvPr id="18" name="Рисунок 17" descr="Skrinshot-20-01-2023-16170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7884" y="3857628"/>
            <a:ext cx="2428892" cy="19802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shoes</a:t>
            </a:r>
            <a:endParaRPr lang="ru-RU" sz="12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9" name="Рисунок 8" descr="Skrinshot-20-01-2023-16171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8992" y="3929066"/>
            <a:ext cx="2480847" cy="1819287"/>
          </a:xfrm>
          <a:prstGeom prst="rect">
            <a:avLst/>
          </a:prstGeom>
        </p:spPr>
      </p:pic>
      <p:pic>
        <p:nvPicPr>
          <p:cNvPr id="11" name="Рисунок 10" descr="Skrinshot-20-01-2023-161759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290" y="4000504"/>
            <a:ext cx="2231485" cy="1785950"/>
          </a:xfrm>
          <a:prstGeom prst="rect">
            <a:avLst/>
          </a:prstGeom>
        </p:spPr>
      </p:pic>
      <p:pic>
        <p:nvPicPr>
          <p:cNvPr id="12" name="Рисунок 11" descr="Skrinshot-20-01-2023-16165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0760" y="3786190"/>
            <a:ext cx="2291835" cy="2149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2928926" y="1214422"/>
            <a:ext cx="3357586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trousers</a:t>
            </a:r>
            <a:endParaRPr lang="ru-RU" sz="105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13" name="Рисунок 12" descr="Skrinshot-20-01-2023-161719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0760" y="4000504"/>
            <a:ext cx="2143140" cy="1826328"/>
          </a:xfrm>
          <a:prstGeom prst="rect">
            <a:avLst/>
          </a:prstGeom>
        </p:spPr>
      </p:pic>
      <p:pic>
        <p:nvPicPr>
          <p:cNvPr id="9" name="Рисунок 8" descr="Skrinshot-20-01-2023-161759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6182" y="4000504"/>
            <a:ext cx="2148999" cy="1719933"/>
          </a:xfrm>
          <a:prstGeom prst="rect">
            <a:avLst/>
          </a:prstGeom>
        </p:spPr>
      </p:pic>
      <p:pic>
        <p:nvPicPr>
          <p:cNvPr id="11" name="Рисунок 10" descr="Skrinshot-20-01-2023-161740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4480" y="3786190"/>
            <a:ext cx="1857388" cy="2242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socks</a:t>
            </a:r>
            <a:endParaRPr lang="ru-RU" sz="12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9" name="Рисунок 8" descr="Skrinshot-20-01-2023-16171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68" y="4000504"/>
            <a:ext cx="2286016" cy="1676411"/>
          </a:xfrm>
          <a:prstGeom prst="rect">
            <a:avLst/>
          </a:prstGeom>
        </p:spPr>
      </p:pic>
      <p:pic>
        <p:nvPicPr>
          <p:cNvPr id="11" name="Рисунок 10" descr="Skrinshot-20-01-2023-161731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3636" y="4071942"/>
            <a:ext cx="2286016" cy="1561734"/>
          </a:xfrm>
          <a:prstGeom prst="rect">
            <a:avLst/>
          </a:prstGeom>
        </p:spPr>
      </p:pic>
      <p:pic>
        <p:nvPicPr>
          <p:cNvPr id="12" name="Рисунок 11" descr="Skrinshot-20-01-2023-16165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2976" y="3857628"/>
            <a:ext cx="2291835" cy="2149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2786050" y="1071546"/>
            <a:ext cx="3500462" cy="1785950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T-shirt</a:t>
            </a:r>
            <a:endParaRPr lang="ru-RU" sz="11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9" name="Рисунок 8" descr="Skrinshot-20-01-2023-1617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3857628"/>
            <a:ext cx="1857388" cy="2242624"/>
          </a:xfrm>
          <a:prstGeom prst="rect">
            <a:avLst/>
          </a:prstGeom>
        </p:spPr>
      </p:pic>
      <p:pic>
        <p:nvPicPr>
          <p:cNvPr id="12" name="Рисунок 11" descr="Skrinshot-20-01-2023-161710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76" y="4000504"/>
            <a:ext cx="2286016" cy="1676411"/>
          </a:xfrm>
          <a:prstGeom prst="rect">
            <a:avLst/>
          </a:prstGeom>
        </p:spPr>
      </p:pic>
      <p:pic>
        <p:nvPicPr>
          <p:cNvPr id="10" name="Рисунок 9" descr="Skrinshot-20-01-2023-161759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1868" y="3929066"/>
            <a:ext cx="2231485" cy="1785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shoes</a:t>
            </a:r>
            <a:endParaRPr lang="ru-RU" sz="14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9" name="Рисунок 8" descr="Skrinshot-20-01-2023-16171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3929066"/>
            <a:ext cx="2480847" cy="1819287"/>
          </a:xfrm>
          <a:prstGeom prst="rect">
            <a:avLst/>
          </a:prstGeom>
        </p:spPr>
      </p:pic>
      <p:pic>
        <p:nvPicPr>
          <p:cNvPr id="11" name="Рисунок 10" descr="Skrinshot-20-01-2023-161759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06" y="3857628"/>
            <a:ext cx="2231485" cy="1785950"/>
          </a:xfrm>
          <a:prstGeom prst="rect">
            <a:avLst/>
          </a:prstGeom>
        </p:spPr>
      </p:pic>
      <p:pic>
        <p:nvPicPr>
          <p:cNvPr id="12" name="Рисунок 11" descr="Skrinshot-20-01-2023-16165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0760" y="3786190"/>
            <a:ext cx="2291835" cy="2149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shirt</a:t>
            </a:r>
            <a:endParaRPr lang="ru-RU" sz="14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10" name="Рисунок 9" descr="Skrinshot-20-01-2023-161731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4071942"/>
            <a:ext cx="2286016" cy="1561734"/>
          </a:xfrm>
          <a:prstGeom prst="rect">
            <a:avLst/>
          </a:prstGeom>
        </p:spPr>
      </p:pic>
      <p:pic>
        <p:nvPicPr>
          <p:cNvPr id="13" name="Рисунок 12" descr="Skrinshot-20-01-2023-161740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71934" y="3929066"/>
            <a:ext cx="1561556" cy="1885434"/>
          </a:xfrm>
          <a:prstGeom prst="rect">
            <a:avLst/>
          </a:prstGeom>
        </p:spPr>
      </p:pic>
      <p:pic>
        <p:nvPicPr>
          <p:cNvPr id="18" name="Рисунок 17" descr="Skrinshot-20-01-2023-16170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6446" y="3786190"/>
            <a:ext cx="2428892" cy="19802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jacket</a:t>
            </a:r>
            <a:endParaRPr lang="ru-RU" sz="12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9" name="Рисунок 8" descr="Skrinshot-20-01-2023-161719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28" y="3857628"/>
            <a:ext cx="2143140" cy="1826328"/>
          </a:xfrm>
          <a:prstGeom prst="rect">
            <a:avLst/>
          </a:prstGeom>
        </p:spPr>
      </p:pic>
      <p:pic>
        <p:nvPicPr>
          <p:cNvPr id="11" name="Рисунок 10" descr="Skrinshot-20-01-2023-16165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06" y="3786190"/>
            <a:ext cx="2291835" cy="2149981"/>
          </a:xfrm>
          <a:prstGeom prst="rect">
            <a:avLst/>
          </a:prstGeom>
        </p:spPr>
      </p:pic>
      <p:pic>
        <p:nvPicPr>
          <p:cNvPr id="12" name="Рисунок 11" descr="Skrinshot-20-01-2023-161710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57884" y="3857628"/>
            <a:ext cx="2286016" cy="16764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T-shirt</a:t>
            </a:r>
            <a:endParaRPr lang="ru-RU" sz="12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10" name="Рисунок 9" descr="Skrinshot-20-01-2023-161731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0430" y="3929066"/>
            <a:ext cx="2286016" cy="1561734"/>
          </a:xfrm>
          <a:prstGeom prst="rect">
            <a:avLst/>
          </a:prstGeom>
        </p:spPr>
      </p:pic>
      <p:pic>
        <p:nvPicPr>
          <p:cNvPr id="13" name="Рисунок 12" descr="Skrinshot-20-01-2023-161759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7290" y="3929066"/>
            <a:ext cx="2148999" cy="1719933"/>
          </a:xfrm>
          <a:prstGeom prst="rect">
            <a:avLst/>
          </a:prstGeom>
        </p:spPr>
      </p:pic>
      <p:pic>
        <p:nvPicPr>
          <p:cNvPr id="18" name="Рисунок 17" descr="Skrinshot-20-01-2023-161640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6446" y="3857628"/>
            <a:ext cx="2445361" cy="19760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2786050" y="1071546"/>
            <a:ext cx="3500462" cy="1785950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trousers</a:t>
            </a:r>
            <a:endParaRPr lang="ru-RU" sz="11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9" name="Рисунок 8" descr="Skrinshot-20-01-2023-1617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15074" y="3857628"/>
            <a:ext cx="1857388" cy="2242624"/>
          </a:xfrm>
          <a:prstGeom prst="rect">
            <a:avLst/>
          </a:prstGeom>
        </p:spPr>
      </p:pic>
      <p:pic>
        <p:nvPicPr>
          <p:cNvPr id="11" name="Рисунок 10" descr="Skrinshot-20-01-2023-161702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430" y="3857628"/>
            <a:ext cx="2428892" cy="1980295"/>
          </a:xfrm>
          <a:prstGeom prst="rect">
            <a:avLst/>
          </a:prstGeom>
        </p:spPr>
      </p:pic>
      <p:pic>
        <p:nvPicPr>
          <p:cNvPr id="12" name="Рисунок 11" descr="Skrinshot-20-01-2023-161710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2976" y="4000504"/>
            <a:ext cx="2286016" cy="16764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socks</a:t>
            </a:r>
            <a:endParaRPr lang="ru-RU" sz="12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9" name="Рисунок 8" descr="Skrinshot-20-01-2023-16171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57884" y="4000504"/>
            <a:ext cx="2286016" cy="1676411"/>
          </a:xfrm>
          <a:prstGeom prst="rect">
            <a:avLst/>
          </a:prstGeom>
        </p:spPr>
      </p:pic>
      <p:pic>
        <p:nvPicPr>
          <p:cNvPr id="11" name="Рисунок 10" descr="Skrinshot-20-01-2023-161731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6182" y="4000504"/>
            <a:ext cx="2286016" cy="1561734"/>
          </a:xfrm>
          <a:prstGeom prst="rect">
            <a:avLst/>
          </a:prstGeom>
        </p:spPr>
      </p:pic>
      <p:pic>
        <p:nvPicPr>
          <p:cNvPr id="12" name="Рисунок 11" descr="Skrinshot-20-01-2023-16165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5852" y="3786190"/>
            <a:ext cx="2291835" cy="2149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dress</a:t>
            </a:r>
            <a:endParaRPr lang="ru-RU" sz="12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10" name="Рисунок 9" descr="Skrinshot-20-01-2023-16164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5852" y="3786190"/>
            <a:ext cx="2445361" cy="1976049"/>
          </a:xfrm>
          <a:prstGeom prst="rect">
            <a:avLst/>
          </a:prstGeom>
        </p:spPr>
      </p:pic>
      <p:pic>
        <p:nvPicPr>
          <p:cNvPr id="13" name="Рисунок 12" descr="Skrinshot-20-01-2023-161719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06" y="4000504"/>
            <a:ext cx="2143140" cy="1826328"/>
          </a:xfrm>
          <a:prstGeom prst="rect">
            <a:avLst/>
          </a:prstGeom>
        </p:spPr>
      </p:pic>
      <p:pic>
        <p:nvPicPr>
          <p:cNvPr id="18" name="Рисунок 17" descr="Skrinshot-20-01-2023-161759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0760" y="3929066"/>
            <a:ext cx="2148999" cy="17199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Лента лицом вниз 13"/>
          <p:cNvSpPr/>
          <p:nvPr/>
        </p:nvSpPr>
        <p:spPr>
          <a:xfrm>
            <a:off x="1928794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b="1" dirty="0"/>
          </a:p>
        </p:txBody>
      </p:sp>
      <p:sp>
        <p:nvSpPr>
          <p:cNvPr id="15" name="Лента лицом вниз 14"/>
          <p:cNvSpPr/>
          <p:nvPr/>
        </p:nvSpPr>
        <p:spPr>
          <a:xfrm>
            <a:off x="4214810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dirty="0"/>
          </a:p>
        </p:txBody>
      </p:sp>
      <p:sp>
        <p:nvSpPr>
          <p:cNvPr id="16" name="Лента лицом вниз 15"/>
          <p:cNvSpPr/>
          <p:nvPr/>
        </p:nvSpPr>
        <p:spPr>
          <a:xfrm>
            <a:off x="6500826" y="3357562"/>
            <a:ext cx="928694" cy="428628"/>
          </a:xfrm>
          <a:prstGeom prst="ribbon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7" name="Облако 16"/>
          <p:cNvSpPr/>
          <p:nvPr/>
        </p:nvSpPr>
        <p:spPr>
          <a:xfrm>
            <a:off x="3071802" y="1214422"/>
            <a:ext cx="3143272" cy="1714512"/>
          </a:xfrm>
          <a:prstGeom prst="cloud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</a:rPr>
              <a:t>jacket</a:t>
            </a:r>
            <a:endParaRPr lang="ru-RU" sz="1200" dirty="0">
              <a:ln w="10541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</a:endParaRPr>
          </a:p>
        </p:txBody>
      </p:sp>
      <p:pic>
        <p:nvPicPr>
          <p:cNvPr id="9" name="Рисунок 8" descr="Skrinshot-20-01-2023-161710-transform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3929066"/>
            <a:ext cx="2480847" cy="1819287"/>
          </a:xfrm>
          <a:prstGeom prst="rect">
            <a:avLst/>
          </a:prstGeom>
        </p:spPr>
      </p:pic>
      <p:pic>
        <p:nvPicPr>
          <p:cNvPr id="11" name="Рисунок 10" descr="Skrinshot-20-01-2023-161759-transform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43306" y="3857628"/>
            <a:ext cx="2231485" cy="1785950"/>
          </a:xfrm>
          <a:prstGeom prst="rect">
            <a:avLst/>
          </a:prstGeom>
        </p:spPr>
      </p:pic>
      <p:pic>
        <p:nvPicPr>
          <p:cNvPr id="12" name="Рисунок 11" descr="Skrinshot-20-01-2023-161652-transform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0760" y="3786190"/>
            <a:ext cx="2291835" cy="214998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64</Words>
  <PresentationFormat>Экран (4:3)</PresentationFormat>
  <Paragraphs>64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3</cp:revision>
  <dcterms:created xsi:type="dcterms:W3CDTF">2023-03-02T14:09:24Z</dcterms:created>
  <dcterms:modified xsi:type="dcterms:W3CDTF">2023-03-05T09:20:47Z</dcterms:modified>
</cp:coreProperties>
</file>