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65" r:id="rId5"/>
    <p:sldId id="264" r:id="rId6"/>
    <p:sldId id="261" r:id="rId7"/>
    <p:sldId id="263" r:id="rId8"/>
    <p:sldId id="260" r:id="rId9"/>
    <p:sldId id="259" r:id="rId10"/>
    <p:sldId id="262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EB710-9441-4080-829C-8246AB394BA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88AC5-854C-48E7-BD27-6CCB620B1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8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88AC5-854C-48E7-BD27-6CCB620B1E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8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102072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7604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99880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884394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34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593397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971087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70506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16030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00073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67982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6D32-70DF-4309-9CEB-D891D3F2B250}" type="datetimeFigureOut">
              <a:rPr lang="es-ES" smtClean="0"/>
              <a:t>22/04/2014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BE29-403A-402D-9B94-AEFE593FD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6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08596" y="5598335"/>
            <a:ext cx="2335212" cy="8620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hwalls.com/upload/simpsons_wallpaper27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609" y1="29590" x2="48828" y2="38184"/>
                        <a14:foregroundMark x1="69336" y1="41211" x2="64844" y2="49902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31" y="1643964"/>
            <a:ext cx="4953387" cy="4953388"/>
          </a:xfrm>
          <a:prstGeom prst="rect">
            <a:avLst/>
          </a:prstGeom>
          <a:noFill/>
          <a:effectLst>
            <a:outerShdw blurRad="368300" sx="102000" sy="102000" algn="ctr" rotWithShape="0">
              <a:prstClr val="black">
                <a:alpha val="6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6" y="905463"/>
            <a:ext cx="5918727" cy="1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2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27221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Simpsons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  _________ to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beach</a:t>
            </a:r>
            <a:endParaRPr lang="es-ES_tradnl" sz="2800" dirty="0" smtClean="0"/>
          </a:p>
          <a:p>
            <a:r>
              <a:rPr lang="es-ES_tradnl" sz="2800" dirty="0" smtClean="0"/>
              <a:t> </a:t>
            </a:r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they</a:t>
            </a:r>
            <a:r>
              <a:rPr lang="es-ES_tradnl" sz="2800" dirty="0" smtClean="0"/>
              <a:t> _________________ at home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96054" y="5373216"/>
            <a:ext cx="177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travel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304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watching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TV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flowtv.org/wp-content/uploads/2009/03/simpsons_couch-350x29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714" y1="48621" x2="13714" y2="45172"/>
                        <a14:foregroundMark x1="22857" y1="52414" x2="28000" y2="57931"/>
                        <a14:foregroundMark x1="17714" y1="34483" x2="22571" y2="27241"/>
                        <a14:foregroundMark x1="32571" y1="36207" x2="36000" y2="30690"/>
                        <a14:foregroundMark x1="45714" y1="45862" x2="51143" y2="46552"/>
                        <a14:foregroundMark x1="73143" y1="48276" x2="79429" y2="48276"/>
                        <a14:foregroundMark x1="56857" y1="46897" x2="61429" y2="46552"/>
                        <a14:foregroundMark x1="79714" y1="60345" x2="93429" y2="61724"/>
                        <a14:foregroundMark x1="93143" y1="64483" x2="94286" y2="86897"/>
                        <a14:foregroundMark x1="93429" y1="86552" x2="54857" y2="86897"/>
                        <a14:foregroundMark x1="4286" y1="64828" x2="5429" y2="82414"/>
                        <a14:foregroundMark x1="21143" y1="68621" x2="21714" y2="84483"/>
                        <a14:foregroundMark x1="16857" y1="77586" x2="18000" y2="84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8" y="1349907"/>
            <a:ext cx="3575087" cy="2962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 Imagen" descr="SimpsonsCouch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6" y="1412776"/>
            <a:ext cx="3978188" cy="2886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9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7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1.gstatic.com/images?q=tbn:ANd9GcSUIve7kDlSRdSr2yTDsHakfJo0qKnn9_TMHeRa5hZsjvSlLh8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5" y="1874168"/>
            <a:ext cx="3212239" cy="3499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ublispain.com/simpson/galeria/maggie/maggie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2116633"/>
            <a:ext cx="4179193" cy="2095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21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Maggie </a:t>
            </a:r>
            <a:r>
              <a:rPr lang="es-ES_tradnl" sz="2800" dirty="0" err="1" smtClean="0"/>
              <a:t>always</a:t>
            </a:r>
            <a:r>
              <a:rPr lang="es-ES_tradnl" sz="2800" dirty="0" smtClean="0"/>
              <a:t>___________ </a:t>
            </a:r>
            <a:r>
              <a:rPr lang="es-ES_tradnl" sz="2800" dirty="0" err="1" smtClean="0"/>
              <a:t>well</a:t>
            </a:r>
            <a:r>
              <a:rPr lang="es-ES_tradnl" sz="2800" dirty="0" smtClean="0"/>
              <a:t> at </a:t>
            </a:r>
            <a:r>
              <a:rPr lang="es-ES_tradnl" sz="2800" dirty="0" err="1" smtClean="0"/>
              <a:t>night</a:t>
            </a:r>
            <a:endParaRPr lang="es-ES_tradnl" sz="2800" dirty="0" smtClean="0"/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 at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moment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987824" y="5373216"/>
            <a:ext cx="182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579655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14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00376" y="5584884"/>
            <a:ext cx="804072" cy="814447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/>
              <a:t>EXiT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596336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10/10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972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imagexia.com/img-6/Bart-Simpson-hablando-al-mov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29" y="1357336"/>
            <a:ext cx="2348327" cy="401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http://1.bp.blogspot.com/-ySW0J9dwaSA/ULEhx-4oGeI/AAAAAAABJ48/QtuN9rC1rVE/s1600/senderode%25252520los%25252520simpson%25252520%2525252817%252525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5357"/>
            <a:ext cx="3657600" cy="3743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36512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Bart </a:t>
            </a:r>
            <a:r>
              <a:rPr lang="es-ES_tradnl" sz="2800" dirty="0" err="1" smtClean="0"/>
              <a:t>usually</a:t>
            </a:r>
            <a:r>
              <a:rPr lang="es-ES_tradnl" sz="2800" dirty="0" smtClean="0"/>
              <a:t>___________________</a:t>
            </a:r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he ________________________ 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36467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goes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skating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19672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talking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12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2" name="1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1/10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4" y="168714"/>
            <a:ext cx="7558416" cy="118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9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Lisa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__________________</a:t>
            </a:r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_________________________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78048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reads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books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58701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saxophone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Picture 55" descr="http://www.coloriage.tv/dessincolo/lisa-simp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r="17628"/>
          <a:stretch>
            <a:fillRect/>
          </a:stretch>
        </p:blipFill>
        <p:spPr bwMode="auto">
          <a:xfrm>
            <a:off x="1331640" y="911842"/>
            <a:ext cx="2368488" cy="3914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1" y="1109277"/>
            <a:ext cx="2854724" cy="35197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4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Marge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__________________ 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morning</a:t>
            </a:r>
            <a:endParaRPr lang="es-ES_tradnl" sz="2800" dirty="0" smtClean="0"/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______________________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78907" y="5373216"/>
            <a:ext cx="372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floor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75656" y="5796553"/>
            <a:ext cx="4485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omer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simpsonswiki.com/w/images/thumb/8/8d/Marge_mopping.png/180px-Marge_mopp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 bwMode="auto">
          <a:xfrm>
            <a:off x="1115615" y="908720"/>
            <a:ext cx="2046665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elebrityphonemessages.com/category_icons/Homermargedi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63" b="98099" l="0" r="100000">
                        <a14:foregroundMark x1="41481" y1="24715" x2="46667" y2="23574"/>
                        <a14:foregroundMark x1="30370" y1="39734" x2="26667" y2="48859"/>
                        <a14:foregroundMark x1="33704" y1="35361" x2="32037" y2="44487"/>
                        <a14:foregroundMark x1="61111" y1="32319" x2="61111" y2="33270"/>
                        <a14:foregroundMark x1="46667" y1="39354" x2="46667" y2="36882"/>
                        <a14:foregroundMark x1="25741" y1="42015" x2="19259" y2="49240"/>
                        <a14:foregroundMark x1="30556" y1="38783" x2="27593" y2="41445"/>
                        <a14:foregroundMark x1="20185" y1="46198" x2="19444" y2="47529"/>
                        <a14:foregroundMark x1="18333" y1="49810" x2="18333" y2="49810"/>
                        <a14:foregroundMark x1="20741" y1="46198" x2="20741" y2="46198"/>
                        <a14:backgroundMark x1="52778" y1="40875" x2="52778" y2="40875"/>
                        <a14:backgroundMark x1="58889" y1="88593" x2="71852" y2="89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41" y="908720"/>
            <a:ext cx="4073800" cy="3968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3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07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53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Bart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___________________</a:t>
            </a:r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_______________________ 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40523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football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23728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basketball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://1.bp.blogspot.com/_go8DffnRyI8/S5pRo2mZUwI/AAAAAAAAABA/gpTHLAzqKFY/S692/bart00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9069" y1="21000" x2="74174" y2="34500"/>
                        <a14:foregroundMark x1="21321" y1="82500" x2="29730" y2="90750"/>
                        <a14:foregroundMark x1="20120" y1="77000" x2="30030" y2="75250"/>
                        <a14:foregroundMark x1="31832" y1="75250" x2="44144" y2="83250"/>
                        <a14:foregroundMark x1="15315" y1="89250" x2="24925" y2="96750"/>
                        <a14:foregroundMark x1="30631" y1="97250" x2="42042" y2="92000"/>
                        <a14:foregroundMark x1="35435" y1="85000" x2="31832" y2="82000"/>
                        <a14:foregroundMark x1="14414" y1="45250" x2="17417" y2="49250"/>
                        <a14:foregroundMark x1="21922" y1="28750" x2="30631" y2="32750"/>
                        <a14:foregroundMark x1="24324" y1="17000" x2="31532" y2="13000"/>
                        <a14:foregroundMark x1="32432" y1="58750" x2="27628" y2="68250"/>
                        <a14:foregroundMark x1="41141" y1="62000" x2="41141" y2="70750"/>
                        <a14:foregroundMark x1="46847" y1="55250" x2="47147" y2="66000"/>
                        <a14:foregroundMark x1="38438" y1="85250" x2="41141" y2="85250"/>
                        <a14:foregroundMark x1="42042" y1="80250" x2="44444" y2="83250"/>
                        <a14:backgroundMark x1="38739" y1="58500" x2="36637" y2="64250"/>
                        <a14:backgroundMark x1="44144" y1="58000" x2="45045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3" y="908720"/>
            <a:ext cx="3171825" cy="381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774.photobucket.com/albums/yy21/Toys-N-Ads/TV%20and%20Movie%20Renders/Bartplayingbasket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44" y="1112352"/>
            <a:ext cx="3286112" cy="3377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2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539551" y="2932585"/>
            <a:ext cx="3816425" cy="1080120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496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/>
              <a:t>Homer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sometimes</a:t>
            </a:r>
            <a:r>
              <a:rPr lang="es-ES_tradnl" sz="2800" dirty="0" smtClean="0"/>
              <a:t> __________ in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morning</a:t>
            </a:r>
            <a:endParaRPr lang="es-ES_tradnl" sz="2800" dirty="0" smtClean="0"/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_______________________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59832" y="5373216"/>
            <a:ext cx="215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sleeps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eating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doughnut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 descr="http://img2.wikia.nocookie.net/__cb20100522180809/lossimpson/es/images/a/a7/Homer_Simpson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38" r="97655">
                        <a14:foregroundMark x1="27303" y1="22208" x2="27638" y2="28105"/>
                        <a14:foregroundMark x1="44054" y1="17817" x2="56616" y2="17817"/>
                        <a14:foregroundMark x1="47906" y1="42033" x2="45729" y2="57340"/>
                        <a14:foregroundMark x1="41206" y1="38519" x2="44556" y2="44542"/>
                        <a14:foregroundMark x1="52931" y1="49812" x2="61307" y2="34128"/>
                        <a14:foregroundMark x1="65997" y1="43287" x2="70519" y2="43915"/>
                        <a14:foregroundMark x1="39531" y1="49184" x2="39531" y2="54580"/>
                        <a14:backgroundMark x1="77722" y1="93852" x2="87270" y2="948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024336" cy="4037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ozarte.files.wordpress.com/2011/09/homer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1379" y1="64803" x2="21379" y2="74013"/>
                        <a14:foregroundMark x1="30115" y1="65789" x2="30115" y2="82237"/>
                        <a14:foregroundMark x1="66207" y1="63816" x2="80460" y2="62171"/>
                        <a14:foregroundMark x1="5057" y1="9539" x2="5057" y2="9539"/>
                        <a14:foregroundMark x1="4138" y1="15132" x2="4138" y2="15132"/>
                        <a14:backgroundMark x1="4138" y1="12829" x2="4138" y2="12829"/>
                        <a14:backgroundMark x1="6437" y1="8224" x2="6437" y2="8224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9" y="1484784"/>
            <a:ext cx="4051908" cy="28316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5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993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504" y="544522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/>
              <a:t>Homer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often</a:t>
            </a:r>
            <a:r>
              <a:rPr lang="es-ES_tradnl" sz="2800" dirty="0" smtClean="0"/>
              <a:t>  ____________________ </a:t>
            </a:r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he ______________________ 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99792" y="537321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uses a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computer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691680" y="5796553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guitar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http://3.bp.blogspot.com/-mVo4Tog5u48/UjmAFHeRjjI/AAAAAAAAAAY/Hi5Vxx8l_UI/s1600/homer-simpson-comput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258" y1="13559" x2="27312" y2="42034"/>
                        <a14:foregroundMark x1="23441" y1="37627" x2="4731" y2="69153"/>
                        <a14:foregroundMark x1="18280" y1="38983" x2="3871" y2="59661"/>
                        <a14:foregroundMark x1="4516" y1="65763" x2="1935" y2="70169"/>
                        <a14:foregroundMark x1="6022" y1="70508" x2="21935" y2="72542"/>
                        <a14:foregroundMark x1="21935" y1="49492" x2="17204" y2="59322"/>
                        <a14:foregroundMark x1="22366" y1="33559" x2="20645" y2="37627"/>
                        <a14:foregroundMark x1="23871" y1="43390" x2="29247" y2="55254"/>
                        <a14:foregroundMark x1="25161" y1="47119" x2="16129" y2="65763"/>
                        <a14:foregroundMark x1="32903" y1="36610" x2="38280" y2="39661"/>
                        <a14:foregroundMark x1="36129" y1="22712" x2="41720" y2="26441"/>
                        <a14:foregroundMark x1="37204" y1="21695" x2="34194" y2="25763"/>
                        <a14:foregroundMark x1="43011" y1="22712" x2="42581" y2="28814"/>
                        <a14:foregroundMark x1="28817" y1="54915" x2="29892" y2="59661"/>
                        <a14:foregroundMark x1="48172" y1="73559" x2="58925" y2="86102"/>
                        <a14:foregroundMark x1="57419" y1="73559" x2="52903" y2="72542"/>
                        <a14:foregroundMark x1="47527" y1="77966" x2="47097" y2="83390"/>
                        <a14:foregroundMark x1="57419" y1="70169" x2="59570" y2="80678"/>
                        <a14:foregroundMark x1="65806" y1="72203" x2="71398" y2="81017"/>
                        <a14:foregroundMark x1="69892" y1="70508" x2="81935" y2="74237"/>
                        <a14:foregroundMark x1="73548" y1="83390" x2="95269" y2="86102"/>
                        <a14:foregroundMark x1="85376" y1="71186" x2="93548" y2="78644"/>
                        <a14:foregroundMark x1="72903" y1="81356" x2="91183" y2="81356"/>
                        <a14:foregroundMark x1="72043" y1="28814" x2="70538" y2="55254"/>
                        <a14:foregroundMark x1="72903" y1="29153" x2="76344" y2="22373"/>
                        <a14:foregroundMark x1="76344" y1="25763" x2="73978" y2="60339"/>
                        <a14:foregroundMark x1="69892" y1="62373" x2="73978" y2="64746"/>
                        <a14:foregroundMark x1="80215" y1="20339" x2="94624" y2="33559"/>
                        <a14:foregroundMark x1="95269" y1="36610" x2="94624" y2="52542"/>
                        <a14:foregroundMark x1="92688" y1="57288" x2="84516" y2="60678"/>
                        <a14:foregroundMark x1="84516" y1="35593" x2="92258" y2="54237"/>
                        <a14:foregroundMark x1="79140" y1="30847" x2="76774" y2="63729"/>
                        <a14:foregroundMark x1="82581" y1="46102" x2="83871" y2="49492"/>
                        <a14:foregroundMark x1="83011" y1="69153" x2="83011" y2="69153"/>
                        <a14:foregroundMark x1="30323" y1="8136" x2="28817" y2="19322"/>
                        <a14:foregroundMark x1="39785" y1="5424" x2="44516" y2="8475"/>
                        <a14:foregroundMark x1="45161" y1="10508" x2="44086" y2="19322"/>
                        <a14:foregroundMark x1="1290" y1="67797" x2="3871" y2="57288"/>
                        <a14:foregroundMark x1="5161" y1="53898" x2="17849" y2="37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26899" cy="2554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899.photobucket.com/albums/ac191/Woncy/simpson%20render%20by%20woncy/homer2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21" b="100000" l="1000" r="100000">
                        <a14:foregroundMark x1="39250" y1="20942" x2="47250" y2="24838"/>
                        <a14:foregroundMark x1="42500" y1="18994" x2="36750" y2="19643"/>
                        <a14:foregroundMark x1="40250" y1="38636" x2="50500" y2="38961"/>
                        <a14:foregroundMark x1="27000" y1="41071" x2="35000" y2="42045"/>
                        <a14:foregroundMark x1="55750" y1="43506" x2="62750" y2="40260"/>
                        <a14:backgroundMark x1="52500" y1="11688" x2="52500" y2="11688"/>
                        <a14:backgroundMark x1="67000" y1="33442" x2="67000" y2="33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 bwMode="auto">
          <a:xfrm>
            <a:off x="5292080" y="620688"/>
            <a:ext cx="2934889" cy="43020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7" name="16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6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2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Maggie ________________</a:t>
            </a:r>
            <a:r>
              <a:rPr lang="es-ES_tradnl" sz="2800" dirty="0" err="1" smtClean="0"/>
              <a:t>everyday</a:t>
            </a:r>
            <a:endParaRPr lang="es-ES_tradnl" sz="2800" dirty="0" smtClean="0"/>
          </a:p>
          <a:p>
            <a:pPr algn="ctr"/>
            <a:r>
              <a:rPr lang="es-ES_tradnl" sz="2800" dirty="0" err="1"/>
              <a:t>b</a:t>
            </a:r>
            <a:r>
              <a:rPr lang="es-ES_tradnl" sz="2800" dirty="0" err="1" smtClean="0"/>
              <a:t>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 </a:t>
            </a:r>
            <a:r>
              <a:rPr lang="es-ES_tradnl" sz="2800" dirty="0" err="1" smtClean="0"/>
              <a:t>right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373216"/>
            <a:ext cx="373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a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bath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63687" y="5796553"/>
            <a:ext cx="4176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dancing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 descr="http://media-cache-ak0.pinimg.com/236x/1d/df/73/1ddf734b7e23148b3fed6f60a861eda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136" y1="29457" x2="55085" y2="29845"/>
                        <a14:foregroundMark x1="63983" y1="49612" x2="71186" y2="65116"/>
                        <a14:foregroundMark x1="15254" y1="49225" x2="43220" y2="51938"/>
                        <a14:foregroundMark x1="17373" y1="57364" x2="17373" y2="70930"/>
                        <a14:foregroundMark x1="36864" y1="25581" x2="37288" y2="30620"/>
                        <a14:foregroundMark x1="18220" y1="87597" x2="25424" y2="89147"/>
                        <a14:foregroundMark x1="71610" y1="84496" x2="71610" y2="8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9" y="1052736"/>
            <a:ext cx="3312556" cy="3621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fanpop.com/images/image_uploads/Maggie-Dancing-maggie-simpson-657671_500_596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00" y1="32047" x2="62200" y2="3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2" y="850128"/>
            <a:ext cx="3204356" cy="3819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8" name="17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5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44008" y="1"/>
            <a:ext cx="4499992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4644008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3 Marco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5445224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Lisa ___________</a:t>
            </a:r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her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diary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everyday</a:t>
            </a:r>
            <a:endParaRPr lang="es-ES_tradnl" sz="2800" dirty="0" smtClean="0"/>
          </a:p>
          <a:p>
            <a:pPr algn="ctr"/>
            <a:r>
              <a:rPr lang="es-ES_tradnl" sz="2800" dirty="0" err="1" smtClean="0"/>
              <a:t>but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she</a:t>
            </a:r>
            <a:r>
              <a:rPr lang="es-ES_tradnl" sz="2800" dirty="0" smtClean="0"/>
              <a:t> _____________________ </a:t>
            </a:r>
            <a:r>
              <a:rPr lang="es-ES_tradnl" sz="2800" dirty="0" err="1" smtClean="0"/>
              <a:t>now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5373216"/>
            <a:ext cx="201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writes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41886" y="5795084"/>
            <a:ext cx="363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riding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</a:t>
            </a:r>
            <a:r>
              <a:rPr lang="es-ES_tradnl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bike</a:t>
            </a:r>
            <a:endParaRPr lang="es-E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93" y="908720"/>
            <a:ext cx="3100127" cy="391723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eocities.ws/leedogg479/lisa/Lisapics/lisahomewor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114" y1="34323" x2="64533" y2="54455"/>
                        <a14:foregroundMark x1="69204" y1="88779" x2="80623" y2="94059"/>
                        <a14:foregroundMark x1="78893" y1="79208" x2="79758" y2="7590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7925"/>
            <a:ext cx="4079414" cy="21385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Flecha derecha">
            <a:hlinkClick r:id="" action="ppaction://hlinkshowjump?jump=nextslide"/>
          </p:cNvPr>
          <p:cNvSpPr/>
          <p:nvPr/>
        </p:nvSpPr>
        <p:spPr>
          <a:xfrm>
            <a:off x="7800376" y="5584884"/>
            <a:ext cx="936104" cy="8144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  <p:sp>
        <p:nvSpPr>
          <p:cNvPr id="19" name="18 Rectángulo redondeado">
            <a:hlinkClick r:id="" action="ppaction://noaction" highlightClick="1"/>
          </p:cNvPr>
          <p:cNvSpPr/>
          <p:nvPr/>
        </p:nvSpPr>
        <p:spPr>
          <a:xfrm>
            <a:off x="7668344" y="5584884"/>
            <a:ext cx="1080120" cy="8144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CHECK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800376" y="548680"/>
            <a:ext cx="8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>
                <a:solidFill>
                  <a:schemeClr val="bg2">
                    <a:lumMod val="75000"/>
                  </a:schemeClr>
                </a:solidFill>
              </a:rPr>
              <a:t>8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</a:rPr>
              <a:t>/10</a:t>
            </a:r>
            <a:endParaRPr lang="es-E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33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189</Words>
  <Application>Microsoft Office PowerPoint</Application>
  <PresentationFormat>Presentación en pantalla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43</cp:revision>
  <dcterms:created xsi:type="dcterms:W3CDTF">2014-04-16T18:32:19Z</dcterms:created>
  <dcterms:modified xsi:type="dcterms:W3CDTF">2014-04-22T17:43:43Z</dcterms:modified>
</cp:coreProperties>
</file>