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75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A3C65-23D3-44ED-902D-1720C963BD8B}" type="datetimeFigureOut">
              <a:rPr lang="ru-RU" smtClean="0"/>
              <a:t>26.01.2024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166B2-19EE-4E07-8E2F-FEA1D2D690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9967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A3C65-23D3-44ED-902D-1720C963BD8B}" type="datetimeFigureOut">
              <a:rPr lang="ru-RU" smtClean="0"/>
              <a:t>26.01.2024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166B2-19EE-4E07-8E2F-FEA1D2D690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2565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A3C65-23D3-44ED-902D-1720C963BD8B}" type="datetimeFigureOut">
              <a:rPr lang="ru-RU" smtClean="0"/>
              <a:t>26.01.2024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166B2-19EE-4E07-8E2F-FEA1D2D690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8113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A3C65-23D3-44ED-902D-1720C963BD8B}" type="datetimeFigureOut">
              <a:rPr lang="ru-RU" smtClean="0"/>
              <a:t>26.01.2024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166B2-19EE-4E07-8E2F-FEA1D2D690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3482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A3C65-23D3-44ED-902D-1720C963BD8B}" type="datetimeFigureOut">
              <a:rPr lang="ru-RU" smtClean="0"/>
              <a:t>26.01.2024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166B2-19EE-4E07-8E2F-FEA1D2D690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1194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A3C65-23D3-44ED-902D-1720C963BD8B}" type="datetimeFigureOut">
              <a:rPr lang="ru-RU" smtClean="0"/>
              <a:t>26.01.2024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166B2-19EE-4E07-8E2F-FEA1D2D690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306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A3C65-23D3-44ED-902D-1720C963BD8B}" type="datetimeFigureOut">
              <a:rPr lang="ru-RU" smtClean="0"/>
              <a:t>26.01.2024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166B2-19EE-4E07-8E2F-FEA1D2D690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3276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A3C65-23D3-44ED-902D-1720C963BD8B}" type="datetimeFigureOut">
              <a:rPr lang="ru-RU" smtClean="0"/>
              <a:t>26.01.2024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166B2-19EE-4E07-8E2F-FEA1D2D690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684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A3C65-23D3-44ED-902D-1720C963BD8B}" type="datetimeFigureOut">
              <a:rPr lang="ru-RU" smtClean="0"/>
              <a:t>26.01.2024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166B2-19EE-4E07-8E2F-FEA1D2D690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4736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A3C65-23D3-44ED-902D-1720C963BD8B}" type="datetimeFigureOut">
              <a:rPr lang="ru-RU" smtClean="0"/>
              <a:t>26.01.2024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166B2-19EE-4E07-8E2F-FEA1D2D690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7392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A3C65-23D3-44ED-902D-1720C963BD8B}" type="datetimeFigureOut">
              <a:rPr lang="ru-RU" smtClean="0"/>
              <a:t>26.01.2024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166B2-19EE-4E07-8E2F-FEA1D2D690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8419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A3C65-23D3-44ED-902D-1720C963BD8B}" type="datetimeFigureOut">
              <a:rPr lang="ru-RU" smtClean="0"/>
              <a:t>26.01.2024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E166B2-19EE-4E07-8E2F-FEA1D2D690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968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43664" y="943896"/>
            <a:ext cx="3755923" cy="33331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7059560" y="742334"/>
            <a:ext cx="3893574" cy="373625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355339" y="4601497"/>
            <a:ext cx="21325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square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051022" y="4687980"/>
            <a:ext cx="19106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round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6675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417" y="595505"/>
            <a:ext cx="5372407" cy="403483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9824" y="448276"/>
            <a:ext cx="5057775" cy="432928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780103" y="4601497"/>
            <a:ext cx="12830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tiny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96042" y="4777565"/>
            <a:ext cx="31053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enormous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70781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4425" y="151785"/>
            <a:ext cx="5295900" cy="46863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646550" y="4965904"/>
            <a:ext cx="12413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low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88633" y="4965904"/>
            <a:ext cx="14269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high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67793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6200" y="66368"/>
            <a:ext cx="7980607" cy="562712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428814" y="5693492"/>
            <a:ext cx="24112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friendly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60635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3027" y="415874"/>
            <a:ext cx="5212476" cy="400864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686896" y="4670937"/>
            <a:ext cx="18360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funny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7068393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8</Words>
  <Application>Microsoft Office PowerPoint</Application>
  <PresentationFormat>Широкоэкранный</PresentationFormat>
  <Paragraphs>8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Динисова</dc:creator>
  <cp:lastModifiedBy>Динисова</cp:lastModifiedBy>
  <cp:revision>4</cp:revision>
  <dcterms:created xsi:type="dcterms:W3CDTF">2024-01-26T06:47:20Z</dcterms:created>
  <dcterms:modified xsi:type="dcterms:W3CDTF">2024-01-26T07:12:40Z</dcterms:modified>
</cp:coreProperties>
</file>