
<file path=[Content_Types].xml><?xml version="1.0" encoding="utf-8"?>
<Types xmlns="http://schemas.openxmlformats.org/package/2006/content-types"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12192000" cy="6858000"/>
  <p:notesSz cx="12192000" cy="6858000"/>
  <p:defaultTextStyle>
    <a:defPPr>
      <a:defRPr lang="ru-RU"/>
    </a:defPPr>
    <a:lvl1pPr marL="0" algn="l" defTabSz="914400">
      <a:defRPr sz="18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>
      <a:defRPr sz="18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>
      <a:defRPr sz="18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>
      <a:defRPr sz="18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>
      <a:defRPr sz="18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>
      <a:defRPr sz="18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>
      <a:defRPr sz="18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>
      <a:defRPr sz="18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>
      <a:defRPr sz="18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792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" preserve="1" userDrawn="1">
  <p:cSld name="Титульны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ctrTitle"/>
          </p:nvPr>
        </p:nvSpPr>
        <p:spPr bwMode="auto"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Подзаголовок 2"/>
          <p:cNvSpPr>
            <a:spLocks noGrp="1"/>
          </p:cNvSpPr>
          <p:nvPr>
            <p:ph type="subTitle" idx="1"/>
          </p:nvPr>
        </p:nvSpPr>
        <p:spPr bwMode="auto"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>
              <a:defRPr/>
            </a:pPr>
            <a:r>
              <a:rPr lang="ru-RU"/>
              <a:t>Образец подзаголовка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x" preserve="1" userDrawn="1">
  <p:cSld name="Заголовок и вертикальный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/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vertTitleAndTx" preserve="1" userDrawn="1">
  <p:cSld name="Вертикальный заголовок и текс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Вертикальный заголовок 1"/>
          <p:cNvSpPr>
            <a:spLocks noGrp="1"/>
          </p:cNvSpPr>
          <p:nvPr>
            <p:ph type="title" orient="vert"/>
          </p:nvPr>
        </p:nvSpPr>
        <p:spPr bwMode="auto">
          <a:xfrm>
            <a:off x="8724900" y="365125"/>
            <a:ext cx="2628900" cy="5811838"/>
          </a:xfrm>
        </p:spPr>
        <p:txBody>
          <a:bodyPr vert="eaVert"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Вертикальный текст 2"/>
          <p:cNvSpPr>
            <a:spLocks noGrp="1"/>
          </p:cNvSpPr>
          <p:nvPr>
            <p:ph type="body" orient="vert" idx="1"/>
          </p:nvPr>
        </p:nvSpPr>
        <p:spPr bwMode="auto">
          <a:xfrm>
            <a:off x="838200" y="365125"/>
            <a:ext cx="7734300" cy="5811838"/>
          </a:xfrm>
        </p:spPr>
        <p:txBody>
          <a:bodyPr vert="eaVert"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" preserve="1" userDrawn="1">
  <p:cSld name="Заголовок и объект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/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secHead" preserve="1" userDrawn="1">
  <p:cSld name="Заголовок раздел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Obj" preserve="1" userDrawn="1">
  <p:cSld name="Два объекта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sz="half" idx="1"/>
          </p:nvPr>
        </p:nvSpPr>
        <p:spPr bwMode="auto">
          <a:xfrm>
            <a:off x="838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6172200" y="1825625"/>
            <a:ext cx="5181600" cy="435133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woTxTwoObj" preserve="1" userDrawn="1">
  <p:cSld name="Сравнение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365125"/>
            <a:ext cx="10515600" cy="1325563"/>
          </a:xfrm>
        </p:spPr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6" name="Объект 3"/>
          <p:cNvSpPr>
            <a:spLocks noGrp="1"/>
          </p:cNvSpPr>
          <p:nvPr>
            <p:ph sz="half" idx="2"/>
          </p:nvPr>
        </p:nvSpPr>
        <p:spPr bwMode="auto">
          <a:xfrm>
            <a:off x="839788" y="2505074"/>
            <a:ext cx="5157787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7" name="Текст 4"/>
          <p:cNvSpPr>
            <a:spLocks noGrp="1"/>
          </p:cNvSpPr>
          <p:nvPr>
            <p:ph type="body" sz="quarter" idx="3"/>
          </p:nvPr>
        </p:nvSpPr>
        <p:spPr bwMode="auto"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8" name="Объект 5"/>
          <p:cNvSpPr>
            <a:spLocks noGrp="1"/>
          </p:cNvSpPr>
          <p:nvPr>
            <p:ph sz="quarter" idx="4"/>
          </p:nvPr>
        </p:nvSpPr>
        <p:spPr bwMode="auto">
          <a:xfrm>
            <a:off x="6172200" y="2505074"/>
            <a:ext cx="5183188" cy="3684588"/>
          </a:xfrm>
        </p:spPr>
        <p:txBody>
          <a:bodyPr/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9" name="Дата 6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10" name="Нижний колонтитул 7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11" name="Номер слайда 8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titleOnly" preserve="1" userDrawn="1">
  <p:cSld name="Только заголовок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/>
        <p:txBody>
          <a:bodyPr/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Дата 2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6" name="Нижний колонтитул 3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7" name="Номер слайда 4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blank" preserve="1" userDrawn="1">
  <p:cSld name="Пустой слайд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Дата 1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5" name="Нижний колонтитул 2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6" name="Номер слайда 3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objTx" preserve="1" userDrawn="1">
  <p:cSld name="Объект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Объект 2"/>
          <p:cNvSpPr>
            <a:spLocks noGrp="1"/>
          </p:cNvSpPr>
          <p:nvPr>
            <p:ph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PhAnim="0" type="picTx" preserve="1" userDrawn="1">
  <p:cSld name="Рисунок с подписью"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Рисунок 2"/>
          <p:cNvSpPr>
            <a:spLocks noGrp="1"/>
          </p:cNvSpPr>
          <p:nvPr>
            <p:ph type="pic" idx="1"/>
          </p:nvPr>
        </p:nvSpPr>
        <p:spPr bwMode="auto"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>
              <a:defRPr/>
            </a:pPr>
            <a:endParaRPr lang="ru-RU"/>
          </a:p>
        </p:txBody>
      </p:sp>
      <p:sp>
        <p:nvSpPr>
          <p:cNvPr id="6" name="Текст 3"/>
          <p:cNvSpPr>
            <a:spLocks noGrp="1"/>
          </p:cNvSpPr>
          <p:nvPr>
            <p:ph type="body" sz="half" idx="2"/>
          </p:nvPr>
        </p:nvSpPr>
        <p:spPr bwMode="auto"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>
              <a:defRPr/>
            </a:pPr>
            <a:r>
              <a:rPr lang="ru-RU"/>
              <a:t>Образец текста</a:t>
            </a:r>
            <a:endParaRPr/>
          </a:p>
        </p:txBody>
      </p:sp>
      <p:sp>
        <p:nvSpPr>
          <p:cNvPr id="7" name="Дата 4"/>
          <p:cNvSpPr>
            <a:spLocks noGrp="1"/>
          </p:cNvSpPr>
          <p:nvPr>
            <p:ph type="dt" sz="half" idx="10"/>
          </p:nvPr>
        </p:nvSpPr>
        <p:spPr bwMode="auto"/>
        <p:txBody>
          <a:bodyPr/>
          <a:lstStyle/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8" name="Нижний колонтитул 5"/>
          <p:cNvSpPr>
            <a:spLocks noGrp="1"/>
          </p:cNvSpPr>
          <p:nvPr>
            <p:ph type="ftr" sz="quarter" idx="11"/>
          </p:nvPr>
        </p:nvSpPr>
        <p:spPr bwMode="auto"/>
        <p:txBody>
          <a:bodyPr/>
          <a:lstStyle/>
          <a:p>
            <a:pPr>
              <a:defRPr/>
            </a:pPr>
            <a:endParaRPr lang="ru-RU"/>
          </a:p>
        </p:txBody>
      </p:sp>
      <p:sp>
        <p:nvSpPr>
          <p:cNvPr id="9" name="Номер слайда 6"/>
          <p:cNvSpPr>
            <a:spLocks noGrp="1"/>
          </p:cNvSpPr>
          <p:nvPr>
            <p:ph type="sldNum" sz="quarter" idx="12"/>
          </p:nvPr>
        </p:nvSpPr>
        <p:spPr bwMode="auto"/>
        <p:txBody>
          <a:bodyPr/>
          <a:lstStyle/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defRPr/>
            </a:pPr>
            <a:r>
              <a:rPr lang="ru-RU"/>
              <a:t>Образец заголовка</a:t>
            </a:r>
            <a:endParaRPr/>
          </a:p>
        </p:txBody>
      </p:sp>
      <p:sp>
        <p:nvSpPr>
          <p:cNvPr id="5" name="Текст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>
              <a:defRPr/>
            </a:pPr>
            <a:r>
              <a:rPr lang="ru-RU"/>
              <a:t>Образец текста</a:t>
            </a:r>
            <a:endParaRPr/>
          </a:p>
          <a:p>
            <a:pPr lvl="1">
              <a:defRPr/>
            </a:pPr>
            <a:r>
              <a:rPr lang="ru-RU"/>
              <a:t>Второй уровень</a:t>
            </a:r>
            <a:endParaRPr/>
          </a:p>
          <a:p>
            <a:pPr lvl="2">
              <a:defRPr/>
            </a:pPr>
            <a:r>
              <a:rPr lang="ru-RU"/>
              <a:t>Третий уровень</a:t>
            </a:r>
            <a:endParaRPr/>
          </a:p>
          <a:p>
            <a:pPr lvl="3">
              <a:defRPr/>
            </a:pPr>
            <a:r>
              <a:rPr lang="ru-RU"/>
              <a:t>Четвертый уровень</a:t>
            </a:r>
            <a:endParaRPr/>
          </a:p>
          <a:p>
            <a:pPr lvl="4">
              <a:defRPr/>
            </a:pPr>
            <a:r>
              <a:rPr lang="ru-RU"/>
              <a:t>Пятый уровень</a:t>
            </a:r>
            <a:endParaRPr/>
          </a:p>
        </p:txBody>
      </p:sp>
      <p:sp>
        <p:nvSpPr>
          <p:cNvPr id="6" name="Дата 3"/>
          <p:cNvSpPr>
            <a:spLocks noGrp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2831017-2856-4F70-B027-84D97B6E1834}" type="datetimeFigureOut">
              <a:rPr lang="ru-RU"/>
              <a:t>04.11.2021</a:t>
            </a:fld>
            <a:endParaRPr lang="ru-RU"/>
          </a:p>
        </p:txBody>
      </p:sp>
      <p:sp>
        <p:nvSpPr>
          <p:cNvPr id="7" name="Нижний колонтитул 4"/>
          <p:cNvSpPr>
            <a:spLocks noGrp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омер слайда 5"/>
          <p:cNvSpPr>
            <a:spLocks noGrp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6943A5B-79D2-44BC-974F-D4EE3A7BE78A}" type="slidenum">
              <a:rPr lang="ru-RU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>
        <a:lnSpc>
          <a:spcPct val="90000"/>
        </a:lnSpc>
        <a:spcBef>
          <a:spcPts val="0"/>
        </a:spcBef>
        <a:buNone/>
        <a:defRPr sz="44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>
        <a:lnSpc>
          <a:spcPct val="90000"/>
        </a:lnSpc>
        <a:spcBef>
          <a:spcPts val="1000"/>
        </a:spcBef>
        <a:buFont typeface="Arial"/>
        <a:buChar char="•"/>
        <a:defRPr sz="28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20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>
        <a:lnSpc>
          <a:spcPct val="90000"/>
        </a:lnSpc>
        <a:spcBef>
          <a:spcPts val="500"/>
        </a:spcBef>
        <a:buFont typeface="Arial"/>
        <a:buChar char="•"/>
        <a:defRPr sz="18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>
        <a:defRPr sz="18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vk.com/englishtutorforteens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png"/><Relationship Id="rId4" Type="http://schemas.openxmlformats.org/officeDocument/2006/relationships/hyperlink" Target="https://vk.com/englishtutorforteens" TargetMode="Externa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.jp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hyperlink" Target="https://vk.com/englishtutorforteen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hyperlink" Target="https://vk.com/englishtutorforteens" TargetMode="External"/><Relationship Id="rId5" Type="http://schemas.openxmlformats.org/officeDocument/2006/relationships/image" Target="../media/image4.png"/><Relationship Id="rId10" Type="http://schemas.openxmlformats.org/officeDocument/2006/relationships/image" Target="../media/image11.png"/><Relationship Id="rId4" Type="http://schemas.openxmlformats.org/officeDocument/2006/relationships/image" Target="../media/image1.png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2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hyperlink" Target="https://vk.com/englishtutorforteens" TargetMode="External"/><Relationship Id="rId5" Type="http://schemas.openxmlformats.org/officeDocument/2006/relationships/image" Target="../media/image4.png"/><Relationship Id="rId4" Type="http://schemas.openxmlformats.org/officeDocument/2006/relationships/image" Target="../media/image1.png"/><Relationship Id="rId9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hyperlink" Target="https://vk.com/englishtutorforteens" TargetMode="Externa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hyperlink" Target="https://student.vznaniya.ru/home/lesson/192126/Flashcard/?slug=VabtQkFA&amp;onlypreview=true" TargetMode="External"/><Relationship Id="rId3" Type="http://schemas.openxmlformats.org/officeDocument/2006/relationships/image" Target="../media/image4.png"/><Relationship Id="rId7" Type="http://schemas.openxmlformats.org/officeDocument/2006/relationships/image" Target="../media/image1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quizlet.com/_a2z8qm?x=1jqt&amp;i=1bxx6d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vk.com/englishtutorforteens" TargetMode="External"/><Relationship Id="rId9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7"/>
          <p:cNvGrpSpPr/>
          <p:nvPr/>
        </p:nvGrpSpPr>
        <p:grpSpPr bwMode="auto">
          <a:xfrm>
            <a:off x="0" y="0"/>
            <a:ext cx="12337365" cy="6858000"/>
            <a:chOff x="0" y="0"/>
            <a:chExt cx="12337365" cy="6858000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t="6322" b="6322"/>
            <a:stretch/>
          </p:blipFill>
          <p:spPr bwMode="auto">
            <a:xfrm>
              <a:off x="0" y="0"/>
              <a:ext cx="12337365" cy="6858000"/>
            </a:xfrm>
            <a:prstGeom prst="rect">
              <a:avLst/>
            </a:prstGeom>
            <a:noFill/>
          </p:spPr>
        </p:pic>
        <p:sp>
          <p:nvSpPr>
            <p:cNvPr id="6" name="Прямоугольник 6">
              <a:hlinkClick r:id="rId3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7" name="Рисунок 2"/>
          <p:cNvPicPr>
            <a:picLocks noChangeAspect="1"/>
          </p:cNvPicPr>
          <p:nvPr/>
        </p:nvPicPr>
        <p:blipFill>
          <a:blip r:embed="rId4"/>
          <a:stretch/>
        </p:blipFill>
        <p:spPr bwMode="auto">
          <a:xfrm>
            <a:off x="5218326" y="1811018"/>
            <a:ext cx="1755348" cy="797512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4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3380056" y="2933644"/>
            <a:ext cx="5201236" cy="495356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6"/>
          <p:cNvGrpSpPr/>
          <p:nvPr/>
        </p:nvGrpSpPr>
        <p:grpSpPr bwMode="auto">
          <a:xfrm>
            <a:off x="0" y="0"/>
            <a:ext cx="12192000" cy="6858000"/>
            <a:chOff x="0" y="0"/>
            <a:chExt cx="12192000" cy="6858000"/>
          </a:xfrm>
        </p:grpSpPr>
        <p:grpSp>
          <p:nvGrpSpPr>
            <p:cNvPr id="5" name="Группа 2"/>
            <p:cNvGrpSpPr/>
            <p:nvPr/>
          </p:nvGrpSpPr>
          <p:grpSpPr bwMode="auto">
            <a:xfrm>
              <a:off x="0" y="0"/>
              <a:ext cx="12192000" cy="6858000"/>
              <a:chOff x="0" y="0"/>
              <a:chExt cx="12337365" cy="6858000"/>
            </a:xfrm>
          </p:grpSpPr>
          <p:pic>
            <p:nvPicPr>
              <p:cNvPr id="6" name="Picture 2"/>
              <p:cNvPicPr>
                <a:picLocks noChangeAspect="1" noChangeArrowheads="1"/>
              </p:cNvPicPr>
              <p:nvPr/>
            </p:nvPicPr>
            <p:blipFill>
              <a:blip r:embed="rId2"/>
              <a:srcRect t="5801" b="5801"/>
              <a:stretch/>
            </p:blipFill>
            <p:spPr bwMode="auto">
              <a:xfrm>
                <a:off x="0" y="0"/>
                <a:ext cx="12337365" cy="6858000"/>
              </a:xfrm>
              <a:prstGeom prst="rect">
                <a:avLst/>
              </a:prstGeom>
              <a:noFill/>
            </p:spPr>
          </p:pic>
          <p:sp>
            <p:nvSpPr>
              <p:cNvPr id="7" name="Прямоугольник 4">
                <a:hlinkClick r:id="rId3"/>
              </p:cNvPr>
              <p:cNvSpPr/>
              <p:nvPr/>
            </p:nvSpPr>
            <p:spPr bwMode="auto">
              <a:xfrm>
                <a:off x="10536071" y="6398858"/>
                <a:ext cx="1548076" cy="400110"/>
              </a:xfrm>
              <a:prstGeom prst="rect">
                <a:avLst/>
              </a:prstGeom>
              <a:noFill/>
            </p:spPr>
            <p:txBody>
              <a:bodyPr wrap="square" lIns="91440" tIns="45720" rIns="91440" bIns="45720">
                <a:spAutoFit/>
              </a:bodyPr>
              <a:lstStyle>
                <a:defPPr>
                  <a:defRPr lang="ru-RU"/>
                </a:defPPr>
                <a:lvl1pPr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1pPr>
                <a:lvl2pPr marL="226314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2pPr>
                <a:lvl3pPr marL="452628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3pPr>
                <a:lvl4pPr marL="678942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4pPr>
                <a:lvl5pPr marL="905256" algn="l">
                  <a:spcBef>
                    <a:spcPts val="0"/>
                  </a:spcBef>
                  <a:spcAft>
                    <a:spcPts val="0"/>
                  </a:spcAft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5pPr>
                <a:lvl6pPr marL="1131570" algn="l" defTabSz="452628"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6pPr>
                <a:lvl7pPr marL="1357884" algn="l" defTabSz="452628"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7pPr>
                <a:lvl8pPr marL="1584198" algn="l" defTabSz="452628"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8pPr>
                <a:lvl9pPr marL="1810512" algn="l" defTabSz="452628">
                  <a:defRPr>
                    <a:solidFill>
                      <a:schemeClr val="tx1"/>
                    </a:solidFill>
                    <a:latin typeface="Arial"/>
                    <a:ea typeface="+mn-ea"/>
                    <a:cs typeface="+mn-cs"/>
                  </a:defRPr>
                </a:lvl9pPr>
              </a:lstStyle>
              <a:p>
                <a:pPr algn="ctr">
                  <a:defRPr/>
                </a:pPr>
                <a:r>
                  <a:rPr lang="en-US" sz="2000">
                    <a:ln w="0"/>
                    <a:gradFill>
                      <a:gsLst>
                        <a:gs pos="21000">
                          <a:srgbClr val="53575C"/>
                        </a:gs>
                        <a:gs pos="88000">
                          <a:srgbClr val="C5C7CA"/>
                        </a:gs>
                      </a:gsLst>
                      <a:lin ang="5400000" scaled="1"/>
                    </a:gradFill>
                    <a:latin typeface="Edwardian Script ITC"/>
                  </a:rPr>
                  <a:t>IrinaPapakhina</a:t>
                </a:r>
                <a:endParaRPr lang="ru-RU" sz="2000" b="0" cap="none" spc="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</a:endParaRPr>
              </a:p>
            </p:txBody>
          </p:sp>
        </p:grpSp>
        <p:pic>
          <p:nvPicPr>
            <p:cNvPr id="8" name="Picture 4"/>
            <p:cNvPicPr>
              <a:picLocks noChangeAspect="1" noChangeArrowheads="1"/>
            </p:cNvPicPr>
            <p:nvPr/>
          </p:nvPicPr>
          <p:blipFill>
            <a:blip r:embed="rId4"/>
            <a:srcRect l="5833" t="2813" r="4212" b="21694"/>
            <a:stretch/>
          </p:blipFill>
          <p:spPr bwMode="auto">
            <a:xfrm>
              <a:off x="275204" y="0"/>
              <a:ext cx="11641592" cy="6858000"/>
            </a:xfrm>
            <a:prstGeom prst="rect">
              <a:avLst/>
            </a:prstGeom>
            <a:noFill/>
          </p:spPr>
        </p:pic>
      </p:grpSp>
      <p:pic>
        <p:nvPicPr>
          <p:cNvPr id="9" name="Рисунок 1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l="7555" t="11282" r="2224" b="57334"/>
          <a:stretch/>
        </p:blipFill>
        <p:spPr bwMode="auto">
          <a:xfrm>
            <a:off x="1702903" y="1963383"/>
            <a:ext cx="8786195" cy="4322470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bike"/>
          <p:cNvSpPr/>
          <p:nvPr/>
        </p:nvSpPr>
        <p:spPr bwMode="auto">
          <a:xfrm>
            <a:off x="3470743" y="1375703"/>
            <a:ext cx="1087191" cy="365760"/>
          </a:xfrm>
          <a:prstGeom prst="rect">
            <a:avLst/>
          </a:prstGeom>
          <a:ln w="38100">
            <a:solidFill>
              <a:srgbClr val="FCD06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/>
              <a:t>the UK</a:t>
            </a:r>
            <a:endParaRPr lang="ru-RU" sz="2000"/>
          </a:p>
        </p:txBody>
      </p:sp>
      <p:sp>
        <p:nvSpPr>
          <p:cNvPr id="11" name="bike"/>
          <p:cNvSpPr/>
          <p:nvPr/>
        </p:nvSpPr>
        <p:spPr bwMode="auto">
          <a:xfrm>
            <a:off x="5582613" y="1375703"/>
            <a:ext cx="1103604" cy="365760"/>
          </a:xfrm>
          <a:prstGeom prst="rect">
            <a:avLst/>
          </a:prstGeom>
          <a:ln w="38100">
            <a:solidFill>
              <a:srgbClr val="FCD06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/>
              <a:t>Australia</a:t>
            </a:r>
            <a:endParaRPr lang="ru-RU" sz="2000"/>
          </a:p>
        </p:txBody>
      </p:sp>
      <p:sp>
        <p:nvSpPr>
          <p:cNvPr id="12" name="bike"/>
          <p:cNvSpPr/>
          <p:nvPr/>
        </p:nvSpPr>
        <p:spPr bwMode="auto">
          <a:xfrm>
            <a:off x="7710896" y="1375703"/>
            <a:ext cx="1087191" cy="365760"/>
          </a:xfrm>
          <a:prstGeom prst="rect">
            <a:avLst/>
          </a:prstGeom>
          <a:ln w="38100">
            <a:solidFill>
              <a:srgbClr val="FCD06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>
              <a:defRPr/>
            </a:pPr>
            <a:r>
              <a:rPr lang="en-US" sz="2000"/>
              <a:t>the USA</a:t>
            </a:r>
            <a:endParaRPr lang="ru-RU" sz="2000"/>
          </a:p>
        </p:txBody>
      </p:sp>
      <p:sp>
        <p:nvSpPr>
          <p:cNvPr id="13" name="Прямоугольник 11"/>
          <p:cNvSpPr/>
          <p:nvPr/>
        </p:nvSpPr>
        <p:spPr bwMode="auto">
          <a:xfrm>
            <a:off x="4201571" y="507452"/>
            <a:ext cx="3788859" cy="646331"/>
          </a:xfrm>
          <a:prstGeom prst="rect">
            <a:avLst/>
          </a:prstGeom>
          <a:solidFill>
            <a:schemeClr val="bg1"/>
          </a:solidFill>
          <a:ln>
            <a:solidFill>
              <a:srgbClr val="86B952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Look at the map.</a:t>
            </a:r>
            <a:endParaRPr/>
          </a:p>
          <a:p>
            <a:pPr algn="ctr">
              <a:defRPr/>
            </a:pPr>
            <a:r>
              <a:rPr lang="en-US" i="1">
                <a:ln w="0"/>
              </a:rPr>
              <a:t>Label countries 1 – 3 with their names.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81481E-6 L 0.19231 0.29167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609" y="1458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4.81481E-6 L 0.18685 0.572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36" y="2858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0.41041 0.33056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21" y="165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4"/>
          <p:cNvGrpSpPr/>
          <p:nvPr/>
        </p:nvGrpSpPr>
        <p:grpSpPr bwMode="auto">
          <a:xfrm>
            <a:off x="0" y="-14823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3">
              <a:hlinkClick r:id="rId4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/>
          <a:stretch/>
        </p:blipFill>
        <p:spPr bwMode="auto">
          <a:xfrm>
            <a:off x="2262554" y="562223"/>
            <a:ext cx="7666892" cy="3818471"/>
          </a:xfrm>
          <a:prstGeom prst="rect">
            <a:avLst/>
          </a:prstGeom>
          <a:noFill/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Овал 5"/>
          <p:cNvSpPr/>
          <p:nvPr/>
        </p:nvSpPr>
        <p:spPr bwMode="auto">
          <a:xfrm>
            <a:off x="3171381" y="1911617"/>
            <a:ext cx="908250" cy="886265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0" name="Прямоугольник 7"/>
          <p:cNvSpPr/>
          <p:nvPr/>
        </p:nvSpPr>
        <p:spPr bwMode="auto">
          <a:xfrm>
            <a:off x="3171381" y="4534799"/>
            <a:ext cx="5704703" cy="52322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i="1">
                <a:ln w="0"/>
              </a:rPr>
              <a:t>Moscow is the </a:t>
            </a:r>
            <a:r>
              <a:rPr lang="en-US" sz="2800" i="1">
                <a:ln w="0"/>
                <a:solidFill>
                  <a:srgbClr val="C00000"/>
                </a:solidFill>
              </a:rPr>
              <a:t>CAPITAL CITY </a:t>
            </a:r>
            <a:r>
              <a:rPr lang="en-US" sz="2800" i="1">
                <a:ln w="0"/>
              </a:rPr>
              <a:t>of Russia.</a:t>
            </a:r>
            <a:endParaRPr/>
          </a:p>
        </p:txBody>
      </p:sp>
      <p:sp>
        <p:nvSpPr>
          <p:cNvPr id="11" name="Прямоугольник 8"/>
          <p:cNvSpPr/>
          <p:nvPr/>
        </p:nvSpPr>
        <p:spPr bwMode="auto">
          <a:xfrm>
            <a:off x="2662299" y="5146582"/>
            <a:ext cx="6722866" cy="95410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2800" i="1">
                <a:ln w="0"/>
              </a:rPr>
              <a:t>People in Russia speak Russian. </a:t>
            </a:r>
            <a:endParaRPr/>
          </a:p>
          <a:p>
            <a:pPr algn="ctr">
              <a:defRPr/>
            </a:pPr>
            <a:r>
              <a:rPr lang="en-US" sz="2800" i="1">
                <a:ln w="0"/>
              </a:rPr>
              <a:t>Russian is the </a:t>
            </a:r>
            <a:r>
              <a:rPr lang="en-US" sz="2800" i="1">
                <a:ln w="0"/>
                <a:solidFill>
                  <a:srgbClr val="C00000"/>
                </a:solidFill>
              </a:rPr>
              <a:t>OFFICIAL LANGUAGE </a:t>
            </a:r>
            <a:r>
              <a:rPr lang="en-US" sz="2800" i="1">
                <a:ln w="0"/>
              </a:rPr>
              <a:t>of Russia.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3"/>
          <p:cNvGrpSpPr/>
          <p:nvPr/>
        </p:nvGrpSpPr>
        <p:grpSpPr bwMode="auto">
          <a:xfrm>
            <a:off x="0" y="-14823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6">
              <a:hlinkClick r:id="rId6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9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 l="9874" t="58667" r="43200" b="2656"/>
          <a:stretch/>
        </p:blipFill>
        <p:spPr bwMode="auto">
          <a:xfrm>
            <a:off x="928467" y="601930"/>
            <a:ext cx="4825219" cy="5624493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9" name="Прямоугольник 10"/>
          <p:cNvSpPr/>
          <p:nvPr/>
        </p:nvSpPr>
        <p:spPr bwMode="auto">
          <a:xfrm>
            <a:off x="6937248" y="573792"/>
            <a:ext cx="3563283" cy="1015663"/>
          </a:xfrm>
          <a:prstGeom prst="rect">
            <a:avLst/>
          </a:prstGeom>
          <a:solidFill>
            <a:schemeClr val="bg1"/>
          </a:solidFill>
          <a:ln>
            <a:solidFill>
              <a:srgbClr val="FCD06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AutoNum type="arabicPeriod"/>
              <a:defRPr/>
            </a:pPr>
            <a:r>
              <a:rPr lang="en-US" sz="2000" i="1">
                <a:ln w="0"/>
              </a:rPr>
              <a:t>Read the text and underline 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the capital cities of 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the UK, the USA and Australia.</a:t>
            </a:r>
            <a:endParaRPr/>
          </a:p>
        </p:txBody>
      </p:sp>
      <p:pic>
        <p:nvPicPr>
          <p:cNvPr id="10" name="1_3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/>
        </p:blipFill>
        <p:spPr bwMode="auto">
          <a:xfrm>
            <a:off x="8346851" y="1803879"/>
            <a:ext cx="744076" cy="744076"/>
          </a:xfrm>
          <a:prstGeom prst="rect">
            <a:avLst/>
          </a:prstGeom>
          <a:solidFill>
            <a:srgbClr val="86B9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1" name="Прямоугольник 12"/>
          <p:cNvSpPr/>
          <p:nvPr/>
        </p:nvSpPr>
        <p:spPr bwMode="auto">
          <a:xfrm>
            <a:off x="7155128" y="2762379"/>
            <a:ext cx="3127523" cy="707886"/>
          </a:xfrm>
          <a:prstGeom prst="rect">
            <a:avLst/>
          </a:prstGeom>
          <a:solidFill>
            <a:schemeClr val="bg1"/>
          </a:solidFill>
          <a:ln>
            <a:solidFill>
              <a:srgbClr val="FCD064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marL="457200" indent="-457200" algn="ctr">
              <a:buAutoNum type="arabicPeriod" startAt="2"/>
              <a:defRPr/>
            </a:pPr>
            <a:r>
              <a:rPr lang="en-US" sz="2000" i="1">
                <a:ln w="0"/>
              </a:rPr>
              <a:t>Read the text again </a:t>
            </a:r>
            <a:endParaRPr/>
          </a:p>
          <a:p>
            <a:pPr algn="ctr">
              <a:defRPr/>
            </a:pPr>
            <a:r>
              <a:rPr lang="en-US" sz="2000" i="1">
                <a:ln w="0"/>
              </a:rPr>
              <a:t>and complete the sentences.</a:t>
            </a:r>
            <a:endParaRPr/>
          </a:p>
        </p:txBody>
      </p:sp>
      <p:sp>
        <p:nvSpPr>
          <p:cNvPr id="12" name="Прямоугольник 13"/>
          <p:cNvSpPr/>
          <p:nvPr/>
        </p:nvSpPr>
        <p:spPr bwMode="auto">
          <a:xfrm>
            <a:off x="6028890" y="3684688"/>
            <a:ext cx="5379999" cy="2246769"/>
          </a:xfrm>
          <a:prstGeom prst="rect">
            <a:avLst/>
          </a:prstGeom>
          <a:solidFill>
            <a:schemeClr val="bg1"/>
          </a:solidFill>
          <a:ln>
            <a:solidFill>
              <a:srgbClr val="86B952"/>
            </a:solidFill>
          </a:ln>
        </p:spPr>
        <p:txBody>
          <a:bodyPr wrap="none" lIns="91440" tIns="45720" rIns="91440" bIns="45720">
            <a:spAutoFit/>
          </a:bodyPr>
          <a:lstStyle/>
          <a:p>
            <a:pPr marL="457200" indent="-457200">
              <a:buAutoNum type="alphaLcParenR"/>
              <a:defRPr/>
            </a:pPr>
            <a:r>
              <a:rPr lang="en-US" sz="2000">
                <a:ln w="0"/>
              </a:rPr>
              <a:t>There are about 65 million people in the UK</a:t>
            </a:r>
            <a:endParaRPr/>
          </a:p>
          <a:p>
            <a:pPr>
              <a:defRPr/>
            </a:pPr>
            <a:r>
              <a:rPr lang="en-US" sz="2000">
                <a:ln w="0"/>
              </a:rPr>
              <a:t> and __________ is the official language.</a:t>
            </a:r>
            <a:endParaRPr/>
          </a:p>
          <a:p>
            <a:pPr>
              <a:defRPr/>
            </a:pPr>
            <a:endParaRPr lang="en-US" sz="2000" cap="none" spc="0">
              <a:ln w="0"/>
              <a:solidFill>
                <a:schemeClr val="tx1"/>
              </a:solidFill>
            </a:endParaRPr>
          </a:p>
          <a:p>
            <a:pPr marL="457200" indent="-457200">
              <a:buAutoNum type="alphaLcParenR" startAt="2"/>
              <a:defRPr/>
            </a:pPr>
            <a:r>
              <a:rPr lang="en-US" sz="2000">
                <a:ln w="0"/>
              </a:rPr>
              <a:t>They speak __________ but about 37 million </a:t>
            </a:r>
            <a:endParaRPr/>
          </a:p>
          <a:p>
            <a:pPr>
              <a:defRPr/>
            </a:pPr>
            <a:r>
              <a:rPr lang="en-US" sz="2000">
                <a:ln w="0"/>
              </a:rPr>
              <a:t>people speak Spanish too.</a:t>
            </a:r>
            <a:endParaRPr/>
          </a:p>
          <a:p>
            <a:pPr>
              <a:defRPr/>
            </a:pPr>
            <a:endParaRPr lang="en-US" sz="2000" cap="none" spc="0">
              <a:ln w="0"/>
              <a:solidFill>
                <a:schemeClr val="tx1"/>
              </a:solidFill>
            </a:endParaRPr>
          </a:p>
          <a:p>
            <a:pPr>
              <a:defRPr/>
            </a:pPr>
            <a:r>
              <a:rPr lang="en-US" sz="2000">
                <a:ln w="0"/>
              </a:rPr>
              <a:t>c) Most people speak __________ in Australia.</a:t>
            </a:r>
            <a:endParaRPr lang="en-US" sz="2000" cap="none" spc="0">
              <a:ln w="0"/>
              <a:solidFill>
                <a:schemeClr val="tx1"/>
              </a:solidFill>
            </a:endParaRPr>
          </a:p>
        </p:txBody>
      </p:sp>
      <p:cxnSp>
        <p:nvCxnSpPr>
          <p:cNvPr id="13" name="Прямая соединительная линия 14"/>
          <p:cNvCxnSpPr>
            <a:cxnSpLocks/>
          </p:cNvCxnSpPr>
          <p:nvPr/>
        </p:nvCxnSpPr>
        <p:spPr bwMode="auto">
          <a:xfrm>
            <a:off x="1181685" y="2644729"/>
            <a:ext cx="71745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единительная линия 16"/>
          <p:cNvCxnSpPr>
            <a:cxnSpLocks/>
          </p:cNvCxnSpPr>
          <p:nvPr/>
        </p:nvCxnSpPr>
        <p:spPr bwMode="auto">
          <a:xfrm>
            <a:off x="3852200" y="4316436"/>
            <a:ext cx="958951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Прямая соединительная линия 18"/>
          <p:cNvCxnSpPr>
            <a:cxnSpLocks/>
          </p:cNvCxnSpPr>
          <p:nvPr/>
        </p:nvCxnSpPr>
        <p:spPr bwMode="auto">
          <a:xfrm>
            <a:off x="1516965" y="5441859"/>
            <a:ext cx="874542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Прямоугольник 20"/>
          <p:cNvSpPr/>
          <p:nvPr/>
        </p:nvSpPr>
        <p:spPr bwMode="auto">
          <a:xfrm>
            <a:off x="6668427" y="3879392"/>
            <a:ext cx="1015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English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7" name="Прямоугольник 21"/>
          <p:cNvSpPr/>
          <p:nvPr/>
        </p:nvSpPr>
        <p:spPr bwMode="auto">
          <a:xfrm>
            <a:off x="7932174" y="4481958"/>
            <a:ext cx="1015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English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  <p:sp>
        <p:nvSpPr>
          <p:cNvPr id="18" name="Прямоугольник 22"/>
          <p:cNvSpPr/>
          <p:nvPr/>
        </p:nvSpPr>
        <p:spPr bwMode="auto">
          <a:xfrm>
            <a:off x="8480815" y="5368223"/>
            <a:ext cx="10150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chemeClr val="accent5">
                    <a:lumMod val="50000"/>
                  </a:schemeClr>
                </a:solidFill>
                <a:latin typeface="AngsanaUPC"/>
                <a:cs typeface="AngsanaUPC"/>
              </a:rPr>
              <a:t>English</a:t>
            </a:r>
            <a:endParaRPr lang="ru-RU" sz="3200" b="0" i="1" cap="none" spc="0">
              <a:ln w="0"/>
              <a:solidFill>
                <a:schemeClr val="accent5">
                  <a:lumMod val="50000"/>
                </a:schemeClr>
              </a:solidFill>
              <a:cs typeface="AngsanaUP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275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 t="5801" b="580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/>
          <a:srcRect l="5833" t="2813" r="4212" b="21694"/>
          <a:stretch/>
        </p:blipFill>
        <p:spPr bwMode="auto">
          <a:xfrm>
            <a:off x="275204" y="-14823"/>
            <a:ext cx="11641592" cy="6858000"/>
          </a:xfrm>
          <a:prstGeom prst="rect">
            <a:avLst/>
          </a:prstGeom>
          <a:noFill/>
        </p:spPr>
      </p:pic>
      <p:pic>
        <p:nvPicPr>
          <p:cNvPr id="6" name="Рисунок 2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9874" t="58667" r="43200" b="2656"/>
          <a:stretch/>
        </p:blipFill>
        <p:spPr bwMode="auto">
          <a:xfrm>
            <a:off x="259856" y="588516"/>
            <a:ext cx="4825219" cy="5624493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7" name="Рисунок 3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rcRect l="14654" t="29323" r="14269" b="9313"/>
          <a:stretch/>
        </p:blipFill>
        <p:spPr bwMode="auto">
          <a:xfrm>
            <a:off x="5571536" y="156953"/>
            <a:ext cx="6302326" cy="3059042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Рисунок 6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58902" t="48226" r="11224" b="47122"/>
          <a:stretch/>
        </p:blipFill>
        <p:spPr bwMode="auto">
          <a:xfrm>
            <a:off x="4835889" y="2721361"/>
            <a:ext cx="3345743" cy="736750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58902" t="52725" r="16718" b="43610"/>
          <a:stretch/>
        </p:blipFill>
        <p:spPr bwMode="auto">
          <a:xfrm>
            <a:off x="8076485" y="3135785"/>
            <a:ext cx="2730506" cy="580470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Рисунок 8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58902" t="55861" r="1084" b="37796"/>
          <a:stretch/>
        </p:blipFill>
        <p:spPr bwMode="auto">
          <a:xfrm>
            <a:off x="4835889" y="3707144"/>
            <a:ext cx="4481316" cy="1004659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Рисунок 9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58902" t="61616" r="1084" b="34437"/>
          <a:stretch/>
        </p:blipFill>
        <p:spPr bwMode="auto">
          <a:xfrm>
            <a:off x="7076547" y="4691211"/>
            <a:ext cx="4481316" cy="625121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0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4"/>
          <a:srcRect l="59710" t="65140" r="11224" b="30912"/>
          <a:stretch/>
        </p:blipFill>
        <p:spPr bwMode="auto">
          <a:xfrm>
            <a:off x="4835889" y="5315142"/>
            <a:ext cx="3255300" cy="625122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Рисунок 5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6"/>
          <a:srcRect l="58902" t="69094" r="1084" b="26959"/>
          <a:stretch/>
        </p:blipFill>
        <p:spPr bwMode="auto">
          <a:xfrm>
            <a:off x="7076547" y="5880949"/>
            <a:ext cx="4481316" cy="625122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4" name="Овал 13"/>
          <p:cNvSpPr/>
          <p:nvPr/>
        </p:nvSpPr>
        <p:spPr bwMode="auto">
          <a:xfrm>
            <a:off x="7310505" y="3038622"/>
            <a:ext cx="871127" cy="41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Прямоугольник 14"/>
          <p:cNvSpPr/>
          <p:nvPr/>
        </p:nvSpPr>
        <p:spPr bwMode="auto">
          <a:xfrm>
            <a:off x="9675686" y="3159596"/>
            <a:ext cx="960520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the UK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  <p:sp>
        <p:nvSpPr>
          <p:cNvPr id="16" name="Прямоугольник 15"/>
          <p:cNvSpPr/>
          <p:nvPr/>
        </p:nvSpPr>
        <p:spPr bwMode="auto">
          <a:xfrm>
            <a:off x="6337885" y="4158401"/>
            <a:ext cx="320921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1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  <p:sp>
        <p:nvSpPr>
          <p:cNvPr id="17" name="Прямоугольник 16"/>
          <p:cNvSpPr/>
          <p:nvPr/>
        </p:nvSpPr>
        <p:spPr bwMode="auto">
          <a:xfrm>
            <a:off x="5167921" y="4170121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2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  <p:sp>
        <p:nvSpPr>
          <p:cNvPr id="18" name="Прямоугольник 17"/>
          <p:cNvSpPr/>
          <p:nvPr/>
        </p:nvSpPr>
        <p:spPr bwMode="auto">
          <a:xfrm>
            <a:off x="7601631" y="4141988"/>
            <a:ext cx="320922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3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  <p:sp>
        <p:nvSpPr>
          <p:cNvPr id="19" name="Прямоугольник 18"/>
          <p:cNvSpPr/>
          <p:nvPr/>
        </p:nvSpPr>
        <p:spPr bwMode="auto">
          <a:xfrm>
            <a:off x="11012869" y="4732833"/>
            <a:ext cx="335347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T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  <p:sp>
        <p:nvSpPr>
          <p:cNvPr id="20" name="Овал 19"/>
          <p:cNvSpPr/>
          <p:nvPr/>
        </p:nvSpPr>
        <p:spPr bwMode="auto">
          <a:xfrm>
            <a:off x="6140542" y="5540328"/>
            <a:ext cx="871127" cy="411257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Прямоугольник 20"/>
          <p:cNvSpPr/>
          <p:nvPr/>
        </p:nvSpPr>
        <p:spPr bwMode="auto">
          <a:xfrm>
            <a:off x="10161870" y="5886386"/>
            <a:ext cx="1080745" cy="584775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sz="3200" i="1">
                <a:ln w="0"/>
                <a:solidFill>
                  <a:srgbClr val="FF0000"/>
                </a:solidFill>
                <a:latin typeface="AngsanaUPC"/>
                <a:cs typeface="AngsanaUPC"/>
              </a:rPr>
              <a:t>the USA</a:t>
            </a:r>
            <a:endParaRPr lang="ru-RU" sz="3200" b="0" i="1" cap="none" spc="0">
              <a:ln w="0"/>
              <a:solidFill>
                <a:srgbClr val="FF0000"/>
              </a:solidFill>
              <a:cs typeface="AngsanaUPC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1"/>
          <p:cNvGrpSpPr/>
          <p:nvPr/>
        </p:nvGrpSpPr>
        <p:grpSpPr bwMode="auto">
          <a:xfrm>
            <a:off x="0" y="-14823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14">
              <a:hlinkClick r:id="rId6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15" descr="Изображение выглядит как карта&#10;&#10;Автоматически созданное описание"/>
          <p:cNvPicPr>
            <a:picLocks noChangeAspect="1"/>
          </p:cNvPicPr>
          <p:nvPr/>
        </p:nvPicPr>
        <p:blipFill>
          <a:blip r:embed="rId7"/>
          <a:srcRect l="14654" t="29323" r="14269" b="9313"/>
          <a:stretch/>
        </p:blipFill>
        <p:spPr bwMode="auto">
          <a:xfrm>
            <a:off x="2944837" y="536780"/>
            <a:ext cx="6302326" cy="3059042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9" name="Рисунок 17" descr="Изображение выглядит как текст&#10;&#10;Автоматически созданное описание"/>
          <p:cNvPicPr>
            <a:picLocks noChangeAspect="1"/>
          </p:cNvPicPr>
          <p:nvPr/>
        </p:nvPicPr>
        <p:blipFill>
          <a:blip r:embed="rId8"/>
          <a:stretch/>
        </p:blipFill>
        <p:spPr bwMode="auto">
          <a:xfrm>
            <a:off x="3607253" y="4345726"/>
            <a:ext cx="4977494" cy="1747546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0" name="Прямоугольник 18"/>
          <p:cNvSpPr/>
          <p:nvPr/>
        </p:nvSpPr>
        <p:spPr bwMode="auto">
          <a:xfrm>
            <a:off x="4259855" y="3786108"/>
            <a:ext cx="1836145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Listen and match.</a:t>
            </a:r>
            <a:endParaRPr/>
          </a:p>
        </p:txBody>
      </p:sp>
      <p:pic>
        <p:nvPicPr>
          <p:cNvPr id="11" name="1_3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/>
        </p:blipFill>
        <p:spPr bwMode="auto">
          <a:xfrm>
            <a:off x="6747803" y="3665974"/>
            <a:ext cx="609600" cy="609600"/>
          </a:xfrm>
          <a:prstGeom prst="rect">
            <a:avLst/>
          </a:prstGeom>
          <a:solidFill>
            <a:srgbClr val="86B952"/>
          </a:solid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</p:pic>
      <p:sp>
        <p:nvSpPr>
          <p:cNvPr id="12" name="Прямоугольник: скругленные углы 20"/>
          <p:cNvSpPr/>
          <p:nvPr/>
        </p:nvSpPr>
        <p:spPr bwMode="auto">
          <a:xfrm>
            <a:off x="3964745" y="4768949"/>
            <a:ext cx="494713" cy="422029"/>
          </a:xfrm>
          <a:prstGeom prst="roundRect">
            <a:avLst>
              <a:gd name="adj" fmla="val 16667"/>
            </a:avLst>
          </a:prstGeom>
          <a:blipFill>
            <a:blip r:embed="rId10"/>
            <a:stretch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3" name="Прямоугольник: скругленные углы 21"/>
          <p:cNvSpPr/>
          <p:nvPr/>
        </p:nvSpPr>
        <p:spPr bwMode="auto">
          <a:xfrm>
            <a:off x="3964745" y="5160502"/>
            <a:ext cx="494713" cy="422029"/>
          </a:xfrm>
          <a:prstGeom prst="roundRect">
            <a:avLst>
              <a:gd name="adj" fmla="val 16667"/>
            </a:avLst>
          </a:prstGeom>
          <a:blipFill>
            <a:blip r:embed="rId10"/>
            <a:stretch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Прямоугольник: скругленные углы 22"/>
          <p:cNvSpPr/>
          <p:nvPr/>
        </p:nvSpPr>
        <p:spPr bwMode="auto">
          <a:xfrm>
            <a:off x="3964745" y="5582531"/>
            <a:ext cx="494713" cy="422029"/>
          </a:xfrm>
          <a:prstGeom prst="roundRect">
            <a:avLst>
              <a:gd name="adj" fmla="val 16667"/>
            </a:avLst>
          </a:prstGeom>
          <a:blipFill>
            <a:blip r:embed="rId10"/>
            <a:stretch/>
          </a:blipFill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8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14823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4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5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8">
              <a:hlinkClick r:id="rId6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sp>
        <p:nvSpPr>
          <p:cNvPr id="8" name="Прямоугольник 10"/>
          <p:cNvSpPr/>
          <p:nvPr/>
        </p:nvSpPr>
        <p:spPr bwMode="auto">
          <a:xfrm>
            <a:off x="8238948" y="369890"/>
            <a:ext cx="1332416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Do the Quiz.</a:t>
            </a:r>
            <a:endParaRPr/>
          </a:p>
        </p:txBody>
      </p:sp>
      <p:pic>
        <p:nvPicPr>
          <p:cNvPr id="9" name="GG1_BBC Culture This is the UK_M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/>
        </p:blipFill>
        <p:spPr bwMode="auto">
          <a:xfrm>
            <a:off x="6713718" y="3964101"/>
            <a:ext cx="4382876" cy="2465368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8"/>
          <a:stretch/>
        </p:blipFill>
        <p:spPr bwMode="auto">
          <a:xfrm>
            <a:off x="735755" y="739222"/>
            <a:ext cx="5313239" cy="5313239"/>
          </a:xfrm>
          <a:prstGeom prst="rect">
            <a:avLst/>
          </a:prstGeom>
          <a:noFill/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1" name="Прямоугольник 11"/>
          <p:cNvSpPr/>
          <p:nvPr/>
        </p:nvSpPr>
        <p:spPr bwMode="auto">
          <a:xfrm>
            <a:off x="6883705" y="3469632"/>
            <a:ext cx="4042902" cy="369332"/>
          </a:xfrm>
          <a:prstGeom prst="rect">
            <a:avLst/>
          </a:prstGeom>
          <a:solidFill>
            <a:schemeClr val="bg1"/>
          </a:solidFill>
          <a:ln>
            <a:solidFill>
              <a:srgbClr val="FFC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</p:spPr>
        <p:txBody>
          <a:bodyPr wrap="none" lIns="91440" tIns="45720" rIns="91440" bIns="45720">
            <a:spAutoFit/>
          </a:bodyPr>
          <a:lstStyle/>
          <a:p>
            <a:pPr algn="ctr">
              <a:defRPr/>
            </a:pPr>
            <a:r>
              <a:rPr lang="en-US" i="1">
                <a:ln w="0"/>
              </a:rPr>
              <a:t>Watch the video and check your answers.</a:t>
            </a:r>
            <a:endParaRPr/>
          </a:p>
        </p:txBody>
      </p:sp>
      <p:pic>
        <p:nvPicPr>
          <p:cNvPr id="12" name="Рисунок 9" descr="Изображение выглядит как текст, счетчик, снимок экрана&#10;&#10;Автоматически созданное описание"/>
          <p:cNvPicPr>
            <a:picLocks noChangeAspect="1"/>
          </p:cNvPicPr>
          <p:nvPr/>
        </p:nvPicPr>
        <p:blipFill>
          <a:blip r:embed="rId9"/>
          <a:srcRect l="32587" t="41469" r="9682" b="42274"/>
          <a:stretch/>
        </p:blipFill>
        <p:spPr bwMode="auto">
          <a:xfrm rot="10800000">
            <a:off x="5809841" y="879128"/>
            <a:ext cx="6190631" cy="2465366"/>
          </a:xfrm>
          <a:prstGeom prst="rect">
            <a:avLst/>
          </a:prstGeom>
          <a:ln w="28575">
            <a:solidFill>
              <a:srgbClr val="86B952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13" name="Овал 14"/>
          <p:cNvSpPr/>
          <p:nvPr/>
        </p:nvSpPr>
        <p:spPr bwMode="auto">
          <a:xfrm>
            <a:off x="9884895" y="1189500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4" name="Овал 15"/>
          <p:cNvSpPr/>
          <p:nvPr/>
        </p:nvSpPr>
        <p:spPr bwMode="auto">
          <a:xfrm>
            <a:off x="6072403" y="1768326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5" name="Овал 16"/>
          <p:cNvSpPr/>
          <p:nvPr/>
        </p:nvSpPr>
        <p:spPr bwMode="auto">
          <a:xfrm>
            <a:off x="8124089" y="2354771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16" name="Овал 17"/>
          <p:cNvSpPr/>
          <p:nvPr/>
        </p:nvSpPr>
        <p:spPr bwMode="auto">
          <a:xfrm>
            <a:off x="8138157" y="2917482"/>
            <a:ext cx="274463" cy="262764"/>
          </a:xfrm>
          <a:prstGeom prst="ellipse">
            <a:avLst/>
          </a:prstGeom>
          <a:noFill/>
          <a:ln w="28575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31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23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8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5"/>
          <p:cNvGrpSpPr/>
          <p:nvPr/>
        </p:nvGrpSpPr>
        <p:grpSpPr bwMode="auto">
          <a:xfrm>
            <a:off x="0" y="-14823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8">
              <a:hlinkClick r:id="rId4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grpSp>
        <p:nvGrpSpPr>
          <p:cNvPr id="8" name="Группа 13"/>
          <p:cNvGrpSpPr/>
          <p:nvPr/>
        </p:nvGrpSpPr>
        <p:grpSpPr bwMode="auto">
          <a:xfrm>
            <a:off x="1223602" y="728003"/>
            <a:ext cx="9744795" cy="5401994"/>
            <a:chOff x="1176337" y="752209"/>
            <a:chExt cx="12243044" cy="6653961"/>
          </a:xfrm>
        </p:grpSpPr>
        <p:pic>
          <p:nvPicPr>
            <p:cNvPr id="9" name="Рисунок 10" descr="Изображение выглядит как текст&#10;&#10;Автоматически созданное описание"/>
            <p:cNvPicPr>
              <a:picLocks noChangeAspect="1"/>
            </p:cNvPicPr>
            <p:nvPr/>
          </p:nvPicPr>
          <p:blipFill>
            <a:blip r:embed="rId5"/>
            <a:stretch/>
          </p:blipFill>
          <p:spPr bwMode="auto">
            <a:xfrm>
              <a:off x="1176337" y="757237"/>
              <a:ext cx="12243044" cy="6648933"/>
            </a:xfrm>
            <a:prstGeom prst="rect">
              <a:avLst/>
            </a:prstGeom>
            <a:ln w="28575">
              <a:solidFill>
                <a:srgbClr val="FCD064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  <p:pic>
          <p:nvPicPr>
            <p:cNvPr id="10" name="Рисунок 12"/>
            <p:cNvPicPr>
              <a:picLocks noChangeAspect="1"/>
            </p:cNvPicPr>
            <p:nvPr/>
          </p:nvPicPr>
          <p:blipFill>
            <a:blip r:embed="rId6"/>
            <a:stretch/>
          </p:blipFill>
          <p:spPr bwMode="auto">
            <a:xfrm>
              <a:off x="1895255" y="752209"/>
              <a:ext cx="2035342" cy="400110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 bwMode="auto">
        <a:xfrm>
          <a:off x="0" y="0"/>
          <a:ext cx="0" cy="0"/>
          <a:chOff x="0" y="0"/>
          <a:chExt cx="0" cy="0"/>
        </a:xfrm>
      </p:grpSpPr>
      <p:grpSp>
        <p:nvGrpSpPr>
          <p:cNvPr id="4" name="Группа 1"/>
          <p:cNvGrpSpPr/>
          <p:nvPr/>
        </p:nvGrpSpPr>
        <p:grpSpPr bwMode="auto">
          <a:xfrm>
            <a:off x="0" y="-22235"/>
            <a:ext cx="12192000" cy="6872823"/>
            <a:chOff x="0" y="-14823"/>
            <a:chExt cx="12192000" cy="6872823"/>
          </a:xfrm>
        </p:grpSpPr>
        <p:pic>
          <p:nvPicPr>
            <p:cNvPr id="5" name="Picture 2"/>
            <p:cNvPicPr>
              <a:picLocks noChangeAspect="1" noChangeArrowheads="1"/>
            </p:cNvPicPr>
            <p:nvPr/>
          </p:nvPicPr>
          <p:blipFill>
            <a:blip r:embed="rId2"/>
            <a:srcRect t="5801" b="5801"/>
            <a:stretch/>
          </p:blipFill>
          <p:spPr bwMode="auto">
            <a:xfrm>
              <a:off x="0" y="0"/>
              <a:ext cx="12192000" cy="6858000"/>
            </a:xfrm>
            <a:prstGeom prst="rect">
              <a:avLst/>
            </a:prstGeom>
            <a:noFill/>
          </p:spPr>
        </p:pic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3"/>
            <a:srcRect l="5833" t="2813" r="4212" b="21694"/>
            <a:stretch/>
          </p:blipFill>
          <p:spPr bwMode="auto">
            <a:xfrm>
              <a:off x="275204" y="-14823"/>
              <a:ext cx="11641592" cy="6858000"/>
            </a:xfrm>
            <a:prstGeom prst="rect">
              <a:avLst/>
            </a:prstGeom>
            <a:noFill/>
          </p:spPr>
        </p:pic>
        <p:sp>
          <p:nvSpPr>
            <p:cNvPr id="7" name="Прямоугольник 4">
              <a:hlinkClick r:id="rId4"/>
            </p:cNvPr>
            <p:cNvSpPr/>
            <p:nvPr/>
          </p:nvSpPr>
          <p:spPr bwMode="auto">
            <a:xfrm>
              <a:off x="10536071" y="6398858"/>
              <a:ext cx="1548076" cy="400110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>
              <a:defPPr>
                <a:defRPr lang="ru-RU"/>
              </a:defPPr>
              <a:lvl1pPr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1pPr>
              <a:lvl2pPr marL="226314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2pPr>
              <a:lvl3pPr marL="452628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3pPr>
              <a:lvl4pPr marL="678942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4pPr>
              <a:lvl5pPr marL="905256" algn="l">
                <a:spcBef>
                  <a:spcPts val="0"/>
                </a:spcBef>
                <a:spcAft>
                  <a:spcPts val="0"/>
                </a:spcAft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5pPr>
              <a:lvl6pPr marL="1131570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6pPr>
              <a:lvl7pPr marL="1357884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7pPr>
              <a:lvl8pPr marL="1584198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8pPr>
              <a:lvl9pPr marL="1810512" algn="l" defTabSz="452628">
                <a:defRPr>
                  <a:solidFill>
                    <a:schemeClr val="tx1"/>
                  </a:solidFill>
                  <a:latin typeface="Arial"/>
                  <a:ea typeface="+mn-ea"/>
                  <a:cs typeface="+mn-cs"/>
                </a:defRPr>
              </a:lvl9pPr>
            </a:lstStyle>
            <a:p>
              <a:pPr algn="ctr">
                <a:defRPr/>
              </a:pPr>
              <a:r>
                <a:rPr lang="en-US" sz="2000">
                  <a:ln w="0"/>
                  <a:gradFill>
                    <a:gsLst>
                      <a:gs pos="21000">
                        <a:srgbClr val="53575C"/>
                      </a:gs>
                      <a:gs pos="88000">
                        <a:srgbClr val="C5C7CA"/>
                      </a:gs>
                    </a:gsLst>
                    <a:lin ang="5400000" scaled="1"/>
                  </a:gradFill>
                  <a:latin typeface="Edwardian Script ITC"/>
                </a:rPr>
                <a:t>IrinaPapakhina</a:t>
              </a:r>
              <a:endParaRPr lang="ru-RU" sz="2000" b="0" cap="none" spc="0">
                <a:ln w="0"/>
                <a:gradFill>
                  <a:gsLst>
                    <a:gs pos="21000">
                      <a:srgbClr val="53575C"/>
                    </a:gs>
                    <a:gs pos="88000">
                      <a:srgbClr val="C5C7CA"/>
                    </a:gs>
                  </a:gsLst>
                  <a:lin ang="5400000" scaled="1"/>
                </a:gradFill>
              </a:endParaRPr>
            </a:p>
          </p:txBody>
        </p:sp>
      </p:grpSp>
      <p:pic>
        <p:nvPicPr>
          <p:cNvPr id="8" name="Рисунок 6" descr="Изображение выглядит как текст, газета&#10;&#10;Автоматически созданное описание"/>
          <p:cNvPicPr>
            <a:picLocks noChangeAspect="1"/>
          </p:cNvPicPr>
          <p:nvPr/>
        </p:nvPicPr>
        <p:blipFill>
          <a:blip r:embed="rId5"/>
          <a:stretch/>
        </p:blipFill>
        <p:spPr bwMode="auto">
          <a:xfrm>
            <a:off x="987449" y="575727"/>
            <a:ext cx="3914775" cy="5676900"/>
          </a:xfrm>
          <a:prstGeom prst="rect">
            <a:avLst/>
          </a:prstGeom>
        </p:spPr>
      </p:pic>
      <p:pic>
        <p:nvPicPr>
          <p:cNvPr id="9" name="Рисунок 8" descr="Изображение выглядит как текст&#10;&#10;Автоматически созданное описание">
            <a:hlinkClick r:id="rId6"/>
          </p:cNvPr>
          <p:cNvPicPr>
            <a:picLocks noChangeAspect="1"/>
          </p:cNvPicPr>
          <p:nvPr/>
        </p:nvPicPr>
        <p:blipFill>
          <a:blip r:embed="rId7"/>
          <a:stretch/>
        </p:blipFill>
        <p:spPr bwMode="auto">
          <a:xfrm>
            <a:off x="5866668" y="1837547"/>
            <a:ext cx="1162050" cy="523875"/>
          </a:xfrm>
          <a:prstGeom prst="rect">
            <a:avLst/>
          </a:prstGeom>
          <a:ln>
            <a:solidFill>
              <a:srgbClr val="FCD064"/>
            </a:solidFill>
          </a:ln>
        </p:spPr>
      </p:pic>
      <p:pic>
        <p:nvPicPr>
          <p:cNvPr id="10" name="Рисунок 10">
            <a:hlinkClick r:id="rId8"/>
          </p:cNvPr>
          <p:cNvPicPr>
            <a:picLocks noChangeAspect="1"/>
          </p:cNvPicPr>
          <p:nvPr/>
        </p:nvPicPr>
        <p:blipFill>
          <a:blip r:embed="rId9"/>
          <a:stretch/>
        </p:blipFill>
        <p:spPr bwMode="auto">
          <a:xfrm>
            <a:off x="5866668" y="2984504"/>
            <a:ext cx="2695575" cy="523875"/>
          </a:xfrm>
          <a:prstGeom prst="rect">
            <a:avLst/>
          </a:prstGeom>
          <a:ln>
            <a:solidFill>
              <a:srgbClr val="FCD064"/>
            </a:solidFill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Click="0">
        <p:fade/>
      </p:transition>
    </mc:Choice>
    <mc:Fallback xmlns:w="http://schemas.openxmlformats.org/wordprocessingml/2006/main" xmlns:m="http://schemas.openxmlformats.org/officeDocument/2006/math" xmlns="">
      <p:transition spd="slow" advClick="0">
        <p:fade thruBlk="0"/>
      </p:transition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Arial"/>
        <a:cs typeface="Arial"/>
      </a:majorFont>
      <a:minorFont>
        <a:latin typeface="Calibri"/>
        <a:ea typeface="Arial"/>
        <a:cs typeface="Arial"/>
      </a:minorFont>
    </a:fontScheme>
    <a:fmtScheme name="Стандартная">
      <a:fillStyleLst>
        <a:solidFill>
          <a:schemeClr val="phClr"/>
        </a:solidFill>
        <a:gradFill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140</Words>
  <Application>Microsoft Office PowerPoint</Application>
  <DocSecurity>0</DocSecurity>
  <PresentationFormat>Широкоэкранный</PresentationFormat>
  <Paragraphs>40</Paragraphs>
  <Slides>9</Slides>
  <Notes>0</Notes>
  <HiddenSlides>0</HiddenSlides>
  <MMClips>3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5" baseType="lpstr">
      <vt:lpstr>AngsanaUPC</vt:lpstr>
      <vt:lpstr>Arial</vt:lpstr>
      <vt:lpstr>Calibri</vt:lpstr>
      <vt:lpstr>Calibri Light</vt:lpstr>
      <vt:lpstr>Edwardian Script ITC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Папахина</dc:creator>
  <cp:keywords/>
  <dc:description/>
  <cp:lastModifiedBy>Папахина</cp:lastModifiedBy>
  <cp:revision>6</cp:revision>
  <dcterms:created xsi:type="dcterms:W3CDTF">2021-08-21T08:39:50Z</dcterms:created>
  <dcterms:modified xsi:type="dcterms:W3CDTF">2021-11-04T13:30:45Z</dcterms:modified>
  <cp:category/>
  <dc:identifier/>
  <cp:contentStatus/>
  <dc:language/>
  <cp:version/>
</cp:coreProperties>
</file>