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81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5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2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4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6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64A536-D5A6-4CEE-9A38-A9F4B2DEE45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19BD5F-9238-4891-A50D-D8079173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4AC4B1-C28C-47CB-ACF8-870D15C0F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SOME/ANY/A/AN + food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A0F50E-2CEA-4DAE-A51D-477793FDA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HOW MANY/HOW MUCH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35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27" y="315089"/>
            <a:ext cx="10479157" cy="1356360"/>
          </a:xfrm>
        </p:spPr>
        <p:txBody>
          <a:bodyPr/>
          <a:lstStyle/>
          <a:p>
            <a:r>
              <a:rPr lang="en-US" dirty="0"/>
              <a:t>Are there______ ______________?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892407" y="553609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994133" y="494196"/>
            <a:ext cx="284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courgettes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Картинки по запросу &quot;courgette&quot;">
            <a:extLst>
              <a:ext uri="{FF2B5EF4-FFF2-40B4-BE49-F238E27FC236}">
                <a16:creationId xmlns:a16="http://schemas.microsoft.com/office/drawing/2014/main" xmlns="" id="{D69222F9-41A2-4F93-AF41-95D1DC9F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07" y="1671449"/>
            <a:ext cx="3945224" cy="43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B2D844-D7B6-487A-98C0-152796056B9C}"/>
              </a:ext>
            </a:extLst>
          </p:cNvPr>
          <p:cNvSpPr txBox="1"/>
          <p:nvPr/>
        </p:nvSpPr>
        <p:spPr>
          <a:xfrm>
            <a:off x="9383843" y="1903751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aren’t ______ ________ in the supermarket . There are only _______ __________.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4222191" y="285383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719688" y="270530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melons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3C24D8-DB0A-477F-9450-453BF4E4213B}"/>
              </a:ext>
            </a:extLst>
          </p:cNvPr>
          <p:cNvSpPr txBox="1"/>
          <p:nvPr/>
        </p:nvSpPr>
        <p:spPr>
          <a:xfrm>
            <a:off x="4479522" y="857507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some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0F1A28-8A2F-45C1-8691-7A7D146B5878}"/>
              </a:ext>
            </a:extLst>
          </p:cNvPr>
          <p:cNvSpPr txBox="1"/>
          <p:nvPr/>
        </p:nvSpPr>
        <p:spPr>
          <a:xfrm>
            <a:off x="6169303" y="893903"/>
            <a:ext cx="358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watermelons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Картинки по запросу &quot;melons and watermelons&quot;">
            <a:extLst>
              <a:ext uri="{FF2B5EF4-FFF2-40B4-BE49-F238E27FC236}">
                <a16:creationId xmlns:a16="http://schemas.microsoft.com/office/drawing/2014/main" xmlns="" id="{A376CE09-ADDE-4120-A099-0B1C9AA5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16" y="2107811"/>
            <a:ext cx="6050573" cy="37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нак умножения 9">
            <a:extLst>
              <a:ext uri="{FF2B5EF4-FFF2-40B4-BE49-F238E27FC236}">
                <a16:creationId xmlns:a16="http://schemas.microsoft.com/office/drawing/2014/main" xmlns="" id="{F66BE2D3-EA90-4928-A162-25BC21C2AA45}"/>
              </a:ext>
            </a:extLst>
          </p:cNvPr>
          <p:cNvSpPr/>
          <p:nvPr/>
        </p:nvSpPr>
        <p:spPr>
          <a:xfrm>
            <a:off x="2677922" y="3429000"/>
            <a:ext cx="4422098" cy="3582649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Знак умножения 10">
            <a:extLst>
              <a:ext uri="{FF2B5EF4-FFF2-40B4-BE49-F238E27FC236}">
                <a16:creationId xmlns:a16="http://schemas.microsoft.com/office/drawing/2014/main" xmlns="" id="{AB973BDB-4D9E-4545-92CB-603E92B2F765}"/>
              </a:ext>
            </a:extLst>
          </p:cNvPr>
          <p:cNvSpPr/>
          <p:nvPr/>
        </p:nvSpPr>
        <p:spPr>
          <a:xfrm>
            <a:off x="3783083" y="2140816"/>
            <a:ext cx="4422098" cy="3582649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xmlns="" id="{6CB83230-42A5-4E83-90E5-5E0A201A498C}"/>
              </a:ext>
            </a:extLst>
          </p:cNvPr>
          <p:cNvSpPr/>
          <p:nvPr/>
        </p:nvSpPr>
        <p:spPr>
          <a:xfrm>
            <a:off x="5907256" y="3462005"/>
            <a:ext cx="4422098" cy="3582649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7E631A-9DCF-4554-9A50-1D79F83D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92" y="1733863"/>
            <a:ext cx="10373943" cy="23284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Fill in the missing verb ‘to be’ in its correct form (+, -, ?) + a/an/some/any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269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There_____ _______ cheese. (+)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63C3A-9713-4E68-A78E-DCECB99200A2}"/>
              </a:ext>
            </a:extLst>
          </p:cNvPr>
          <p:cNvSpPr txBox="1"/>
          <p:nvPr/>
        </p:nvSpPr>
        <p:spPr>
          <a:xfrm>
            <a:off x="2923082" y="936806"/>
            <a:ext cx="70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087D2-0F50-4E04-A12C-B29683F970AF}"/>
              </a:ext>
            </a:extLst>
          </p:cNvPr>
          <p:cNvSpPr txBox="1"/>
          <p:nvPr/>
        </p:nvSpPr>
        <p:spPr>
          <a:xfrm>
            <a:off x="4259704" y="936805"/>
            <a:ext cx="18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Картинки по запросу &quot;cheese&quot;">
            <a:extLst>
              <a:ext uri="{FF2B5EF4-FFF2-40B4-BE49-F238E27FC236}">
                <a16:creationId xmlns:a16="http://schemas.microsoft.com/office/drawing/2014/main" xmlns="" id="{6A6EC912-BAD9-4B38-9CEA-150342CC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58" y="1905000"/>
            <a:ext cx="6024291" cy="40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There_____ _______ apple. (-)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63C3A-9713-4E68-A78E-DCECB99200A2}"/>
              </a:ext>
            </a:extLst>
          </p:cNvPr>
          <p:cNvSpPr txBox="1"/>
          <p:nvPr/>
        </p:nvSpPr>
        <p:spPr>
          <a:xfrm>
            <a:off x="2923081" y="936806"/>
            <a:ext cx="116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isn’t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087D2-0F50-4E04-A12C-B29683F970AF}"/>
              </a:ext>
            </a:extLst>
          </p:cNvPr>
          <p:cNvSpPr txBox="1"/>
          <p:nvPr/>
        </p:nvSpPr>
        <p:spPr>
          <a:xfrm>
            <a:off x="4259704" y="936805"/>
            <a:ext cx="18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Картинки по запросу &quot;apple&quot;">
            <a:extLst>
              <a:ext uri="{FF2B5EF4-FFF2-40B4-BE49-F238E27FC236}">
                <a16:creationId xmlns:a16="http://schemas.microsoft.com/office/drawing/2014/main" xmlns="" id="{3E69E739-C891-44C1-866C-C24195A8F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 bwMode="auto">
          <a:xfrm>
            <a:off x="4259704" y="2065300"/>
            <a:ext cx="4011665" cy="38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xmlns="" id="{8D687C0B-6642-45EF-BE58-C8218C261AA4}"/>
              </a:ext>
            </a:extLst>
          </p:cNvPr>
          <p:cNvSpPr/>
          <p:nvPr/>
        </p:nvSpPr>
        <p:spPr>
          <a:xfrm>
            <a:off x="3507697" y="2046158"/>
            <a:ext cx="5555789" cy="4514817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 there _______ oranges. (?)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63C3A-9713-4E68-A78E-DCECB99200A2}"/>
              </a:ext>
            </a:extLst>
          </p:cNvPr>
          <p:cNvSpPr txBox="1"/>
          <p:nvPr/>
        </p:nvSpPr>
        <p:spPr>
          <a:xfrm>
            <a:off x="1499016" y="936805"/>
            <a:ext cx="140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087D2-0F50-4E04-A12C-B29683F970AF}"/>
              </a:ext>
            </a:extLst>
          </p:cNvPr>
          <p:cNvSpPr txBox="1"/>
          <p:nvPr/>
        </p:nvSpPr>
        <p:spPr>
          <a:xfrm>
            <a:off x="4259704" y="936805"/>
            <a:ext cx="18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258B2A-2301-4C12-BB09-E9F13D498742}"/>
              </a:ext>
            </a:extLst>
          </p:cNvPr>
          <p:cNvSpPr txBox="1"/>
          <p:nvPr/>
        </p:nvSpPr>
        <p:spPr>
          <a:xfrm>
            <a:off x="9791573" y="875249"/>
            <a:ext cx="149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Картинки по запросу &quot;oranges&quot;">
            <a:extLst>
              <a:ext uri="{FF2B5EF4-FFF2-40B4-BE49-F238E27FC236}">
                <a16:creationId xmlns:a16="http://schemas.microsoft.com/office/drawing/2014/main" xmlns="" id="{320C59C8-341D-4634-8EE4-2ED938BC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529590"/>
            <a:ext cx="5238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There_____ _______ peas. (+)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63C3A-9713-4E68-A78E-DCECB99200A2}"/>
              </a:ext>
            </a:extLst>
          </p:cNvPr>
          <p:cNvSpPr txBox="1"/>
          <p:nvPr/>
        </p:nvSpPr>
        <p:spPr>
          <a:xfrm>
            <a:off x="2923082" y="936806"/>
            <a:ext cx="107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087D2-0F50-4E04-A12C-B29683F970AF}"/>
              </a:ext>
            </a:extLst>
          </p:cNvPr>
          <p:cNvSpPr txBox="1"/>
          <p:nvPr/>
        </p:nvSpPr>
        <p:spPr>
          <a:xfrm>
            <a:off x="4259704" y="936805"/>
            <a:ext cx="18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Картинки по запросу &quot;peas&quot;">
            <a:extLst>
              <a:ext uri="{FF2B5EF4-FFF2-40B4-BE49-F238E27FC236}">
                <a16:creationId xmlns:a16="http://schemas.microsoft.com/office/drawing/2014/main" xmlns="" id="{AA524DA2-CE0D-4F09-8474-168C5145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2" y="2297105"/>
            <a:ext cx="6033437" cy="36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There_____ _______ pasta. (-)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63C3A-9713-4E68-A78E-DCECB99200A2}"/>
              </a:ext>
            </a:extLst>
          </p:cNvPr>
          <p:cNvSpPr txBox="1"/>
          <p:nvPr/>
        </p:nvSpPr>
        <p:spPr>
          <a:xfrm>
            <a:off x="2923082" y="936806"/>
            <a:ext cx="145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isn’t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087D2-0F50-4E04-A12C-B29683F970AF}"/>
              </a:ext>
            </a:extLst>
          </p:cNvPr>
          <p:cNvSpPr txBox="1"/>
          <p:nvPr/>
        </p:nvSpPr>
        <p:spPr>
          <a:xfrm>
            <a:off x="4259704" y="936805"/>
            <a:ext cx="18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Картинки по запросу &quot;pasta&quot;">
            <a:extLst>
              <a:ext uri="{FF2B5EF4-FFF2-40B4-BE49-F238E27FC236}">
                <a16:creationId xmlns:a16="http://schemas.microsoft.com/office/drawing/2014/main" xmlns="" id="{5587346F-AAEA-4A79-A809-8DFAE883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05" y="2098622"/>
            <a:ext cx="5326505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xmlns="" id="{A0198D87-D271-4913-8314-5803A535DCB6}"/>
              </a:ext>
            </a:extLst>
          </p:cNvPr>
          <p:cNvSpPr/>
          <p:nvPr/>
        </p:nvSpPr>
        <p:spPr>
          <a:xfrm>
            <a:off x="3792510" y="1521580"/>
            <a:ext cx="6565693" cy="5039395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8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 there _______ soup. (?)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63C3A-9713-4E68-A78E-DCECB99200A2}"/>
              </a:ext>
            </a:extLst>
          </p:cNvPr>
          <p:cNvSpPr txBox="1"/>
          <p:nvPr/>
        </p:nvSpPr>
        <p:spPr>
          <a:xfrm>
            <a:off x="1644545" y="936805"/>
            <a:ext cx="70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087D2-0F50-4E04-A12C-B29683F970AF}"/>
              </a:ext>
            </a:extLst>
          </p:cNvPr>
          <p:cNvSpPr txBox="1"/>
          <p:nvPr/>
        </p:nvSpPr>
        <p:spPr>
          <a:xfrm>
            <a:off x="4259704" y="936805"/>
            <a:ext cx="18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596AF4-7AE5-4408-9765-84184082D412}"/>
              </a:ext>
            </a:extLst>
          </p:cNvPr>
          <p:cNvSpPr txBox="1"/>
          <p:nvPr/>
        </p:nvSpPr>
        <p:spPr>
          <a:xfrm>
            <a:off x="9791573" y="875249"/>
            <a:ext cx="149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Картинки по запросу &quot;soup&quot;">
            <a:extLst>
              <a:ext uri="{FF2B5EF4-FFF2-40B4-BE49-F238E27FC236}">
                <a16:creationId xmlns:a16="http://schemas.microsoft.com/office/drawing/2014/main" xmlns="" id="{DEBF72E2-F3A8-4ECA-B147-87CEB31E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83" y="1888723"/>
            <a:ext cx="6546955" cy="43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8B194-2C91-4ECD-AD67-2D71D20A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102" y="2213548"/>
            <a:ext cx="4478311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CONTAINERS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3735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38783-A9FB-4698-A8E3-E5FEA609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58" y="207264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FILL IN THE MISSING QUANTIFIERS AND FOOD</a:t>
            </a:r>
            <a:r>
              <a:rPr lang="ru-RU" dirty="0"/>
              <a:t> </a:t>
            </a:r>
            <a:r>
              <a:rPr lang="en-US" dirty="0"/>
              <a:t>WORDS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03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Coke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BOTTLE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Картинки по запросу &quot;bottle of coke&quot;">
            <a:extLst>
              <a:ext uri="{FF2B5EF4-FFF2-40B4-BE49-F238E27FC236}">
                <a16:creationId xmlns:a16="http://schemas.microsoft.com/office/drawing/2014/main" xmlns="" id="{A918CF42-27D5-4CA8-B395-9210878D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59" y="1840043"/>
            <a:ext cx="6091003" cy="45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juice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CARTON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Картинки по запросу &quot;CARTON OF JUICE&quot;">
            <a:extLst>
              <a:ext uri="{FF2B5EF4-FFF2-40B4-BE49-F238E27FC236}">
                <a16:creationId xmlns:a16="http://schemas.microsoft.com/office/drawing/2014/main" xmlns="" id="{7418ABC1-2D44-4ADF-988E-343142F0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83" y="1768217"/>
            <a:ext cx="2885450" cy="47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beer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 CANS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Картинки по запросу &quot;5 cans of beer&quot;">
            <a:extLst>
              <a:ext uri="{FF2B5EF4-FFF2-40B4-BE49-F238E27FC236}">
                <a16:creationId xmlns:a16="http://schemas.microsoft.com/office/drawing/2014/main" xmlns="" id="{B86ABF21-F7CD-4666-BA1B-12443FCE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1" y="2111520"/>
            <a:ext cx="3010889" cy="44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water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 GLASSES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Картинки по запросу &quot;three glasses of water&quot;">
            <a:extLst>
              <a:ext uri="{FF2B5EF4-FFF2-40B4-BE49-F238E27FC236}">
                <a16:creationId xmlns:a16="http://schemas.microsoft.com/office/drawing/2014/main" xmlns="" id="{42FB0E57-A635-4937-A2CF-A6916038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0" y="1965960"/>
            <a:ext cx="6768059" cy="45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bread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LOAF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Картинки по запросу &quot;loaf of bread&quot;">
            <a:extLst>
              <a:ext uri="{FF2B5EF4-FFF2-40B4-BE49-F238E27FC236}">
                <a16:creationId xmlns:a16="http://schemas.microsoft.com/office/drawing/2014/main" xmlns="" id="{5CA09135-EECB-423C-853F-74993B0E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77" y="1965960"/>
            <a:ext cx="5327754" cy="39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cake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PIECE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Картинки по запросу &quot;piece of cake&quot;">
            <a:extLst>
              <a:ext uri="{FF2B5EF4-FFF2-40B4-BE49-F238E27FC236}">
                <a16:creationId xmlns:a16="http://schemas.microsoft.com/office/drawing/2014/main" xmlns="" id="{F96194ED-7EBC-4761-8C65-937C329C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52" y="2181225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meat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 KILOS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Картинки по запросу &quot;kilo of meat&quot;">
            <a:extLst>
              <a:ext uri="{FF2B5EF4-FFF2-40B4-BE49-F238E27FC236}">
                <a16:creationId xmlns:a16="http://schemas.microsoft.com/office/drawing/2014/main" xmlns="" id="{598E6A07-2E1F-47B6-B8AF-C432C297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47" y="1925237"/>
            <a:ext cx="6529778" cy="43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___________of pizza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997377" y="93383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 slices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Картинки по запросу &quot;2 slices of pizza&quot;">
            <a:extLst>
              <a:ext uri="{FF2B5EF4-FFF2-40B4-BE49-F238E27FC236}">
                <a16:creationId xmlns:a16="http://schemas.microsoft.com/office/drawing/2014/main" xmlns="" id="{D7C06E79-35CF-4BD3-87F0-CD0F1805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57" y="2182473"/>
            <a:ext cx="7105338" cy="34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2C82-34A8-4F92-A9BF-EE1BA5E2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___________of chocolate and _________of chocolate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1D63E-D541-489D-A603-AFCA81A83DFD}"/>
              </a:ext>
            </a:extLst>
          </p:cNvPr>
          <p:cNvSpPr txBox="1"/>
          <p:nvPr/>
        </p:nvSpPr>
        <p:spPr>
          <a:xfrm>
            <a:off x="3007776" y="579894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BOX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9E015B-4E24-48AE-A0F0-638AC3876F24}"/>
              </a:ext>
            </a:extLst>
          </p:cNvPr>
          <p:cNvSpPr txBox="1"/>
          <p:nvPr/>
        </p:nvSpPr>
        <p:spPr>
          <a:xfrm>
            <a:off x="3265107" y="1272927"/>
            <a:ext cx="26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BAR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Картинки по запросу &quot;BOX OF CHOCOLATE BAR OF CHOCLATE&quot;">
            <a:extLst>
              <a:ext uri="{FF2B5EF4-FFF2-40B4-BE49-F238E27FC236}">
                <a16:creationId xmlns:a16="http://schemas.microsoft.com/office/drawing/2014/main" xmlns="" id="{F076AD36-DE06-46D3-BB1A-46054895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77" y="2274483"/>
            <a:ext cx="4003623" cy="40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Картинки по запросу &quot;BAR OF CHOCOLATE&quot;">
            <a:extLst>
              <a:ext uri="{FF2B5EF4-FFF2-40B4-BE49-F238E27FC236}">
                <a16:creationId xmlns:a16="http://schemas.microsoft.com/office/drawing/2014/main" xmlns="" id="{EF76A787-497A-42C7-B622-D6666FC9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68" y="2418919"/>
            <a:ext cx="4191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D5729-33C8-4C91-9AA9-325724A2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832" y="207264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FILL IN HOW MUCH OR HOW MANY. ASK AND ANSWER THE QUESTIONS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7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There are______ ___________ in the basket.</a:t>
            </a:r>
            <a:endParaRPr lang="ru-RU" dirty="0"/>
          </a:p>
        </p:txBody>
      </p:sp>
      <p:pic>
        <p:nvPicPr>
          <p:cNvPr id="1026" name="Picture 2" descr="Картинки по запросу &quot;pineapples in the basket&quot;">
            <a:extLst>
              <a:ext uri="{FF2B5EF4-FFF2-40B4-BE49-F238E27FC236}">
                <a16:creationId xmlns:a16="http://schemas.microsoft.com/office/drawing/2014/main" xmlns="" id="{5A7532A7-F525-4595-B10E-57E5A264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58" y="1786872"/>
            <a:ext cx="6339371" cy="42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485321" y="609600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some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240003" y="609600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pineapples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749489-0837-4C86-A858-F37A869D6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265044"/>
            <a:ext cx="11539331" cy="641405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___________________WATER DO YOU DRINK A DAY?</a:t>
            </a:r>
          </a:p>
          <a:p>
            <a:r>
              <a:rPr lang="en-US" sz="2800" b="1" dirty="0"/>
              <a:t>___________________CUPS OF COFFE DO YOU DRINK EVERY DAY?</a:t>
            </a:r>
          </a:p>
          <a:p>
            <a:r>
              <a:rPr lang="en-US" sz="2800" b="1" dirty="0"/>
              <a:t>___________________SUGAR DO YOU HAVE WITH YOUR COFFE OR TEA?</a:t>
            </a:r>
          </a:p>
          <a:p>
            <a:r>
              <a:rPr lang="en-US" sz="2800" b="1" dirty="0"/>
              <a:t>___________________OIL OR BUTTER DO YOU EAT WITH YOUR FOOD?</a:t>
            </a:r>
          </a:p>
          <a:p>
            <a:r>
              <a:rPr lang="en-US" sz="2800" b="1" dirty="0"/>
              <a:t>___________________RED MEAT DO YOU EAT EVERY WEEK?</a:t>
            </a:r>
          </a:p>
          <a:p>
            <a:r>
              <a:rPr lang="en-US" sz="2800" b="1" dirty="0"/>
              <a:t>___________________BREAD/RICE/PASTA DO YOU EAT EVERY DAY?</a:t>
            </a:r>
          </a:p>
          <a:p>
            <a:r>
              <a:rPr lang="en-US" sz="2800" b="1" dirty="0"/>
              <a:t>___________________VEGETABLES DO YOU EAT EVERY DAY?</a:t>
            </a:r>
          </a:p>
          <a:p>
            <a:r>
              <a:rPr lang="en-US" sz="2800" b="1" dirty="0"/>
              <a:t>___________________FRUIT DO YOU EAT EVERY DAY?</a:t>
            </a:r>
          </a:p>
          <a:p>
            <a:r>
              <a:rPr lang="en-US" sz="2800" b="1" dirty="0"/>
              <a:t>___________________SWEETS DO YOU EAT EVERY DAY?</a:t>
            </a:r>
          </a:p>
          <a:p>
            <a:r>
              <a:rPr lang="en-US" sz="2800" b="1" dirty="0"/>
              <a:t>___________________CIGARETTES DO YOU SMOKE ECVERY DAY?</a:t>
            </a:r>
          </a:p>
          <a:p>
            <a:r>
              <a:rPr lang="en-US" sz="2800" b="1" dirty="0"/>
              <a:t>___________________HOURS D O YOU SLEEP EVERY NIGHT?</a:t>
            </a:r>
          </a:p>
          <a:p>
            <a:r>
              <a:rPr lang="en-US" sz="2800" b="1" dirty="0"/>
              <a:t>___________________TIME DO YOU WORK ON A COMPTER EVERY DAY?</a:t>
            </a:r>
          </a:p>
          <a:p>
            <a:r>
              <a:rPr lang="en-US" sz="2800" b="1" dirty="0"/>
              <a:t>___________________TIMES DO YOU EXERCISE EVERY WEEK?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D740F1-F07E-4481-9995-80775359E915}"/>
              </a:ext>
            </a:extLst>
          </p:cNvPr>
          <p:cNvSpPr txBox="1"/>
          <p:nvPr/>
        </p:nvSpPr>
        <p:spPr>
          <a:xfrm>
            <a:off x="808383" y="178904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A44C3D-B265-4282-A942-38F75C817332}"/>
              </a:ext>
            </a:extLst>
          </p:cNvPr>
          <p:cNvSpPr txBox="1"/>
          <p:nvPr/>
        </p:nvSpPr>
        <p:spPr>
          <a:xfrm>
            <a:off x="808383" y="620451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MANY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69C578-8AB2-4DE5-AFB7-79EFA3B474BE}"/>
              </a:ext>
            </a:extLst>
          </p:cNvPr>
          <p:cNvSpPr txBox="1"/>
          <p:nvPr/>
        </p:nvSpPr>
        <p:spPr>
          <a:xfrm>
            <a:off x="808383" y="1112894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6AF856-7033-4129-9ADE-EDB2B39001BC}"/>
              </a:ext>
            </a:extLst>
          </p:cNvPr>
          <p:cNvSpPr txBox="1"/>
          <p:nvPr/>
        </p:nvSpPr>
        <p:spPr>
          <a:xfrm>
            <a:off x="934279" y="1623870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9C789D-9B71-4188-A3D1-62D0E6C3E42F}"/>
              </a:ext>
            </a:extLst>
          </p:cNvPr>
          <p:cNvSpPr txBox="1"/>
          <p:nvPr/>
        </p:nvSpPr>
        <p:spPr>
          <a:xfrm>
            <a:off x="934279" y="2110455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BCE3D-D498-4207-8D8A-B8E565C95FFB}"/>
              </a:ext>
            </a:extLst>
          </p:cNvPr>
          <p:cNvSpPr txBox="1"/>
          <p:nvPr/>
        </p:nvSpPr>
        <p:spPr>
          <a:xfrm>
            <a:off x="934279" y="2576393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10A863-6C63-4D58-BE40-B7A3AF8D5464}"/>
              </a:ext>
            </a:extLst>
          </p:cNvPr>
          <p:cNvSpPr txBox="1"/>
          <p:nvPr/>
        </p:nvSpPr>
        <p:spPr>
          <a:xfrm>
            <a:off x="808383" y="3089483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MANY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619D8D-E6BE-42D7-A2BC-C64919241838}"/>
              </a:ext>
            </a:extLst>
          </p:cNvPr>
          <p:cNvSpPr txBox="1"/>
          <p:nvPr/>
        </p:nvSpPr>
        <p:spPr>
          <a:xfrm>
            <a:off x="808383" y="3591288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96CB9B-6161-406D-A10B-4E15EF828D7A}"/>
              </a:ext>
            </a:extLst>
          </p:cNvPr>
          <p:cNvSpPr txBox="1"/>
          <p:nvPr/>
        </p:nvSpPr>
        <p:spPr>
          <a:xfrm>
            <a:off x="808383" y="4083731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MANY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58044A-5C77-4EBE-95CF-BE522D53AE57}"/>
              </a:ext>
            </a:extLst>
          </p:cNvPr>
          <p:cNvSpPr txBox="1"/>
          <p:nvPr/>
        </p:nvSpPr>
        <p:spPr>
          <a:xfrm>
            <a:off x="808383" y="4547940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MANY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0DA2FB-1E56-4B6D-8A9D-1A44618D62B1}"/>
              </a:ext>
            </a:extLst>
          </p:cNvPr>
          <p:cNvSpPr txBox="1"/>
          <p:nvPr/>
        </p:nvSpPr>
        <p:spPr>
          <a:xfrm>
            <a:off x="887896" y="5081292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MANY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33D910-9B53-4445-B71A-0ED551C6D375}"/>
              </a:ext>
            </a:extLst>
          </p:cNvPr>
          <p:cNvSpPr txBox="1"/>
          <p:nvPr/>
        </p:nvSpPr>
        <p:spPr>
          <a:xfrm>
            <a:off x="934279" y="5498884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MUCH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D7AD28-6CF2-4351-AD1D-DCAAD9E9C263}"/>
              </a:ext>
            </a:extLst>
          </p:cNvPr>
          <p:cNvSpPr txBox="1"/>
          <p:nvPr/>
        </p:nvSpPr>
        <p:spPr>
          <a:xfrm>
            <a:off x="934279" y="6011974"/>
            <a:ext cx="275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HOW MANY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There isn’t______ ___________ on the table.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742506" y="639326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240003" y="609600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chocolate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Картинки по запросу &quot;chocolate on the table&quot;">
            <a:extLst>
              <a:ext uri="{FF2B5EF4-FFF2-40B4-BE49-F238E27FC236}">
                <a16:creationId xmlns:a16="http://schemas.microsoft.com/office/drawing/2014/main" xmlns="" id="{0447ADB1-CC2F-46AE-B4D6-75439221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44" y="1779246"/>
            <a:ext cx="6667500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xmlns="" id="{FAE4C5AE-DD71-4C82-9280-0782DF3E877E}"/>
              </a:ext>
            </a:extLst>
          </p:cNvPr>
          <p:cNvSpPr/>
          <p:nvPr/>
        </p:nvSpPr>
        <p:spPr>
          <a:xfrm>
            <a:off x="3267856" y="2098623"/>
            <a:ext cx="4422098" cy="3582649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Is there______ ___________ in your box?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114258" y="609600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240003" y="609600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sandwich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ртинки по запросу &quot;sandwich in a lunchbox&quot;">
            <a:extLst>
              <a:ext uri="{FF2B5EF4-FFF2-40B4-BE49-F238E27FC236}">
                <a16:creationId xmlns:a16="http://schemas.microsoft.com/office/drawing/2014/main" xmlns="" id="{7F2E0D4E-10A1-4A74-9A34-F1468441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658299"/>
            <a:ext cx="6233487" cy="41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5273AF4F-A421-420A-B5C9-381069A8DF70}"/>
              </a:ext>
            </a:extLst>
          </p:cNvPr>
          <p:cNvSpPr/>
          <p:nvPr/>
        </p:nvSpPr>
        <p:spPr>
          <a:xfrm rot="4116755">
            <a:off x="7781635" y="2750820"/>
            <a:ext cx="884419" cy="135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101D7C-7032-4C59-AD3E-8CDADBCDA8CD}"/>
              </a:ext>
            </a:extLst>
          </p:cNvPr>
          <p:cNvSpPr txBox="1"/>
          <p:nvPr/>
        </p:nvSpPr>
        <p:spPr>
          <a:xfrm>
            <a:off x="9383843" y="1903751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Are there______ ___________ left?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485321" y="609600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240003" y="609600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biscuits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артинки по запросу &quot;biscuits&quot;">
            <a:extLst>
              <a:ext uri="{FF2B5EF4-FFF2-40B4-BE49-F238E27FC236}">
                <a16:creationId xmlns:a16="http://schemas.microsoft.com/office/drawing/2014/main" xmlns="" id="{A51F222C-C326-47D8-A565-4DDC2E2F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37" y="1876184"/>
            <a:ext cx="5912995" cy="39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73D332-3ACD-48FD-A52C-2C18768D8206}"/>
              </a:ext>
            </a:extLst>
          </p:cNvPr>
          <p:cNvSpPr txBox="1"/>
          <p:nvPr/>
        </p:nvSpPr>
        <p:spPr>
          <a:xfrm>
            <a:off x="10054487" y="2653259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There isn’t ______ ___________ 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892407" y="553609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994133" y="494196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egg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и по запросу &quot;egg&quot;">
            <a:extLst>
              <a:ext uri="{FF2B5EF4-FFF2-40B4-BE49-F238E27FC236}">
                <a16:creationId xmlns:a16="http://schemas.microsoft.com/office/drawing/2014/main" xmlns="" id="{9A926209-E0BE-4D34-8789-2DD50D70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98" y="1671449"/>
            <a:ext cx="5686269" cy="42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xmlns="" id="{69F9CBAF-40A8-4B53-8B01-A8FE27465226}"/>
              </a:ext>
            </a:extLst>
          </p:cNvPr>
          <p:cNvSpPr/>
          <p:nvPr/>
        </p:nvSpPr>
        <p:spPr>
          <a:xfrm>
            <a:off x="3783083" y="2140816"/>
            <a:ext cx="4422098" cy="3582649"/>
          </a:xfrm>
          <a:prstGeom prst="mathMultiply">
            <a:avLst>
              <a:gd name="adj1" fmla="val 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There is ______ ___________ 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502662" y="567906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some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994133" y="494196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salt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Картинки по запросу &quot;salt&quot;">
            <a:extLst>
              <a:ext uri="{FF2B5EF4-FFF2-40B4-BE49-F238E27FC236}">
                <a16:creationId xmlns:a16="http://schemas.microsoft.com/office/drawing/2014/main" xmlns="" id="{E92FABE5-8597-4FB8-809D-FF1C2959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49" y="1924266"/>
            <a:ext cx="6450767" cy="38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09315-1C87-4685-82C0-F2EE3C0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66" y="315089"/>
            <a:ext cx="10479157" cy="1356360"/>
          </a:xfrm>
        </p:spPr>
        <p:txBody>
          <a:bodyPr/>
          <a:lstStyle/>
          <a:p>
            <a:r>
              <a:rPr lang="en-US" dirty="0"/>
              <a:t>Is there______ ___________?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60FD4-38B2-48BA-9663-01CAB6242A6D}"/>
              </a:ext>
            </a:extLst>
          </p:cNvPr>
          <p:cNvSpPr txBox="1"/>
          <p:nvPr/>
        </p:nvSpPr>
        <p:spPr>
          <a:xfrm>
            <a:off x="3034334" y="567906"/>
            <a:ext cx="149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5BAAE-8936-4D39-869A-8461DE197FE3}"/>
              </a:ext>
            </a:extLst>
          </p:cNvPr>
          <p:cNvSpPr txBox="1"/>
          <p:nvPr/>
        </p:nvSpPr>
        <p:spPr>
          <a:xfrm>
            <a:off x="5994133" y="494196"/>
            <a:ext cx="276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cream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Картинки по запросу &quot;cream&quot;">
            <a:extLst>
              <a:ext uri="{FF2B5EF4-FFF2-40B4-BE49-F238E27FC236}">
                <a16:creationId xmlns:a16="http://schemas.microsoft.com/office/drawing/2014/main" xmlns="" id="{56D99DFD-E527-4708-A2E4-2D8874B52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94" y="1528609"/>
            <a:ext cx="3040505" cy="45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41460E-B8BF-4259-8764-F5CDF3EEC5BB}"/>
              </a:ext>
            </a:extLst>
          </p:cNvPr>
          <p:cNvSpPr txBox="1"/>
          <p:nvPr/>
        </p:nvSpPr>
        <p:spPr>
          <a:xfrm>
            <a:off x="9383843" y="1903751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723</TotalTime>
  <Words>375</Words>
  <Application>Microsoft Office PowerPoint</Application>
  <PresentationFormat>Произвольный</PresentationFormat>
  <Paragraphs>104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Базис</vt:lpstr>
      <vt:lpstr>SOME/ANY/A/AN + food</vt:lpstr>
      <vt:lpstr>FILL IN THE MISSING QUANTIFIERS AND FOOD WORDS</vt:lpstr>
      <vt:lpstr>There are______ ___________ in the basket.</vt:lpstr>
      <vt:lpstr>There isn’t______ ___________ on the table.</vt:lpstr>
      <vt:lpstr>Is there______ ___________ in your box?</vt:lpstr>
      <vt:lpstr>Are there______ ___________ left?</vt:lpstr>
      <vt:lpstr>There isn’t ______ ___________ .</vt:lpstr>
      <vt:lpstr>There is ______ ___________ .</vt:lpstr>
      <vt:lpstr>Is there______ ___________?</vt:lpstr>
      <vt:lpstr>Are there______ ______________?</vt:lpstr>
      <vt:lpstr>There aren’t ______ ________ in the supermarket . There are only _______ __________.</vt:lpstr>
      <vt:lpstr>Fill in the missing verb ‘to be’ in its correct form (+, -, ?) + a/an/some/any</vt:lpstr>
      <vt:lpstr>There_____ _______ cheese. (+)</vt:lpstr>
      <vt:lpstr>There_____ _______ apple. (-)</vt:lpstr>
      <vt:lpstr>_____ there _______ oranges. (?)</vt:lpstr>
      <vt:lpstr>There_____ _______ peas. (+)</vt:lpstr>
      <vt:lpstr>There_____ _______ pasta. (-)</vt:lpstr>
      <vt:lpstr>_____ there _______ soup. (?)</vt:lpstr>
      <vt:lpstr>CONTAINERS</vt:lpstr>
      <vt:lpstr>___________of Coke</vt:lpstr>
      <vt:lpstr>___________of juice</vt:lpstr>
      <vt:lpstr>___________of beer</vt:lpstr>
      <vt:lpstr>___________of water</vt:lpstr>
      <vt:lpstr>___________of bread</vt:lpstr>
      <vt:lpstr>___________of cake</vt:lpstr>
      <vt:lpstr>___________of meat</vt:lpstr>
      <vt:lpstr>___________of pizza</vt:lpstr>
      <vt:lpstr>___________of chocolate and _________of chocolate</vt:lpstr>
      <vt:lpstr>FILL IN HOW MUCH OR HOW MANY. ASK AND ANSWER THE QUESTIONS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SOME/ANY/A/AN + food</dc:title>
  <dc:creator>shamrock1991.01.25@gmail.com</dc:creator>
  <cp:lastModifiedBy>Зоя Смирнова</cp:lastModifiedBy>
  <cp:revision>15</cp:revision>
  <dcterms:created xsi:type="dcterms:W3CDTF">2020-03-01T09:30:36Z</dcterms:created>
  <dcterms:modified xsi:type="dcterms:W3CDTF">2020-06-18T06:34:10Z</dcterms:modified>
</cp:coreProperties>
</file>