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452" r:id="rId2"/>
    <p:sldId id="1457" r:id="rId3"/>
    <p:sldId id="1460" r:id="rId4"/>
    <p:sldId id="1453" r:id="rId5"/>
    <p:sldId id="1458" r:id="rId6"/>
    <p:sldId id="1454" r:id="rId7"/>
    <p:sldId id="1459" r:id="rId8"/>
    <p:sldId id="1461" r:id="rId9"/>
    <p:sldId id="1462" r:id="rId10"/>
    <p:sldId id="1455" r:id="rId11"/>
    <p:sldId id="1463" r:id="rId12"/>
    <p:sldId id="1456" r:id="rId13"/>
    <p:sldId id="1464" r:id="rId14"/>
    <p:sldId id="1466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et culture 5" id="{08DC53EE-1E63-49E4-94FE-A3D0FE9FB9B3}">
          <p14:sldIdLst>
            <p14:sldId id="1452"/>
            <p14:sldId id="1457"/>
            <p14:sldId id="1460"/>
            <p14:sldId id="1453"/>
            <p14:sldId id="1458"/>
            <p14:sldId id="1454"/>
            <p14:sldId id="1459"/>
            <p14:sldId id="1461"/>
            <p14:sldId id="1462"/>
            <p14:sldId id="1455"/>
            <p14:sldId id="1463"/>
            <p14:sldId id="1456"/>
            <p14:sldId id="1464"/>
            <p14:sldId id="14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F1F2"/>
    <a:srgbClr val="0271B8"/>
    <a:srgbClr val="1236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ED574F-544D-494B-9AA7-753911713A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7D9C8A-7B40-40B0-92AE-BE138F2C40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2287A5-FAC2-480C-9EFB-C4A363957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30DE9-56CF-4611-8257-1042BA8FEACF}" type="datetimeFigureOut">
              <a:rPr lang="ru-RU" smtClean="0"/>
              <a:t>09.10.2021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C5E173-F72E-4DB6-B4AC-11CCD6281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C97B1B-2321-4497-B358-12C865D75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C146-058F-42CF-A150-5CB4B209A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971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9C1F67-3FC0-417C-A01C-2879242C9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D2C5958-ABF5-435B-B293-210A10CAF7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87F69A-5E60-4BD2-8784-0D562DC9A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30DE9-56CF-4611-8257-1042BA8FEACF}" type="datetimeFigureOut">
              <a:rPr lang="ru-RU" smtClean="0"/>
              <a:t>09.10.2021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998C4F-E1F5-4DCB-8ECE-2B32C4DD9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8A461F-B3E6-4CA7-9037-55F4C6AAB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C146-058F-42CF-A150-5CB4B209A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614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239FBF5-F3A7-482C-BC0F-A843CEE826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B7172AF-D43B-488E-BA46-136BA73619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B288F6-A9E9-4AB6-8611-30E525B38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30DE9-56CF-4611-8257-1042BA8FEACF}" type="datetimeFigureOut">
              <a:rPr lang="ru-RU" smtClean="0"/>
              <a:t>09.10.2021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00E9B6-D672-442D-9D78-3C60B3C52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98F76F-8935-4C1D-978B-CAD63356B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C146-058F-42CF-A150-5CB4B209A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747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A98433-A697-4884-80E7-06B2D6B09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172C33-D995-479A-985F-3234F04A95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8DB2D8-0411-469C-9FDF-710661947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30DE9-56CF-4611-8257-1042BA8FEACF}" type="datetimeFigureOut">
              <a:rPr lang="ru-RU" smtClean="0"/>
              <a:t>09.10.2021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0E365B-C12D-4670-AEF9-7AFB43B68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AC19AB-DBDD-4814-8E30-3E245CDE3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C146-058F-42CF-A150-5CB4B209A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433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3AC7C3-B958-485F-933A-568F8669A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938DF8-9119-49A3-AAB9-7C68201F6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513E32-FE45-4CAE-81DF-58D10BFBF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30DE9-56CF-4611-8257-1042BA8FEACF}" type="datetimeFigureOut">
              <a:rPr lang="ru-RU" smtClean="0"/>
              <a:t>09.10.2021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DC3B80-89C6-4951-A433-ACDE2E6FE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9CDFC3-64FA-43EE-9BE7-504AA6347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C146-058F-42CF-A150-5CB4B209A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048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8045F7-68FE-4F89-B05D-56F7A6204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B17BF1-99EF-4EA8-82E9-A4FF4B0D0F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EEA656-E522-44DC-BD50-D22B197B77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F66F78-FA59-4FC7-859E-6A2AA5439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30DE9-56CF-4611-8257-1042BA8FEACF}" type="datetimeFigureOut">
              <a:rPr lang="ru-RU" smtClean="0"/>
              <a:t>09.10.2021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8A7ED4E-5CE7-4840-BAFE-CECDEC00F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9C7DA87-D5D4-46FF-B7E4-034CB4463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C146-058F-42CF-A150-5CB4B209A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616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DD8E6-7CD6-474A-BA16-E5572EDA8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1A8DA8-F9B4-4BD8-A24F-DE0780A8B0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AD7BACF-CB68-4EFE-B7C1-CD93BBBCF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7161DA1-978E-4E48-82C9-44D874FA82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78457DE-B8BC-4B02-A9AF-82394FF5FC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03278CE-1D38-4A7D-9FFF-D2780AF9B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30DE9-56CF-4611-8257-1042BA8FEACF}" type="datetimeFigureOut">
              <a:rPr lang="ru-RU" smtClean="0"/>
              <a:t>09.10.2021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145ED6-DBD4-4047-9B6C-2F5C88A60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62656DC-EFC1-40A7-87A9-11CC49DED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C146-058F-42CF-A150-5CB4B209A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735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DE9CEC-5AB9-40C6-8278-0EBD9732F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43F18B5-ED62-4A1A-971A-5FBFA3F9B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30DE9-56CF-4611-8257-1042BA8FEACF}" type="datetimeFigureOut">
              <a:rPr lang="ru-RU" smtClean="0"/>
              <a:t>09.10.2021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FBAA80B-DDA8-4D31-A6E1-04EE2F3D2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3A142BA-AB15-4726-9036-E21978CC1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C146-058F-42CF-A150-5CB4B209A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293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8B1B3AA-FA41-4B86-A014-592CB521A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30DE9-56CF-4611-8257-1042BA8FEACF}" type="datetimeFigureOut">
              <a:rPr lang="ru-RU" smtClean="0"/>
              <a:t>09.10.2021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D9FC766-FCAC-4EDF-ACF1-2FF004A64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6C6940-BEFB-49C4-9D9F-1490218ED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C146-058F-42CF-A150-5CB4B209A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973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357246-D5BA-4C8E-BC59-F63AAF2E3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B40230-89B7-46D4-AC65-7F0A18EA3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F2F1E6-D57B-4285-9EAA-D992220BDC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F5D2B0-4E27-4DFE-8A00-C227414F2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30DE9-56CF-4611-8257-1042BA8FEACF}" type="datetimeFigureOut">
              <a:rPr lang="ru-RU" smtClean="0"/>
              <a:t>09.10.2021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3A2126-8776-4A73-8A7E-7A28A95B5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24FE70-1778-4014-902D-478E7D674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C146-058F-42CF-A150-5CB4B209A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969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94B27-69C6-4DF5-B5A8-954216E8C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FA583CF-DD36-4ED1-973B-6BA22A5888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2B681B5-778C-47A1-A536-FD822643CC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B84BB-6CEC-447E-AA35-719A8BB8D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30DE9-56CF-4611-8257-1042BA8FEACF}" type="datetimeFigureOut">
              <a:rPr lang="ru-RU" smtClean="0"/>
              <a:t>09.10.2021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5FB60D-3568-4AD5-B2F8-0B1BFD67D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F3D482F-3734-44A3-B5A2-F6C4D6172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C146-058F-42CF-A150-5CB4B209A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283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3B9CD3-1C6B-445C-BD58-BEF9DEE3B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07B29F-D226-4727-B8C7-2C20C92E0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C8BDCE-0E43-4349-80D4-ADC4BBA53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30DE9-56CF-4611-8257-1042BA8FEACF}" type="datetimeFigureOut">
              <a:rPr lang="ru-RU" smtClean="0"/>
              <a:t>09.10.2021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337CA4-5617-4D2F-A797-FBF1A90A42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CD250B-01BD-4367-A43C-15A0AD318E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0C146-058F-42CF-A150-5CB4B209A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767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5" Type="http://schemas.openxmlformats.org/officeDocument/2006/relationships/hyperlink" Target="https://vk.com/englishtutorforteens" TargetMode="Externa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5" Type="http://schemas.openxmlformats.org/officeDocument/2006/relationships/hyperlink" Target="https://vk.com/englishtutorforteens" TargetMode="External"/><Relationship Id="rId4" Type="http://schemas.openxmlformats.org/officeDocument/2006/relationships/image" Target="../media/image1.jpe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6.png"/><Relationship Id="rId9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student.vznaniya.ru/home/lesson/246631/Flashcard?slug=A4dEWEoh&amp;onlypreview=true" TargetMode="External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quizlet.com/_ad0vl3?x=1jqt&amp;i=1bxx6d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6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jpe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hyperlink" Target="https://vk.com/englishtutorforteens" TargetMode="External"/><Relationship Id="rId15" Type="http://schemas.openxmlformats.org/officeDocument/2006/relationships/image" Target="../media/image19.png"/><Relationship Id="rId10" Type="http://schemas.openxmlformats.org/officeDocument/2006/relationships/image" Target="../media/image14.jpeg"/><Relationship Id="rId4" Type="http://schemas.openxmlformats.org/officeDocument/2006/relationships/image" Target="../media/image1.jpe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openxmlformats.org/officeDocument/2006/relationships/image" Target="../media/image27.png"/><Relationship Id="rId5" Type="http://schemas.openxmlformats.org/officeDocument/2006/relationships/hyperlink" Target="https://vk.com/englishtutorforteens" TargetMode="External"/><Relationship Id="rId15" Type="http://schemas.openxmlformats.org/officeDocument/2006/relationships/image" Target="../media/image20.jpeg"/><Relationship Id="rId10" Type="http://schemas.openxmlformats.org/officeDocument/2006/relationships/image" Target="../media/image26.png"/><Relationship Id="rId4" Type="http://schemas.openxmlformats.org/officeDocument/2006/relationships/image" Target="../media/image1.jpeg"/><Relationship Id="rId9" Type="http://schemas.openxmlformats.org/officeDocument/2006/relationships/image" Target="../media/image25.pn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EC185C1-640B-4D0B-8457-A091F485BF91}"/>
              </a:ext>
            </a:extLst>
          </p:cNvPr>
          <p:cNvGrpSpPr/>
          <p:nvPr/>
        </p:nvGrpSpPr>
        <p:grpSpPr>
          <a:xfrm>
            <a:off x="-28134" y="0"/>
            <a:ext cx="12220134" cy="6858000"/>
            <a:chOff x="-28135" y="0"/>
            <a:chExt cx="12220134" cy="6858000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EEA3D521-28DF-4AE3-96EA-3709472687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0" r="882" b="8238"/>
            <a:stretch/>
          </p:blipFill>
          <p:spPr bwMode="auto">
            <a:xfrm>
              <a:off x="-28135" y="0"/>
              <a:ext cx="12220134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>
              <a:hlinkClick r:id="rId3"/>
              <a:extLst>
                <a:ext uri="{FF2B5EF4-FFF2-40B4-BE49-F238E27FC236}">
                  <a16:creationId xmlns:a16="http://schemas.microsoft.com/office/drawing/2014/main" id="{DB6D4E68-DB04-4DB2-9530-EEB6017D1F5B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C8FF14-B380-488C-96D7-78CE490A1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092" y="3775000"/>
            <a:ext cx="1744393" cy="806608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609793-BB79-49EB-B5A2-899116126D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573" y="4745844"/>
            <a:ext cx="3155485" cy="626823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87700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D8BD568-3127-4708-9BB0-44D387A246FC}"/>
              </a:ext>
            </a:extLst>
          </p:cNvPr>
          <p:cNvGrpSpPr/>
          <p:nvPr/>
        </p:nvGrpSpPr>
        <p:grpSpPr>
          <a:xfrm>
            <a:off x="-28136" y="0"/>
            <a:ext cx="12220136" cy="6963507"/>
            <a:chOff x="-28136" y="0"/>
            <a:chExt cx="12220136" cy="6963507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0C7540AE-B103-4243-AA7C-DF10A9B0B350}"/>
                </a:ext>
              </a:extLst>
            </p:cNvPr>
            <p:cNvGrpSpPr/>
            <p:nvPr/>
          </p:nvGrpSpPr>
          <p:grpSpPr>
            <a:xfrm>
              <a:off x="-28136" y="0"/>
              <a:ext cx="12220136" cy="6963507"/>
              <a:chOff x="-28135" y="0"/>
              <a:chExt cx="12220134" cy="6857999"/>
            </a:xfrm>
          </p:grpSpPr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2F1E5F08-96D8-407C-9166-0AE70701D0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71" r="422" b="8238"/>
              <a:stretch/>
            </p:blipFill>
            <p:spPr bwMode="auto">
              <a:xfrm>
                <a:off x="-28135" y="0"/>
                <a:ext cx="1222013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Прямоугольник 6">
                <a:hlinkClick r:id="rId5"/>
                <a:extLst>
                  <a:ext uri="{FF2B5EF4-FFF2-40B4-BE49-F238E27FC236}">
                    <a16:creationId xmlns:a16="http://schemas.microsoft.com/office/drawing/2014/main" id="{725DD16F-2ED8-4D81-AA49-9345555456BB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ADF732F-4B64-409D-9CA5-3FC890E4554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-28136" y="0"/>
              <a:ext cx="12220136" cy="6858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GG1_BBC Culture Free time activities_MEL">
            <a:hlinkClick r:id="" action="ppaction://media"/>
            <a:extLst>
              <a:ext uri="{FF2B5EF4-FFF2-40B4-BE49-F238E27FC236}">
                <a16:creationId xmlns:a16="http://schemas.microsoft.com/office/drawing/2014/main" id="{8E9EC17A-375B-43ED-B9D0-8E1CB4F7D1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8000" y="1714500"/>
            <a:ext cx="6096000" cy="3429000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B0D05C8-7EFA-4B19-8995-C360CF2C67DE}"/>
              </a:ext>
            </a:extLst>
          </p:cNvPr>
          <p:cNvSpPr/>
          <p:nvPr/>
        </p:nvSpPr>
        <p:spPr>
          <a:xfrm>
            <a:off x="3575993" y="646139"/>
            <a:ext cx="4707379" cy="646331"/>
          </a:xfrm>
          <a:prstGeom prst="rect">
            <a:avLst/>
          </a:prstGeom>
          <a:solidFill>
            <a:schemeClr val="bg1"/>
          </a:solidFill>
          <a:ln>
            <a:solidFill>
              <a:srgbClr val="E96768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GUESS</a:t>
            </a:r>
          </a:p>
          <a:p>
            <a:pPr algn="ctr"/>
            <a:r>
              <a:rPr lang="en-US" i="1" dirty="0">
                <a:ln w="0"/>
              </a:rPr>
              <a:t>What do British kids like doing at the weekend?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78D18A8-C02D-4FA1-951D-F22B9E11EF21}"/>
              </a:ext>
            </a:extLst>
          </p:cNvPr>
          <p:cNvSpPr/>
          <p:nvPr/>
        </p:nvSpPr>
        <p:spPr>
          <a:xfrm>
            <a:off x="4240470" y="5631418"/>
            <a:ext cx="4042902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Watch the video and check your answers.</a:t>
            </a:r>
          </a:p>
        </p:txBody>
      </p:sp>
    </p:spTree>
    <p:extLst>
      <p:ext uri="{BB962C8B-B14F-4D97-AF65-F5344CB8AC3E}">
        <p14:creationId xmlns:p14="http://schemas.microsoft.com/office/powerpoint/2010/main" val="22376001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D8BD568-3127-4708-9BB0-44D387A246FC}"/>
              </a:ext>
            </a:extLst>
          </p:cNvPr>
          <p:cNvGrpSpPr/>
          <p:nvPr/>
        </p:nvGrpSpPr>
        <p:grpSpPr>
          <a:xfrm>
            <a:off x="-28136" y="0"/>
            <a:ext cx="12220136" cy="6963507"/>
            <a:chOff x="-28136" y="0"/>
            <a:chExt cx="12220136" cy="6963507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0C7540AE-B103-4243-AA7C-DF10A9B0B350}"/>
                </a:ext>
              </a:extLst>
            </p:cNvPr>
            <p:cNvGrpSpPr/>
            <p:nvPr/>
          </p:nvGrpSpPr>
          <p:grpSpPr>
            <a:xfrm>
              <a:off x="-28136" y="0"/>
              <a:ext cx="12220136" cy="6963507"/>
              <a:chOff x="-28135" y="0"/>
              <a:chExt cx="12220134" cy="6857999"/>
            </a:xfrm>
          </p:grpSpPr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2F1E5F08-96D8-407C-9166-0AE70701D0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71" r="422" b="8238"/>
              <a:stretch/>
            </p:blipFill>
            <p:spPr bwMode="auto">
              <a:xfrm>
                <a:off x="-28135" y="0"/>
                <a:ext cx="1222013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Прямоугольник 6">
                <a:hlinkClick r:id="rId5"/>
                <a:extLst>
                  <a:ext uri="{FF2B5EF4-FFF2-40B4-BE49-F238E27FC236}">
                    <a16:creationId xmlns:a16="http://schemas.microsoft.com/office/drawing/2014/main" id="{725DD16F-2ED8-4D81-AA49-9345555456BB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ADF732F-4B64-409D-9CA5-3FC890E4554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-28136" y="0"/>
              <a:ext cx="12220136" cy="6858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7403625-4E66-4496-B8B6-6A4745B68C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6110" y="4445689"/>
            <a:ext cx="5879078" cy="2002763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D1F7875-DA2E-44C9-B624-BC7755331D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4417" y="3860818"/>
            <a:ext cx="6774327" cy="381653"/>
          </a:xfrm>
          <a:prstGeom prst="rect">
            <a:avLst/>
          </a:prstGeom>
          <a:ln w="19050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GG1_BBC Culture Free time activities_MEL">
            <a:hlinkClick r:id="" action="ppaction://media"/>
            <a:extLst>
              <a:ext uri="{FF2B5EF4-FFF2-40B4-BE49-F238E27FC236}">
                <a16:creationId xmlns:a16="http://schemas.microsoft.com/office/drawing/2014/main" id="{A51938C8-9842-478E-9C67-8E3EAB6E76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79188" y="228600"/>
            <a:ext cx="6096000" cy="342900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8B49581C-F825-4259-90ED-EB65F36BCE3C}"/>
              </a:ext>
            </a:extLst>
          </p:cNvPr>
          <p:cNvSpPr/>
          <p:nvPr/>
        </p:nvSpPr>
        <p:spPr>
          <a:xfrm>
            <a:off x="8238971" y="4523547"/>
            <a:ext cx="274463" cy="26276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0D92105F-A86A-4BA1-BC1A-E64C37AA7C76}"/>
              </a:ext>
            </a:extLst>
          </p:cNvPr>
          <p:cNvSpPr/>
          <p:nvPr/>
        </p:nvSpPr>
        <p:spPr>
          <a:xfrm>
            <a:off x="8604731" y="4917439"/>
            <a:ext cx="274463" cy="26276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7914F46A-F8F9-4429-BC5F-808311029038}"/>
              </a:ext>
            </a:extLst>
          </p:cNvPr>
          <p:cNvSpPr/>
          <p:nvPr/>
        </p:nvSpPr>
        <p:spPr>
          <a:xfrm>
            <a:off x="8602387" y="5337127"/>
            <a:ext cx="274463" cy="26276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1565CD0D-5E66-4D9D-AF8E-213C347E3DA7}"/>
              </a:ext>
            </a:extLst>
          </p:cNvPr>
          <p:cNvSpPr/>
          <p:nvPr/>
        </p:nvSpPr>
        <p:spPr>
          <a:xfrm>
            <a:off x="8630520" y="5731021"/>
            <a:ext cx="274463" cy="26276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4584568B-44E8-4824-929F-DE622D2DEE07}"/>
              </a:ext>
            </a:extLst>
          </p:cNvPr>
          <p:cNvSpPr/>
          <p:nvPr/>
        </p:nvSpPr>
        <p:spPr>
          <a:xfrm>
            <a:off x="8236628" y="6110846"/>
            <a:ext cx="274463" cy="26276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7493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6482F3C-8C3F-453F-8D6E-5C021134421A}"/>
              </a:ext>
            </a:extLst>
          </p:cNvPr>
          <p:cNvGrpSpPr/>
          <p:nvPr/>
        </p:nvGrpSpPr>
        <p:grpSpPr>
          <a:xfrm>
            <a:off x="-28136" y="0"/>
            <a:ext cx="12220136" cy="6963507"/>
            <a:chOff x="-28136" y="0"/>
            <a:chExt cx="12220136" cy="6963507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49D73632-111F-4D46-BE02-E4344EFEDAF7}"/>
                </a:ext>
              </a:extLst>
            </p:cNvPr>
            <p:cNvGrpSpPr/>
            <p:nvPr/>
          </p:nvGrpSpPr>
          <p:grpSpPr>
            <a:xfrm>
              <a:off x="-28136" y="0"/>
              <a:ext cx="12220136" cy="6963507"/>
              <a:chOff x="-28135" y="0"/>
              <a:chExt cx="12220134" cy="6857999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4AF18B21-5AAB-4605-9885-C76B36E3D4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71" r="422" b="8238"/>
              <a:stretch/>
            </p:blipFill>
            <p:spPr bwMode="auto">
              <a:xfrm>
                <a:off x="-28135" y="0"/>
                <a:ext cx="1222013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Прямоугольник 7">
                <a:hlinkClick r:id="rId3"/>
                <a:extLst>
                  <a:ext uri="{FF2B5EF4-FFF2-40B4-BE49-F238E27FC236}">
                    <a16:creationId xmlns:a16="http://schemas.microsoft.com/office/drawing/2014/main" id="{6CC3AAF4-D9C0-441A-9C39-E05B9CFC743D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AF4531C7-3F57-4A64-8AD3-3CE78F09BB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-28136" y="0"/>
              <a:ext cx="12220136" cy="6858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968DB2F-ABF2-41CF-80FE-445B3C75E9A4}"/>
              </a:ext>
            </a:extLst>
          </p:cNvPr>
          <p:cNvSpPr/>
          <p:nvPr/>
        </p:nvSpPr>
        <p:spPr>
          <a:xfrm>
            <a:off x="3401853" y="576719"/>
            <a:ext cx="4669997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Which of these sports and activities can you do?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1C8A1B35-4EE2-457A-B92F-F57A54292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18" y="1357809"/>
            <a:ext cx="3600000" cy="216000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8C604A20-A93A-435C-B8FC-D4EE6B313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209" y="1352329"/>
            <a:ext cx="2879520" cy="216000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EC58A663-D799-4714-9E6F-A135BDAEF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18" y="3852015"/>
            <a:ext cx="3574712" cy="216000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>
            <a:extLst>
              <a:ext uri="{FF2B5EF4-FFF2-40B4-BE49-F238E27FC236}">
                <a16:creationId xmlns:a16="http://schemas.microsoft.com/office/drawing/2014/main" id="{D59663AA-9DD8-4052-A977-FC839BB78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325" y="3852015"/>
            <a:ext cx="2880000" cy="216000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>
            <a:extLst>
              <a:ext uri="{FF2B5EF4-FFF2-40B4-BE49-F238E27FC236}">
                <a16:creationId xmlns:a16="http://schemas.microsoft.com/office/drawing/2014/main" id="{7A6BD1C1-905F-4D9E-877E-58020DD07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721" y="3852015"/>
            <a:ext cx="3063480" cy="216000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>
            <a:extLst>
              <a:ext uri="{FF2B5EF4-FFF2-40B4-BE49-F238E27FC236}">
                <a16:creationId xmlns:a16="http://schemas.microsoft.com/office/drawing/2014/main" id="{2889620D-B885-493B-9214-C8D2243C3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721" y="1357809"/>
            <a:ext cx="3063480" cy="216000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A852079-5CE5-44A1-B27F-226EB39898B3}"/>
              </a:ext>
            </a:extLst>
          </p:cNvPr>
          <p:cNvSpPr/>
          <p:nvPr/>
        </p:nvSpPr>
        <p:spPr>
          <a:xfrm>
            <a:off x="428218" y="3173095"/>
            <a:ext cx="1643720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ride a BMX bike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01947B5-7111-4662-97F0-2319BF2AA7CA}"/>
              </a:ext>
            </a:extLst>
          </p:cNvPr>
          <p:cNvSpPr/>
          <p:nvPr/>
        </p:nvSpPr>
        <p:spPr>
          <a:xfrm>
            <a:off x="4758403" y="3142997"/>
            <a:ext cx="1227901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skateboard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B3503F7-E7D8-40DC-B3E0-E8C0E1871927}"/>
              </a:ext>
            </a:extLst>
          </p:cNvPr>
          <p:cNvSpPr/>
          <p:nvPr/>
        </p:nvSpPr>
        <p:spPr>
          <a:xfrm>
            <a:off x="8360536" y="3182062"/>
            <a:ext cx="1003608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ice-skate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D8C7D53-5C82-41E3-AEDB-2F9C559FD9E5}"/>
              </a:ext>
            </a:extLst>
          </p:cNvPr>
          <p:cNvSpPr/>
          <p:nvPr/>
        </p:nvSpPr>
        <p:spPr>
          <a:xfrm>
            <a:off x="398136" y="5649908"/>
            <a:ext cx="1454630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ride a scooter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2B17422-FC61-4BE7-AA04-9765ED4A66AD}"/>
              </a:ext>
            </a:extLst>
          </p:cNvPr>
          <p:cNvSpPr/>
          <p:nvPr/>
        </p:nvSpPr>
        <p:spPr>
          <a:xfrm>
            <a:off x="4734194" y="5640024"/>
            <a:ext cx="1489510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climb the wall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C5ADDDD-C163-4383-9460-126DA4E9BC7A}"/>
              </a:ext>
            </a:extLst>
          </p:cNvPr>
          <p:cNvSpPr/>
          <p:nvPr/>
        </p:nvSpPr>
        <p:spPr>
          <a:xfrm>
            <a:off x="8360536" y="5658456"/>
            <a:ext cx="1096840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do boxing</a:t>
            </a:r>
          </a:p>
        </p:txBody>
      </p:sp>
    </p:spTree>
    <p:extLst>
      <p:ext uri="{BB962C8B-B14F-4D97-AF65-F5344CB8AC3E}">
        <p14:creationId xmlns:p14="http://schemas.microsoft.com/office/powerpoint/2010/main" val="28482335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55035D1-3014-447A-8A0A-C0428C0B6FF5}"/>
              </a:ext>
            </a:extLst>
          </p:cNvPr>
          <p:cNvGrpSpPr/>
          <p:nvPr/>
        </p:nvGrpSpPr>
        <p:grpSpPr>
          <a:xfrm>
            <a:off x="-28136" y="0"/>
            <a:ext cx="12220136" cy="6963507"/>
            <a:chOff x="-28136" y="0"/>
            <a:chExt cx="12220136" cy="6963507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6D40477A-9479-486F-A716-2251EB47FB4B}"/>
                </a:ext>
              </a:extLst>
            </p:cNvPr>
            <p:cNvGrpSpPr/>
            <p:nvPr/>
          </p:nvGrpSpPr>
          <p:grpSpPr>
            <a:xfrm>
              <a:off x="-28136" y="0"/>
              <a:ext cx="12220136" cy="6963507"/>
              <a:chOff x="-28135" y="0"/>
              <a:chExt cx="12220134" cy="6857999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85B757A3-8FCA-4376-8C42-65F77929D0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71" r="422" b="8238"/>
              <a:stretch/>
            </p:blipFill>
            <p:spPr bwMode="auto">
              <a:xfrm>
                <a:off x="-28135" y="0"/>
                <a:ext cx="1222013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3"/>
                <a:extLst>
                  <a:ext uri="{FF2B5EF4-FFF2-40B4-BE49-F238E27FC236}">
                    <a16:creationId xmlns:a16="http://schemas.microsoft.com/office/drawing/2014/main" id="{0839FF45-DC44-42DC-8514-5816021BD411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E80CD8C5-1C31-430A-BFB3-343893EED0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-28136" y="0"/>
              <a:ext cx="12220136" cy="6858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3E9DD16-B391-431B-85F0-777914790F9E}"/>
              </a:ext>
            </a:extLst>
          </p:cNvPr>
          <p:cNvGrpSpPr/>
          <p:nvPr/>
        </p:nvGrpSpPr>
        <p:grpSpPr>
          <a:xfrm>
            <a:off x="2310398" y="928027"/>
            <a:ext cx="7543067" cy="4579913"/>
            <a:chOff x="1952625" y="857250"/>
            <a:chExt cx="8286750" cy="5143500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2C0F12F7-1D3D-4F4D-A380-EA7824CB8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52625" y="857250"/>
              <a:ext cx="8286750" cy="5143500"/>
            </a:xfrm>
            <a:prstGeom prst="rect">
              <a:avLst/>
            </a:prstGeom>
            <a:ln w="28575">
              <a:solidFill>
                <a:srgbClr val="C0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F5DCBDC8-A852-4B92-943D-DDA353E7994E}"/>
                </a:ext>
              </a:extLst>
            </p:cNvPr>
            <p:cNvSpPr/>
            <p:nvPr/>
          </p:nvSpPr>
          <p:spPr>
            <a:xfrm>
              <a:off x="2321169" y="857250"/>
              <a:ext cx="4304713" cy="1070024"/>
            </a:xfrm>
            <a:prstGeom prst="rect">
              <a:avLst/>
            </a:prstGeom>
            <a:solidFill>
              <a:srgbClr val="DFF1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42075575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55035D1-3014-447A-8A0A-C0428C0B6FF5}"/>
              </a:ext>
            </a:extLst>
          </p:cNvPr>
          <p:cNvGrpSpPr/>
          <p:nvPr/>
        </p:nvGrpSpPr>
        <p:grpSpPr>
          <a:xfrm>
            <a:off x="-28136" y="0"/>
            <a:ext cx="12220136" cy="6963507"/>
            <a:chOff x="-28136" y="0"/>
            <a:chExt cx="12220136" cy="6963507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6D40477A-9479-486F-A716-2251EB47FB4B}"/>
                </a:ext>
              </a:extLst>
            </p:cNvPr>
            <p:cNvGrpSpPr/>
            <p:nvPr/>
          </p:nvGrpSpPr>
          <p:grpSpPr>
            <a:xfrm>
              <a:off x="-28136" y="0"/>
              <a:ext cx="12220136" cy="6963507"/>
              <a:chOff x="-28135" y="0"/>
              <a:chExt cx="12220134" cy="6857999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85B757A3-8FCA-4376-8C42-65F77929D0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71" r="422" b="8238"/>
              <a:stretch/>
            </p:blipFill>
            <p:spPr bwMode="auto">
              <a:xfrm>
                <a:off x="-28135" y="0"/>
                <a:ext cx="1222013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3"/>
                <a:extLst>
                  <a:ext uri="{FF2B5EF4-FFF2-40B4-BE49-F238E27FC236}">
                    <a16:creationId xmlns:a16="http://schemas.microsoft.com/office/drawing/2014/main" id="{0839FF45-DC44-42DC-8514-5816021BD411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E80CD8C5-1C31-430A-BFB3-343893EED0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-28136" y="0"/>
              <a:ext cx="12220136" cy="6858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8A2742-5470-4EA9-8D32-77AC9EACD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588" y="497278"/>
            <a:ext cx="3924300" cy="5610225"/>
          </a:xfrm>
          <a:prstGeom prst="rect">
            <a:avLst/>
          </a:prstGeom>
        </p:spPr>
      </p:pic>
      <p:pic>
        <p:nvPicPr>
          <p:cNvPr id="10" name="Рисунок 9">
            <a:hlinkClick r:id="rId6"/>
            <a:extLst>
              <a:ext uri="{FF2B5EF4-FFF2-40B4-BE49-F238E27FC236}">
                <a16:creationId xmlns:a16="http://schemas.microsoft.com/office/drawing/2014/main" id="{83683B43-EA12-475D-BDE2-EA48E45243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8485" y="1230923"/>
            <a:ext cx="1095375" cy="457200"/>
          </a:xfrm>
          <a:prstGeom prst="rect">
            <a:avLst/>
          </a:prstGeom>
        </p:spPr>
      </p:pic>
      <p:pic>
        <p:nvPicPr>
          <p:cNvPr id="12" name="Рисунок 11">
            <a:hlinkClick r:id="rId8"/>
            <a:extLst>
              <a:ext uri="{FF2B5EF4-FFF2-40B4-BE49-F238E27FC236}">
                <a16:creationId xmlns:a16="http://schemas.microsoft.com/office/drawing/2014/main" id="{58381C16-F7D7-468B-815E-C499D94F23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1075" y="2290396"/>
            <a:ext cx="260985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1069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5CA9E7E2-6679-4DB7-A475-5633AC5BEAF0}"/>
              </a:ext>
            </a:extLst>
          </p:cNvPr>
          <p:cNvGrpSpPr/>
          <p:nvPr/>
        </p:nvGrpSpPr>
        <p:grpSpPr>
          <a:xfrm>
            <a:off x="-28135" y="0"/>
            <a:ext cx="12220134" cy="6858000"/>
            <a:chOff x="-28135" y="0"/>
            <a:chExt cx="12220134" cy="6858000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7970C432-8DC0-404F-B108-99DF787CDB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38"/>
            <a:stretch/>
          </p:blipFill>
          <p:spPr bwMode="auto">
            <a:xfrm>
              <a:off x="-28135" y="0"/>
              <a:ext cx="12220134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Прямоугольник 12">
              <a:hlinkClick r:id="rId3"/>
              <a:extLst>
                <a:ext uri="{FF2B5EF4-FFF2-40B4-BE49-F238E27FC236}">
                  <a16:creationId xmlns:a16="http://schemas.microsoft.com/office/drawing/2014/main" id="{A1C5B7FF-5EBC-4076-8B4D-B950A91C4AD1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AF1A38CA-86E0-4669-9744-0E77269A1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43" b="92286" l="10000" r="90000">
                        <a14:foregroundMark x1="38333" y1="9714" x2="61000" y2="10214"/>
                        <a14:foregroundMark x1="27111" y1="91571" x2="37222" y2="92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64" y="147708"/>
            <a:ext cx="4182412" cy="650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5FC442-5917-4A11-8210-F6A50EAC0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68" b="89728" l="7174" r="91957">
                        <a14:foregroundMark x1="12391" y1="14397" x2="37283" y2="13230"/>
                        <a14:foregroundMark x1="37283" y1="13230" x2="52174" y2="15409"/>
                        <a14:foregroundMark x1="8913" y1="18288" x2="16957" y2="61323"/>
                        <a14:foregroundMark x1="22391" y1="84903" x2="61522" y2="87626"/>
                        <a14:foregroundMark x1="61522" y1="87626" x2="74130" y2="87315"/>
                        <a14:foregroundMark x1="74130" y1="87315" x2="81087" y2="80233"/>
                        <a14:foregroundMark x1="81087" y1="80233" x2="81087" y2="57432"/>
                        <a14:foregroundMark x1="91413" y1="40233" x2="87935" y2="43268"/>
                        <a14:foregroundMark x1="82826" y1="46770" x2="82826" y2="49261"/>
                        <a14:foregroundMark x1="91957" y1="39144" x2="91957" y2="39144"/>
                        <a14:foregroundMark x1="33804" y1="16809" x2="53587" y2="18677"/>
                        <a14:foregroundMark x1="9783" y1="23969" x2="8913" y2="41245"/>
                        <a14:foregroundMark x1="7174" y1="43502" x2="8587" y2="65603"/>
                        <a14:foregroundMark x1="56522" y1="15175" x2="59674" y2="14553"/>
                        <a14:foregroundMark x1="53043" y1="14553" x2="60435" y2="14786"/>
                        <a14:foregroundMark x1="41848" y1="8171" x2="46739" y2="8638"/>
                        <a14:foregroundMark x1="41848" y1="5136" x2="41848" y2="5136"/>
                        <a14:foregroundMark x1="41848" y1="4747" x2="41848" y2="4747"/>
                        <a14:foregroundMark x1="41848" y1="4747" x2="41848" y2="4747"/>
                        <a14:foregroundMark x1="45543" y1="4125" x2="48152" y2="6381"/>
                        <a14:foregroundMark x1="45543" y1="4125" x2="48152" y2="5370"/>
                        <a14:foregroundMark x1="44674" y1="3268" x2="48478" y2="5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737"/>
          <a:stretch/>
        </p:blipFill>
        <p:spPr bwMode="auto">
          <a:xfrm>
            <a:off x="5337292" y="-1041074"/>
            <a:ext cx="6493638" cy="800519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5B372B4-112E-4662-AE7D-105FB5D70785}"/>
              </a:ext>
            </a:extLst>
          </p:cNvPr>
          <p:cNvSpPr/>
          <p:nvPr/>
        </p:nvSpPr>
        <p:spPr>
          <a:xfrm>
            <a:off x="6096000" y="811516"/>
            <a:ext cx="444070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 1. What do you know about London?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4FBAC5A-29FF-4481-8C2E-11E4822C7950}"/>
              </a:ext>
            </a:extLst>
          </p:cNvPr>
          <p:cNvSpPr/>
          <p:nvPr/>
        </p:nvSpPr>
        <p:spPr>
          <a:xfrm>
            <a:off x="6096000" y="2868187"/>
            <a:ext cx="444070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2. What can you do in London?</a:t>
            </a:r>
          </a:p>
        </p:txBody>
      </p:sp>
    </p:spTree>
    <p:extLst>
      <p:ext uri="{BB962C8B-B14F-4D97-AF65-F5344CB8AC3E}">
        <p14:creationId xmlns:p14="http://schemas.microsoft.com/office/powerpoint/2010/main" val="25170202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4DA81C9-B7FE-41AB-A217-49A26C1ABD9B}"/>
              </a:ext>
            </a:extLst>
          </p:cNvPr>
          <p:cNvGrpSpPr/>
          <p:nvPr/>
        </p:nvGrpSpPr>
        <p:grpSpPr>
          <a:xfrm>
            <a:off x="-28136" y="0"/>
            <a:ext cx="12220136" cy="6963507"/>
            <a:chOff x="-28136" y="0"/>
            <a:chExt cx="12220136" cy="6963507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59285F4B-ECA9-48AE-959A-94CF63844E77}"/>
                </a:ext>
              </a:extLst>
            </p:cNvPr>
            <p:cNvGrpSpPr/>
            <p:nvPr/>
          </p:nvGrpSpPr>
          <p:grpSpPr>
            <a:xfrm>
              <a:off x="-28136" y="0"/>
              <a:ext cx="12220136" cy="6963507"/>
              <a:chOff x="-28135" y="0"/>
              <a:chExt cx="12220134" cy="6857999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26FD028C-4EC2-474C-B849-2DFCBA867D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71" r="422" b="8238"/>
              <a:stretch/>
            </p:blipFill>
            <p:spPr bwMode="auto">
              <a:xfrm>
                <a:off x="-28135" y="0"/>
                <a:ext cx="1222013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3"/>
                <a:extLst>
                  <a:ext uri="{FF2B5EF4-FFF2-40B4-BE49-F238E27FC236}">
                    <a16:creationId xmlns:a16="http://schemas.microsoft.com/office/drawing/2014/main" id="{778C3A0A-92B0-4AF2-AB59-9284D5BBC01A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2699E7B1-9DAF-4D79-8341-0D69BA322E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-28136" y="0"/>
              <a:ext cx="12220136" cy="6858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5179BA8-F0A3-4B86-9D6B-84B23C5E83C4}"/>
              </a:ext>
            </a:extLst>
          </p:cNvPr>
          <p:cNvSpPr/>
          <p:nvPr/>
        </p:nvSpPr>
        <p:spPr>
          <a:xfrm>
            <a:off x="697779" y="5131485"/>
            <a:ext cx="4382162" cy="64633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Look at the photos.</a:t>
            </a:r>
          </a:p>
          <a:p>
            <a:pPr algn="ctr"/>
            <a:r>
              <a:rPr lang="en-US" i="1" dirty="0">
                <a:ln w="0"/>
              </a:rPr>
              <a:t>Which of these places would you like to visit?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8CA57DC1-896B-42E4-8C26-C5F2EA4D8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2268" y="961138"/>
            <a:ext cx="3634650" cy="2207428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E4345769-3899-4F55-A29B-230704E51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605" y="494234"/>
            <a:ext cx="2958532" cy="2218899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258EDF68-40A9-4680-BA52-58F431071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71" y="2246228"/>
            <a:ext cx="4013504" cy="2207427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13F5F886-94AF-49B0-8442-0FAAFAD08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882" y="3925625"/>
            <a:ext cx="3311773" cy="2208927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4D63037-AD0E-409A-B9BE-C5A375D60C3F}"/>
              </a:ext>
            </a:extLst>
          </p:cNvPr>
          <p:cNvSpPr/>
          <p:nvPr/>
        </p:nvSpPr>
        <p:spPr>
          <a:xfrm>
            <a:off x="752564" y="2980609"/>
            <a:ext cx="1129476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Hyde Park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94B4E37-D9F5-49A6-85E0-97C2AF2ECB94}"/>
              </a:ext>
            </a:extLst>
          </p:cNvPr>
          <p:cNvSpPr/>
          <p:nvPr/>
        </p:nvSpPr>
        <p:spPr>
          <a:xfrm>
            <a:off x="4756019" y="2015994"/>
            <a:ext cx="3196196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The London Eye and the Thames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079320A-E713-47FA-86AE-B709ADD93989}"/>
              </a:ext>
            </a:extLst>
          </p:cNvPr>
          <p:cNvSpPr/>
          <p:nvPr/>
        </p:nvSpPr>
        <p:spPr>
          <a:xfrm>
            <a:off x="8493011" y="5909642"/>
            <a:ext cx="2480808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Natural History Museum</a:t>
            </a:r>
          </a:p>
        </p:txBody>
      </p:sp>
    </p:spTree>
    <p:extLst>
      <p:ext uri="{BB962C8B-B14F-4D97-AF65-F5344CB8AC3E}">
        <p14:creationId xmlns:p14="http://schemas.microsoft.com/office/powerpoint/2010/main" val="42303367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79FD83E-1117-49BA-AC75-1CB6E7F08874}"/>
              </a:ext>
            </a:extLst>
          </p:cNvPr>
          <p:cNvGrpSpPr/>
          <p:nvPr/>
        </p:nvGrpSpPr>
        <p:grpSpPr>
          <a:xfrm>
            <a:off x="-28136" y="0"/>
            <a:ext cx="12220136" cy="6963507"/>
            <a:chOff x="-28136" y="0"/>
            <a:chExt cx="12220136" cy="6963507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7B58844F-0F35-472E-945F-6F73C4A84A69}"/>
                </a:ext>
              </a:extLst>
            </p:cNvPr>
            <p:cNvGrpSpPr/>
            <p:nvPr/>
          </p:nvGrpSpPr>
          <p:grpSpPr>
            <a:xfrm>
              <a:off x="-28136" y="0"/>
              <a:ext cx="12220136" cy="6963507"/>
              <a:chOff x="-28135" y="0"/>
              <a:chExt cx="12220134" cy="6857999"/>
            </a:xfrm>
          </p:grpSpPr>
          <p:pic>
            <p:nvPicPr>
              <p:cNvPr id="20" name="Picture 2">
                <a:extLst>
                  <a:ext uri="{FF2B5EF4-FFF2-40B4-BE49-F238E27FC236}">
                    <a16:creationId xmlns:a16="http://schemas.microsoft.com/office/drawing/2014/main" id="{0DE8DB12-45DE-44E3-AEDA-6A9B3CA928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71" r="422" b="8238"/>
              <a:stretch/>
            </p:blipFill>
            <p:spPr bwMode="auto">
              <a:xfrm>
                <a:off x="-28135" y="0"/>
                <a:ext cx="1222013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Прямоугольник 20">
                <a:hlinkClick r:id="rId3"/>
                <a:extLst>
                  <a:ext uri="{FF2B5EF4-FFF2-40B4-BE49-F238E27FC236}">
                    <a16:creationId xmlns:a16="http://schemas.microsoft.com/office/drawing/2014/main" id="{95672BFA-DF45-468E-8760-1F50639A5DEC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7DA8A39F-096A-4BD4-955F-4504C77BBE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-28136" y="0"/>
              <a:ext cx="12220136" cy="6858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00" name="Picture 4">
            <a:extLst>
              <a:ext uri="{FF2B5EF4-FFF2-40B4-BE49-F238E27FC236}">
                <a16:creationId xmlns:a16="http://schemas.microsoft.com/office/drawing/2014/main" id="{7567E882-9B92-4ABB-A8B8-AEA2C1D73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90" y="606397"/>
            <a:ext cx="2880000" cy="216000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A7E5FA32-2AB0-4B6F-B8E2-A630AF4DA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31884" y="2054439"/>
            <a:ext cx="3240000" cy="202500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>
            <a:extLst>
              <a:ext uri="{FF2B5EF4-FFF2-40B4-BE49-F238E27FC236}">
                <a16:creationId xmlns:a16="http://schemas.microsoft.com/office/drawing/2014/main" id="{C3D86A76-DBE5-49BD-B6EF-644D103249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6" name="Picture 10">
            <a:extLst>
              <a:ext uri="{FF2B5EF4-FFF2-40B4-BE49-F238E27FC236}">
                <a16:creationId xmlns:a16="http://schemas.microsoft.com/office/drawing/2014/main" id="{48DD0C67-C593-4804-9099-C9C6F4E62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85711" y="606397"/>
            <a:ext cx="3240000" cy="216000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F9B15B05-5219-4652-86E0-DF067981F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92"/>
          <a:stretch/>
        </p:blipFill>
        <p:spPr bwMode="auto">
          <a:xfrm>
            <a:off x="8070111" y="1986939"/>
            <a:ext cx="3240000" cy="216000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7F0DE82F-3727-45F4-A7FB-602DE2D5F426}"/>
              </a:ext>
            </a:extLst>
          </p:cNvPr>
          <p:cNvSpPr/>
          <p:nvPr/>
        </p:nvSpPr>
        <p:spPr>
          <a:xfrm>
            <a:off x="722890" y="606397"/>
            <a:ext cx="451168" cy="407572"/>
          </a:xfrm>
          <a:prstGeom prst="ellips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</a:t>
            </a:r>
            <a:endParaRPr lang="ru-RU" sz="2400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244A126C-B018-4343-B512-701A3F8D19CE}"/>
              </a:ext>
            </a:extLst>
          </p:cNvPr>
          <p:cNvSpPr/>
          <p:nvPr/>
        </p:nvSpPr>
        <p:spPr>
          <a:xfrm>
            <a:off x="3331884" y="1987187"/>
            <a:ext cx="451168" cy="407572"/>
          </a:xfrm>
          <a:prstGeom prst="ellips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B</a:t>
            </a:r>
            <a:endParaRPr lang="ru-RU" sz="2400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9860CF5E-DCA1-41E0-9861-D2E622D39CC9}"/>
              </a:ext>
            </a:extLst>
          </p:cNvPr>
          <p:cNvSpPr/>
          <p:nvPr/>
        </p:nvSpPr>
        <p:spPr>
          <a:xfrm>
            <a:off x="6075723" y="603272"/>
            <a:ext cx="451168" cy="407572"/>
          </a:xfrm>
          <a:prstGeom prst="ellips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</a:t>
            </a:r>
            <a:endParaRPr lang="ru-RU" sz="2400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A4445A06-644C-45E2-8616-ECED18C28FCD}"/>
              </a:ext>
            </a:extLst>
          </p:cNvPr>
          <p:cNvSpPr/>
          <p:nvPr/>
        </p:nvSpPr>
        <p:spPr>
          <a:xfrm>
            <a:off x="8070111" y="1974953"/>
            <a:ext cx="451168" cy="407572"/>
          </a:xfrm>
          <a:prstGeom prst="ellips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D</a:t>
            </a:r>
            <a:endParaRPr lang="ru-RU" sz="240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C5BE140-D9D1-4741-9B4E-48858C0680AE}"/>
              </a:ext>
            </a:extLst>
          </p:cNvPr>
          <p:cNvSpPr/>
          <p:nvPr/>
        </p:nvSpPr>
        <p:spPr>
          <a:xfrm>
            <a:off x="4801403" y="4369220"/>
            <a:ext cx="2893997" cy="1200329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Look at the photos.</a:t>
            </a:r>
          </a:p>
          <a:p>
            <a:pPr algn="ctr"/>
            <a:endParaRPr lang="en-US" i="1" dirty="0">
              <a:ln w="0"/>
            </a:endParaRPr>
          </a:p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Where are the children?</a:t>
            </a:r>
          </a:p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What can they do there? </a:t>
            </a:r>
          </a:p>
        </p:txBody>
      </p:sp>
    </p:spTree>
    <p:extLst>
      <p:ext uri="{BB962C8B-B14F-4D97-AF65-F5344CB8AC3E}">
        <p14:creationId xmlns:p14="http://schemas.microsoft.com/office/powerpoint/2010/main" val="20445124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93B44656-B319-4F67-9A7C-C06DEB0F4D62}"/>
              </a:ext>
            </a:extLst>
          </p:cNvPr>
          <p:cNvGrpSpPr/>
          <p:nvPr/>
        </p:nvGrpSpPr>
        <p:grpSpPr>
          <a:xfrm>
            <a:off x="-28136" y="0"/>
            <a:ext cx="12220136" cy="6963507"/>
            <a:chOff x="-28136" y="0"/>
            <a:chExt cx="12220136" cy="6963507"/>
          </a:xfrm>
        </p:grpSpPr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55A3EC2C-DB2C-4A28-BB56-B4835F35D606}"/>
                </a:ext>
              </a:extLst>
            </p:cNvPr>
            <p:cNvGrpSpPr/>
            <p:nvPr/>
          </p:nvGrpSpPr>
          <p:grpSpPr>
            <a:xfrm>
              <a:off x="-28136" y="0"/>
              <a:ext cx="12220136" cy="6963507"/>
              <a:chOff x="-28135" y="0"/>
              <a:chExt cx="12220134" cy="685799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AB3BBA01-CD11-4A64-8038-291228F429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71" r="422" b="8238"/>
              <a:stretch/>
            </p:blipFill>
            <p:spPr bwMode="auto">
              <a:xfrm>
                <a:off x="-28135" y="0"/>
                <a:ext cx="1222013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Прямоугольник 3">
                <a:hlinkClick r:id="rId5"/>
                <a:extLst>
                  <a:ext uri="{FF2B5EF4-FFF2-40B4-BE49-F238E27FC236}">
                    <a16:creationId xmlns:a16="http://schemas.microsoft.com/office/drawing/2014/main" id="{13C1E837-4383-4DA2-8201-F7BF65220995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9E2ACF8-4527-4B18-B056-6598517C6E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-28136" y="0"/>
              <a:ext cx="12220136" cy="6858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00" name="Picture 4">
            <a:extLst>
              <a:ext uri="{FF2B5EF4-FFF2-40B4-BE49-F238E27FC236}">
                <a16:creationId xmlns:a16="http://schemas.microsoft.com/office/drawing/2014/main" id="{7567E882-9B92-4ABB-A8B8-AEA2C1D73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17" y="329013"/>
            <a:ext cx="2156161" cy="1617121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A7E5FA32-2AB0-4B6F-B8E2-A630AF4DA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0085" y="1852913"/>
            <a:ext cx="2425682" cy="1516051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>
            <a:extLst>
              <a:ext uri="{FF2B5EF4-FFF2-40B4-BE49-F238E27FC236}">
                <a16:creationId xmlns:a16="http://schemas.microsoft.com/office/drawing/2014/main" id="{C3D86A76-DBE5-49BD-B6EF-644D103249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6" name="Picture 10">
            <a:extLst>
              <a:ext uri="{FF2B5EF4-FFF2-40B4-BE49-F238E27FC236}">
                <a16:creationId xmlns:a16="http://schemas.microsoft.com/office/drawing/2014/main" id="{48DD0C67-C593-4804-9099-C9C6F4E62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8917" y="3275743"/>
            <a:ext cx="2318173" cy="1545449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F9B15B05-5219-4652-86E0-DF067981F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92"/>
          <a:stretch/>
        </p:blipFill>
        <p:spPr bwMode="auto">
          <a:xfrm>
            <a:off x="990085" y="4727972"/>
            <a:ext cx="2425682" cy="1617121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7F0DE82F-3727-45F4-A7FB-602DE2D5F426}"/>
              </a:ext>
            </a:extLst>
          </p:cNvPr>
          <p:cNvSpPr/>
          <p:nvPr/>
        </p:nvSpPr>
        <p:spPr>
          <a:xfrm>
            <a:off x="631873" y="329012"/>
            <a:ext cx="451168" cy="407572"/>
          </a:xfrm>
          <a:prstGeom prst="ellips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</a:t>
            </a:r>
            <a:endParaRPr lang="ru-RU" sz="2400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244A126C-B018-4343-B512-701A3F8D19CE}"/>
              </a:ext>
            </a:extLst>
          </p:cNvPr>
          <p:cNvSpPr/>
          <p:nvPr/>
        </p:nvSpPr>
        <p:spPr>
          <a:xfrm>
            <a:off x="2964599" y="1860672"/>
            <a:ext cx="451168" cy="407572"/>
          </a:xfrm>
          <a:prstGeom prst="ellips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B</a:t>
            </a:r>
            <a:endParaRPr lang="ru-RU" sz="2400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9860CF5E-DCA1-41E0-9861-D2E622D39CC9}"/>
              </a:ext>
            </a:extLst>
          </p:cNvPr>
          <p:cNvSpPr/>
          <p:nvPr/>
        </p:nvSpPr>
        <p:spPr>
          <a:xfrm>
            <a:off x="631873" y="3285586"/>
            <a:ext cx="451168" cy="407572"/>
          </a:xfrm>
          <a:prstGeom prst="ellips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</a:t>
            </a:r>
            <a:endParaRPr lang="ru-RU" sz="2400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A4445A06-644C-45E2-8616-ECED18C28FCD}"/>
              </a:ext>
            </a:extLst>
          </p:cNvPr>
          <p:cNvSpPr/>
          <p:nvPr/>
        </p:nvSpPr>
        <p:spPr>
          <a:xfrm>
            <a:off x="2964599" y="4761627"/>
            <a:ext cx="451168" cy="407572"/>
          </a:xfrm>
          <a:prstGeom prst="ellips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D</a:t>
            </a:r>
            <a:endParaRPr lang="ru-RU" sz="240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CFEB7FB-A652-4B42-B360-02825D8A2167}"/>
              </a:ext>
            </a:extLst>
          </p:cNvPr>
          <p:cNvSpPr/>
          <p:nvPr/>
        </p:nvSpPr>
        <p:spPr>
          <a:xfrm>
            <a:off x="4992808" y="498208"/>
            <a:ext cx="3981988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Match photos </a:t>
            </a:r>
            <a:r>
              <a:rPr lang="en-US" b="1" i="1" dirty="0">
                <a:ln w="0"/>
              </a:rPr>
              <a:t>A – D </a:t>
            </a:r>
            <a:r>
              <a:rPr lang="en-US" i="1" dirty="0">
                <a:ln w="0"/>
              </a:rPr>
              <a:t>to paragraphs </a:t>
            </a:r>
            <a:r>
              <a:rPr lang="en-US" b="1" i="1" dirty="0">
                <a:ln w="0"/>
              </a:rPr>
              <a:t>1 – 4</a:t>
            </a:r>
            <a:r>
              <a:rPr lang="en-US" i="1" dirty="0">
                <a:ln w="0"/>
              </a:rPr>
              <a:t>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98F6670-E6A1-4FC4-9B18-72BE3ED941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43714" y="2004171"/>
            <a:ext cx="3698259" cy="1281415"/>
          </a:xfrm>
          <a:prstGeom prst="rect">
            <a:avLst/>
          </a:prstGeom>
          <a:ln w="28575">
            <a:solidFill>
              <a:srgbClr val="0271B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8F98A29-CBCC-4B03-9BF3-3061237694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11183" y="4058026"/>
            <a:ext cx="3733543" cy="1111173"/>
          </a:xfrm>
          <a:prstGeom prst="rect">
            <a:avLst/>
          </a:prstGeom>
          <a:ln w="28575">
            <a:solidFill>
              <a:srgbClr val="0271B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28F310A-44E1-4818-BB2E-BAAE159EC1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13523" y="1015233"/>
            <a:ext cx="3720807" cy="946239"/>
          </a:xfrm>
          <a:prstGeom prst="rect">
            <a:avLst/>
          </a:prstGeom>
          <a:ln w="28575">
            <a:solidFill>
              <a:srgbClr val="0271B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9F67AD9-D7F8-476F-AF69-69CF104885F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25599" y="3044275"/>
            <a:ext cx="3745581" cy="1336529"/>
          </a:xfrm>
          <a:prstGeom prst="rect">
            <a:avLst/>
          </a:prstGeom>
          <a:ln w="28575">
            <a:solidFill>
              <a:srgbClr val="0271B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90A6449-523E-4EF6-BFD2-A15730C2EF4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25599" y="4926859"/>
            <a:ext cx="3876316" cy="1371794"/>
          </a:xfrm>
          <a:prstGeom prst="rect">
            <a:avLst/>
          </a:prstGeom>
          <a:ln w="28575">
            <a:solidFill>
              <a:srgbClr val="0271B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6A9F1E7F-D402-4080-9308-F9F8C91C0CE2}"/>
              </a:ext>
            </a:extLst>
          </p:cNvPr>
          <p:cNvSpPr/>
          <p:nvPr/>
        </p:nvSpPr>
        <p:spPr>
          <a:xfrm>
            <a:off x="4290645" y="2008874"/>
            <a:ext cx="347531" cy="360351"/>
          </a:xfrm>
          <a:prstGeom prst="roundRect">
            <a:avLst/>
          </a:prstGeom>
          <a:blipFill>
            <a:blip r:embed="rId16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2B359627-B6AB-4E3A-A9DD-C00D7A6C66DC}"/>
              </a:ext>
            </a:extLst>
          </p:cNvPr>
          <p:cNvSpPr/>
          <p:nvPr/>
        </p:nvSpPr>
        <p:spPr>
          <a:xfrm>
            <a:off x="4344570" y="4004140"/>
            <a:ext cx="347531" cy="360351"/>
          </a:xfrm>
          <a:prstGeom prst="roundRect">
            <a:avLst/>
          </a:prstGeom>
          <a:blipFill>
            <a:blip r:embed="rId16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13F03449-0B6E-4364-90F6-CEB0F3F26D7C}"/>
              </a:ext>
            </a:extLst>
          </p:cNvPr>
          <p:cNvSpPr/>
          <p:nvPr/>
        </p:nvSpPr>
        <p:spPr>
          <a:xfrm>
            <a:off x="7664547" y="3075674"/>
            <a:ext cx="347531" cy="360351"/>
          </a:xfrm>
          <a:prstGeom prst="roundRect">
            <a:avLst/>
          </a:prstGeom>
          <a:blipFill>
            <a:blip r:embed="rId16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B974855A-530C-4B17-AD08-5ED5BC055AAC}"/>
              </a:ext>
            </a:extLst>
          </p:cNvPr>
          <p:cNvSpPr/>
          <p:nvPr/>
        </p:nvSpPr>
        <p:spPr>
          <a:xfrm>
            <a:off x="7664545" y="4890409"/>
            <a:ext cx="347531" cy="360351"/>
          </a:xfrm>
          <a:prstGeom prst="roundRect">
            <a:avLst/>
          </a:prstGeom>
          <a:blipFill>
            <a:blip r:embed="rId16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5" name="Go Getter  L1 Tk2_49">
            <a:hlinkClick r:id="" action="ppaction://media"/>
            <a:extLst>
              <a:ext uri="{FF2B5EF4-FFF2-40B4-BE49-F238E27FC236}">
                <a16:creationId xmlns:a16="http://schemas.microsoft.com/office/drawing/2014/main" id="{4F05A053-3ECD-427D-B60C-A9A901D0D4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648765" y="1183552"/>
            <a:ext cx="609600" cy="60960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6077524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3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29" grpId="0" animBg="1"/>
      <p:bldP spid="31" grpId="0" animBg="1"/>
      <p:bldP spid="32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687DDFE-E480-4002-9B18-920AA450F555}"/>
              </a:ext>
            </a:extLst>
          </p:cNvPr>
          <p:cNvGrpSpPr/>
          <p:nvPr/>
        </p:nvGrpSpPr>
        <p:grpSpPr>
          <a:xfrm>
            <a:off x="-28136" y="0"/>
            <a:ext cx="12220136" cy="6963507"/>
            <a:chOff x="-28136" y="0"/>
            <a:chExt cx="12220136" cy="6963507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FBBA6F1C-B9B5-4084-9AB3-E4685B5A0C84}"/>
                </a:ext>
              </a:extLst>
            </p:cNvPr>
            <p:cNvGrpSpPr/>
            <p:nvPr/>
          </p:nvGrpSpPr>
          <p:grpSpPr>
            <a:xfrm>
              <a:off x="-28136" y="0"/>
              <a:ext cx="12220136" cy="6963507"/>
              <a:chOff x="-28135" y="0"/>
              <a:chExt cx="12220134" cy="6857999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D070A198-DF5E-4524-BB3A-D3A69928C5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71" r="422" b="8238"/>
              <a:stretch/>
            </p:blipFill>
            <p:spPr bwMode="auto">
              <a:xfrm>
                <a:off x="-28135" y="0"/>
                <a:ext cx="1222013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3"/>
                <a:extLst>
                  <a:ext uri="{FF2B5EF4-FFF2-40B4-BE49-F238E27FC236}">
                    <a16:creationId xmlns:a16="http://schemas.microsoft.com/office/drawing/2014/main" id="{955605EB-5B6E-4EA0-8B55-3EC496BF4ADD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00288D05-9C59-48E8-9F58-95CC9A1DB6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-28136" y="0"/>
              <a:ext cx="12220136" cy="6858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690D0E-E24A-467F-AB0A-9C8C3C00AB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723" y="1357057"/>
            <a:ext cx="3698259" cy="1281415"/>
          </a:xfrm>
          <a:prstGeom prst="rect">
            <a:avLst/>
          </a:prstGeom>
          <a:ln w="28575">
            <a:solidFill>
              <a:srgbClr val="0271B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602497-ABAF-4896-8472-E48B36265D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436" y="3905761"/>
            <a:ext cx="3733543" cy="1111173"/>
          </a:xfrm>
          <a:prstGeom prst="rect">
            <a:avLst/>
          </a:prstGeom>
          <a:ln w="28575">
            <a:solidFill>
              <a:srgbClr val="0271B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1A88E9-4E60-466F-8E0D-B847099273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4908" y="321978"/>
            <a:ext cx="3720807" cy="946239"/>
          </a:xfrm>
          <a:prstGeom prst="rect">
            <a:avLst/>
          </a:prstGeom>
          <a:ln w="28575">
            <a:solidFill>
              <a:srgbClr val="0271B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4822D5A-AC8B-45D5-8963-78B1B701D2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1397" y="2659000"/>
            <a:ext cx="3745581" cy="1336529"/>
          </a:xfrm>
          <a:prstGeom prst="rect">
            <a:avLst/>
          </a:prstGeom>
          <a:ln w="28575">
            <a:solidFill>
              <a:srgbClr val="0271B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C519F9D-A151-4A14-BDD8-38686A6B55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9399" y="5016934"/>
            <a:ext cx="3876316" cy="1371794"/>
          </a:xfrm>
          <a:prstGeom prst="rect">
            <a:avLst/>
          </a:prstGeom>
          <a:ln w="28575">
            <a:solidFill>
              <a:srgbClr val="0271B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F3805BD-9DE8-4387-9A45-A742F57A7848}"/>
              </a:ext>
            </a:extLst>
          </p:cNvPr>
          <p:cNvSpPr/>
          <p:nvPr/>
        </p:nvSpPr>
        <p:spPr>
          <a:xfrm>
            <a:off x="6257631" y="795097"/>
            <a:ext cx="4742452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Read the test again and circle the correct answer.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D7B1E41-3B9B-47EF-90E1-F2357991AB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14684" y="1692503"/>
            <a:ext cx="4648200" cy="4276725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Овал 15">
            <a:extLst>
              <a:ext uri="{FF2B5EF4-FFF2-40B4-BE49-F238E27FC236}">
                <a16:creationId xmlns:a16="http://schemas.microsoft.com/office/drawing/2014/main" id="{3C2B3E3B-645F-4C73-8C06-C1478E05EA08}"/>
              </a:ext>
            </a:extLst>
          </p:cNvPr>
          <p:cNvSpPr/>
          <p:nvPr/>
        </p:nvSpPr>
        <p:spPr>
          <a:xfrm>
            <a:off x="6452374" y="3090446"/>
            <a:ext cx="1678752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B21FB164-3C59-4BCD-BC33-3796B41CAEA7}"/>
              </a:ext>
            </a:extLst>
          </p:cNvPr>
          <p:cNvSpPr/>
          <p:nvPr/>
        </p:nvSpPr>
        <p:spPr>
          <a:xfrm>
            <a:off x="9523828" y="3601330"/>
            <a:ext cx="1339056" cy="394199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B3FCE243-8160-4654-AC10-2692AF891C3F}"/>
              </a:ext>
            </a:extLst>
          </p:cNvPr>
          <p:cNvSpPr/>
          <p:nvPr/>
        </p:nvSpPr>
        <p:spPr>
          <a:xfrm>
            <a:off x="6520825" y="4603469"/>
            <a:ext cx="1610301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F32A6361-C601-4513-9E4B-2B44DD6EB92A}"/>
              </a:ext>
            </a:extLst>
          </p:cNvPr>
          <p:cNvSpPr/>
          <p:nvPr/>
        </p:nvSpPr>
        <p:spPr>
          <a:xfrm>
            <a:off x="6520824" y="5233996"/>
            <a:ext cx="3354695" cy="394199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03578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6324388-8A1B-4D43-B69A-01207B988FB3}"/>
              </a:ext>
            </a:extLst>
          </p:cNvPr>
          <p:cNvGrpSpPr/>
          <p:nvPr/>
        </p:nvGrpSpPr>
        <p:grpSpPr>
          <a:xfrm>
            <a:off x="-28136" y="0"/>
            <a:ext cx="12220136" cy="6963507"/>
            <a:chOff x="-28136" y="0"/>
            <a:chExt cx="12220136" cy="6963507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EA5D9048-41A7-4658-A213-B2B99DA1F62F}"/>
                </a:ext>
              </a:extLst>
            </p:cNvPr>
            <p:cNvGrpSpPr/>
            <p:nvPr/>
          </p:nvGrpSpPr>
          <p:grpSpPr>
            <a:xfrm>
              <a:off x="-28136" y="0"/>
              <a:ext cx="12220136" cy="6963507"/>
              <a:chOff x="-28135" y="0"/>
              <a:chExt cx="12220134" cy="6857999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1311B03F-F433-49EB-B336-1FBE892038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71" r="422" b="8238"/>
              <a:stretch/>
            </p:blipFill>
            <p:spPr bwMode="auto">
              <a:xfrm>
                <a:off x="-28135" y="0"/>
                <a:ext cx="1222013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Прямоугольник 7">
                <a:hlinkClick r:id="rId5"/>
                <a:extLst>
                  <a:ext uri="{FF2B5EF4-FFF2-40B4-BE49-F238E27FC236}">
                    <a16:creationId xmlns:a16="http://schemas.microsoft.com/office/drawing/2014/main" id="{03F29C35-3782-4205-B4F4-0820FE99A2DE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3C382ED8-B4DF-4498-8204-56472BE290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-28136" y="0"/>
              <a:ext cx="12220136" cy="6858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B7B398-BE65-4809-B944-D8F9ECB655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2564" y="3916033"/>
            <a:ext cx="3807738" cy="923629"/>
          </a:xfrm>
          <a:prstGeom prst="rect">
            <a:avLst/>
          </a:prstGeom>
          <a:ln w="28575">
            <a:solidFill>
              <a:srgbClr val="0271B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928B89B-12FD-42B8-B222-A211748E1D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074" y="5068603"/>
            <a:ext cx="4760082" cy="912288"/>
          </a:xfrm>
          <a:prstGeom prst="rect">
            <a:avLst/>
          </a:prstGeom>
          <a:ln w="28575">
            <a:solidFill>
              <a:srgbClr val="0271B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9352DCF-BA42-4F2A-A19E-BA2410C32D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2654" y="4264286"/>
            <a:ext cx="3594864" cy="1716605"/>
          </a:xfrm>
          <a:prstGeom prst="rect">
            <a:avLst/>
          </a:prstGeom>
          <a:ln w="28575">
            <a:solidFill>
              <a:srgbClr val="0271B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15A76FC6-AA64-4466-8A39-34F8E70E2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842" y="499490"/>
            <a:ext cx="3180000" cy="190800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D3B9BBEF-EBCA-420E-BD26-926737752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66582" y="1479178"/>
            <a:ext cx="3634263" cy="190800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4DD798C3-C4AC-4BBB-B6A5-FFF9D8A3B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11585" y="499490"/>
            <a:ext cx="3469115" cy="190800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41706690-1A80-445E-8A5B-F5E6B39E1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0" r="10750"/>
          <a:stretch/>
        </p:blipFill>
        <p:spPr bwMode="auto">
          <a:xfrm>
            <a:off x="8891439" y="1479178"/>
            <a:ext cx="2862000" cy="190800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Овал 16">
            <a:extLst>
              <a:ext uri="{FF2B5EF4-FFF2-40B4-BE49-F238E27FC236}">
                <a16:creationId xmlns:a16="http://schemas.microsoft.com/office/drawing/2014/main" id="{CA916EF6-096C-4ACE-AEE4-5048DA29C63E}"/>
              </a:ext>
            </a:extLst>
          </p:cNvPr>
          <p:cNvSpPr/>
          <p:nvPr/>
        </p:nvSpPr>
        <p:spPr>
          <a:xfrm>
            <a:off x="364587" y="511892"/>
            <a:ext cx="451168" cy="407572"/>
          </a:xfrm>
          <a:prstGeom prst="ellips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</a:t>
            </a:r>
            <a:endParaRPr lang="ru-RU" sz="2400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F3797811-EDD2-4CAA-A4E6-83990CCAAE29}"/>
              </a:ext>
            </a:extLst>
          </p:cNvPr>
          <p:cNvSpPr/>
          <p:nvPr/>
        </p:nvSpPr>
        <p:spPr>
          <a:xfrm>
            <a:off x="2950531" y="1480844"/>
            <a:ext cx="451168" cy="407572"/>
          </a:xfrm>
          <a:prstGeom prst="ellips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B</a:t>
            </a:r>
            <a:endParaRPr lang="ru-RU" sz="2400" dirty="0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CFDFEA9A-5916-476C-AE95-B67CB7F2219D}"/>
              </a:ext>
            </a:extLst>
          </p:cNvPr>
          <p:cNvSpPr/>
          <p:nvPr/>
        </p:nvSpPr>
        <p:spPr>
          <a:xfrm>
            <a:off x="5997525" y="499490"/>
            <a:ext cx="451168" cy="407572"/>
          </a:xfrm>
          <a:prstGeom prst="ellips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</a:t>
            </a:r>
            <a:endParaRPr lang="ru-RU" sz="2400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5A7DBAD0-21A7-426F-8ED5-274CCA8DED3C}"/>
              </a:ext>
            </a:extLst>
          </p:cNvPr>
          <p:cNvSpPr/>
          <p:nvPr/>
        </p:nvSpPr>
        <p:spPr>
          <a:xfrm>
            <a:off x="8858964" y="1483859"/>
            <a:ext cx="451168" cy="407572"/>
          </a:xfrm>
          <a:prstGeom prst="ellips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D</a:t>
            </a:r>
            <a:endParaRPr lang="ru-RU" sz="2400" dirty="0"/>
          </a:p>
        </p:txBody>
      </p:sp>
      <p:pic>
        <p:nvPicPr>
          <p:cNvPr id="23" name="Go Getter  L1 Tk2_50">
            <a:hlinkClick r:id="" action="ppaction://media"/>
            <a:extLst>
              <a:ext uri="{FF2B5EF4-FFF2-40B4-BE49-F238E27FC236}">
                <a16:creationId xmlns:a16="http://schemas.microsoft.com/office/drawing/2014/main" id="{B4F6593E-5512-499F-8DD5-3C67808955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50306" y="3696890"/>
            <a:ext cx="609600" cy="60960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EEFFD792-2031-457C-B9E5-D5231C5F7F6A}"/>
              </a:ext>
            </a:extLst>
          </p:cNvPr>
          <p:cNvSpPr/>
          <p:nvPr/>
        </p:nvSpPr>
        <p:spPr>
          <a:xfrm>
            <a:off x="6736078" y="4600708"/>
            <a:ext cx="2744622" cy="557794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F175D36E-81FA-4C52-8316-27A225B82335}"/>
              </a:ext>
            </a:extLst>
          </p:cNvPr>
          <p:cNvSpPr/>
          <p:nvPr/>
        </p:nvSpPr>
        <p:spPr>
          <a:xfrm>
            <a:off x="6736078" y="5077837"/>
            <a:ext cx="2744622" cy="557794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DF8C0708-8821-4873-B838-E3F94DC3321D}"/>
              </a:ext>
            </a:extLst>
          </p:cNvPr>
          <p:cNvSpPr/>
          <p:nvPr/>
        </p:nvSpPr>
        <p:spPr>
          <a:xfrm>
            <a:off x="6736078" y="5554966"/>
            <a:ext cx="2744622" cy="557794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20645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5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4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AF1A38CA-86E0-4669-9744-0E77269A1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43" b="92286" l="10000" r="90000">
                        <a14:foregroundMark x1="38333" y1="9714" x2="61000" y2="10214"/>
                        <a14:foregroundMark x1="27111" y1="91571" x2="37222" y2="92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64" y="147708"/>
            <a:ext cx="4182412" cy="650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5FC442-5917-4A11-8210-F6A50EAC0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68" b="89728" l="7174" r="91957">
                        <a14:foregroundMark x1="12391" y1="14397" x2="37283" y2="13230"/>
                        <a14:foregroundMark x1="37283" y1="13230" x2="52174" y2="15409"/>
                        <a14:foregroundMark x1="8913" y1="18288" x2="16957" y2="61323"/>
                        <a14:foregroundMark x1="22391" y1="84903" x2="61522" y2="87626"/>
                        <a14:foregroundMark x1="61522" y1="87626" x2="74130" y2="87315"/>
                        <a14:foregroundMark x1="74130" y1="87315" x2="81087" y2="80233"/>
                        <a14:foregroundMark x1="81087" y1="80233" x2="81087" y2="57432"/>
                        <a14:foregroundMark x1="91413" y1="40233" x2="87935" y2="43268"/>
                        <a14:foregroundMark x1="82826" y1="46770" x2="82826" y2="49261"/>
                        <a14:foregroundMark x1="91957" y1="39144" x2="91957" y2="39144"/>
                        <a14:foregroundMark x1="33804" y1="16809" x2="53587" y2="18677"/>
                        <a14:foregroundMark x1="9783" y1="23969" x2="8913" y2="41245"/>
                        <a14:foregroundMark x1="7174" y1="43502" x2="8587" y2="65603"/>
                        <a14:foregroundMark x1="56522" y1="15175" x2="59674" y2="14553"/>
                        <a14:foregroundMark x1="53043" y1="14553" x2="60435" y2="14786"/>
                        <a14:foregroundMark x1="41848" y1="8171" x2="46739" y2="8638"/>
                        <a14:foregroundMark x1="41848" y1="5136" x2="41848" y2="5136"/>
                        <a14:foregroundMark x1="41848" y1="4747" x2="41848" y2="4747"/>
                        <a14:foregroundMark x1="41848" y1="4747" x2="41848" y2="4747"/>
                        <a14:foregroundMark x1="45543" y1="4125" x2="48152" y2="6381"/>
                        <a14:foregroundMark x1="45543" y1="4125" x2="48152" y2="5370"/>
                        <a14:foregroundMark x1="44674" y1="3268" x2="48478" y2="5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737"/>
          <a:stretch/>
        </p:blipFill>
        <p:spPr bwMode="auto">
          <a:xfrm>
            <a:off x="5337292" y="-1041074"/>
            <a:ext cx="6493638" cy="800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5B372B4-112E-4662-AE7D-105FB5D70785}"/>
              </a:ext>
            </a:extLst>
          </p:cNvPr>
          <p:cNvSpPr/>
          <p:nvPr/>
        </p:nvSpPr>
        <p:spPr>
          <a:xfrm>
            <a:off x="6096000" y="811516"/>
            <a:ext cx="444070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 1. What do you like shopping for? (food, clothes, sports things, … )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4FBAC5A-29FF-4481-8C2E-11E4822C7950}"/>
              </a:ext>
            </a:extLst>
          </p:cNvPr>
          <p:cNvSpPr/>
          <p:nvPr/>
        </p:nvSpPr>
        <p:spPr>
          <a:xfrm>
            <a:off x="6096000" y="2868187"/>
            <a:ext cx="444070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2. Do you prefer big or small shops? Why?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34CE873-EBBB-4FA6-A42F-F325A5568DFC}"/>
              </a:ext>
            </a:extLst>
          </p:cNvPr>
          <p:cNvSpPr/>
          <p:nvPr/>
        </p:nvSpPr>
        <p:spPr>
          <a:xfrm>
            <a:off x="5938911" y="4603098"/>
            <a:ext cx="44407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3. Do you buy things online?</a:t>
            </a:r>
          </a:p>
        </p:txBody>
      </p:sp>
    </p:spTree>
    <p:extLst>
      <p:ext uri="{BB962C8B-B14F-4D97-AF65-F5344CB8AC3E}">
        <p14:creationId xmlns:p14="http://schemas.microsoft.com/office/powerpoint/2010/main" val="16276536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5CA9E7E2-6679-4DB7-A475-5633AC5BEAF0}"/>
              </a:ext>
            </a:extLst>
          </p:cNvPr>
          <p:cNvGrpSpPr/>
          <p:nvPr/>
        </p:nvGrpSpPr>
        <p:grpSpPr>
          <a:xfrm>
            <a:off x="-28135" y="0"/>
            <a:ext cx="12220134" cy="6858000"/>
            <a:chOff x="-28135" y="0"/>
            <a:chExt cx="12220134" cy="6858000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7970C432-8DC0-404F-B108-99DF787CDB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38"/>
            <a:stretch/>
          </p:blipFill>
          <p:spPr bwMode="auto">
            <a:xfrm>
              <a:off x="-28135" y="0"/>
              <a:ext cx="12220134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Прямоугольник 12">
              <a:hlinkClick r:id="rId3"/>
              <a:extLst>
                <a:ext uri="{FF2B5EF4-FFF2-40B4-BE49-F238E27FC236}">
                  <a16:creationId xmlns:a16="http://schemas.microsoft.com/office/drawing/2014/main" id="{A1C5B7FF-5EBC-4076-8B4D-B950A91C4AD1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AF1A38CA-86E0-4669-9744-0E77269A1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43" b="92286" l="10000" r="90000">
                        <a14:foregroundMark x1="38333" y1="9714" x2="61000" y2="10214"/>
                        <a14:foregroundMark x1="27111" y1="91571" x2="37222" y2="92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64" y="147708"/>
            <a:ext cx="4182412" cy="650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5FC442-5917-4A11-8210-F6A50EAC0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68" b="89728" l="7174" r="91957">
                        <a14:foregroundMark x1="12391" y1="14397" x2="37283" y2="13230"/>
                        <a14:foregroundMark x1="37283" y1="13230" x2="52174" y2="15409"/>
                        <a14:foregroundMark x1="8913" y1="18288" x2="16957" y2="61323"/>
                        <a14:foregroundMark x1="22391" y1="84903" x2="61522" y2="87626"/>
                        <a14:foregroundMark x1="61522" y1="87626" x2="74130" y2="87315"/>
                        <a14:foregroundMark x1="74130" y1="87315" x2="81087" y2="80233"/>
                        <a14:foregroundMark x1="81087" y1="80233" x2="81087" y2="57432"/>
                        <a14:foregroundMark x1="91413" y1="40233" x2="87935" y2="43268"/>
                        <a14:foregroundMark x1="82826" y1="46770" x2="82826" y2="49261"/>
                        <a14:foregroundMark x1="91957" y1="39144" x2="91957" y2="39144"/>
                        <a14:foregroundMark x1="33804" y1="16809" x2="53587" y2="18677"/>
                        <a14:foregroundMark x1="9783" y1="23969" x2="8913" y2="41245"/>
                        <a14:foregroundMark x1="7174" y1="43502" x2="8587" y2="65603"/>
                        <a14:foregroundMark x1="56522" y1="15175" x2="59674" y2="14553"/>
                        <a14:foregroundMark x1="53043" y1="14553" x2="60435" y2="14786"/>
                        <a14:foregroundMark x1="41848" y1="8171" x2="46739" y2="8638"/>
                        <a14:foregroundMark x1="41848" y1="5136" x2="41848" y2="5136"/>
                        <a14:foregroundMark x1="41848" y1="4747" x2="41848" y2="4747"/>
                        <a14:foregroundMark x1="41848" y1="4747" x2="41848" y2="4747"/>
                        <a14:foregroundMark x1="45543" y1="4125" x2="48152" y2="6381"/>
                        <a14:foregroundMark x1="45543" y1="4125" x2="48152" y2="5370"/>
                        <a14:foregroundMark x1="44674" y1="3268" x2="48478" y2="5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737"/>
          <a:stretch/>
        </p:blipFill>
        <p:spPr bwMode="auto">
          <a:xfrm>
            <a:off x="5337292" y="-1041074"/>
            <a:ext cx="6493638" cy="800519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5B372B4-112E-4662-AE7D-105FB5D70785}"/>
              </a:ext>
            </a:extLst>
          </p:cNvPr>
          <p:cNvSpPr/>
          <p:nvPr/>
        </p:nvSpPr>
        <p:spPr>
          <a:xfrm>
            <a:off x="6096000" y="811516"/>
            <a:ext cx="444070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 1. What can kids do where you live?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4FBAC5A-29FF-4481-8C2E-11E4822C7950}"/>
              </a:ext>
            </a:extLst>
          </p:cNvPr>
          <p:cNvSpPr/>
          <p:nvPr/>
        </p:nvSpPr>
        <p:spPr>
          <a:xfrm>
            <a:off x="6081932" y="2514309"/>
            <a:ext cx="444070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2. Have you got a park / river / / museum / theatre 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438EA2B-BE52-4BC7-B4A1-D3F466BE569C}"/>
              </a:ext>
            </a:extLst>
          </p:cNvPr>
          <p:cNvSpPr/>
          <p:nvPr/>
        </p:nvSpPr>
        <p:spPr>
          <a:xfrm>
            <a:off x="6081932" y="4217102"/>
            <a:ext cx="444070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3. What is your </a:t>
            </a:r>
            <a:r>
              <a:rPr lang="en-US" sz="4000" b="1" i="1" dirty="0" err="1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favourite</a:t>
            </a:r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 weekend activity?</a:t>
            </a:r>
          </a:p>
        </p:txBody>
      </p:sp>
    </p:spTree>
    <p:extLst>
      <p:ext uri="{BB962C8B-B14F-4D97-AF65-F5344CB8AC3E}">
        <p14:creationId xmlns:p14="http://schemas.microsoft.com/office/powerpoint/2010/main" val="35672412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225</Words>
  <Application>Microsoft Office PowerPoint</Application>
  <PresentationFormat>Широкоэкранный</PresentationFormat>
  <Paragraphs>54</Paragraphs>
  <Slides>14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Angsana New</vt:lpstr>
      <vt:lpstr>Arial</vt:lpstr>
      <vt:lpstr>Calibri</vt:lpstr>
      <vt:lpstr>Calibri Light</vt:lpstr>
      <vt:lpstr>Edwardian Script ITC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Папахина</dc:creator>
  <cp:lastModifiedBy>Папахина</cp:lastModifiedBy>
  <cp:revision>3</cp:revision>
  <dcterms:created xsi:type="dcterms:W3CDTF">2021-10-09T08:12:35Z</dcterms:created>
  <dcterms:modified xsi:type="dcterms:W3CDTF">2021-10-09T17:25:36Z</dcterms:modified>
</cp:coreProperties>
</file>