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58" r:id="rId11"/>
    <p:sldId id="260" r:id="rId12"/>
    <p:sldId id="261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>
        <p:scale>
          <a:sx n="90" d="100"/>
          <a:sy n="90" d="100"/>
        </p:scale>
        <p:origin x="130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6B80-D1A2-46BC-A0C3-3AE85BF97C7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43B6-F989-47A4-9A53-EA4AA29FB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9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6B80-D1A2-46BC-A0C3-3AE85BF97C7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43B6-F989-47A4-9A53-EA4AA29FB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4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6B80-D1A2-46BC-A0C3-3AE85BF97C7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43B6-F989-47A4-9A53-EA4AA29FB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1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6B80-D1A2-46BC-A0C3-3AE85BF97C7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43B6-F989-47A4-9A53-EA4AA29FB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2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6B80-D1A2-46BC-A0C3-3AE85BF97C7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43B6-F989-47A4-9A53-EA4AA29FB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3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6B80-D1A2-46BC-A0C3-3AE85BF97C7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43B6-F989-47A4-9A53-EA4AA29FB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6B80-D1A2-46BC-A0C3-3AE85BF97C7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43B6-F989-47A4-9A53-EA4AA29FB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4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6B80-D1A2-46BC-A0C3-3AE85BF97C7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43B6-F989-47A4-9A53-EA4AA29FB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5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6B80-D1A2-46BC-A0C3-3AE85BF97C7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43B6-F989-47A4-9A53-EA4AA29FB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1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6B80-D1A2-46BC-A0C3-3AE85BF97C7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43B6-F989-47A4-9A53-EA4AA29FB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99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6B80-D1A2-46BC-A0C3-3AE85BF97C7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43B6-F989-47A4-9A53-EA4AA29FB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3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86B80-D1A2-46BC-A0C3-3AE85BF97C7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443B6-F989-47A4-9A53-EA4AA29FB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65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69" y="1511167"/>
            <a:ext cx="2734923" cy="52120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2541" y="185634"/>
            <a:ext cx="6567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Look and remember!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541" y="185634"/>
            <a:ext cx="6567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Look and remember!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60"/>
          <a:stretch/>
        </p:blipFill>
        <p:spPr>
          <a:xfrm>
            <a:off x="1901892" y="1501541"/>
            <a:ext cx="8936154" cy="47891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60"/>
          <a:stretch/>
        </p:blipFill>
        <p:spPr>
          <a:xfrm>
            <a:off x="2054292" y="1653941"/>
            <a:ext cx="8936154" cy="478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284" y="330013"/>
            <a:ext cx="87618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What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colour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smtClean="0">
                <a:ln/>
                <a:solidFill>
                  <a:srgbClr val="D2A000"/>
                </a:solidFill>
              </a:rPr>
              <a:t>was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‘three’?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460"/>
          <a:stretch/>
        </p:blipFill>
        <p:spPr>
          <a:xfrm>
            <a:off x="1901892" y="1501541"/>
            <a:ext cx="8936154" cy="478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541" y="185634"/>
            <a:ext cx="6567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It </a:t>
            </a:r>
            <a:r>
              <a:rPr lang="en-US" sz="5400" b="1" dirty="0" smtClean="0">
                <a:ln/>
                <a:solidFill>
                  <a:srgbClr val="D2A000"/>
                </a:solidFill>
              </a:rPr>
              <a:t>was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purple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60"/>
          <a:stretch/>
        </p:blipFill>
        <p:spPr>
          <a:xfrm>
            <a:off x="1901892" y="1501541"/>
            <a:ext cx="8936154" cy="478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541" y="185634"/>
            <a:ext cx="6567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Look and remember!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56" y="1350644"/>
            <a:ext cx="5009047" cy="500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541" y="185634"/>
            <a:ext cx="6567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What </a:t>
            </a:r>
            <a:r>
              <a:rPr lang="en-US" sz="5400" b="1" dirty="0" smtClean="0">
                <a:ln/>
                <a:solidFill>
                  <a:srgbClr val="D2A000"/>
                </a:solidFill>
              </a:rPr>
              <a:t>was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the time?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36" y="3041583"/>
            <a:ext cx="3368742" cy="33687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132" y="3041583"/>
            <a:ext cx="3368742" cy="33687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41" y="3041583"/>
            <a:ext cx="3368742" cy="33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541" y="185634"/>
            <a:ext cx="6567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It </a:t>
            </a:r>
            <a:r>
              <a:rPr lang="en-US" sz="5400" b="1" dirty="0" smtClean="0">
                <a:ln/>
                <a:solidFill>
                  <a:srgbClr val="D2A000"/>
                </a:solidFill>
              </a:rPr>
              <a:t>was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11 o’clock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56" y="1350644"/>
            <a:ext cx="5009047" cy="500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541" y="185634"/>
            <a:ext cx="6567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Look and remember!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r="17217"/>
          <a:stretch/>
        </p:blipFill>
        <p:spPr>
          <a:xfrm>
            <a:off x="2810576" y="1794311"/>
            <a:ext cx="6271120" cy="3980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79" y="4716120"/>
            <a:ext cx="1417887" cy="8357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458" y="4899259"/>
            <a:ext cx="1107195" cy="6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541" y="185634"/>
            <a:ext cx="6567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Where </a:t>
            </a:r>
            <a:r>
              <a:rPr lang="en-US" sz="5400" b="1" dirty="0" smtClean="0">
                <a:ln/>
                <a:solidFill>
                  <a:srgbClr val="D2A000"/>
                </a:solidFill>
              </a:rPr>
              <a:t>were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the cats?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r="17217"/>
          <a:stretch/>
        </p:blipFill>
        <p:spPr>
          <a:xfrm>
            <a:off x="287624" y="2545633"/>
            <a:ext cx="3699338" cy="234830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728547" y="4206240"/>
            <a:ext cx="1109878" cy="556391"/>
            <a:chOff x="545667" y="3946099"/>
            <a:chExt cx="1770774" cy="83578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67" y="3946099"/>
              <a:ext cx="1417887" cy="83578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246" y="4129238"/>
              <a:ext cx="1107195" cy="652644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937" y="2568886"/>
            <a:ext cx="3598371" cy="2313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122" y="2557259"/>
            <a:ext cx="4068655" cy="232505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4526632" y="4287783"/>
            <a:ext cx="1109878" cy="556391"/>
            <a:chOff x="545667" y="3946099"/>
            <a:chExt cx="1770774" cy="835783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67" y="3946099"/>
              <a:ext cx="1417887" cy="83578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246" y="4129238"/>
              <a:ext cx="1107195" cy="652644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8821789" y="4267198"/>
            <a:ext cx="1109878" cy="556391"/>
            <a:chOff x="545667" y="3946099"/>
            <a:chExt cx="1770774" cy="83578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67" y="3946099"/>
              <a:ext cx="1417887" cy="835783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246" y="4129238"/>
              <a:ext cx="1107195" cy="652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70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540" y="185634"/>
            <a:ext cx="84634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They </a:t>
            </a:r>
            <a:r>
              <a:rPr lang="en-US" sz="5400" b="1" dirty="0" smtClean="0">
                <a:ln/>
                <a:solidFill>
                  <a:srgbClr val="D2A000"/>
                </a:solidFill>
              </a:rPr>
              <a:t>were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in the living room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r="17217"/>
          <a:stretch/>
        </p:blipFill>
        <p:spPr>
          <a:xfrm>
            <a:off x="2810576" y="1794311"/>
            <a:ext cx="6271120" cy="3980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79" y="4716120"/>
            <a:ext cx="1417887" cy="8357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458" y="4899259"/>
            <a:ext cx="1107195" cy="6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970" y="1511167"/>
            <a:ext cx="2734923" cy="52120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284" y="330013"/>
            <a:ext cx="87618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What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colour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smtClean="0">
                <a:ln/>
                <a:solidFill>
                  <a:srgbClr val="D2A000"/>
                </a:solidFill>
              </a:rPr>
              <a:t>was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his jacket?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16" y="1511167"/>
            <a:ext cx="2805631" cy="5346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239" y="1645919"/>
            <a:ext cx="2734923" cy="52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69" y="1511167"/>
            <a:ext cx="2734923" cy="52120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2541" y="185634"/>
            <a:ext cx="6567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His jacket </a:t>
            </a:r>
            <a:r>
              <a:rPr lang="en-US" sz="5400" b="1" dirty="0" smtClean="0">
                <a:ln/>
                <a:solidFill>
                  <a:srgbClr val="D2A000"/>
                </a:solidFill>
              </a:rPr>
              <a:t>was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green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541" y="185634"/>
            <a:ext cx="6567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Look and remember!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62" y="1203157"/>
            <a:ext cx="5341921" cy="53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541" y="185634"/>
            <a:ext cx="69330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Where </a:t>
            </a:r>
            <a:r>
              <a:rPr lang="en-US" sz="5400" b="1" dirty="0" smtClean="0">
                <a:ln/>
                <a:solidFill>
                  <a:srgbClr val="D2A000"/>
                </a:solidFill>
              </a:rPr>
              <a:t>was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the teddy?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06" y="2662188"/>
            <a:ext cx="3815513" cy="38155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477" y="2662188"/>
            <a:ext cx="3815513" cy="38155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5" y="2662187"/>
            <a:ext cx="3815513" cy="381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541" y="185634"/>
            <a:ext cx="79148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The teddy </a:t>
            </a:r>
            <a:r>
              <a:rPr lang="en-US" sz="5400" b="1" dirty="0" smtClean="0">
                <a:ln/>
                <a:solidFill>
                  <a:srgbClr val="D2A000"/>
                </a:solidFill>
              </a:rPr>
              <a:t>was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on the chair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62" y="1203157"/>
            <a:ext cx="5341921" cy="53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541" y="185634"/>
            <a:ext cx="6567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Look and remember!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08" y="1108964"/>
            <a:ext cx="7705043" cy="55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540" y="185634"/>
            <a:ext cx="81169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Where </a:t>
            </a:r>
            <a:r>
              <a:rPr lang="en-US" sz="5400" b="1" dirty="0" smtClean="0">
                <a:ln/>
                <a:solidFill>
                  <a:srgbClr val="D2A000"/>
                </a:solidFill>
              </a:rPr>
              <a:t>were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the trees?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46" y="2904124"/>
            <a:ext cx="4133415" cy="29800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229" y="2904124"/>
            <a:ext cx="4257256" cy="3069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4" y="2901691"/>
            <a:ext cx="4016942" cy="28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540" y="185634"/>
            <a:ext cx="91660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They </a:t>
            </a:r>
            <a:r>
              <a:rPr lang="en-US" sz="5400" b="1" dirty="0" smtClean="0">
                <a:ln/>
                <a:solidFill>
                  <a:srgbClr val="D2A000"/>
                </a:solidFill>
              </a:rPr>
              <a:t>were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behind 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the house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08" y="1108964"/>
            <a:ext cx="7705043" cy="55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84</Words>
  <Application>Microsoft Office PowerPoint</Application>
  <PresentationFormat>Широкоэкранный</PresentationFormat>
  <Paragraphs>18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antipon4ik@gmail.com</dc:creator>
  <cp:lastModifiedBy>antipon4ik@gmail.com</cp:lastModifiedBy>
  <cp:revision>12</cp:revision>
  <dcterms:created xsi:type="dcterms:W3CDTF">2019-09-26T17:43:18Z</dcterms:created>
  <dcterms:modified xsi:type="dcterms:W3CDTF">2020-05-28T06:49:27Z</dcterms:modified>
</cp:coreProperties>
</file>