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604" autoAdjust="0"/>
  </p:normalViewPr>
  <p:slideViewPr>
    <p:cSldViewPr>
      <p:cViewPr varScale="1">
        <p:scale>
          <a:sx n="61" d="100"/>
          <a:sy n="61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3160" y="2852936"/>
            <a:ext cx="6301208" cy="1102022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Дата 3"/>
          <p:cNvSpPr txBox="1">
            <a:spLocks/>
          </p:cNvSpPr>
          <p:nvPr userDrawn="1"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E48A96-E1BB-4C8F-80B2-32A47A48A9D5}" type="datetimeFigureOut">
              <a:rPr lang="ru-RU" smtClean="0">
                <a:solidFill>
                  <a:schemeClr val="accent1">
                    <a:lumMod val="50000"/>
                  </a:schemeClr>
                </a:solidFill>
              </a:rPr>
              <a:pPr/>
              <a:t>27.08.2021</a:t>
            </a:fld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4A1F6A-164B-43BA-A19E-4AE6BB502A21}" type="slidenum">
              <a:rPr lang="ru-RU" smtClean="0">
                <a:solidFill>
                  <a:schemeClr val="accent1">
                    <a:lumMod val="50000"/>
                  </a:schemeClr>
                </a:solidFill>
              </a:rPr>
              <a:pPr/>
              <a:t>‹#›</a:t>
            </a:fld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2699792" y="260648"/>
            <a:ext cx="6417433" cy="936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Текст 2"/>
          <p:cNvSpPr>
            <a:spLocks noGrp="1"/>
          </p:cNvSpPr>
          <p:nvPr>
            <p:ph idx="1"/>
          </p:nvPr>
        </p:nvSpPr>
        <p:spPr>
          <a:xfrm>
            <a:off x="2267744" y="1484784"/>
            <a:ext cx="66967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260648"/>
            <a:ext cx="6417433" cy="936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67744" y="1484784"/>
            <a:ext cx="66967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milk is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5503 L 0.14375 0.33803 " pathEditMode="relative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spinach is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4439 L 0.00191 0.348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lemonade is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72 0.01294 L 0.08056 0.327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apples are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6012 L -0.58681 0.34312 " pathEditMode="relative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bottles </a:t>
            </a:r>
            <a:r>
              <a:rPr lang="en-US" dirty="0" smtClean="0"/>
              <a:t>are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31214E-7 L -0.55122 0.30428 " pathEditMode="relative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pasta is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9 0.05503 L 0.06511 0.348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olives are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2.31214E-7 L -0.56702 0.30428 " pathEditMode="relative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biscuits are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31214E-7 L -0.55903 0.31468 " pathEditMode="relative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salad is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06358E-6 L 0.08663 0.31468 " pathEditMode="relative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2936"/>
            <a:ext cx="9144000" cy="110202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_____________ mushrooms are there?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235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71480"/>
            <a:ext cx="225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1214E-7 L -0.60643 0.32509 " pathEditMode="relative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771fb0c6a83f3914dac79bc91a5ba8da6bc"/>
</p:tagLst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60</Words>
  <Application>Microsoft Office PowerPoint</Application>
  <PresentationFormat>Экран (4:3)</PresentationFormat>
  <Paragraphs>20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_____________ milk is there?</vt:lpstr>
      <vt:lpstr>_____________ lemonade is there?</vt:lpstr>
      <vt:lpstr>_____________ apples are there?</vt:lpstr>
      <vt:lpstr>_____________ bottles are there?</vt:lpstr>
      <vt:lpstr>_____________ pasta is there?</vt:lpstr>
      <vt:lpstr>_____________ olives are there?</vt:lpstr>
      <vt:lpstr>_____________ biscuits are there?</vt:lpstr>
      <vt:lpstr>_____________ salad is there?</vt:lpstr>
      <vt:lpstr>_____________ mushrooms are there?</vt:lpstr>
      <vt:lpstr>_____________ spinach is there?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Цветовой взрыв</dc:title>
  <dc:creator>obstinate</dc:creator>
  <dc:description>Шаблон презентации с сайта https://presentation-creation.ru/</dc:description>
  <cp:lastModifiedBy>Семья Кокины</cp:lastModifiedBy>
  <cp:revision>567</cp:revision>
  <dcterms:created xsi:type="dcterms:W3CDTF">2018-02-25T09:09:03Z</dcterms:created>
  <dcterms:modified xsi:type="dcterms:W3CDTF">2021-08-27T15:28:18Z</dcterms:modified>
</cp:coreProperties>
</file>