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825244"/>
            <a:ext cx="2714644" cy="4497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54560" y="1214422"/>
            <a:ext cx="436698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13716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4422"/>
            <a:ext cx="8763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285992"/>
            <a:ext cx="103822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429000"/>
            <a:ext cx="7429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500570"/>
            <a:ext cx="6762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781675"/>
            <a:ext cx="7429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29124" y="1500173"/>
            <a:ext cx="1428760" cy="820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00562" y="285728"/>
            <a:ext cx="164042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72000" y="2643182"/>
            <a:ext cx="1500198" cy="61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572000" y="3714752"/>
            <a:ext cx="1928826" cy="6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572000" y="6218257"/>
            <a:ext cx="1785950" cy="639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00562" y="4929198"/>
            <a:ext cx="1571636" cy="61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04903E-6 L 0.26771 0.63991 " pathEditMode="relative" ptsTypes="AA">
                                      <p:cBhvr>
                                        <p:cTn id="6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72 0.00232 L 0.27882 0.642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729 -0.00833 L 0.30156 0.16998 " pathEditMode="relative" ptsTypes="AA">
                                      <p:cBhvr>
                                        <p:cTn id="14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1111E-6 1.97965E-6 L 0.29133 -0.49306 " pathEditMode="relative" ptsTypes="AA">
                                      <p:cBhvr>
                                        <p:cTn id="18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96115E-6 L 0.29131 -0.44056 " pathEditMode="relative" ptsTypes="AA">
                                      <p:cBhvr>
                                        <p:cTn id="22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02 -0.00162 L 0.30191 -0.50509 " pathEditMode="relative" ptsTypes="AA">
                                      <p:cBhvr>
                                        <p:cTn id="26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154305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928802"/>
            <a:ext cx="15906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00438"/>
            <a:ext cx="158115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143512"/>
            <a:ext cx="15240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57686" y="500042"/>
            <a:ext cx="1458381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00562" y="2071678"/>
            <a:ext cx="1500198" cy="75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00562" y="3500438"/>
            <a:ext cx="268238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00562" y="5357826"/>
            <a:ext cx="2071702" cy="649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9 -0.00231 L 0.28178 0.43826 " pathEditMode="relative" ptsTypes="AA">
                                      <p:cBhvr>
                                        <p:cTn id="6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48 0.03307 L 0.27917 0.4736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642 -0.01665 L 0.2875 -0.478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736 -0.01619 L 0.29063 -0.477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4714884"/>
            <a:ext cx="13716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5772150"/>
            <a:ext cx="8763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3500438"/>
            <a:ext cx="103822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12" y="0"/>
            <a:ext cx="7429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488" y="1071546"/>
            <a:ext cx="6762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64" y="2214554"/>
            <a:ext cx="7429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29124" y="1500173"/>
            <a:ext cx="1428760" cy="820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00562" y="285728"/>
            <a:ext cx="164042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72000" y="2643182"/>
            <a:ext cx="1500198" cy="61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572000" y="3714752"/>
            <a:ext cx="1928826" cy="6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572000" y="6218257"/>
            <a:ext cx="1785950" cy="639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00562" y="4929198"/>
            <a:ext cx="1571636" cy="61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429000"/>
            <a:ext cx="154305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5072074"/>
            <a:ext cx="15906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357166"/>
            <a:ext cx="158115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298" y="1928802"/>
            <a:ext cx="15240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57686" y="500042"/>
            <a:ext cx="1458381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00562" y="2071678"/>
            <a:ext cx="1500198" cy="75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00562" y="3500438"/>
            <a:ext cx="268238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00562" y="5357826"/>
            <a:ext cx="2071702" cy="649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1087676"/>
            <a:ext cx="2643205" cy="4331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1372214"/>
            <a:ext cx="2714644" cy="390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144864"/>
            <a:ext cx="3071834" cy="3928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405836"/>
            <a:ext cx="4643469" cy="41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429728"/>
            <a:ext cx="4214842" cy="3805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667" y="1285860"/>
            <a:ext cx="462061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144412"/>
            <a:ext cx="3429024" cy="4217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0382" y="1071546"/>
            <a:ext cx="4420444" cy="418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 Кокины</dc:creator>
  <cp:lastModifiedBy>Семья Кокины</cp:lastModifiedBy>
  <cp:revision>1</cp:revision>
  <dcterms:created xsi:type="dcterms:W3CDTF">2021-08-30T17:24:48Z</dcterms:created>
  <dcterms:modified xsi:type="dcterms:W3CDTF">2021-08-30T18:45:22Z</dcterms:modified>
</cp:coreProperties>
</file>