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3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5" d="100"/>
          <a:sy n="65" d="100"/>
        </p:scale>
        <p:origin x="35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BB52CB-9267-46E8-AAF0-2FC7E17D5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A80E3A3-C2B5-40F7-9BF4-27604FFD9B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8C79E8-3D6B-4961-B4E3-EE361798D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6A62-4B9F-4291-ADBB-5F3F8ACA7DD1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7588E4-D34B-46B3-A84F-4E1307C1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A26FA9-8B31-42DE-A3B5-E22CC2008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EE771-3044-4F05-8684-E84238032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07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41105-139D-4C61-9912-14037CF69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CFD438A-B7ED-4050-9B05-E35BDF02FD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AB1B44-5361-4D21-B10C-622F3F34A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6A62-4B9F-4291-ADBB-5F3F8ACA7DD1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036EEA-55EE-41D4-B57C-659EC28DF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8A65AE-67C1-43A0-8553-CCD4B5006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EE771-3044-4F05-8684-E84238032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66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9301385-8B61-4F57-B3F3-4938EED05E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5C4E54-A668-4EDB-943F-059E14391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D45EC2-CD94-4103-A1F8-9F66DDB5D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6A62-4B9F-4291-ADBB-5F3F8ACA7DD1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84DE25-B6F4-4184-BE63-02EF91A06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0B3CD4-0A02-4D9A-BAF0-D780E3536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EE771-3044-4F05-8684-E84238032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67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5B3DCA-DC37-4234-83E9-9ACA3DB0C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9DCA8A-48A5-4D60-B382-6D20B6058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2052A9-FF2E-429A-AB07-86F2572F3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6A62-4B9F-4291-ADBB-5F3F8ACA7DD1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614C0D-277C-4344-B9C7-8E6077382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19C594-B06E-40B2-AA6A-570FE3EA3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EE771-3044-4F05-8684-E84238032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15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2E0B61-8019-4C71-8CA4-8CC49580D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724D11-76B9-4EA0-B6E9-58134B983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7913BC-4EE4-4AAF-82E0-797ECF6A3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6A62-4B9F-4291-ADBB-5F3F8ACA7DD1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C22119-933E-47D8-9D19-B71C1DFDD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5DFFB6-AF88-437C-B588-A4B68090A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EE771-3044-4F05-8684-E84238032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94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343301-92F6-4594-A7D4-6FD6E3306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01F0D5-D0F6-411C-A478-4164F8D14B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26FD42-00C6-4B86-B451-84848FCDA2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0433FE-F169-40C6-8315-F08893652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6A62-4B9F-4291-ADBB-5F3F8ACA7DD1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10B899B-F379-4B11-AA89-A34A6AE20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4682EF-B271-4FDF-B231-308AEDAA3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EE771-3044-4F05-8684-E84238032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74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A32EC6-3B35-4D4C-9DE0-A08FC5BF5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852128-89EF-4571-8939-752CD01AB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41525E-89C2-4290-9555-8ABDC78274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A07A6FD-BB38-47C4-BAB4-C721012538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637AD61-A144-4F10-AF88-0F7C5DA356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5B793C1-02FD-43F6-86AA-625DD369D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6A62-4B9F-4291-ADBB-5F3F8ACA7DD1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7E08A5D-6F86-403C-B96A-C9F1F4FCA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6EFB35D-35B3-4770-ABFD-DFAEE1CED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EE771-3044-4F05-8684-E84238032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1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E54D83-48E8-493B-A5E5-445FC75EA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AF97285-281F-4B37-8088-760C52092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6A62-4B9F-4291-ADBB-5F3F8ACA7DD1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6CBDE8E-80DE-4967-BBAA-AC3556E9D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9D1DD2-0019-416E-8C33-C0A85EE80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EE771-3044-4F05-8684-E84238032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89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C9EB6D1-6797-44F1-B200-A7A4DC514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6A62-4B9F-4291-ADBB-5F3F8ACA7DD1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7C53813-0FC0-4678-B70A-8F9B89E59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E5AA460-A5A5-4597-9D4D-68C7C1A29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EE771-3044-4F05-8684-E84238032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97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833B5A-5471-4900-9657-24366C1AB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32A9C7-80A9-4E96-A1DD-0BE3FDEA3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0DD9A8-FD66-4486-BEF3-E9C37CBE7F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555B4D-4FAD-4199-AC01-9C8C33ED3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6A62-4B9F-4291-ADBB-5F3F8ACA7DD1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E6D6F1-DAB9-4EFB-AC1F-5F263DC0F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95CE98-A0F1-4A77-BF38-B81C21F74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EE771-3044-4F05-8684-E84238032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75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759592-2CCD-4CBD-8B2C-C2EF5C4B5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D00E115-FBA0-48D6-98C4-AECC2D810D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354F237-B84D-4CB9-86EB-C2CBAF72E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6E785F-3E11-427D-B1E7-D124ADC8C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46A62-4B9F-4291-ADBB-5F3F8ACA7DD1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14CEEA-9103-4C07-B91E-FCDCEE8F9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4DE1D6-80F8-45B8-9F4F-2DC83A078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EE771-3044-4F05-8684-E84238032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EE6166-421F-4823-8A88-FFA0D6557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611745-1589-4623-9675-D3BD55727D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91B9A6-0D76-4545-B8F4-68433F8B5A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46A62-4B9F-4291-ADBB-5F3F8ACA7DD1}" type="datetimeFigureOut">
              <a:rPr lang="ru-RU" smtClean="0"/>
              <a:t>03.10.2019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45C8D1-F9CA-44AB-9D99-DBD8A0A398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6A0C70-986E-4707-B671-BC3E1FA68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EE771-3044-4F05-8684-E842380323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92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9.png"/><Relationship Id="rId3" Type="http://schemas.openxmlformats.org/officeDocument/2006/relationships/image" Target="../media/image1.gif"/><Relationship Id="rId7" Type="http://schemas.openxmlformats.org/officeDocument/2006/relationships/image" Target="../media/image4.gif"/><Relationship Id="rId12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hyperlink" Target="http://www.vk.com/egppt" TargetMode="External"/><Relationship Id="rId10" Type="http://schemas.openxmlformats.org/officeDocument/2006/relationships/image" Target="../media/image7.gif"/><Relationship Id="rId4" Type="http://schemas.openxmlformats.org/officeDocument/2006/relationships/image" Target="../media/image2.gif"/><Relationship Id="rId9" Type="http://schemas.openxmlformats.org/officeDocument/2006/relationships/image" Target="../media/image6.gif"/><Relationship Id="rId14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11.gif"/><Relationship Id="rId7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3.gif"/><Relationship Id="rId4" Type="http://schemas.openxmlformats.org/officeDocument/2006/relationships/image" Target="../media/image12.gif"/><Relationship Id="rId9" Type="http://schemas.openxmlformats.org/officeDocument/2006/relationships/hyperlink" Target="http://www.vk.com/egppt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5.gif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10" Type="http://schemas.openxmlformats.org/officeDocument/2006/relationships/hyperlink" Target="http://www.vk.com/egppt" TargetMode="External"/><Relationship Id="rId4" Type="http://schemas.openxmlformats.org/officeDocument/2006/relationships/image" Target="../media/image16.gif"/><Relationship Id="rId9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20.gif"/><Relationship Id="rId7" Type="http://schemas.openxmlformats.org/officeDocument/2006/relationships/image" Target="../media/image2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9.png"/><Relationship Id="rId4" Type="http://schemas.openxmlformats.org/officeDocument/2006/relationships/image" Target="../media/image21.gif"/><Relationship Id="rId9" Type="http://schemas.openxmlformats.org/officeDocument/2006/relationships/hyperlink" Target="http://www.vk.com/egpp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D3118712-C4F1-46F0-BC39-5F3D3FD329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13" y="348222"/>
            <a:ext cx="29718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D8A32FB-766A-41B5-ADE5-761FF0427F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000" y="1692000"/>
            <a:ext cx="2786475" cy="156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BFD9AFA2-364B-4C50-8951-C5774C8EB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667" r="93667">
                        <a14:foregroundMark x1="45044" y1="26116" x2="80000" y2="30000"/>
                        <a14:foregroundMark x1="39040" y1="25449" x2="44961" y2="26107"/>
                        <a14:foregroundMark x1="33398" y1="24822" x2="38328" y2="25370"/>
                        <a14:foregroundMark x1="59301" y1="23478" x2="67914" y2="22809"/>
                        <a14:foregroundMark x1="93667" y1="26667" x2="87667" y2="79333"/>
                        <a14:foregroundMark x1="89667" y1="81667" x2="18000" y2="81333"/>
                        <a14:foregroundMark x1="18000" y1="81333" x2="7000" y2="66333"/>
                        <a14:foregroundMark x1="7000" y1="66333" x2="7000" y2="28667"/>
                        <a14:foregroundMark x1="58845" y1="24194" x2="66776" y2="24528"/>
                        <a14:foregroundMark x1="34473" y1="23169" x2="36527" y2="23256"/>
                        <a14:foregroundMark x1="59644" y1="22940" x2="67702" y2="23130"/>
                        <a14:foregroundMark x1="35000" y1="22359" x2="35971" y2="22382"/>
                        <a14:foregroundMark x1="59802" y1="22691" x2="67793" y2="22993"/>
                        <a14:foregroundMark x1="35383" y1="21769" x2="35585" y2="21776"/>
                        <a14:backgroundMark x1="5333" y1="20333" x2="35667" y2="21333"/>
                        <a14:backgroundMark x1="36667" y1="21333" x2="36667" y2="21333"/>
                        <a14:backgroundMark x1="48000" y1="21333" x2="60667" y2="21333"/>
                        <a14:backgroundMark x1="54000" y1="20667" x2="34667" y2="19667"/>
                        <a14:backgroundMark x1="40667" y1="20333" x2="34667" y2="20333"/>
                        <a14:backgroundMark x1="37333" y1="20667" x2="35333" y2="20667"/>
                        <a14:backgroundMark x1="69333" y1="20667" x2="85667" y2="21667"/>
                        <a14:backgroundMark x1="88667" y1="21667" x2="90667" y2="21667"/>
                        <a14:backgroundMark x1="93667" y1="21667" x2="80000" y2="21333"/>
                        <a14:backgroundMark x1="36333" y1="21667" x2="36333" y2="2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000" y="-6840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7080C379-C412-4021-990C-431465B9D7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30762" y="80232"/>
            <a:ext cx="540916" cy="49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29BCC71D-76FE-4385-8279-4B4562EF82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7" y="4203062"/>
            <a:ext cx="1392931" cy="234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3500BF14-862E-4D36-A8B9-139C058B54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517" y="3925738"/>
            <a:ext cx="2462097" cy="266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643077CF-FD03-426F-8F96-F6F33C7561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236" y="4043476"/>
            <a:ext cx="1780819" cy="226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C61FE008-9335-4717-8668-CAA80A275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847" b="94592" l="3850" r="97148">
                        <a14:foregroundMark x1="51185" y1="4872" x2="51043" y2="30051"/>
                        <a14:foregroundMark x1="30921" y1="94184" x2="44894" y2="56556"/>
                        <a14:foregroundMark x1="44894" y1="56556" x2="44965" y2="56505"/>
                        <a14:foregroundMark x1="6238" y1="79158" x2="44056" y2="76403"/>
                        <a14:foregroundMark x1="44056" y1="76403" x2="79006" y2="77679"/>
                        <a14:foregroundMark x1="79006" y1="77679" x2="90661" y2="75332"/>
                        <a14:foregroundMark x1="94796" y1="35969" x2="86526" y2="78954"/>
                        <a14:foregroundMark x1="86526" y1="78954" x2="86526" y2="78954"/>
                        <a14:foregroundMark x1="15559" y1="33240" x2="16735" y2="71735"/>
                        <a14:foregroundMark x1="16878" y1="53546" x2="27054" y2="72806"/>
                        <a14:foregroundMark x1="27054" y1="72806" x2="27375" y2="73648"/>
                        <a14:foregroundMark x1="6095" y1="47628" x2="10818" y2="68138"/>
                        <a14:foregroundMark x1="3867" y1="79566" x2="9481" y2="78087"/>
                        <a14:foregroundMark x1="9481" y1="78087" x2="10087" y2="77679"/>
                        <a14:foregroundMark x1="97166" y1="79158" x2="89182" y2="78520"/>
                        <a14:foregroundMark x1="89182" y1="78520" x2="89182" y2="78520"/>
                        <a14:foregroundMark x1="36838" y1="94592" x2="72037" y2="89311"/>
                        <a14:foregroundMark x1="72037" y1="89311" x2="72037" y2="89311"/>
                        <a14:foregroundMark x1="48084" y1="13546" x2="51773" y2="30485"/>
                        <a14:foregroundMark x1="22937" y1="51862" x2="23543" y2="67934"/>
                        <a14:foregroundMark x1="15701" y1="70255" x2="15986" y2="73240"/>
                        <a14:backgroundMark x1="22652" y1="34490" x2="22652" y2="34490"/>
                        <a14:backgroundMark x1="25165" y1="53112" x2="25165" y2="53112"/>
                        <a14:backgroundMark x1="25896" y1="59056" x2="25896" y2="59056"/>
                        <a14:backgroundMark x1="77063" y1="52908" x2="77063" y2="52908"/>
                        <a14:backgroundMark x1="79130" y1="35332" x2="79130" y2="35332"/>
                        <a14:backgroundMark x1="75869" y1="70689" x2="75869" y2="70689"/>
                        <a14:backgroundMark x1="74693" y1="70255" x2="74693" y2="70255"/>
                        <a14:backgroundMark x1="16735" y1="71531" x2="16735" y2="71531"/>
                        <a14:backgroundMark x1="12155" y1="64133" x2="12155" y2="64133"/>
                        <a14:backgroundMark x1="16735" y1="70893" x2="16735" y2="70893"/>
                        <a14:backgroundMark x1="16735" y1="70689" x2="16592" y2="71327"/>
                        <a14:backgroundMark x1="16592" y1="70255" x2="16592" y2="70255"/>
                        <a14:backgroundMark x1="16735" y1="70051" x2="16878" y2="70689"/>
                        <a14:backgroundMark x1="16735" y1="70893" x2="16735" y2="71964"/>
                        <a14:backgroundMark x1="21618" y1="56301" x2="21618" y2="56301"/>
                        <a14:backgroundMark x1="21315" y1="57347" x2="21315" y2="573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163" y="3571792"/>
            <a:ext cx="3614587" cy="252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justcoachit.com/blog/wp-content/uploads/2015/01/The-Biggest-How-To-Post-Ever.png">
            <a:extLst>
              <a:ext uri="{FF2B5EF4-FFF2-40B4-BE49-F238E27FC236}">
                <a16:creationId xmlns:a16="http://schemas.microsoft.com/office/drawing/2014/main" id="{412A72A1-C953-4DDA-9DCF-7FBDF7AC5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239195" y="1603694"/>
            <a:ext cx="3435536" cy="2469291"/>
          </a:xfrm>
          <a:prstGeom prst="rect">
            <a:avLst/>
          </a:prstGeom>
          <a:noFill/>
        </p:spPr>
      </p:pic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F7801493-65DB-4C9D-8D2B-A1C85B16A119}"/>
              </a:ext>
            </a:extLst>
          </p:cNvPr>
          <p:cNvSpPr/>
          <p:nvPr/>
        </p:nvSpPr>
        <p:spPr>
          <a:xfrm>
            <a:off x="282225" y="2967335"/>
            <a:ext cx="4049615" cy="461665"/>
          </a:xfrm>
          <a:prstGeom prst="round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C00000"/>
                </a:solidFill>
              </a:rPr>
              <a:t>A bear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ate our lunch.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51FE713E-ADC5-4999-AC10-9FBE9FB778E5}"/>
              </a:ext>
            </a:extLst>
          </p:cNvPr>
          <p:cNvSpPr/>
          <p:nvPr/>
        </p:nvSpPr>
        <p:spPr>
          <a:xfrm>
            <a:off x="275846" y="2969434"/>
            <a:ext cx="4049615" cy="461665"/>
          </a:xfrm>
          <a:prstGeom prst="round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Who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ate our lunch?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B8B7E77C-1F40-4E7F-B992-B2EE135026B0}"/>
              </a:ext>
            </a:extLst>
          </p:cNvPr>
          <p:cNvSpPr/>
          <p:nvPr/>
        </p:nvSpPr>
        <p:spPr>
          <a:xfrm>
            <a:off x="7158252" y="3389653"/>
            <a:ext cx="4683508" cy="461665"/>
          </a:xfrm>
          <a:prstGeom prst="round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Their baby slept </a:t>
            </a:r>
            <a:r>
              <a:rPr lang="en-US" sz="2400" b="1" u="sng" dirty="0">
                <a:solidFill>
                  <a:srgbClr val="C00000"/>
                </a:solidFill>
              </a:rPr>
              <a:t>well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at night.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2288A754-9256-4F0A-A4E6-1F052B22D749}"/>
              </a:ext>
            </a:extLst>
          </p:cNvPr>
          <p:cNvSpPr/>
          <p:nvPr/>
        </p:nvSpPr>
        <p:spPr>
          <a:xfrm>
            <a:off x="7151872" y="3389652"/>
            <a:ext cx="4683509" cy="461665"/>
          </a:xfrm>
          <a:prstGeom prst="round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How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did their baby sleep at night?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826F1810-24E7-4173-9430-E1840FCF0104}"/>
              </a:ext>
            </a:extLst>
          </p:cNvPr>
          <p:cNvSpPr/>
          <p:nvPr/>
        </p:nvSpPr>
        <p:spPr>
          <a:xfrm>
            <a:off x="1201648" y="6131980"/>
            <a:ext cx="4049615" cy="461665"/>
          </a:xfrm>
          <a:prstGeom prst="round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She went </a:t>
            </a:r>
            <a:r>
              <a:rPr lang="en-US" sz="2400" b="1" u="sng" dirty="0">
                <a:solidFill>
                  <a:srgbClr val="C00000"/>
                </a:solidFill>
              </a:rPr>
              <a:t>to school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88737087-3C6F-48A1-82CF-D8375E2E2931}"/>
              </a:ext>
            </a:extLst>
          </p:cNvPr>
          <p:cNvSpPr/>
          <p:nvPr/>
        </p:nvSpPr>
        <p:spPr>
          <a:xfrm>
            <a:off x="1201648" y="6131980"/>
            <a:ext cx="4049615" cy="461665"/>
          </a:xfrm>
          <a:prstGeom prst="round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Where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did she go?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367D06E6-DE35-4C6F-A022-8CB67414C5D8}"/>
              </a:ext>
            </a:extLst>
          </p:cNvPr>
          <p:cNvSpPr/>
          <p:nvPr/>
        </p:nvSpPr>
        <p:spPr>
          <a:xfrm>
            <a:off x="7475198" y="6218152"/>
            <a:ext cx="4049615" cy="461665"/>
          </a:xfrm>
          <a:prstGeom prst="round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He bought </a:t>
            </a:r>
            <a:r>
              <a:rPr lang="en-US" sz="2400" b="1" u="sng" dirty="0">
                <a:solidFill>
                  <a:srgbClr val="C00000"/>
                </a:solidFill>
              </a:rPr>
              <a:t>a house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657EC3BA-17E7-4F51-B94C-8A2892DE4F84}"/>
              </a:ext>
            </a:extLst>
          </p:cNvPr>
          <p:cNvSpPr/>
          <p:nvPr/>
        </p:nvSpPr>
        <p:spPr>
          <a:xfrm>
            <a:off x="7475198" y="6218152"/>
            <a:ext cx="4049615" cy="461665"/>
          </a:xfrm>
          <a:prstGeom prst="round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What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did he buy?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5F3388DF-A658-469F-8037-6082A329C706}"/>
              </a:ext>
            </a:extLst>
          </p:cNvPr>
          <p:cNvGrpSpPr/>
          <p:nvPr/>
        </p:nvGrpSpPr>
        <p:grpSpPr>
          <a:xfrm>
            <a:off x="10940079" y="178183"/>
            <a:ext cx="1248183" cy="942586"/>
            <a:chOff x="10559801" y="36134"/>
            <a:chExt cx="1476746" cy="1183290"/>
          </a:xfrm>
        </p:grpSpPr>
        <p:pic>
          <p:nvPicPr>
            <p:cNvPr id="28" name="Picture 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62023598-52F5-4A91-9BE7-C7CD98F5037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0559801" y="36134"/>
              <a:ext cx="1476746" cy="1183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EEAE2D8-7F55-4C21-8D07-6582C3EC95AD}"/>
                </a:ext>
              </a:extLst>
            </p:cNvPr>
            <p:cNvSpPr txBox="1"/>
            <p:nvPr/>
          </p:nvSpPr>
          <p:spPr>
            <a:xfrm>
              <a:off x="10936228" y="494814"/>
              <a:ext cx="857039" cy="425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NEXT</a:t>
              </a:r>
              <a:endPara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1A61550-C5E8-402A-979C-92F7428CFDE0}"/>
              </a:ext>
            </a:extLst>
          </p:cNvPr>
          <p:cNvSpPr txBox="1"/>
          <p:nvPr/>
        </p:nvSpPr>
        <p:spPr>
          <a:xfrm>
            <a:off x="4507047" y="1018919"/>
            <a:ext cx="31247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Make a question.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0311B44A-9263-49DD-B3AA-2149487846D0}"/>
              </a:ext>
            </a:extLst>
          </p:cNvPr>
          <p:cNvSpPr/>
          <p:nvPr/>
        </p:nvSpPr>
        <p:spPr>
          <a:xfrm>
            <a:off x="-61743" y="-79096"/>
            <a:ext cx="2526782" cy="51455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Calibri" panose="020F050202020403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www.vk.com/egppt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Calibri" panose="020F0502020204030204" pitchFamily="34" charset="0"/>
              </a:rPr>
              <a:t>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uLnTx/>
              <a:uFillTx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36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79FD3742-8A89-42F3-9F16-FC49469D1A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06" y="3772731"/>
            <a:ext cx="2725543" cy="235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D5C3122D-E27B-46D0-AA93-4D92D578A2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06" y="264062"/>
            <a:ext cx="2650936" cy="306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9FD89859-F5CD-469B-AECC-660F9830C4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774" y="365251"/>
            <a:ext cx="2330783" cy="279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justcoachit.com/blog/wp-content/uploads/2015/01/The-Biggest-How-To-Post-Ever.png">
            <a:extLst>
              <a:ext uri="{FF2B5EF4-FFF2-40B4-BE49-F238E27FC236}">
                <a16:creationId xmlns:a16="http://schemas.microsoft.com/office/drawing/2014/main" id="{6384C37E-773C-4951-8378-96F9AA488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39195" y="1603694"/>
            <a:ext cx="3435536" cy="2469291"/>
          </a:xfrm>
          <a:prstGeom prst="rect">
            <a:avLst/>
          </a:prstGeom>
          <a:noFill/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3A7D8088-342E-402D-8F0A-0DE558EEBD03}"/>
              </a:ext>
            </a:extLst>
          </p:cNvPr>
          <p:cNvSpPr/>
          <p:nvPr/>
        </p:nvSpPr>
        <p:spPr>
          <a:xfrm>
            <a:off x="7674731" y="3166440"/>
            <a:ext cx="4049615" cy="461665"/>
          </a:xfrm>
          <a:prstGeom prst="round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She </a:t>
            </a:r>
            <a:r>
              <a:rPr lang="en-US" sz="2400" b="1" u="sng" dirty="0">
                <a:solidFill>
                  <a:srgbClr val="C00000"/>
                </a:solidFill>
              </a:rPr>
              <a:t>was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at school.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E3356DAD-F8B4-4047-8ECC-74735C04F735}"/>
              </a:ext>
            </a:extLst>
          </p:cNvPr>
          <p:cNvSpPr/>
          <p:nvPr/>
        </p:nvSpPr>
        <p:spPr>
          <a:xfrm>
            <a:off x="7674730" y="3166440"/>
            <a:ext cx="4049615" cy="461665"/>
          </a:xfrm>
          <a:prstGeom prst="round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Where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was she?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8331FBB1-836A-4111-ABC8-1756F7E85EC2}"/>
              </a:ext>
            </a:extLst>
          </p:cNvPr>
          <p:cNvSpPr/>
          <p:nvPr/>
        </p:nvSpPr>
        <p:spPr>
          <a:xfrm>
            <a:off x="293420" y="3162961"/>
            <a:ext cx="4049615" cy="461665"/>
          </a:xfrm>
          <a:prstGeom prst="round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He wanted </a:t>
            </a:r>
            <a:r>
              <a:rPr lang="en-US" sz="2400" b="1" u="sng" dirty="0">
                <a:solidFill>
                  <a:srgbClr val="C00000"/>
                </a:solidFill>
              </a:rPr>
              <a:t>to answer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7304CBE7-2CA0-40C3-A03A-4077D8BA173A}"/>
              </a:ext>
            </a:extLst>
          </p:cNvPr>
          <p:cNvSpPr/>
          <p:nvPr/>
        </p:nvSpPr>
        <p:spPr>
          <a:xfrm>
            <a:off x="293420" y="3162961"/>
            <a:ext cx="4049615" cy="461665"/>
          </a:xfrm>
          <a:prstGeom prst="round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What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did he want?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97CBD27-4996-45B9-B2ED-03DDDE586A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624" y="3631823"/>
            <a:ext cx="2617331" cy="261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8A2BF8E4-9452-4833-8137-6715A0F0A5D5}"/>
              </a:ext>
            </a:extLst>
          </p:cNvPr>
          <p:cNvSpPr/>
          <p:nvPr/>
        </p:nvSpPr>
        <p:spPr>
          <a:xfrm>
            <a:off x="429551" y="6132273"/>
            <a:ext cx="4049615" cy="461665"/>
          </a:xfrm>
          <a:prstGeom prst="round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He waited </a:t>
            </a:r>
            <a:r>
              <a:rPr lang="en-US" sz="2400" b="1" u="sng" dirty="0">
                <a:solidFill>
                  <a:srgbClr val="C00000"/>
                </a:solidFill>
              </a:rPr>
              <a:t>for a bus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C20BDFFC-786B-4FFF-96F5-2DA5B2A3295B}"/>
              </a:ext>
            </a:extLst>
          </p:cNvPr>
          <p:cNvSpPr/>
          <p:nvPr/>
        </p:nvSpPr>
        <p:spPr>
          <a:xfrm>
            <a:off x="429551" y="6132272"/>
            <a:ext cx="4049615" cy="461665"/>
          </a:xfrm>
          <a:prstGeom prst="round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What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did he wait?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A6839A29-B721-474B-BE83-9554F442B3DB}"/>
              </a:ext>
            </a:extLst>
          </p:cNvPr>
          <p:cNvSpPr/>
          <p:nvPr/>
        </p:nvSpPr>
        <p:spPr>
          <a:xfrm>
            <a:off x="6400801" y="6116126"/>
            <a:ext cx="5468292" cy="461665"/>
          </a:xfrm>
          <a:prstGeom prst="round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He went to the doctor </a:t>
            </a:r>
            <a:r>
              <a:rPr lang="en-US" sz="2400" b="1" u="sng" dirty="0">
                <a:solidFill>
                  <a:srgbClr val="C00000"/>
                </a:solidFill>
              </a:rPr>
              <a:t>because he felt ill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D5D53D2F-3E65-41D7-93E5-49AEDFCFA21A}"/>
              </a:ext>
            </a:extLst>
          </p:cNvPr>
          <p:cNvSpPr/>
          <p:nvPr/>
        </p:nvSpPr>
        <p:spPr>
          <a:xfrm>
            <a:off x="6669854" y="6132272"/>
            <a:ext cx="4930185" cy="461665"/>
          </a:xfrm>
          <a:prstGeom prst="round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Why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did he go to the doctor?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F51DC1-FE3C-4BF6-861B-5F231A571815}"/>
              </a:ext>
            </a:extLst>
          </p:cNvPr>
          <p:cNvSpPr txBox="1"/>
          <p:nvPr/>
        </p:nvSpPr>
        <p:spPr>
          <a:xfrm>
            <a:off x="4507047" y="1018919"/>
            <a:ext cx="31247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Make a question.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8FD3CDB7-B21D-4283-9038-12C8F0959D0E}"/>
              </a:ext>
            </a:extLst>
          </p:cNvPr>
          <p:cNvGrpSpPr/>
          <p:nvPr/>
        </p:nvGrpSpPr>
        <p:grpSpPr>
          <a:xfrm>
            <a:off x="10940079" y="178183"/>
            <a:ext cx="1248183" cy="942586"/>
            <a:chOff x="10559801" y="36134"/>
            <a:chExt cx="1476746" cy="1183290"/>
          </a:xfrm>
        </p:grpSpPr>
        <p:pic>
          <p:nvPicPr>
            <p:cNvPr id="21" name="Picture 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209570F0-288E-40A4-A7B4-D54793B7422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0559801" y="36134"/>
              <a:ext cx="1476746" cy="1183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81D5DBC-683A-4AAD-9D43-0109062EBD08}"/>
                </a:ext>
              </a:extLst>
            </p:cNvPr>
            <p:cNvSpPr txBox="1"/>
            <p:nvPr/>
          </p:nvSpPr>
          <p:spPr>
            <a:xfrm>
              <a:off x="10936228" y="494814"/>
              <a:ext cx="857039" cy="425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NEXT</a:t>
              </a:r>
              <a:endPara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endParaRPr>
            </a:p>
          </p:txBody>
        </p:sp>
      </p:grp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62D0DB86-0F2B-4943-BE05-DBB7E1DED6A6}"/>
              </a:ext>
            </a:extLst>
          </p:cNvPr>
          <p:cNvSpPr/>
          <p:nvPr/>
        </p:nvSpPr>
        <p:spPr>
          <a:xfrm>
            <a:off x="-61743" y="-79096"/>
            <a:ext cx="2526782" cy="51455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Calibri" panose="020F05020202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www.vk.com/egppt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Calibri" panose="020F0502020204030204" pitchFamily="34" charset="0"/>
              </a:rPr>
              <a:t>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uLnTx/>
              <a:uFillTx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06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35F6A90E-7FC1-4B47-892E-0C87379FFF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883" y="189990"/>
            <a:ext cx="3029059" cy="302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BCC0CE11-7A38-4A69-A17A-0E83F48BAA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406" y="3712458"/>
            <a:ext cx="3435536" cy="252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>
            <a:extLst>
              <a:ext uri="{FF2B5EF4-FFF2-40B4-BE49-F238E27FC236}">
                <a16:creationId xmlns:a16="http://schemas.microsoft.com/office/drawing/2014/main" id="{FC8353F8-27CA-4E75-9469-E4F7E1CB755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85" y="3939598"/>
            <a:ext cx="3333750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>
            <a:extLst>
              <a:ext uri="{FF2B5EF4-FFF2-40B4-BE49-F238E27FC236}">
                <a16:creationId xmlns:a16="http://schemas.microsoft.com/office/drawing/2014/main" id="{6DFB3D28-7475-404C-9B33-9E2BE65E6A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908" y="332818"/>
            <a:ext cx="2098760" cy="254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justcoachit.com/blog/wp-content/uploads/2015/01/The-Biggest-How-To-Post-Ever.png">
            <a:extLst>
              <a:ext uri="{FF2B5EF4-FFF2-40B4-BE49-F238E27FC236}">
                <a16:creationId xmlns:a16="http://schemas.microsoft.com/office/drawing/2014/main" id="{84195C4D-C73C-4EFF-8006-8B2BEA508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39195" y="1603694"/>
            <a:ext cx="3435536" cy="2469291"/>
          </a:xfrm>
          <a:prstGeom prst="rect">
            <a:avLst/>
          </a:prstGeom>
          <a:noFill/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EBF539A4-0ECC-46BD-80AD-6BB89C296A8D}"/>
              </a:ext>
            </a:extLst>
          </p:cNvPr>
          <p:cNvSpPr/>
          <p:nvPr/>
        </p:nvSpPr>
        <p:spPr>
          <a:xfrm>
            <a:off x="341380" y="3145513"/>
            <a:ext cx="4049615" cy="461665"/>
          </a:xfrm>
          <a:prstGeom prst="round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She wanted to cook </a:t>
            </a:r>
            <a:r>
              <a:rPr lang="en-US" sz="2400" b="1" u="sng" dirty="0">
                <a:solidFill>
                  <a:srgbClr val="C00000"/>
                </a:solidFill>
              </a:rPr>
              <a:t>dinner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3104B4FC-8C42-4928-9273-060BBB6B274F}"/>
              </a:ext>
            </a:extLst>
          </p:cNvPr>
          <p:cNvSpPr/>
          <p:nvPr/>
        </p:nvSpPr>
        <p:spPr>
          <a:xfrm>
            <a:off x="350625" y="3147898"/>
            <a:ext cx="4049615" cy="461665"/>
          </a:xfrm>
          <a:prstGeom prst="round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What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did she want to cook?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AF4B990D-C2BA-4224-B3E7-D9D64DEDD43D}"/>
              </a:ext>
            </a:extLst>
          </p:cNvPr>
          <p:cNvSpPr/>
          <p:nvPr/>
        </p:nvSpPr>
        <p:spPr>
          <a:xfrm>
            <a:off x="7570891" y="3162961"/>
            <a:ext cx="4049615" cy="461665"/>
          </a:xfrm>
          <a:prstGeom prst="round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She </a:t>
            </a:r>
            <a:r>
              <a:rPr lang="en-US" sz="2400" b="1" u="sng" dirty="0">
                <a:solidFill>
                  <a:srgbClr val="C00000"/>
                </a:solidFill>
              </a:rPr>
              <a:t>burnt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dinner.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7518FAD2-2EAA-4AF1-B05A-7AA27F64EDF1}"/>
              </a:ext>
            </a:extLst>
          </p:cNvPr>
          <p:cNvSpPr/>
          <p:nvPr/>
        </p:nvSpPr>
        <p:spPr>
          <a:xfrm>
            <a:off x="7561646" y="3171526"/>
            <a:ext cx="4049615" cy="461665"/>
          </a:xfrm>
          <a:prstGeom prst="round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What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did she do?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793E2CE4-B752-47B3-9033-66F69820F897}"/>
              </a:ext>
            </a:extLst>
          </p:cNvPr>
          <p:cNvSpPr/>
          <p:nvPr/>
        </p:nvSpPr>
        <p:spPr>
          <a:xfrm>
            <a:off x="131832" y="6168136"/>
            <a:ext cx="4468709" cy="461665"/>
          </a:xfrm>
          <a:prstGeom prst="round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They played football </a:t>
            </a:r>
            <a:r>
              <a:rPr lang="en-US" sz="2400" b="1" u="sng" dirty="0">
                <a:solidFill>
                  <a:srgbClr val="C00000"/>
                </a:solidFill>
              </a:rPr>
              <a:t>after school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64" name="Picture 16">
            <a:extLst>
              <a:ext uri="{FF2B5EF4-FFF2-40B4-BE49-F238E27FC236}">
                <a16:creationId xmlns:a16="http://schemas.microsoft.com/office/drawing/2014/main" id="{9329E76A-A87E-4009-9881-E6E0C1547E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36712" y="4533186"/>
            <a:ext cx="1913473" cy="212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D0D8357A-128F-4828-9C39-3A4ECEE6D525}"/>
              </a:ext>
            </a:extLst>
          </p:cNvPr>
          <p:cNvSpPr/>
          <p:nvPr/>
        </p:nvSpPr>
        <p:spPr>
          <a:xfrm>
            <a:off x="131832" y="6159569"/>
            <a:ext cx="4463321" cy="461665"/>
          </a:xfrm>
          <a:prstGeom prst="round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When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did they play football?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804F5D52-E750-421E-90D8-98375B810A3B}"/>
              </a:ext>
            </a:extLst>
          </p:cNvPr>
          <p:cNvSpPr/>
          <p:nvPr/>
        </p:nvSpPr>
        <p:spPr>
          <a:xfrm>
            <a:off x="6798230" y="6159570"/>
            <a:ext cx="4930185" cy="461665"/>
          </a:xfrm>
          <a:prstGeom prst="round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He celebrated his birthday</a:t>
            </a:r>
            <a:r>
              <a:rPr lang="en-US" sz="2400" b="1" u="sng" dirty="0">
                <a:solidFill>
                  <a:srgbClr val="C00000"/>
                </a:solidFill>
              </a:rPr>
              <a:t> at home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03AEED4F-F401-4040-BC1A-8458DC30408E}"/>
              </a:ext>
            </a:extLst>
          </p:cNvPr>
          <p:cNvSpPr/>
          <p:nvPr/>
        </p:nvSpPr>
        <p:spPr>
          <a:xfrm>
            <a:off x="6798230" y="6168135"/>
            <a:ext cx="4930185" cy="461665"/>
          </a:xfrm>
          <a:prstGeom prst="round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Where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did he celebrate his birthday?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B03E6FAE-6150-46BB-AD36-ACC4C23974A7}"/>
              </a:ext>
            </a:extLst>
          </p:cNvPr>
          <p:cNvGrpSpPr/>
          <p:nvPr/>
        </p:nvGrpSpPr>
        <p:grpSpPr>
          <a:xfrm>
            <a:off x="10940079" y="178183"/>
            <a:ext cx="1248183" cy="942586"/>
            <a:chOff x="10559801" y="36134"/>
            <a:chExt cx="1476746" cy="1183290"/>
          </a:xfrm>
        </p:grpSpPr>
        <p:pic>
          <p:nvPicPr>
            <p:cNvPr id="25" name="Picture 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E44148D-D2A7-4A93-B42A-D003558CB2A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0559801" y="36134"/>
              <a:ext cx="1476746" cy="1183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1199AF5C-C035-48C3-9B70-D8C48A7B0E7B}"/>
                </a:ext>
              </a:extLst>
            </p:cNvPr>
            <p:cNvSpPr txBox="1"/>
            <p:nvPr/>
          </p:nvSpPr>
          <p:spPr>
            <a:xfrm>
              <a:off x="10936228" y="494814"/>
              <a:ext cx="857039" cy="425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NEXT</a:t>
              </a:r>
              <a:endPara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17C9D8F7-E5BD-417B-8854-A6D9146C92FC}"/>
              </a:ext>
            </a:extLst>
          </p:cNvPr>
          <p:cNvSpPr txBox="1"/>
          <p:nvPr/>
        </p:nvSpPr>
        <p:spPr>
          <a:xfrm>
            <a:off x="4507047" y="1018919"/>
            <a:ext cx="31247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Make a question.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2B0A38B5-5AA8-4653-8D63-CA21C42329D4}"/>
              </a:ext>
            </a:extLst>
          </p:cNvPr>
          <p:cNvSpPr/>
          <p:nvPr/>
        </p:nvSpPr>
        <p:spPr>
          <a:xfrm>
            <a:off x="-61743" y="-79096"/>
            <a:ext cx="2526782" cy="51455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Calibri" panose="020F050202020403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www.vk.com/egppt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Calibri" panose="020F0502020204030204" pitchFamily="34" charset="0"/>
              </a:rPr>
              <a:t>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uLnTx/>
              <a:uFillTx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00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awyer Sticker">
            <a:extLst>
              <a:ext uri="{FF2B5EF4-FFF2-40B4-BE49-F238E27FC236}">
                <a16:creationId xmlns:a16="http://schemas.microsoft.com/office/drawing/2014/main" id="{DEA24050-FF09-4CA6-B1B4-B5394DC16C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8943" y="391264"/>
            <a:ext cx="3111032" cy="288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026A2953-70BB-4C5C-9333-7CD86AE9282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1802" y="457158"/>
            <a:ext cx="2343513" cy="265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justcoachit.com/blog/wp-content/uploads/2015/01/The-Biggest-How-To-Post-Ever.png">
            <a:extLst>
              <a:ext uri="{FF2B5EF4-FFF2-40B4-BE49-F238E27FC236}">
                <a16:creationId xmlns:a16="http://schemas.microsoft.com/office/drawing/2014/main" id="{58AF60FB-5E55-41FB-83AD-C582CF0CE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39195" y="1603694"/>
            <a:ext cx="3435536" cy="2469291"/>
          </a:xfrm>
          <a:prstGeom prst="rect">
            <a:avLst/>
          </a:prstGeom>
          <a:noFill/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1840896-904D-4E96-BC28-38C57449A9EE}"/>
              </a:ext>
            </a:extLst>
          </p:cNvPr>
          <p:cNvSpPr/>
          <p:nvPr/>
        </p:nvSpPr>
        <p:spPr>
          <a:xfrm>
            <a:off x="274817" y="3302233"/>
            <a:ext cx="4049615" cy="461665"/>
          </a:xfrm>
          <a:prstGeom prst="round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She was </a:t>
            </a:r>
            <a:r>
              <a:rPr lang="en-US" sz="2400" b="1" u="sng" dirty="0">
                <a:solidFill>
                  <a:srgbClr val="C00000"/>
                </a:solidFill>
              </a:rPr>
              <a:t>at work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F3C9743-E7F6-47C7-A2C8-804FE5B69D48}"/>
              </a:ext>
            </a:extLst>
          </p:cNvPr>
          <p:cNvSpPr/>
          <p:nvPr/>
        </p:nvSpPr>
        <p:spPr>
          <a:xfrm>
            <a:off x="268508" y="3299971"/>
            <a:ext cx="4049615" cy="461665"/>
          </a:xfrm>
          <a:prstGeom prst="round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Where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was she?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A98EC922-EB2C-4672-9733-1759B3D7A1DA}"/>
              </a:ext>
            </a:extLst>
          </p:cNvPr>
          <p:cNvSpPr/>
          <p:nvPr/>
        </p:nvSpPr>
        <p:spPr>
          <a:xfrm>
            <a:off x="6791070" y="3287188"/>
            <a:ext cx="5265082" cy="461665"/>
          </a:xfrm>
          <a:prstGeom prst="round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He was angry </a:t>
            </a:r>
            <a:r>
              <a:rPr lang="en-US" sz="2400" b="1" u="sng" dirty="0">
                <a:solidFill>
                  <a:srgbClr val="C00000"/>
                </a:solidFill>
              </a:rPr>
              <a:t>because of his computer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FCF0CE2D-7032-4A96-9A6B-51B2CC2ABDF5}"/>
              </a:ext>
            </a:extLst>
          </p:cNvPr>
          <p:cNvSpPr/>
          <p:nvPr/>
        </p:nvSpPr>
        <p:spPr>
          <a:xfrm>
            <a:off x="7674731" y="3279139"/>
            <a:ext cx="4049615" cy="461665"/>
          </a:xfrm>
          <a:prstGeom prst="round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Why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was he angry?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Picture 8" descr="https://media.giphy.com/media/MYpsWqc6TbTIA/giphy.gif">
            <a:extLst>
              <a:ext uri="{FF2B5EF4-FFF2-40B4-BE49-F238E27FC236}">
                <a16:creationId xmlns:a16="http://schemas.microsoft.com/office/drawing/2014/main" id="{09B2DCBB-F9F2-4C48-ABBB-A46A666AD33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7667" y="3788100"/>
            <a:ext cx="2571829" cy="262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2D0600A7-A2B6-463E-9AFA-142CCEEDC6CA}"/>
              </a:ext>
            </a:extLst>
          </p:cNvPr>
          <p:cNvSpPr/>
          <p:nvPr/>
        </p:nvSpPr>
        <p:spPr>
          <a:xfrm>
            <a:off x="7266594" y="6190505"/>
            <a:ext cx="4049615" cy="461665"/>
          </a:xfrm>
          <a:prstGeom prst="round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He saw a ghost </a:t>
            </a:r>
            <a:r>
              <a:rPr lang="en-US" sz="2400" b="1" u="sng" dirty="0">
                <a:solidFill>
                  <a:srgbClr val="C00000"/>
                </a:solidFill>
              </a:rPr>
              <a:t>last week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86EB6511-789B-4419-B993-8E3BD874CEE3}"/>
              </a:ext>
            </a:extLst>
          </p:cNvPr>
          <p:cNvSpPr/>
          <p:nvPr/>
        </p:nvSpPr>
        <p:spPr>
          <a:xfrm>
            <a:off x="7266593" y="6190505"/>
            <a:ext cx="4049615" cy="461665"/>
          </a:xfrm>
          <a:prstGeom prst="round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When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did he see a ghost?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B4CCED6-8A7D-44B0-80A7-536C400223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975" y="3761636"/>
            <a:ext cx="333375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2FA30C51-17C7-471C-A89E-13DC9FE62C2F}"/>
              </a:ext>
            </a:extLst>
          </p:cNvPr>
          <p:cNvSpPr/>
          <p:nvPr/>
        </p:nvSpPr>
        <p:spPr>
          <a:xfrm>
            <a:off x="1016042" y="6190505"/>
            <a:ext cx="4049615" cy="461665"/>
          </a:xfrm>
          <a:prstGeom prst="round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The weather was </a:t>
            </a:r>
            <a:r>
              <a:rPr lang="en-US" sz="2400" b="1" u="sng" dirty="0">
                <a:solidFill>
                  <a:srgbClr val="C00000"/>
                </a:solidFill>
              </a:rPr>
              <a:t>good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5D943C7D-934F-4DCE-A7DE-3D91E924FD59}"/>
              </a:ext>
            </a:extLst>
          </p:cNvPr>
          <p:cNvSpPr/>
          <p:nvPr/>
        </p:nvSpPr>
        <p:spPr>
          <a:xfrm>
            <a:off x="1016041" y="6190505"/>
            <a:ext cx="4049615" cy="461665"/>
          </a:xfrm>
          <a:prstGeom prst="round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What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was the weather like?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B8C6F2F-8576-4EAE-89EB-733B299EA6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6" y="3795313"/>
            <a:ext cx="1716738" cy="114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90DE41-5BBD-4A4F-94B7-DBADC9523927}"/>
              </a:ext>
            </a:extLst>
          </p:cNvPr>
          <p:cNvSpPr txBox="1"/>
          <p:nvPr/>
        </p:nvSpPr>
        <p:spPr>
          <a:xfrm>
            <a:off x="4507047" y="1018919"/>
            <a:ext cx="31247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Make a question.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D207358-7CD9-4E54-B900-7DD23D6F2E7A}"/>
              </a:ext>
            </a:extLst>
          </p:cNvPr>
          <p:cNvSpPr/>
          <p:nvPr/>
        </p:nvSpPr>
        <p:spPr>
          <a:xfrm>
            <a:off x="-61743" y="-79096"/>
            <a:ext cx="2526782" cy="51455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Calibri" panose="020F05020202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www.vk.com/egppt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Calibri" panose="020F0502020204030204" pitchFamily="34" charset="0"/>
              </a:rPr>
              <a:t>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uLnTx/>
              <a:uFillTx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01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236</Words>
  <Application>Microsoft Office PowerPoint</Application>
  <PresentationFormat>Широкоэкранный</PresentationFormat>
  <Paragraphs>43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Dmitry Filippov</dc:creator>
  <cp:lastModifiedBy>Dmitry Filippov</cp:lastModifiedBy>
  <cp:revision>28</cp:revision>
  <dcterms:created xsi:type="dcterms:W3CDTF">2019-10-02T22:28:21Z</dcterms:created>
  <dcterms:modified xsi:type="dcterms:W3CDTF">2019-10-03T20:04:20Z</dcterms:modified>
</cp:coreProperties>
</file>