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387" r:id="rId2"/>
    <p:sldId id="1384" r:id="rId3"/>
    <p:sldId id="1389" r:id="rId4"/>
    <p:sldId id="1390" r:id="rId5"/>
    <p:sldId id="1391" r:id="rId6"/>
    <p:sldId id="1392" r:id="rId7"/>
    <p:sldId id="1393" r:id="rId8"/>
    <p:sldId id="1394" r:id="rId9"/>
    <p:sldId id="1395" r:id="rId10"/>
    <p:sldId id="1396" r:id="rId11"/>
    <p:sldId id="1399" r:id="rId12"/>
    <p:sldId id="1397" r:id="rId13"/>
    <p:sldId id="1405" r:id="rId14"/>
    <p:sldId id="1398" r:id="rId15"/>
    <p:sldId id="1400" r:id="rId16"/>
    <p:sldId id="1401" r:id="rId17"/>
    <p:sldId id="1402" r:id="rId18"/>
    <p:sldId id="1403" r:id="rId19"/>
    <p:sldId id="140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5.3" id="{CFEF6791-DC5F-40AE-91D6-C126FDB6B5AF}">
          <p14:sldIdLst>
            <p14:sldId id="1387"/>
            <p14:sldId id="1384"/>
            <p14:sldId id="1389"/>
            <p14:sldId id="1390"/>
            <p14:sldId id="1391"/>
            <p14:sldId id="1392"/>
            <p14:sldId id="1393"/>
            <p14:sldId id="1394"/>
            <p14:sldId id="1395"/>
            <p14:sldId id="1396"/>
            <p14:sldId id="1399"/>
            <p14:sldId id="1397"/>
            <p14:sldId id="1405"/>
            <p14:sldId id="1398"/>
            <p14:sldId id="1400"/>
            <p14:sldId id="1401"/>
            <p14:sldId id="1402"/>
            <p14:sldId id="1403"/>
            <p14:sldId id="14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4C"/>
    <a:srgbClr val="0065B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9" autoAdjust="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E5307-9400-4392-9D23-51367EDF9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60F8B5-29B5-4F52-8744-6CC1768AF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E4323C-5E6C-49F6-8E53-5D918C83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13F8E6-A794-4192-9E4E-600C77D4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8C2DC4-584C-43CB-9350-74620051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3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28276-D159-440C-9702-3B897FAA3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A333F3-FC8B-46DF-AC75-20A3C11E0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C5F277-B1C9-43B3-8078-F1C29C35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576540-4C0D-4156-B261-D7644375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A08CEF-2E20-44C6-A31C-9387D822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9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3FDA9E-238F-48BE-B699-EC831AF0F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10D334-C312-4265-A667-46C1799B9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4A77F-8576-4F0E-899F-C427900A8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F4553-BE23-497B-AD7E-988D863D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DC10D1-6CF9-4C39-977E-924572AB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51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0C4D3-E3A6-4A2D-89D2-B5413EF0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175876-BDF2-4AA5-94B5-B49BF343B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BE992-B5B5-4820-A565-A7BE10EC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CDB9A-335E-466E-8338-1B832232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146C6-1E46-41F1-9802-822378BB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49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26D4D-E59B-4428-AF42-A4E68432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1744C5-3AC8-4EEE-A942-68832FB55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A84587-4B19-4038-8787-2FBB68095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1064E-1346-45A9-B3EB-A755C5AA0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DBCC62-677F-4E05-8BB5-5168EA6C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6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D5C3D-5C9A-420E-A7FE-AC90166B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45F5D-53D6-4058-8BA5-231AD1180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E39E9C-1C13-499E-BCE2-BB03482E4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AE33CB-0530-45E2-80C9-548D94A01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9756F9-CDA5-45A1-89C1-EBF438F6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8CA0AA-BFDE-483C-9F2A-AC4953E2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52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98D82-B0D8-4478-939D-09585CBA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EB7976-00D2-46CC-BD3F-62817EC7F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817CE4-51EA-4F3C-92D5-219A22D8B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06D7AB-897D-476B-BBFF-794249B1E8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4C5DB2-3C70-4978-BB8B-21F047FAE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4D3278-54BB-451C-8D72-17F87FA6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9A3BB2-3542-41B7-907E-C2A458AB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1BA2DC-861B-4117-900B-0F5D6137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27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ACC7B-D346-4219-A3E6-CABD4744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66ECE9-60A2-43A4-9E79-97550EE96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898546-5C04-4FD8-B0F5-96ADFC0D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334366-117D-41E8-B8BB-05427DC96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69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163F36-627D-4D74-BA3D-B1244CB6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2991CF-374B-4BCE-8CA1-D144DD54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F0FDEF-D79A-4D3E-BCE4-8B5DFB35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43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C7D24-8E40-4662-98C3-DBCC4C1D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BD3096-8044-47E5-B720-25E7F2F3A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150AE9-A693-494D-8347-422FFB5FF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62FC5F-07F3-46CD-9314-72EDBAE4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4749AD-0FEF-4742-98AB-2F739110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5200DB-D9E7-40F5-BA7A-54AF74F8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4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8D621-0F75-49CC-93A3-92C53058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4EEEF4-7DBF-4E09-A71B-1A8024D88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BED38E-E01C-4110-A3FC-AE9B898A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AEB111-97DF-4780-BB62-99A35AB6C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F7F945-0740-43A2-9B61-E257501D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110DC-0251-4D38-97DA-868C1295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9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AA9A2-D8AB-42D3-829C-DFCD0A7E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75D610-21F6-40E3-A1D6-0D96601DE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1E0197-FD53-41C9-88DE-D3BD116F4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6FCC1-F343-422E-A8F0-0CD19614A591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A6BEAB-8D2B-47E8-BFC0-623595CFE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3AA54-1172-4897-964B-98B1E2C0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4B2F5-8B30-42AA-9137-E6848470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3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43892/Flashcard/?slug=Bzy3QDKE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oce1?x=1jqt&amp;i=1bxx6d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2992007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1ABCD17-434C-46BA-A4F2-B92B30EDF2E7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71EDB7E-EAAE-4118-B816-8EA4907E8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72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>
              <a:hlinkClick r:id="rId3"/>
              <a:extLst>
                <a:ext uri="{FF2B5EF4-FFF2-40B4-BE49-F238E27FC236}">
                  <a16:creationId xmlns:a16="http://schemas.microsoft.com/office/drawing/2014/main" id="{2E9D801B-4D2C-4DAB-8BC2-E2355C33F4A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8D5B9F-5DD5-450B-B97B-63B674777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625" y="768668"/>
            <a:ext cx="1428750" cy="762000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DE6E52-2892-4830-AF4C-BE36196C7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843" y="2567352"/>
            <a:ext cx="2662313" cy="499184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5E86F0-C1F9-4599-B6EA-092603DC1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98" y="1745719"/>
            <a:ext cx="3505201" cy="625642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0B8031-21AF-4C74-A27A-F3ECF6A28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722" y="3467615"/>
            <a:ext cx="1352550" cy="323850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5792C2-66C2-43B9-B978-CEF98DCA46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8109" y="4025856"/>
            <a:ext cx="4295775" cy="333375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59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89E33A9-C339-47FF-80E5-1B849D99B6BF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ADD872F-9EE2-47AE-AB72-344DCDDA4F83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3DB49B33-AFAB-4DCF-854C-285E3CE49B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E5780A21-73C0-47B6-B1F3-079325EE411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2D964EC-9EF9-4168-AC84-0AB852BAEF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85AEC8-8F38-4B1E-BDCD-174D42FF1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286" y="1569493"/>
            <a:ext cx="5337400" cy="823557"/>
          </a:xfrm>
          <a:prstGeom prst="rect">
            <a:avLst/>
          </a:prstGeom>
          <a:ln w="19050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1CBF82C2-9235-41F6-9AC9-1DD1619C5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640" t="42434" r="3460" b="12992"/>
          <a:stretch/>
        </p:blipFill>
        <p:spPr bwMode="auto">
          <a:xfrm rot="10800000">
            <a:off x="450374" y="672731"/>
            <a:ext cx="5008729" cy="282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5AEA76-555B-4127-BA63-2508602AB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688" y="2951150"/>
            <a:ext cx="6347906" cy="3003466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02666C-7F51-43A6-B4C6-2019CEFAC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915" y="4457787"/>
            <a:ext cx="3009401" cy="295039"/>
          </a:xfrm>
          <a:prstGeom prst="rect">
            <a:avLst/>
          </a:prstGeom>
          <a:ln w="19050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794D02-376F-4708-A250-1698F144B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881" y="5123244"/>
            <a:ext cx="3525744" cy="467061"/>
          </a:xfrm>
          <a:prstGeom prst="rect">
            <a:avLst/>
          </a:prstGeom>
          <a:ln w="19050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352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6A601AF-1C06-4486-88AF-4B5DFA30DCAB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655B9DF5-1762-4EE8-968D-6AA859827737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A1D6D22C-75B7-4824-BF87-93ED29C64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778EC562-6EA6-4185-BCE4-EF77C12AE07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3999495-8B14-41EF-8320-8178DACEB3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A48D6F6-030F-40F4-A0ED-3C18C36D335E}"/>
              </a:ext>
            </a:extLst>
          </p:cNvPr>
          <p:cNvGrpSpPr/>
          <p:nvPr/>
        </p:nvGrpSpPr>
        <p:grpSpPr>
          <a:xfrm>
            <a:off x="2002371" y="3068171"/>
            <a:ext cx="8187257" cy="2365004"/>
            <a:chOff x="2171393" y="526761"/>
            <a:chExt cx="7326164" cy="193315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07C6FFF-2B42-44A5-8FF4-BD501367775D}"/>
                </a:ext>
              </a:extLst>
            </p:cNvPr>
            <p:cNvGrpSpPr/>
            <p:nvPr/>
          </p:nvGrpSpPr>
          <p:grpSpPr>
            <a:xfrm>
              <a:off x="2171394" y="629913"/>
              <a:ext cx="7326163" cy="1800000"/>
              <a:chOff x="2171394" y="494270"/>
              <a:chExt cx="7326163" cy="1800000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AFDF532-4B21-4DDE-942B-64172D9583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" b="569"/>
              <a:stretch/>
            </p:blipFill>
            <p:spPr>
              <a:xfrm>
                <a:off x="5824257" y="494270"/>
                <a:ext cx="3673300" cy="1800000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6D620E9C-ABB4-479B-A969-E04DEF0AA9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2" b="1452"/>
              <a:stretch/>
            </p:blipFill>
            <p:spPr>
              <a:xfrm>
                <a:off x="2171394" y="494270"/>
                <a:ext cx="3721400" cy="1800000"/>
              </a:xfrm>
              <a:prstGeom prst="rect">
                <a:avLst/>
              </a:prstGeom>
            </p:spPr>
          </p:pic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397CDA2-5B61-4D60-BCFA-9C127C44C4E8}"/>
                </a:ext>
              </a:extLst>
            </p:cNvPr>
            <p:cNvSpPr/>
            <p:nvPr/>
          </p:nvSpPr>
          <p:spPr>
            <a:xfrm>
              <a:off x="2171393" y="526761"/>
              <a:ext cx="7326163" cy="1933152"/>
            </a:xfrm>
            <a:prstGeom prst="rect">
              <a:avLst/>
            </a:prstGeom>
            <a:noFill/>
            <a:ln w="38100">
              <a:solidFill>
                <a:srgbClr val="FFDD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7F75C4-26E6-4A73-B45F-EF68C8973337}"/>
              </a:ext>
            </a:extLst>
          </p:cNvPr>
          <p:cNvSpPr/>
          <p:nvPr/>
        </p:nvSpPr>
        <p:spPr>
          <a:xfrm>
            <a:off x="3251273" y="1145540"/>
            <a:ext cx="581979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AutoNum type="arabicPeriod"/>
            </a:pPr>
            <a:r>
              <a:rPr lang="en-US" i="1" dirty="0">
                <a:ln w="0"/>
              </a:rPr>
              <a:t>Listen to the rap and tick the activities that you can hear.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Can you do these activities? </a:t>
            </a:r>
          </a:p>
        </p:txBody>
      </p:sp>
      <p:pic>
        <p:nvPicPr>
          <p:cNvPr id="13" name="Go Getter  L1 Tk2_42">
            <a:hlinkClick r:id="" action="ppaction://media"/>
            <a:extLst>
              <a:ext uri="{FF2B5EF4-FFF2-40B4-BE49-F238E27FC236}">
                <a16:creationId xmlns:a16="http://schemas.microsoft.com/office/drawing/2014/main" id="{1794FA80-243B-463E-86FF-BD67ED4F8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6373" y="2044175"/>
            <a:ext cx="609600" cy="609600"/>
          </a:xfrm>
          <a:prstGeom prst="rect">
            <a:avLst/>
          </a:prstGeom>
          <a:solidFill>
            <a:srgbClr val="FFDD4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66485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95F1524-BEC5-485F-81D7-6ACDD496EAB9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C6A2DB7-B7E3-4C29-8BB1-EEFED4784128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29079C89-086A-496C-A48B-E5C8A37675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5788B950-2D43-4725-BCAE-E04A204F312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0CAC62E-C44F-49F4-86B8-E8B13956A6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E0ECDD-5B24-428C-ABF7-3A2088C9A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039" y="3090059"/>
            <a:ext cx="6257925" cy="1838325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AFE73B-7567-476A-A8B3-7234250F39A2}"/>
              </a:ext>
            </a:extLst>
          </p:cNvPr>
          <p:cNvSpPr/>
          <p:nvPr/>
        </p:nvSpPr>
        <p:spPr>
          <a:xfrm>
            <a:off x="4725826" y="1560285"/>
            <a:ext cx="230864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Sing the Activities Rap.</a:t>
            </a:r>
          </a:p>
        </p:txBody>
      </p:sp>
      <p:pic>
        <p:nvPicPr>
          <p:cNvPr id="12" name="Go Getter  L1 Tk2_42">
            <a:hlinkClick r:id="" action="ppaction://media"/>
            <a:extLst>
              <a:ext uri="{FF2B5EF4-FFF2-40B4-BE49-F238E27FC236}">
                <a16:creationId xmlns:a16="http://schemas.microsoft.com/office/drawing/2014/main" id="{9AD68244-FE0D-4747-8304-CDFD28A00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5348" y="2170106"/>
            <a:ext cx="609600" cy="609600"/>
          </a:xfrm>
          <a:prstGeom prst="rect">
            <a:avLst/>
          </a:prstGeom>
          <a:solidFill>
            <a:srgbClr val="FFDD4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05468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BC8C18F-634F-4A07-B667-0EEA7E163A82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C6AF6CD-1550-47F6-AA83-4AE1B9A23825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13AF417-710D-4C19-9CFF-32096AD763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FDC3D7CB-C2D0-4037-A3EB-D2A6BEB3467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2318F03-7236-4985-A929-4B586A60DD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84E8ED6-1AFC-4A4E-A546-6037B509F6DC}"/>
              </a:ext>
            </a:extLst>
          </p:cNvPr>
          <p:cNvGrpSpPr/>
          <p:nvPr/>
        </p:nvGrpSpPr>
        <p:grpSpPr>
          <a:xfrm>
            <a:off x="1276402" y="388528"/>
            <a:ext cx="4355841" cy="1987482"/>
            <a:chOff x="1276402" y="388528"/>
            <a:chExt cx="4355841" cy="198748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B4C54DC-5D96-4A80-AC1F-3D38D5614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6402" y="388528"/>
              <a:ext cx="4355841" cy="1987482"/>
            </a:xfrm>
            <a:prstGeom prst="rect">
              <a:avLst/>
            </a:prstGeom>
            <a:ln w="28575">
              <a:solidFill>
                <a:srgbClr val="FFDD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B2E22B0-625F-4F2D-BA05-5898B19E354A}"/>
                </a:ext>
              </a:extLst>
            </p:cNvPr>
            <p:cNvSpPr/>
            <p:nvPr/>
          </p:nvSpPr>
          <p:spPr>
            <a:xfrm>
              <a:off x="3166281" y="777922"/>
              <a:ext cx="2142698" cy="4230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65BB"/>
                  </a:solidFill>
                </a:rPr>
                <a:t>Find 20 ships!</a:t>
              </a:r>
              <a:endParaRPr lang="ru-RU" sz="2800" dirty="0">
                <a:solidFill>
                  <a:srgbClr val="0065BB"/>
                </a:solidFill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FA49AE-ED88-42F6-A2CD-7D1DDEBC8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584" y="388528"/>
            <a:ext cx="2212225" cy="1621104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7819934-0A2F-4CF8-B23D-802E3FE8436E}"/>
              </a:ext>
            </a:extLst>
          </p:cNvPr>
          <p:cNvGrpSpPr/>
          <p:nvPr/>
        </p:nvGrpSpPr>
        <p:grpSpPr>
          <a:xfrm>
            <a:off x="2915235" y="2009632"/>
            <a:ext cx="6361529" cy="4151737"/>
            <a:chOff x="2915235" y="2009632"/>
            <a:chExt cx="6361529" cy="415173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ABAA495-FAAD-449F-A42A-995FAC0FF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5235" y="2019868"/>
              <a:ext cx="6361529" cy="4141501"/>
            </a:xfrm>
            <a:prstGeom prst="rect">
              <a:avLst/>
            </a:prstGeom>
            <a:ln w="28575">
              <a:solidFill>
                <a:srgbClr val="FFDD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C0EDA6D-AF84-4F1C-AB0C-080194F7D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5235" y="2009632"/>
              <a:ext cx="1078176" cy="269544"/>
            </a:xfrm>
            <a:prstGeom prst="rect">
              <a:avLst/>
            </a:prstGeom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2328979-D34C-4E6C-B8A6-8FBE15B8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92" y="5136138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73A63C9-4A0F-4663-88DA-9D8D9A450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92" y="4071127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9EBF560-BC50-4431-A037-7BA9F41ED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67" y="3013552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131AC72-8665-4DC8-BB54-0CE28E06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929" y="3541040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F4040E5-B36A-4F0D-B89D-5B5A98C68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09" y="2996993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4FD2869-0552-4232-BA20-9744D8A2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09" y="5136138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27D9B12F-B166-4999-AE62-7ACF1B48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67" y="4071127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CE3D5A85-544D-4D55-ADF7-7991FC26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68" y="2511876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7D5FAA0A-4BDD-49F7-8445-0FBE28CB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85" y="2511876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993ECA0C-78B4-49B9-B4B4-7956D59E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09" y="4579181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92739FE1-7DB4-4679-8F44-A8CC59A7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233" y="4607256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CF1CBAA3-37A4-433C-93D6-2990AEA0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93" y="5611821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C0C73F4C-AAF7-4D8F-A986-C68DC2D3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68" y="3538918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A22E5ECC-BBB6-424C-87BF-D8B512EB2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692" y="5650488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D0A1E0DC-7AE5-4F87-AFBC-C6BE84C1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85" y="4616781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677E1535-7533-4BD7-A188-136063EA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51" y="4071127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F6CF1ED3-1297-4F26-B735-37A34FFA3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67" y="3538918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107BB21F-0605-4FCD-9752-87C5E6BF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366" y="3012980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D57001AD-6446-4E12-8FEB-B0AB9323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60" y="3012980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186E11AC-4C92-44B4-9B60-24F84A4B9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09" y="5117088"/>
            <a:ext cx="395784" cy="4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44F491F-527D-4624-8A70-3A8D8A6BB079}"/>
              </a:ext>
            </a:extLst>
          </p:cNvPr>
          <p:cNvSpPr/>
          <p:nvPr/>
        </p:nvSpPr>
        <p:spPr>
          <a:xfrm>
            <a:off x="5245983" y="24833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C522590D-A9B6-4B97-8431-93DAA306FCEF}"/>
              </a:ext>
            </a:extLst>
          </p:cNvPr>
          <p:cNvSpPr/>
          <p:nvPr/>
        </p:nvSpPr>
        <p:spPr>
          <a:xfrm>
            <a:off x="8417808" y="56075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FB2D699-9946-47F6-A19A-290F12BA6010}"/>
              </a:ext>
            </a:extLst>
          </p:cNvPr>
          <p:cNvSpPr/>
          <p:nvPr/>
        </p:nvSpPr>
        <p:spPr>
          <a:xfrm>
            <a:off x="7884408" y="56170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20EDBEFA-AF7A-498B-990D-AC79585C0A10}"/>
              </a:ext>
            </a:extLst>
          </p:cNvPr>
          <p:cNvSpPr/>
          <p:nvPr/>
        </p:nvSpPr>
        <p:spPr>
          <a:xfrm>
            <a:off x="7360533" y="56170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29EC6DA-9654-49F5-B229-3B3889A7B60F}"/>
              </a:ext>
            </a:extLst>
          </p:cNvPr>
          <p:cNvSpPr/>
          <p:nvPr/>
        </p:nvSpPr>
        <p:spPr>
          <a:xfrm>
            <a:off x="6836658" y="56170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6C44C9E-FE9D-4C00-BCEE-9A03FCF58F1D}"/>
              </a:ext>
            </a:extLst>
          </p:cNvPr>
          <p:cNvSpPr/>
          <p:nvPr/>
        </p:nvSpPr>
        <p:spPr>
          <a:xfrm>
            <a:off x="6303258" y="56170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95B14E5-7741-4E8B-9143-D87D0327BE36}"/>
              </a:ext>
            </a:extLst>
          </p:cNvPr>
          <p:cNvSpPr/>
          <p:nvPr/>
        </p:nvSpPr>
        <p:spPr>
          <a:xfrm>
            <a:off x="5779383" y="56170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7BC413B-82D1-4BE8-912C-EC3806ADF766}"/>
              </a:ext>
            </a:extLst>
          </p:cNvPr>
          <p:cNvSpPr/>
          <p:nvPr/>
        </p:nvSpPr>
        <p:spPr>
          <a:xfrm>
            <a:off x="5245983" y="562655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1F570726-12B4-4FED-8332-8668EAE448F1}"/>
              </a:ext>
            </a:extLst>
          </p:cNvPr>
          <p:cNvSpPr/>
          <p:nvPr/>
        </p:nvSpPr>
        <p:spPr>
          <a:xfrm>
            <a:off x="5779383" y="24833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CE8C3486-CB85-4BA0-AB6C-7D204F9C1C75}"/>
              </a:ext>
            </a:extLst>
          </p:cNvPr>
          <p:cNvSpPr/>
          <p:nvPr/>
        </p:nvSpPr>
        <p:spPr>
          <a:xfrm>
            <a:off x="6303258" y="24833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F40C1F10-8A6B-4CC6-B36C-742F53F2CCED}"/>
              </a:ext>
            </a:extLst>
          </p:cNvPr>
          <p:cNvSpPr/>
          <p:nvPr/>
        </p:nvSpPr>
        <p:spPr>
          <a:xfrm>
            <a:off x="6846183" y="24737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1848FFFA-01A1-4B26-8D67-E55B68E88A34}"/>
              </a:ext>
            </a:extLst>
          </p:cNvPr>
          <p:cNvSpPr/>
          <p:nvPr/>
        </p:nvSpPr>
        <p:spPr>
          <a:xfrm>
            <a:off x="7360533" y="24833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ABD35F15-0595-4997-91D3-19DC78902A8C}"/>
              </a:ext>
            </a:extLst>
          </p:cNvPr>
          <p:cNvSpPr/>
          <p:nvPr/>
        </p:nvSpPr>
        <p:spPr>
          <a:xfrm>
            <a:off x="7893933" y="24833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781B938-2B99-43D9-8602-5EA1DF9B40E2}"/>
              </a:ext>
            </a:extLst>
          </p:cNvPr>
          <p:cNvSpPr/>
          <p:nvPr/>
        </p:nvSpPr>
        <p:spPr>
          <a:xfrm>
            <a:off x="8408283" y="24833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12823AF2-1670-4B45-BA89-ACAFA1AB1630}"/>
              </a:ext>
            </a:extLst>
          </p:cNvPr>
          <p:cNvSpPr/>
          <p:nvPr/>
        </p:nvSpPr>
        <p:spPr>
          <a:xfrm>
            <a:off x="5245983" y="30071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1F7212C5-F99B-440A-84B2-76EEBA236991}"/>
              </a:ext>
            </a:extLst>
          </p:cNvPr>
          <p:cNvSpPr/>
          <p:nvPr/>
        </p:nvSpPr>
        <p:spPr>
          <a:xfrm>
            <a:off x="5779383" y="30071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93A831E0-0DC8-4F92-A328-CDDACA64E13C}"/>
              </a:ext>
            </a:extLst>
          </p:cNvPr>
          <p:cNvSpPr/>
          <p:nvPr/>
        </p:nvSpPr>
        <p:spPr>
          <a:xfrm>
            <a:off x="6303258" y="30167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7EC6DF0C-B287-4E0B-98DC-3037B5BE0441}"/>
              </a:ext>
            </a:extLst>
          </p:cNvPr>
          <p:cNvSpPr/>
          <p:nvPr/>
        </p:nvSpPr>
        <p:spPr>
          <a:xfrm>
            <a:off x="6827133" y="30071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91F44354-249F-4FE4-BA03-9457F63D9174}"/>
              </a:ext>
            </a:extLst>
          </p:cNvPr>
          <p:cNvSpPr/>
          <p:nvPr/>
        </p:nvSpPr>
        <p:spPr>
          <a:xfrm>
            <a:off x="7370058" y="30071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66B304C4-EE60-401E-8A57-0D7E8D11312E}"/>
              </a:ext>
            </a:extLst>
          </p:cNvPr>
          <p:cNvSpPr/>
          <p:nvPr/>
        </p:nvSpPr>
        <p:spPr>
          <a:xfrm>
            <a:off x="7884408" y="30071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0D6ABBC-2CF4-44C1-A793-4D721374E008}"/>
              </a:ext>
            </a:extLst>
          </p:cNvPr>
          <p:cNvSpPr/>
          <p:nvPr/>
        </p:nvSpPr>
        <p:spPr>
          <a:xfrm>
            <a:off x="8427333" y="30071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BD50D7FF-DC69-4642-B0C7-A712E2D4A3A5}"/>
              </a:ext>
            </a:extLst>
          </p:cNvPr>
          <p:cNvSpPr/>
          <p:nvPr/>
        </p:nvSpPr>
        <p:spPr>
          <a:xfrm>
            <a:off x="5255508" y="353105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EF63ACEC-CA64-495A-B4CB-129B01326045}"/>
              </a:ext>
            </a:extLst>
          </p:cNvPr>
          <p:cNvSpPr/>
          <p:nvPr/>
        </p:nvSpPr>
        <p:spPr>
          <a:xfrm>
            <a:off x="5779383" y="35215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3B5675BE-A519-41FD-B449-622875EA66D0}"/>
              </a:ext>
            </a:extLst>
          </p:cNvPr>
          <p:cNvSpPr/>
          <p:nvPr/>
        </p:nvSpPr>
        <p:spPr>
          <a:xfrm>
            <a:off x="6303258" y="353105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F0166C63-6039-40E3-99C2-B10F87725576}"/>
              </a:ext>
            </a:extLst>
          </p:cNvPr>
          <p:cNvSpPr/>
          <p:nvPr/>
        </p:nvSpPr>
        <p:spPr>
          <a:xfrm>
            <a:off x="6827133" y="353105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0A596A3-B0A1-4078-BBE8-47D991B3A619}"/>
              </a:ext>
            </a:extLst>
          </p:cNvPr>
          <p:cNvSpPr/>
          <p:nvPr/>
        </p:nvSpPr>
        <p:spPr>
          <a:xfrm>
            <a:off x="7360533" y="353105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1FCD33CC-66B0-42E8-8BA5-3762361B41E1}"/>
              </a:ext>
            </a:extLst>
          </p:cNvPr>
          <p:cNvSpPr/>
          <p:nvPr/>
        </p:nvSpPr>
        <p:spPr>
          <a:xfrm>
            <a:off x="7884408" y="35215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D75E4CE5-32DA-48F3-802A-6236011C8452}"/>
              </a:ext>
            </a:extLst>
          </p:cNvPr>
          <p:cNvSpPr/>
          <p:nvPr/>
        </p:nvSpPr>
        <p:spPr>
          <a:xfrm>
            <a:off x="8417808" y="353105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0E91A2DD-1D70-4C46-8125-BB978C239FE5}"/>
              </a:ext>
            </a:extLst>
          </p:cNvPr>
          <p:cNvSpPr/>
          <p:nvPr/>
        </p:nvSpPr>
        <p:spPr>
          <a:xfrm>
            <a:off x="5245983" y="40549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1CEA1C30-81E3-4E43-AE74-948C72AA4008}"/>
              </a:ext>
            </a:extLst>
          </p:cNvPr>
          <p:cNvSpPr/>
          <p:nvPr/>
        </p:nvSpPr>
        <p:spPr>
          <a:xfrm>
            <a:off x="5788908" y="40549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358F6C6-D2B1-445C-A3A5-822956CEB2EC}"/>
              </a:ext>
            </a:extLst>
          </p:cNvPr>
          <p:cNvSpPr/>
          <p:nvPr/>
        </p:nvSpPr>
        <p:spPr>
          <a:xfrm>
            <a:off x="6303258" y="40454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CEF0635E-62BC-4A49-AB10-D7914D178453}"/>
              </a:ext>
            </a:extLst>
          </p:cNvPr>
          <p:cNvSpPr/>
          <p:nvPr/>
        </p:nvSpPr>
        <p:spPr>
          <a:xfrm>
            <a:off x="6836658" y="40549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8AAD6E3E-A3C9-4C8A-BD0E-36F439B0C399}"/>
              </a:ext>
            </a:extLst>
          </p:cNvPr>
          <p:cNvSpPr/>
          <p:nvPr/>
        </p:nvSpPr>
        <p:spPr>
          <a:xfrm>
            <a:off x="7370058" y="406445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1065E66F-62CB-417F-B692-CC0AB97B07B3}"/>
              </a:ext>
            </a:extLst>
          </p:cNvPr>
          <p:cNvSpPr/>
          <p:nvPr/>
        </p:nvSpPr>
        <p:spPr>
          <a:xfrm>
            <a:off x="7893933" y="40549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BB933C7-F141-4B41-9AF8-73E5AB7F9189}"/>
              </a:ext>
            </a:extLst>
          </p:cNvPr>
          <p:cNvSpPr/>
          <p:nvPr/>
        </p:nvSpPr>
        <p:spPr>
          <a:xfrm>
            <a:off x="8408283" y="40454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E0E192B-B32A-4D80-A088-875A830FE0E7}"/>
              </a:ext>
            </a:extLst>
          </p:cNvPr>
          <p:cNvSpPr/>
          <p:nvPr/>
        </p:nvSpPr>
        <p:spPr>
          <a:xfrm>
            <a:off x="5255508" y="45883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6B55ED37-3FC2-474B-8EAC-DDCD9FA6C9B3}"/>
              </a:ext>
            </a:extLst>
          </p:cNvPr>
          <p:cNvSpPr/>
          <p:nvPr/>
        </p:nvSpPr>
        <p:spPr>
          <a:xfrm>
            <a:off x="8417808" y="45788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9E443E76-E78E-47A4-B168-B90C282A45FE}"/>
              </a:ext>
            </a:extLst>
          </p:cNvPr>
          <p:cNvSpPr/>
          <p:nvPr/>
        </p:nvSpPr>
        <p:spPr>
          <a:xfrm>
            <a:off x="7893933" y="45692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EF80B7C8-9853-41CA-AF3D-BE8F298FD1F3}"/>
              </a:ext>
            </a:extLst>
          </p:cNvPr>
          <p:cNvSpPr/>
          <p:nvPr/>
        </p:nvSpPr>
        <p:spPr>
          <a:xfrm>
            <a:off x="8408283" y="51026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B3E9E-88C0-4ACC-8ADE-BAEACF424264}"/>
              </a:ext>
            </a:extLst>
          </p:cNvPr>
          <p:cNvSpPr/>
          <p:nvPr/>
        </p:nvSpPr>
        <p:spPr>
          <a:xfrm>
            <a:off x="7884408" y="51026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CF9E1109-1B1B-456A-A2E9-73FF33979C7F}"/>
              </a:ext>
            </a:extLst>
          </p:cNvPr>
          <p:cNvSpPr/>
          <p:nvPr/>
        </p:nvSpPr>
        <p:spPr>
          <a:xfrm>
            <a:off x="7360533" y="45788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01A98575-A71D-4AB5-80FA-D256B07EC0DE}"/>
              </a:ext>
            </a:extLst>
          </p:cNvPr>
          <p:cNvSpPr/>
          <p:nvPr/>
        </p:nvSpPr>
        <p:spPr>
          <a:xfrm>
            <a:off x="7360533" y="51026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4893771E-97E8-48A8-9323-894A21C57EA7}"/>
              </a:ext>
            </a:extLst>
          </p:cNvPr>
          <p:cNvSpPr/>
          <p:nvPr/>
        </p:nvSpPr>
        <p:spPr>
          <a:xfrm>
            <a:off x="6827133" y="45788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9DE2A09B-3C8D-44F2-A624-D427944273F3}"/>
              </a:ext>
            </a:extLst>
          </p:cNvPr>
          <p:cNvSpPr/>
          <p:nvPr/>
        </p:nvSpPr>
        <p:spPr>
          <a:xfrm>
            <a:off x="6817608" y="51026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4EC99D8A-EFA7-4F7B-B441-8963D689283B}"/>
              </a:ext>
            </a:extLst>
          </p:cNvPr>
          <p:cNvSpPr/>
          <p:nvPr/>
        </p:nvSpPr>
        <p:spPr>
          <a:xfrm>
            <a:off x="6312783" y="4578801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79F9ADBC-D898-430D-8CA6-2DD7CCE9F686}"/>
              </a:ext>
            </a:extLst>
          </p:cNvPr>
          <p:cNvSpPr/>
          <p:nvPr/>
        </p:nvSpPr>
        <p:spPr>
          <a:xfrm>
            <a:off x="5779383" y="458832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EB0C16B0-241B-4A9D-9995-A81D7F934838}"/>
              </a:ext>
            </a:extLst>
          </p:cNvPr>
          <p:cNvSpPr/>
          <p:nvPr/>
        </p:nvSpPr>
        <p:spPr>
          <a:xfrm>
            <a:off x="5245983" y="51026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07FA68DC-726A-40CE-AD45-2B781A8299CC}"/>
              </a:ext>
            </a:extLst>
          </p:cNvPr>
          <p:cNvSpPr/>
          <p:nvPr/>
        </p:nvSpPr>
        <p:spPr>
          <a:xfrm>
            <a:off x="6303258" y="51026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9EF11714-237F-49F8-8880-E98E717DCBF6}"/>
              </a:ext>
            </a:extLst>
          </p:cNvPr>
          <p:cNvSpPr/>
          <p:nvPr/>
        </p:nvSpPr>
        <p:spPr>
          <a:xfrm>
            <a:off x="5769858" y="5102676"/>
            <a:ext cx="449255" cy="42248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24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4D175C-C18C-4C59-995C-182FEE46E5AB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0B3CE02-0A0B-47AB-899E-1402F2468E6A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A8CB0FE1-FA2E-42DD-A718-136C07692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B406599-B4EB-4CF7-8B86-82688E25E9F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931EDC3-3BC4-4ECF-A87E-16507512D6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C313DE-8693-4FDF-A6A8-111756463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47" y="609600"/>
            <a:ext cx="3838575" cy="5638800"/>
          </a:xfrm>
          <a:prstGeom prst="rect">
            <a:avLst/>
          </a:prstGeom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5539C4ED-6BB0-48CD-9631-E8E34D76E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7640" y="1615340"/>
            <a:ext cx="1209675" cy="542925"/>
          </a:xfrm>
          <a:prstGeom prst="rect">
            <a:avLst/>
          </a:prstGeom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A4078182-D599-42C6-BA06-53DB88A8BC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7640" y="2484035"/>
            <a:ext cx="27717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9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4D175C-C18C-4C59-995C-182FEE46E5AB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0B3CE02-0A0B-47AB-899E-1402F2468E6A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A8CB0FE1-FA2E-42DD-A718-136C07692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FB406599-B4EB-4CF7-8B86-82688E25E9F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931EDC3-3BC4-4ECF-A87E-16507512D6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33CC3F-4B10-4D91-8F4B-C53A66EB4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956" y="954616"/>
            <a:ext cx="3703307" cy="3334130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600006-2573-43C8-98BE-67246B512CD6}"/>
              </a:ext>
            </a:extLst>
          </p:cNvPr>
          <p:cNvSpPr/>
          <p:nvPr/>
        </p:nvSpPr>
        <p:spPr>
          <a:xfrm>
            <a:off x="5534112" y="2636778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B821B53-689F-4C97-9495-0080FAE92ED1}"/>
              </a:ext>
            </a:extLst>
          </p:cNvPr>
          <p:cNvSpPr/>
          <p:nvPr/>
        </p:nvSpPr>
        <p:spPr>
          <a:xfrm>
            <a:off x="5534112" y="1068527"/>
            <a:ext cx="2735171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picture.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can’t the dog do?</a:t>
            </a:r>
          </a:p>
          <a:p>
            <a:pPr algn="ctr"/>
            <a:r>
              <a:rPr lang="en-US" i="1" dirty="0">
                <a:ln w="0"/>
              </a:rPr>
              <a:t>GUESS</a:t>
            </a:r>
          </a:p>
          <a:p>
            <a:r>
              <a:rPr lang="en-US" i="1" dirty="0">
                <a:ln w="0"/>
              </a:rPr>
              <a:t>2.    What can the dog do? </a:t>
            </a:r>
          </a:p>
        </p:txBody>
      </p:sp>
      <p:pic>
        <p:nvPicPr>
          <p:cNvPr id="11" name="GG1_L1 u 5.3 - Can he jump_MEL">
            <a:hlinkClick r:id="" action="ppaction://media"/>
            <a:extLst>
              <a:ext uri="{FF2B5EF4-FFF2-40B4-BE49-F238E27FC236}">
                <a16:creationId xmlns:a16="http://schemas.microsoft.com/office/drawing/2014/main" id="{AB92A39E-A0E5-44F5-AF69-C0E90649EF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4672" y="3429000"/>
            <a:ext cx="5186149" cy="2917209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1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4D175C-C18C-4C59-995C-182FEE46E5AB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0B3CE02-0A0B-47AB-899E-1402F2468E6A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A8CB0FE1-FA2E-42DD-A718-136C07692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B406599-B4EB-4CF7-8B86-82688E25E9F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931EDC3-3BC4-4ECF-A87E-16507512D6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5B3082-AE80-4D94-8301-5F55D03A5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50" y="742950"/>
            <a:ext cx="7353300" cy="2686050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5DD8F6E-A573-47A7-9128-7701A5387C86}"/>
              </a:ext>
            </a:extLst>
          </p:cNvPr>
          <p:cNvCxnSpPr>
            <a:cxnSpLocks/>
          </p:cNvCxnSpPr>
          <p:nvPr/>
        </p:nvCxnSpPr>
        <p:spPr>
          <a:xfrm>
            <a:off x="4838336" y="1772993"/>
            <a:ext cx="2556377" cy="10364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9B149D9-BA9B-41BC-B2FD-CDE89A82F093}"/>
              </a:ext>
            </a:extLst>
          </p:cNvPr>
          <p:cNvCxnSpPr>
            <a:cxnSpLocks/>
          </p:cNvCxnSpPr>
          <p:nvPr/>
        </p:nvCxnSpPr>
        <p:spPr>
          <a:xfrm>
            <a:off x="4943061" y="2085975"/>
            <a:ext cx="2559504" cy="10812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9DCDECC-CBA9-4CDC-9831-1E9FCFB62326}"/>
              </a:ext>
            </a:extLst>
          </p:cNvPr>
          <p:cNvCxnSpPr>
            <a:cxnSpLocks/>
          </p:cNvCxnSpPr>
          <p:nvPr/>
        </p:nvCxnSpPr>
        <p:spPr>
          <a:xfrm flipV="1">
            <a:off x="5418637" y="1728166"/>
            <a:ext cx="1976076" cy="73593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860CE52-E994-4921-AF11-70886FA7468C}"/>
              </a:ext>
            </a:extLst>
          </p:cNvPr>
          <p:cNvCxnSpPr>
            <a:cxnSpLocks/>
          </p:cNvCxnSpPr>
          <p:nvPr/>
        </p:nvCxnSpPr>
        <p:spPr>
          <a:xfrm flipV="1">
            <a:off x="5418637" y="1462824"/>
            <a:ext cx="1976076" cy="136475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F32B1D5-4093-4C6F-8A9C-C2AA0B92901B}"/>
              </a:ext>
            </a:extLst>
          </p:cNvPr>
          <p:cNvCxnSpPr>
            <a:cxnSpLocks/>
          </p:cNvCxnSpPr>
          <p:nvPr/>
        </p:nvCxnSpPr>
        <p:spPr>
          <a:xfrm flipV="1">
            <a:off x="5272863" y="2464103"/>
            <a:ext cx="2107081" cy="76008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hlinkClick r:id="rId6"/>
            <a:extLst>
              <a:ext uri="{FF2B5EF4-FFF2-40B4-BE49-F238E27FC236}">
                <a16:creationId xmlns:a16="http://schemas.microsoft.com/office/drawing/2014/main" id="{0A5E6218-3475-4AE9-9EF6-4B8BCE9CC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5037" y="3630629"/>
            <a:ext cx="4481926" cy="2391643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92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4D175C-C18C-4C59-995C-182FEE46E5AB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0B3CE02-0A0B-47AB-899E-1402F2468E6A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A8CB0FE1-FA2E-42DD-A718-136C07692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B406599-B4EB-4CF7-8B86-82688E25E9F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931EDC3-3BC4-4ECF-A87E-16507512D6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AA527E-50B7-4230-8419-85893A246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35" y="1242201"/>
            <a:ext cx="10620375" cy="2771775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3E0664-71C4-4F1B-B867-3C7EE72F3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04" y="2115948"/>
            <a:ext cx="284003" cy="2848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4DAD0C-C50D-4E28-96AD-9E95803C1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98" y="2500260"/>
            <a:ext cx="284003" cy="28486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3E3CAF9-B937-4852-AED9-C74EDA1A3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69" y="2866274"/>
            <a:ext cx="343500" cy="23489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0309948-82C2-4810-A89F-69D4D12DC73C}"/>
              </a:ext>
            </a:extLst>
          </p:cNvPr>
          <p:cNvSpPr/>
          <p:nvPr/>
        </p:nvSpPr>
        <p:spPr>
          <a:xfrm>
            <a:off x="6096000" y="2628088"/>
            <a:ext cx="22140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What can they do?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606694-B1C8-4872-96DC-A857A6899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21" y="3222503"/>
            <a:ext cx="284003" cy="28486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82010B1-1DE2-40E5-9BBD-7B713BD2E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44" y="3628276"/>
            <a:ext cx="343500" cy="23489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19DF679-CA95-4DA6-81CC-70C022FD0DBA}"/>
              </a:ext>
            </a:extLst>
          </p:cNvPr>
          <p:cNvSpPr/>
          <p:nvPr/>
        </p:nvSpPr>
        <p:spPr>
          <a:xfrm>
            <a:off x="6080736" y="3363584"/>
            <a:ext cx="27879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 she speak English?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6928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4D175C-C18C-4C59-995C-182FEE46E5AB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0B3CE02-0A0B-47AB-899E-1402F2468E6A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A8CB0FE1-FA2E-42DD-A718-136C07692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B406599-B4EB-4CF7-8B86-82688E25E9F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931EDC3-3BC4-4ECF-A87E-16507512D6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488050-985E-49D8-9A5F-A75AFC72B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884616"/>
            <a:ext cx="10515600" cy="2905125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6C193D1-D337-44CB-90C7-E71BC4D27E47}"/>
              </a:ext>
            </a:extLst>
          </p:cNvPr>
          <p:cNvSpPr/>
          <p:nvPr/>
        </p:nvSpPr>
        <p:spPr>
          <a:xfrm>
            <a:off x="5755496" y="1561289"/>
            <a:ext cx="1662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 we dive?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B1AFBA-28E0-498C-9095-9E0F645572AC}"/>
              </a:ext>
            </a:extLst>
          </p:cNvPr>
          <p:cNvSpPr/>
          <p:nvPr/>
        </p:nvSpPr>
        <p:spPr>
          <a:xfrm>
            <a:off x="9230234" y="1561289"/>
            <a:ext cx="15247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Yes, we can.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A577BC-9A22-4149-86D9-80CC386803CC}"/>
              </a:ext>
            </a:extLst>
          </p:cNvPr>
          <p:cNvSpPr/>
          <p:nvPr/>
        </p:nvSpPr>
        <p:spPr>
          <a:xfrm>
            <a:off x="5759648" y="1969480"/>
            <a:ext cx="29530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 they Speak Chinese?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B2A6AE5-1630-44BB-9A67-DB074BF907B0}"/>
              </a:ext>
            </a:extLst>
          </p:cNvPr>
          <p:cNvSpPr/>
          <p:nvPr/>
        </p:nvSpPr>
        <p:spPr>
          <a:xfrm>
            <a:off x="9154892" y="1969479"/>
            <a:ext cx="16754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Yes, they can.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17980E-01BB-422D-B102-9AC6492BFC2D}"/>
              </a:ext>
            </a:extLst>
          </p:cNvPr>
          <p:cNvSpPr/>
          <p:nvPr/>
        </p:nvSpPr>
        <p:spPr>
          <a:xfrm>
            <a:off x="5822239" y="2314876"/>
            <a:ext cx="1330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 I act?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DC2A31-6747-4F53-8D3B-72E502787A08}"/>
              </a:ext>
            </a:extLst>
          </p:cNvPr>
          <p:cNvSpPr/>
          <p:nvPr/>
        </p:nvSpPr>
        <p:spPr>
          <a:xfrm>
            <a:off x="9201752" y="2327814"/>
            <a:ext cx="17219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No, you can’t.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AF8275-23B7-4DE0-A5CD-641CAD768FA7}"/>
              </a:ext>
            </a:extLst>
          </p:cNvPr>
          <p:cNvSpPr/>
          <p:nvPr/>
        </p:nvSpPr>
        <p:spPr>
          <a:xfrm>
            <a:off x="5769717" y="2685284"/>
            <a:ext cx="23503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 your cat jump?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0BA6111-4BF9-47A9-B451-94A253358D87}"/>
              </a:ext>
            </a:extLst>
          </p:cNvPr>
          <p:cNvSpPr/>
          <p:nvPr/>
        </p:nvSpPr>
        <p:spPr>
          <a:xfrm>
            <a:off x="9351959" y="2707601"/>
            <a:ext cx="13740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Yes, it can.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B9764BE-FED4-4EFA-BCBB-04BCC9BA1B3C}"/>
              </a:ext>
            </a:extLst>
          </p:cNvPr>
          <p:cNvSpPr/>
          <p:nvPr/>
        </p:nvSpPr>
        <p:spPr>
          <a:xfrm>
            <a:off x="5687185" y="3065409"/>
            <a:ext cx="29787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 you draw a cartoon?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A42163-9FD9-4FC4-AC8B-9886AB7509B5}"/>
              </a:ext>
            </a:extLst>
          </p:cNvPr>
          <p:cNvSpPr/>
          <p:nvPr/>
        </p:nvSpPr>
        <p:spPr>
          <a:xfrm>
            <a:off x="9342770" y="3038905"/>
            <a:ext cx="14189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No, I can’t.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8034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4D175C-C18C-4C59-995C-182FEE46E5AB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0B3CE02-0A0B-47AB-899E-1402F2468E6A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A8CB0FE1-FA2E-42DD-A718-136C07692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B406599-B4EB-4CF7-8B86-82688E25E9F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931EDC3-3BC4-4ECF-A87E-16507512D6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D3BE21-52B0-44B0-91BB-CE8EC0395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367" y="992311"/>
            <a:ext cx="8115705" cy="4873377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899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C1499D5-387A-43E6-BD7B-C67DE4D51E14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202FFFAD-610B-4712-9A5E-CD6F05A83D28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9A2F348-30DE-4AC7-B5E8-58E62685D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>
                <a:hlinkClick r:id="rId3"/>
                <a:extLst>
                  <a:ext uri="{FF2B5EF4-FFF2-40B4-BE49-F238E27FC236}">
                    <a16:creationId xmlns:a16="http://schemas.microsoft.com/office/drawing/2014/main" id="{F8AA81C5-42A6-46C8-A276-42A93FEB367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BDC319-E12B-45EA-8CEF-728152B86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D0F6BF3-4F0F-43CD-8B45-4EFA1ED21D71}"/>
              </a:ext>
            </a:extLst>
          </p:cNvPr>
          <p:cNvSpPr/>
          <p:nvPr/>
        </p:nvSpPr>
        <p:spPr>
          <a:xfrm>
            <a:off x="7987418" y="2259624"/>
            <a:ext cx="2767104" cy="2031325"/>
          </a:xfrm>
          <a:prstGeom prst="rect">
            <a:avLst/>
          </a:prstGeom>
          <a:solidFill>
            <a:schemeClr val="bg1"/>
          </a:solidFill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pictures.</a:t>
            </a:r>
          </a:p>
          <a:p>
            <a:pPr algn="ctr"/>
            <a:endParaRPr lang="en-US" i="1" dirty="0">
              <a:ln w="0"/>
            </a:endParaRPr>
          </a:p>
          <a:p>
            <a:pPr marL="342900" indent="-342900" algn="ctr">
              <a:buAutoNum type="arabicPeriod"/>
            </a:pPr>
            <a:r>
              <a:rPr lang="en-US" i="1" dirty="0">
                <a:ln w="0"/>
              </a:rPr>
              <a:t>Where are Dug and Kit?</a:t>
            </a:r>
          </a:p>
          <a:p>
            <a:pPr algn="ctr"/>
            <a:endParaRPr lang="en-US" i="1" dirty="0">
              <a:ln w="0"/>
            </a:endParaRPr>
          </a:p>
          <a:p>
            <a:r>
              <a:rPr lang="en-US" i="1" dirty="0">
                <a:ln w="0"/>
              </a:rPr>
              <a:t>2.    Dug is a superhero.</a:t>
            </a:r>
          </a:p>
          <a:p>
            <a:pPr algn="ctr"/>
            <a:r>
              <a:rPr lang="en-US" i="1" dirty="0">
                <a:ln w="0"/>
              </a:rPr>
              <a:t>GUESS</a:t>
            </a:r>
          </a:p>
          <a:p>
            <a:pPr algn="ctr"/>
            <a:r>
              <a:rPr lang="en-US" i="1" dirty="0">
                <a:ln w="0"/>
              </a:rPr>
              <a:t>What can he do?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A7829D6-A89D-4E42-8795-CA8FDC832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527" t="2988" b="2409"/>
          <a:stretch/>
        </p:blipFill>
        <p:spPr bwMode="auto">
          <a:xfrm>
            <a:off x="566140" y="1348049"/>
            <a:ext cx="6724790" cy="4271681"/>
          </a:xfrm>
          <a:prstGeom prst="rect">
            <a:avLst/>
          </a:prstGeom>
          <a:noFill/>
          <a:ln w="28575">
            <a:solidFill>
              <a:srgbClr val="FFDD4C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719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29E88E3-0D9A-45D3-955F-875E7B4BED63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4ECB6DA-9038-4B4A-85A2-12B836EDB11A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E078CAB9-DAB7-43A1-8546-4886DE8CC3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Прямоугольник 15">
                <a:hlinkClick r:id="rId5"/>
                <a:extLst>
                  <a:ext uri="{FF2B5EF4-FFF2-40B4-BE49-F238E27FC236}">
                    <a16:creationId xmlns:a16="http://schemas.microsoft.com/office/drawing/2014/main" id="{5BD69AE7-42C2-4458-BA00-CFC11F4FB73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528200C7-374E-47C2-AD2E-2F919103B8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379822-DC9D-45D3-94DF-701D3172F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80" y="4262608"/>
            <a:ext cx="6792258" cy="2426580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E0A543-137F-437B-91A2-66BCE6848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6465" y="2163292"/>
            <a:ext cx="6364355" cy="2188255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AD68F5-52F5-4CDA-BCDA-D3C483FBDB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2" r="2088"/>
          <a:stretch/>
        </p:blipFill>
        <p:spPr>
          <a:xfrm>
            <a:off x="151180" y="320337"/>
            <a:ext cx="6226853" cy="2182838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Go Getter  L1 Tk2_41">
            <a:hlinkClick r:id="" action="ppaction://media"/>
            <a:extLst>
              <a:ext uri="{FF2B5EF4-FFF2-40B4-BE49-F238E27FC236}">
                <a16:creationId xmlns:a16="http://schemas.microsoft.com/office/drawing/2014/main" id="{2E839330-966E-40EE-90A0-0B98C289B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6690" y="965089"/>
            <a:ext cx="609600" cy="609600"/>
          </a:xfrm>
          <a:prstGeom prst="rect">
            <a:avLst/>
          </a:prstGeom>
          <a:solidFill>
            <a:srgbClr val="FFDD4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652B08C-2716-4D09-80AB-FF3088291A08}"/>
              </a:ext>
            </a:extLst>
          </p:cNvPr>
          <p:cNvSpPr/>
          <p:nvPr/>
        </p:nvSpPr>
        <p:spPr>
          <a:xfrm>
            <a:off x="921680" y="3114558"/>
            <a:ext cx="41263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Read the cartoon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312972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29E88E3-0D9A-45D3-955F-875E7B4BED63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4ECB6DA-9038-4B4A-85A2-12B836EDB11A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E078CAB9-DAB7-43A1-8546-4886DE8CC3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Прямоугольник 15">
                <a:hlinkClick r:id="rId3"/>
                <a:extLst>
                  <a:ext uri="{FF2B5EF4-FFF2-40B4-BE49-F238E27FC236}">
                    <a16:creationId xmlns:a16="http://schemas.microsoft.com/office/drawing/2014/main" id="{5BD69AE7-42C2-4458-BA00-CFC11F4FB73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528200C7-374E-47C2-AD2E-2F919103B8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379822-DC9D-45D3-94DF-701D3172F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79" y="4122821"/>
            <a:ext cx="7131937" cy="2547933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E0A543-137F-437B-91A2-66BCE6848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44" y="2190272"/>
            <a:ext cx="7131937" cy="2452173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AD68F5-52F5-4CDA-BCDA-D3C483FBDB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2" r="2088"/>
          <a:stretch/>
        </p:blipFill>
        <p:spPr>
          <a:xfrm>
            <a:off x="151180" y="194590"/>
            <a:ext cx="7175263" cy="2515305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D8DFC9-1A0A-4DD5-8E62-0CC7EA0A6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4027" y="1668267"/>
            <a:ext cx="3985744" cy="520244"/>
          </a:xfrm>
          <a:prstGeom prst="rect">
            <a:avLst/>
          </a:prstGeom>
          <a:ln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DA5CE4-9C3A-46EF-9217-C2D0E05A1B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0273" y="2664850"/>
            <a:ext cx="4204568" cy="1586308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4C8308A-EE82-486E-B4C9-42411BA772AD}"/>
              </a:ext>
            </a:extLst>
          </p:cNvPr>
          <p:cNvSpPr/>
          <p:nvPr/>
        </p:nvSpPr>
        <p:spPr>
          <a:xfrm>
            <a:off x="10066937" y="2983831"/>
            <a:ext cx="469136" cy="31182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21A17C4-67EA-474A-B699-A1E4AA2FA7C4}"/>
              </a:ext>
            </a:extLst>
          </p:cNvPr>
          <p:cNvSpPr/>
          <p:nvPr/>
        </p:nvSpPr>
        <p:spPr>
          <a:xfrm>
            <a:off x="9700722" y="3302093"/>
            <a:ext cx="469136" cy="31182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5AD048E-CFC2-4647-8638-978A2BE27A22}"/>
              </a:ext>
            </a:extLst>
          </p:cNvPr>
          <p:cNvSpPr/>
          <p:nvPr/>
        </p:nvSpPr>
        <p:spPr>
          <a:xfrm>
            <a:off x="9298997" y="3613914"/>
            <a:ext cx="469136" cy="31182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7240D12-51C9-40CB-8A3B-27A356E014DD}"/>
              </a:ext>
            </a:extLst>
          </p:cNvPr>
          <p:cNvSpPr/>
          <p:nvPr/>
        </p:nvSpPr>
        <p:spPr>
          <a:xfrm>
            <a:off x="10669713" y="3840166"/>
            <a:ext cx="469136" cy="31182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54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3D90BDC-8A80-4261-843C-68901BB17ED9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4ED8D9E-40EE-4E73-A831-B3E90B533C4C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F49FCB48-BB6B-4C1E-B013-569DABDEB7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3A5C8B7-F242-47B5-8223-C64CC6826F8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E3F12EF-64C5-46F5-92F8-2F7DC8729E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6CBC93-1EBA-46DF-BBAE-C5BCFD7E5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79" y="4122821"/>
            <a:ext cx="7131937" cy="2547933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2F641E-C368-4A07-901A-B5ADB25AB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79" y="2190272"/>
            <a:ext cx="7131937" cy="2452173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F016F3-7729-4D02-A0E7-09BDA097C0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2" r="2088"/>
          <a:stretch/>
        </p:blipFill>
        <p:spPr>
          <a:xfrm>
            <a:off x="151180" y="194590"/>
            <a:ext cx="7175263" cy="2515305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E2480A-E5CE-4982-9C74-21A7FEF19233}"/>
              </a:ext>
            </a:extLst>
          </p:cNvPr>
          <p:cNvSpPr/>
          <p:nvPr/>
        </p:nvSpPr>
        <p:spPr>
          <a:xfrm>
            <a:off x="7557306" y="2815100"/>
            <a:ext cx="4064318" cy="2246769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dirty="0">
                <a:ln w="0"/>
              </a:rPr>
              <a:t>Picture 2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Kit: _____ you see a boat over there?</a:t>
            </a:r>
          </a:p>
          <a:p>
            <a:r>
              <a:rPr lang="en-US" sz="2000" dirty="0">
                <a:ln w="0"/>
              </a:rPr>
              <a:t>Dug: Yes, I _____ .</a:t>
            </a:r>
          </a:p>
          <a:p>
            <a:endParaRPr lang="en-US" sz="2000" cap="none" spc="0" dirty="0">
              <a:ln w="0"/>
              <a:solidFill>
                <a:schemeClr val="tx1"/>
              </a:solidFill>
            </a:endParaRPr>
          </a:p>
          <a:p>
            <a:r>
              <a:rPr lang="en-US" sz="2000" dirty="0">
                <a:ln w="0"/>
              </a:rPr>
              <a:t>Picture 4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Woman: _____ he swim?</a:t>
            </a:r>
          </a:p>
          <a:p>
            <a:r>
              <a:rPr lang="en-US" sz="2000" dirty="0">
                <a:ln w="0"/>
              </a:rPr>
              <a:t>Kit: Oh! No, he _____ …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D5F142E-51A3-4EA9-BC82-64726A162E0E}"/>
              </a:ext>
            </a:extLst>
          </p:cNvPr>
          <p:cNvSpPr/>
          <p:nvPr/>
        </p:nvSpPr>
        <p:spPr>
          <a:xfrm>
            <a:off x="8415550" y="1961940"/>
            <a:ext cx="255358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3C07079-03EF-4416-864E-D866ABA8C127}"/>
              </a:ext>
            </a:extLst>
          </p:cNvPr>
          <p:cNvSpPr/>
          <p:nvPr/>
        </p:nvSpPr>
        <p:spPr>
          <a:xfrm>
            <a:off x="8015582" y="2995813"/>
            <a:ext cx="6383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590D81-F9EA-44D6-B407-31A347ABEBB4}"/>
              </a:ext>
            </a:extLst>
          </p:cNvPr>
          <p:cNvSpPr/>
          <p:nvPr/>
        </p:nvSpPr>
        <p:spPr>
          <a:xfrm>
            <a:off x="8703404" y="3298341"/>
            <a:ext cx="5774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4E8C397-EF3B-4E39-AF8D-832757652B4C}"/>
              </a:ext>
            </a:extLst>
          </p:cNvPr>
          <p:cNvSpPr/>
          <p:nvPr/>
        </p:nvSpPr>
        <p:spPr>
          <a:xfrm>
            <a:off x="8495532" y="4212741"/>
            <a:ext cx="6383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11035B8-2F78-42C6-A76E-39B7F1F6AC71}"/>
              </a:ext>
            </a:extLst>
          </p:cNvPr>
          <p:cNvSpPr/>
          <p:nvPr/>
        </p:nvSpPr>
        <p:spPr>
          <a:xfrm>
            <a:off x="9180416" y="4526639"/>
            <a:ext cx="7425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572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BA6782-BD01-4231-99CB-7FC245EC8E43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F33CD8B-AE7F-46D0-9BCE-478AFE8E8A38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8E9A115F-3D3D-44B1-AD74-35ACDA5BD0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059936A7-6295-4C5E-9619-95409200FE4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EB7A2DF-7C14-4D7C-A5D5-45EC79694C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5BF8B4-4444-4982-9BD8-9664E838F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5" y="1359584"/>
            <a:ext cx="6381750" cy="4152900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61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F51DCFA-8F3B-4E19-9EC5-804680F9CC69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51A2403E-39C7-4AC0-BC62-AFA17CF9E2DE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2F170AF0-51A7-4EEC-A793-0FA86C4EE0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226D015A-39C6-4C37-BCE2-666EEB7F895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05FE220-C0B8-4078-B334-E4D8420625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D37F2D-7D3D-465C-A04B-7106BF3B8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17" y="3483890"/>
            <a:ext cx="4424719" cy="2720383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31A5A6-BF61-4BA4-A17E-AA7C222D5C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06" b="15745"/>
          <a:stretch/>
        </p:blipFill>
        <p:spPr>
          <a:xfrm>
            <a:off x="5771597" y="168812"/>
            <a:ext cx="5689559" cy="2697218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C35364-CA8F-4DEF-AB11-AA620F4D4371}"/>
              </a:ext>
            </a:extLst>
          </p:cNvPr>
          <p:cNvSpPr/>
          <p:nvPr/>
        </p:nvSpPr>
        <p:spPr>
          <a:xfrm>
            <a:off x="3993578" y="3004778"/>
            <a:ext cx="391447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Make questions and give short answers.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89C394-C040-4BE1-A738-07D48ADD81D7}"/>
              </a:ext>
            </a:extLst>
          </p:cNvPr>
          <p:cNvSpPr/>
          <p:nvPr/>
        </p:nvSpPr>
        <p:spPr>
          <a:xfrm>
            <a:off x="5638906" y="4239905"/>
            <a:ext cx="138140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2.Can Dug fly?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1B2A67E-09D6-44BA-BA8E-9D466890BC0C}"/>
              </a:ext>
            </a:extLst>
          </p:cNvPr>
          <p:cNvSpPr/>
          <p:nvPr/>
        </p:nvSpPr>
        <p:spPr>
          <a:xfrm>
            <a:off x="7228965" y="4239905"/>
            <a:ext cx="114198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Yes, he can.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F9CAB9F-7B15-4C73-9A4F-308AA09D056B}"/>
              </a:ext>
            </a:extLst>
          </p:cNvPr>
          <p:cNvSpPr/>
          <p:nvPr/>
        </p:nvSpPr>
        <p:spPr>
          <a:xfrm>
            <a:off x="5638906" y="4727269"/>
            <a:ext cx="234423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3. Can Tom and Susan fly?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1350F0-F76E-4F69-9B4A-7552B3ADD239}"/>
              </a:ext>
            </a:extLst>
          </p:cNvPr>
          <p:cNvSpPr/>
          <p:nvPr/>
        </p:nvSpPr>
        <p:spPr>
          <a:xfrm>
            <a:off x="8121260" y="4718997"/>
            <a:ext cx="139345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No, they can’t.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B546016-0D39-4D65-B58C-C7E8CEF84179}"/>
              </a:ext>
            </a:extLst>
          </p:cNvPr>
          <p:cNvSpPr/>
          <p:nvPr/>
        </p:nvSpPr>
        <p:spPr>
          <a:xfrm>
            <a:off x="5638906" y="5214633"/>
            <a:ext cx="2056973" cy="338554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4. Can you see a boat?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999218-176C-4F9F-B5F9-4D5C014528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5" r="53184" b="32927"/>
          <a:stretch/>
        </p:blipFill>
        <p:spPr>
          <a:xfrm>
            <a:off x="831646" y="610993"/>
            <a:ext cx="4316959" cy="2253880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56CF36-4841-4D34-A0A9-952A3A1A12D2}"/>
              </a:ext>
            </a:extLst>
          </p:cNvPr>
          <p:cNvSpPr/>
          <p:nvPr/>
        </p:nvSpPr>
        <p:spPr>
          <a:xfrm>
            <a:off x="7908048" y="5180882"/>
            <a:ext cx="140807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Yes, I / we can.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C3D0084-476C-4F0A-B967-A7AF238587C8}"/>
              </a:ext>
            </a:extLst>
          </p:cNvPr>
          <p:cNvSpPr/>
          <p:nvPr/>
        </p:nvSpPr>
        <p:spPr>
          <a:xfrm>
            <a:off x="5638906" y="5701996"/>
            <a:ext cx="238424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5. Can the little dog swim?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476317B-16A7-4DF6-8892-B50A29C825D1}"/>
              </a:ext>
            </a:extLst>
          </p:cNvPr>
          <p:cNvSpPr/>
          <p:nvPr/>
        </p:nvSpPr>
        <p:spPr>
          <a:xfrm>
            <a:off x="8149184" y="5688248"/>
            <a:ext cx="1053815" cy="338554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Yes, it can.</a:t>
            </a:r>
          </a:p>
        </p:txBody>
      </p:sp>
    </p:spTree>
    <p:extLst>
      <p:ext uri="{BB962C8B-B14F-4D97-AF65-F5344CB8AC3E}">
        <p14:creationId xmlns:p14="http://schemas.microsoft.com/office/powerpoint/2010/main" val="2046881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D21B6B8-934D-4398-B2DF-3C119367B74F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F9C5CFE-2F8A-41F3-80DE-51FE40959D96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929EF68D-9E63-45B2-9441-5175FC402B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516F93D9-D238-43AF-8667-02683548988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F058ACF-65B5-4EE9-BFE8-74D7A8DB8E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06B28B-5508-4A65-BF31-4645AC5DB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80" y="4262608"/>
            <a:ext cx="6792258" cy="2426580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787953-54A3-4A03-96F8-5420A24F7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465" y="2163292"/>
            <a:ext cx="6364355" cy="2188255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2E0EE4-B93D-4259-ADFB-0B7F6D580E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2" r="2088"/>
          <a:stretch/>
        </p:blipFill>
        <p:spPr>
          <a:xfrm>
            <a:off x="151180" y="320337"/>
            <a:ext cx="6226853" cy="2182838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3AFCAE-A95C-4464-A09D-6052FCFFF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3438" y="1128728"/>
            <a:ext cx="4117740" cy="525669"/>
          </a:xfrm>
          <a:prstGeom prst="rect">
            <a:avLst/>
          </a:prstGeom>
          <a:ln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7BB147-EB3F-46F3-87C3-F39C923675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683" y="2915378"/>
            <a:ext cx="3696766" cy="1027243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D45F69-ED87-4236-B549-1715BA7CAA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760" y="4710051"/>
            <a:ext cx="4237111" cy="1416978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105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7F02A66-6A1E-44C8-AD21-6BBE4131C737}"/>
              </a:ext>
            </a:extLst>
          </p:cNvPr>
          <p:cNvGrpSpPr/>
          <p:nvPr/>
        </p:nvGrpSpPr>
        <p:grpSpPr>
          <a:xfrm>
            <a:off x="0" y="0"/>
            <a:ext cx="12192000" cy="6872068"/>
            <a:chOff x="0" y="0"/>
            <a:chExt cx="12192000" cy="687206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0EC51C8-3677-4E12-885F-E8653387F007}"/>
                </a:ext>
              </a:extLst>
            </p:cNvPr>
            <p:cNvGrpSpPr/>
            <p:nvPr/>
          </p:nvGrpSpPr>
          <p:grpSpPr>
            <a:xfrm>
              <a:off x="0" y="0"/>
              <a:ext cx="12192000" cy="6872068"/>
              <a:chOff x="0" y="0"/>
              <a:chExt cx="12192000" cy="687206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A670C101-CB86-4D50-AE16-77E451204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72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8C4E3A15-2FC2-4C2C-A3AC-D41FF3CAE69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E3F2B89-51D8-4D35-AAF6-240BEE166C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168812"/>
              <a:ext cx="11976296" cy="663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89397-D0E5-4B24-BFE6-2E9A4A59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739" y="2200920"/>
            <a:ext cx="5456521" cy="2841763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6817B9-6570-49FB-B503-7ED56C3DA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07" y="1498623"/>
            <a:ext cx="4402385" cy="409345"/>
          </a:xfrm>
          <a:prstGeom prst="rect">
            <a:avLst/>
          </a:prstGeom>
          <a:ln w="28575">
            <a:solidFill>
              <a:srgbClr val="FFDD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7C16067-4DD7-4E4A-8C87-2A086D8B41DB}"/>
              </a:ext>
            </a:extLst>
          </p:cNvPr>
          <p:cNvSpPr/>
          <p:nvPr/>
        </p:nvSpPr>
        <p:spPr>
          <a:xfrm>
            <a:off x="5220902" y="3763814"/>
            <a:ext cx="797763" cy="36933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B44E54-14B4-4E85-908A-E19B77B37D2B}"/>
              </a:ext>
            </a:extLst>
          </p:cNvPr>
          <p:cNvSpPr/>
          <p:nvPr/>
        </p:nvSpPr>
        <p:spPr>
          <a:xfrm>
            <a:off x="3753403" y="836339"/>
            <a:ext cx="468519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1. Ask and answer questions about Kit and Dug.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35F18B-32FB-4568-8600-E5FF90C0B2C9}"/>
              </a:ext>
            </a:extLst>
          </p:cNvPr>
          <p:cNvSpPr/>
          <p:nvPr/>
        </p:nvSpPr>
        <p:spPr>
          <a:xfrm>
            <a:off x="4175313" y="5335635"/>
            <a:ext cx="384137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DD4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2. Say what Kit and Dug can / can/t do.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2CE3E6C-44DA-433B-86DD-708BE2B27E0E}"/>
              </a:ext>
            </a:extLst>
          </p:cNvPr>
          <p:cNvSpPr/>
          <p:nvPr/>
        </p:nvSpPr>
        <p:spPr>
          <a:xfrm>
            <a:off x="7567670" y="3755410"/>
            <a:ext cx="797763" cy="36933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A67B412-F73C-4717-AE8D-74097F440437}"/>
              </a:ext>
            </a:extLst>
          </p:cNvPr>
          <p:cNvSpPr/>
          <p:nvPr/>
        </p:nvSpPr>
        <p:spPr>
          <a:xfrm>
            <a:off x="5220902" y="4214136"/>
            <a:ext cx="797763" cy="36933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FDE2DB2-EAEA-43EF-B7D3-351CAA63FE7D}"/>
              </a:ext>
            </a:extLst>
          </p:cNvPr>
          <p:cNvSpPr/>
          <p:nvPr/>
        </p:nvSpPr>
        <p:spPr>
          <a:xfrm>
            <a:off x="5220901" y="4663084"/>
            <a:ext cx="797763" cy="36933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D24705D-DB41-4E70-A6F0-6B8C914789E6}"/>
              </a:ext>
            </a:extLst>
          </p:cNvPr>
          <p:cNvSpPr/>
          <p:nvPr/>
        </p:nvSpPr>
        <p:spPr>
          <a:xfrm>
            <a:off x="7567669" y="4214136"/>
            <a:ext cx="797763" cy="36933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E06B357-9D2C-4368-B304-669297823C69}"/>
              </a:ext>
            </a:extLst>
          </p:cNvPr>
          <p:cNvSpPr/>
          <p:nvPr/>
        </p:nvSpPr>
        <p:spPr>
          <a:xfrm>
            <a:off x="7567669" y="4684211"/>
            <a:ext cx="797763" cy="36933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37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294</Words>
  <Application>Microsoft Office PowerPoint</Application>
  <PresentationFormat>Широкоэкранный</PresentationFormat>
  <Paragraphs>71</Paragraphs>
  <Slides>19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10</cp:revision>
  <dcterms:created xsi:type="dcterms:W3CDTF">2021-10-06T15:07:49Z</dcterms:created>
  <dcterms:modified xsi:type="dcterms:W3CDTF">2021-10-07T15:05:28Z</dcterms:modified>
</cp:coreProperties>
</file>