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6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8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C5E-67DC-4A48-99C8-91D49C26797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AAD4-004F-4CEB-92BD-3F73CAB1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dance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cook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run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ski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fly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skate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jump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2019-12-06T06:25:19Z</dcterms:created>
  <dcterms:modified xsi:type="dcterms:W3CDTF">2019-12-06T06:25:25Z</dcterms:modified>
</cp:coreProperties>
</file>