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AEB23-A3E1-902C-B6A0-CBD65784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403F4-3E27-D113-5F5C-D72F66CB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F582B-043A-405F-6B33-3391606D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4188F-5212-BDA2-7689-111C57EF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DEF6E-8036-6710-E8B4-6B18388C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5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0D682-DA15-0D11-FC30-B6C0E964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A587AB-10F4-855A-A541-9D161710A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FE37D-5218-0A13-2EB7-AC2DD9E5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27F953-2F72-5339-1EAB-E2319501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46035-11CC-FA65-0DC3-0890DFED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9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C069B5-861B-A341-7068-5F4EEA31D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A797C-DA37-F03A-7210-6C19FF79A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72F73-BDCB-6D33-7CC7-6CD0341A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61D21-5ED0-A1AA-1473-E840465E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71A602-77CD-594A-E9B1-6AE0B2A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1C395-8002-C02B-13A3-E93C0112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10C2C-35BB-77D3-2E5C-7E4C7645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EE07C-3835-8AB7-741D-446F01B0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2A0F01-BD08-1112-F3B9-C0CF31B0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8B14E-3A80-6169-4F9A-DB350378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856F7-3958-FBA6-DB0B-43AEADE6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1FB35-1C0C-08F3-A5FC-64ABF8C9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BB0CE-04C7-7881-3043-59E4D7FD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00D23-5C67-B28A-82DE-98667CDA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E7F64-B32B-7A30-C783-CD4D7158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4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DB9CA-E49C-1B95-696D-B69E69E8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E4DE-6382-7AB5-CCC3-D85B9E4F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F7638-5565-37C0-BFDA-6F4C52B0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70926-B625-4BC2-6D3E-B05A9AEC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839B2-3C72-0F38-DD96-6A491088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248E6B-E88E-0340-B468-D56242CD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3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C1FD3-C013-4059-4606-F99A3313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AF4D7-9F4C-107C-CD08-4D8F4729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FDD58-1DF3-CEF0-0A6F-1BC29AA2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293FCF-A7B5-F73D-91F6-535B66D4D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0B37E-0922-DD06-F687-1CB3C2325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B9CA6D-B5B6-E0C2-32D7-A08DD931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C7B9FD-98FE-7230-012B-1281EB7A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E2FC9D-482D-1214-3133-B43A3D98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47278-53AC-D8A5-2272-454CCE6F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CE9AD-FC82-5ADC-B291-D5D3877A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4D0C61-5FB2-94FC-3AC3-793BF3CE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69A0A1-A0AB-63C3-8703-7F7D69E8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C1E9F-F151-EC22-EC49-7120FA09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2F42D0-C13C-9ACB-F747-F4B56C8C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23A55-C469-FEED-6C04-2A5D9705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5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6E540-123B-BB8B-A430-CA4287E4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05A7E-D8C4-4629-BC01-0481F592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CA8D7C-6747-1F57-230C-D70C2C08A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C6154-B5BA-0C25-A12E-BF9AB3C2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53E319-1130-0382-FE3F-5C1EEB8A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B0C92-B439-FE02-C119-3B1768EF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9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CCABD-2180-5351-1574-FB306A97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B5E72C-6EE6-7141-CC7F-392BC2099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D5F463-38DF-6009-F7C6-4737A68B4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9461F7-98BF-98DB-5077-80AF8698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89DF1-2982-E602-9A06-AE8EA21E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C5DB64-B7D4-B28E-9BA4-D4802EAD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4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0E8F7-AD39-2B1E-6880-2C37DD84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A3CC-0F85-C43C-1E6E-95602DA2B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A3FBF-194E-71CA-1506-382115E51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26BA-9670-EF4E-991F-A74C9B88655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928E3-ACB8-87DA-784E-56F4E6AFA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A9521-DCD5-C964-A990-A7299BF58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C38E-1C91-584D-8196-C2F6A154E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04A01-98CB-DA10-A478-4CA033FC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to / I / a helmet / wear 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C7DCF8-2D83-C800-9DE9-AB83E521F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785" y="2105978"/>
            <a:ext cx="3778715" cy="27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6E5E6-EA12-EF2F-F245-B70BE32E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</a:t>
            </a:r>
            <a:r>
              <a:rPr lang="en-US"/>
              <a:t>/ trainers / have to / wear / Liza</a:t>
            </a:r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887874-3947-332C-121C-4225CEEE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663" y="2796471"/>
            <a:ext cx="3393223" cy="26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9F4D9-0FC4-B1C3-471F-0DB30D3E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glove / bring / He / has to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1ADDA4-7CF8-576B-3354-490666526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166" y="2001818"/>
            <a:ext cx="3953663" cy="29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8EE8B-21C6-F091-BEEA-B274B774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to / don’t / You / flip flops / wear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40E8A5-EB10-345B-B6F4-9188A73A7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151" y="2460877"/>
            <a:ext cx="3278923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C95CC-93FE-F0A5-4B4D-B22EFD85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Liza / a towel / doesn’t / bring / have to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78A207-0775-6F23-B44C-24CCFC023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365" y="2509025"/>
            <a:ext cx="3979377" cy="26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36C58-F15F-5542-3CCF-7C054932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/ goggles / wear / have to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F44C4-D9B5-0281-C9FC-476ACE186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23A3D-CC61-5251-63CA-45D1FA8B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718" y="2502821"/>
            <a:ext cx="4008668" cy="29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1A61A-F694-A110-0F52-6D2B6E78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has to / Mary / a swimming costume / wear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262507-7EA9-CC31-84A4-3D11A5A28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430" y="2504653"/>
            <a:ext cx="3519139" cy="28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FCD10-25BA-A0CF-A869-2EA7D277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bats / bring / don’t / They / have to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452591-8733-3D86-7B68-31A1FCB47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851" y="2442117"/>
            <a:ext cx="3442199" cy="24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0EC6D-4663-90AC-29C2-8D2DE936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/ wear / have to / Ben / a tracksuit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347B85-A4CA-5818-93C0-02538B203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020" y="2242347"/>
            <a:ext cx="3606180" cy="28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86E3E-8F45-9407-B389-8A81A8E5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Bob/ wear / has to / a swimming cap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AC3B31-BABA-8BFC-6F60-933535FC2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614" y="2415033"/>
            <a:ext cx="3507059" cy="26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100</Words>
  <Application>Microsoft Macintosh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have to / I / a helmet / wear  </vt:lpstr>
      <vt:lpstr>a glove / bring / He / has to</vt:lpstr>
      <vt:lpstr>have to / don’t / You / flip flops / wear</vt:lpstr>
      <vt:lpstr>Liza / a towel / doesn’t / bring / have to</vt:lpstr>
      <vt:lpstr>We / goggles / wear / have to</vt:lpstr>
      <vt:lpstr> has to / Mary / a swimming costume / wear</vt:lpstr>
      <vt:lpstr>bats / bring / don’t / They / have to</vt:lpstr>
      <vt:lpstr>doesn’t / wear / have to / Ben / a tracksuit</vt:lpstr>
      <vt:lpstr>Bob/ wear / has to / a swimming cap</vt:lpstr>
      <vt:lpstr>doesn’t / trainers / have to / wear / Liza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to / I / a helmet / wear  </dc:title>
  <dc:creator>Microsoft Office User</dc:creator>
  <cp:lastModifiedBy>Microsoft Office User</cp:lastModifiedBy>
  <cp:revision>1</cp:revision>
  <dcterms:created xsi:type="dcterms:W3CDTF">2022-05-02T09:08:54Z</dcterms:created>
  <dcterms:modified xsi:type="dcterms:W3CDTF">2022-05-02T09:20:23Z</dcterms:modified>
</cp:coreProperties>
</file>