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4" r:id="rId19"/>
    <p:sldId id="272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A899CF-49B1-40BB-AA61-8504DA10F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6594037-06E5-4B0B-8959-1280086713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49E9DA-6A53-4B65-A953-F28FE767E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9FF03E-CAD6-4A6E-8FD7-A6A061ACF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6A98F4-0C7E-4F31-BF76-CAA4FACE4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7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23C78-BDAC-4F2B-AD69-D3A4339DA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1F9A407-A551-411A-BDF4-970518159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443234-D557-4BAA-99A1-2D72003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00AF30-C6FD-4EB7-9636-9E35A087A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CA0BE7-73E8-42E1-B724-DAADA153F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1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38FD51-2C1B-4BF4-AC39-02C3AF1E8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6080FD5-BEBC-48CA-8181-F37348AAA4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22EA87-4AC3-4D15-9087-C711D7277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ACDC34-5548-4D79-B4AE-FDFE0196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C9CDBCC-A9AF-46DE-BDB4-DA0398B9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1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A2EFA0-D770-4344-9AFE-40DF49DBD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1C842C-31C3-4C2A-9E98-6AD326272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7EF21B-D729-4CEA-9668-C801602F3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1CBB24-63EA-4EA4-B2C8-407F7718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391F61-8C08-412F-AD8A-E94F5AF13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BBFDB-3479-45D8-9CAA-79A2A5F63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20BA96-BF34-4762-B082-10CE3BF82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EE2374-6CE6-45DD-88FC-BC42BE02C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F6E418-D869-4F91-9206-31F5F77FB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0AD452-0E00-4057-906C-7D4B3911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0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A85B36-2B92-49F0-BAD5-B44D8A75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13E4BB-3DEB-4397-80D6-2A0AA3B1C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DE21F2-BC56-4101-9C53-FB0626E61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A5A586-6A89-4D42-94EB-EAD22F457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51D5C9-43BD-4F98-A446-298C53E02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6A1B70-7460-4E33-8D7C-990EC8F8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51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4D789-5286-48D3-AB21-8C8BE2974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B30187-A043-4F40-959A-E9791B9D8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2F2F4F-F570-4EC8-ABE0-3E54496D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5692CE-FC1C-4787-B671-AB473E682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E8035AF-CBE1-4005-970C-30255C3E5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392787-8B0A-4C09-BD88-8DB22192E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F7900F4-A283-4CCA-B0F9-51BDA028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E71EDA9-09B9-4322-9951-D0AE41F3A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843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5E5530-729F-4F2F-A49C-090E2ED4B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FDE204E-1949-46B4-A2F1-2D0CD6E7F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8811EB-BC30-4211-AAB9-F773B4632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95B8E7-1507-4768-B15F-8DF3C538E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7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E3FEAA-759F-4227-9F07-A7F5BEDF3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6E9557-8B13-4FFA-9A4D-1F2FD182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908BFE1-AD03-46D4-AAF3-57F714B3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99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3B13CD-AA6E-4853-999E-739CD343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A76A5-2073-4555-86B2-C32FCF4DE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7E03BB-E431-45D9-81CD-C1014183D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97340A-034A-433A-8848-AAE88F8E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6E367E6-DE74-4187-8F0F-D3AD1D57A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A70028-A481-4214-AA6D-6EC82C63D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430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31C03A-0768-4FD8-89B3-A803D050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672ABE9-5DD2-4A0B-BF75-661CD3988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32EAF86-0EAD-480E-A324-915C079DE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2F6F228-F51E-4F8B-90BB-9CB58EF9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B953F8-2446-4CC3-80A2-00979A53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122E3D-6BB1-47AC-8E39-78E91DCE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397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7831441-A4E6-4D1E-9BBE-D47D25557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87FA33-2520-4BEE-8410-E9801A71E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E4959-7FE5-4618-9B41-D8A61C618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8B01-CA93-4BC1-9ECA-25F198968439}" type="datetimeFigureOut">
              <a:rPr lang="es-ES" smtClean="0"/>
              <a:t>23/04/2018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69E22A-2945-449D-9EC9-CED85C5DC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B92B6-C947-4EA3-90AA-3E7ABD34B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DB625-CA2D-4161-9C83-EC36F2247A3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545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 Imagen">
            <a:extLst>
              <a:ext uri="{FF2B5EF4-FFF2-40B4-BE49-F238E27FC236}">
                <a16:creationId xmlns:a16="http://schemas.microsoft.com/office/drawing/2014/main" id="{76B73911-64DF-4EB5-BE62-0B524559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9650436" y="6129125"/>
            <a:ext cx="1628665" cy="749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8D90538-871E-4D07-84B2-65AA96359281}"/>
              </a:ext>
            </a:extLst>
          </p:cNvPr>
          <p:cNvSpPr txBox="1"/>
          <p:nvPr/>
        </p:nvSpPr>
        <p:spPr>
          <a:xfrm>
            <a:off x="5559190" y="4951828"/>
            <a:ext cx="4477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/>
              <a:t>PRESENT SIMPLE AFFIRMATIVE</a:t>
            </a:r>
            <a:endParaRPr lang="es-ES" sz="24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7004C5-E1F3-49E0-BE9C-DBBBEF26B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39" y="2104480"/>
            <a:ext cx="4761389" cy="235326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C4DA30-1647-4060-89CC-98C15AC56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663" y="975092"/>
            <a:ext cx="3223594" cy="552854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2006688"/>
      </p:ext>
    </p:extLst>
  </p:cSld>
  <p:clrMapOvr>
    <a:masterClrMapping/>
  </p:clrMapOvr>
  <p:transition spd="slow" advClick="0" advTm="5000">
    <p:fade/>
    <p:sndAc>
      <p:stSnd>
        <p:snd r:embed="rId2" name="To_B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8C0F3DC-8BBE-40A8-A284-0FE54BADE0AA}"/>
              </a:ext>
            </a:extLst>
          </p:cNvPr>
          <p:cNvSpPr txBox="1"/>
          <p:nvPr/>
        </p:nvSpPr>
        <p:spPr>
          <a:xfrm>
            <a:off x="1808925" y="1848163"/>
            <a:ext cx="8739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Fill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gaps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correct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be.</a:t>
            </a:r>
          </a:p>
          <a:p>
            <a:pPr algn="ctr"/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slide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6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</a:t>
            </a:r>
            <a:r>
              <a:rPr lang="es-ES_tradnl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Botón de acción: ir hacia delante o siguiente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3DA0CE-3239-4FA9-AD74-3669A785BAD4}"/>
              </a:ext>
            </a:extLst>
          </p:cNvPr>
          <p:cNvSpPr/>
          <p:nvPr/>
        </p:nvSpPr>
        <p:spPr>
          <a:xfrm>
            <a:off x="10416209" y="6281530"/>
            <a:ext cx="1099930" cy="450574"/>
          </a:xfrm>
          <a:prstGeom prst="actionButtonForwardNex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Botón de acción: ir al principio 7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6543BDF2-D35F-4449-870B-712F9F0C9E60}"/>
              </a:ext>
            </a:extLst>
          </p:cNvPr>
          <p:cNvSpPr/>
          <p:nvPr/>
        </p:nvSpPr>
        <p:spPr>
          <a:xfrm>
            <a:off x="569843" y="6261651"/>
            <a:ext cx="706494" cy="428209"/>
          </a:xfrm>
          <a:prstGeom prst="actionButtonBeginning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27BE96-742A-44B3-8C03-FAB104B97A0B}"/>
              </a:ext>
            </a:extLst>
          </p:cNvPr>
          <p:cNvSpPr txBox="1"/>
          <p:nvPr/>
        </p:nvSpPr>
        <p:spPr>
          <a:xfrm>
            <a:off x="1431234" y="6288155"/>
            <a:ext cx="551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/>
              <a:t>Click</a:t>
            </a:r>
            <a:r>
              <a:rPr lang="es-ES_tradnl" sz="2000" b="1" dirty="0"/>
              <a:t> </a:t>
            </a:r>
            <a:r>
              <a:rPr lang="es-ES_tradnl" sz="2000" b="1" dirty="0" err="1"/>
              <a:t>here</a:t>
            </a:r>
            <a:r>
              <a:rPr lang="es-ES_tradnl" sz="2000" b="1" dirty="0"/>
              <a:t> </a:t>
            </a:r>
            <a:r>
              <a:rPr lang="es-ES_tradnl" sz="2000" b="1" dirty="0" err="1"/>
              <a:t>if</a:t>
            </a:r>
            <a:r>
              <a:rPr lang="es-ES_tradnl" sz="2000" b="1" dirty="0"/>
              <a:t> </a:t>
            </a:r>
            <a:r>
              <a:rPr lang="es-ES_tradnl" sz="2000" b="1" dirty="0" err="1"/>
              <a:t>you</a:t>
            </a:r>
            <a:r>
              <a:rPr lang="es-ES_tradnl" sz="2000" b="1" dirty="0"/>
              <a:t> </a:t>
            </a:r>
            <a:r>
              <a:rPr lang="es-ES_tradnl" sz="2000" b="1" dirty="0" err="1"/>
              <a:t>want</a:t>
            </a:r>
            <a:r>
              <a:rPr lang="es-ES_tradnl" sz="2000" b="1" dirty="0"/>
              <a:t> </a:t>
            </a:r>
            <a:r>
              <a:rPr lang="es-ES_tradnl" sz="2000" b="1" dirty="0" err="1"/>
              <a:t>to</a:t>
            </a:r>
            <a:r>
              <a:rPr lang="es-ES_tradnl" sz="2000" b="1" dirty="0"/>
              <a:t> listen </a:t>
            </a:r>
            <a:r>
              <a:rPr lang="es-ES_tradnl" sz="2000" b="1" dirty="0" err="1"/>
              <a:t>to</a:t>
            </a:r>
            <a:r>
              <a:rPr lang="es-ES_tradnl" sz="2000" b="1" dirty="0"/>
              <a:t> </a:t>
            </a:r>
            <a:r>
              <a:rPr lang="es-ES_tradnl" sz="2000" b="1" dirty="0" err="1"/>
              <a:t>the</a:t>
            </a:r>
            <a:r>
              <a:rPr lang="es-ES_tradnl" sz="2000" b="1" dirty="0"/>
              <a:t> </a:t>
            </a:r>
            <a:r>
              <a:rPr lang="es-ES_tradnl" sz="2000" b="1" dirty="0" err="1"/>
              <a:t>song</a:t>
            </a:r>
            <a:r>
              <a:rPr lang="es-ES_tradnl" sz="2000" b="1" dirty="0"/>
              <a:t> </a:t>
            </a:r>
            <a:r>
              <a:rPr lang="es-ES_tradnl" sz="2000" b="1" dirty="0" err="1"/>
              <a:t>again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968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5067408" y="1806975"/>
            <a:ext cx="4147930" cy="1828800"/>
          </a:xfrm>
          <a:prstGeom prst="wedgeRoundRectCallout">
            <a:avLst>
              <a:gd name="adj1" fmla="val -73229"/>
              <a:gd name="adj2" fmla="val -3605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I ____ </a:t>
            </a:r>
            <a:r>
              <a:rPr lang="es-ES_tradnl" sz="4800" dirty="0" err="1">
                <a:solidFill>
                  <a:schemeClr val="tx1"/>
                </a:solidFill>
              </a:rPr>
              <a:t>here</a:t>
            </a:r>
            <a:endParaRPr lang="es-ES" sz="4800" dirty="0">
              <a:solidFill>
                <a:schemeClr val="tx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A3C218E-1786-4002-A6A1-B529DFBE457E}"/>
              </a:ext>
            </a:extLst>
          </p:cNvPr>
          <p:cNvSpPr txBox="1"/>
          <p:nvPr/>
        </p:nvSpPr>
        <p:spPr>
          <a:xfrm>
            <a:off x="6096001" y="2305877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rgbClr val="FF0000"/>
                </a:solidFill>
              </a:rPr>
              <a:t>am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09B0F4-A1C9-4708-820F-FBA5731EB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7" y="761240"/>
            <a:ext cx="2809461" cy="5072636"/>
          </a:xfrm>
          <a:prstGeom prst="rect">
            <a:avLst/>
          </a:prstGeom>
          <a:effectLst>
            <a:outerShdw blurRad="76200" dist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31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_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you</a:t>
            </a:r>
            <a:r>
              <a:rPr lang="es-ES_tradnl" sz="4800" dirty="0">
                <a:solidFill>
                  <a:schemeClr val="tx1"/>
                </a:solidFill>
              </a:rPr>
              <a:t> _____ </a:t>
            </a:r>
            <a:r>
              <a:rPr lang="es-ES_tradnl" sz="4800" dirty="0" err="1">
                <a:solidFill>
                  <a:schemeClr val="tx1"/>
                </a:solidFill>
              </a:rPr>
              <a:t>there</a:t>
            </a:r>
            <a:endParaRPr lang="es-ES" sz="4800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F578F4-0B8B-4EEC-B594-CC951A33C936}"/>
              </a:ext>
            </a:extLst>
          </p:cNvPr>
          <p:cNvSpPr txBox="1"/>
          <p:nvPr/>
        </p:nvSpPr>
        <p:spPr>
          <a:xfrm>
            <a:off x="6838121" y="1378225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rgbClr val="FF0000"/>
                </a:solidFill>
              </a:rPr>
              <a:t>are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D48E594-CD07-4B5B-B086-295D12C6A4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075B38A-5418-469F-A247-A8D1599E9F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7615" r="30035" b="10210"/>
          <a:stretch/>
        </p:blipFill>
        <p:spPr>
          <a:xfrm>
            <a:off x="8368447" y="1883463"/>
            <a:ext cx="2171363" cy="3379304"/>
          </a:xfrm>
          <a:prstGeom prst="rect">
            <a:avLst/>
          </a:prstGeom>
          <a:effectLst>
            <a:outerShdw blurRad="76200" dist="1778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70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_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C50F281-0C47-4EEB-BEB3-44F3F1629770}"/>
              </a:ext>
            </a:extLst>
          </p:cNvPr>
          <p:cNvSpPr/>
          <p:nvPr/>
        </p:nvSpPr>
        <p:spPr>
          <a:xfrm>
            <a:off x="576469" y="596349"/>
            <a:ext cx="11039061" cy="5528546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He ___ </a:t>
            </a:r>
            <a:r>
              <a:rPr lang="es-ES_tradnl" sz="4800" dirty="0" err="1">
                <a:solidFill>
                  <a:schemeClr val="tx1"/>
                </a:solidFill>
              </a:rPr>
              <a:t>happy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EE7252-FF50-494C-ACDF-394C6220C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46" l="469" r="36563">
                        <a14:foregroundMark x1="22500" y1="35208" x2="21406" y2="35208"/>
                        <a14:foregroundMark x1="21406" y1="35208" x2="21406" y2="352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462" b="4687"/>
          <a:stretch/>
        </p:blipFill>
        <p:spPr>
          <a:xfrm>
            <a:off x="8749671" y="1921439"/>
            <a:ext cx="1660421" cy="3248472"/>
          </a:xfrm>
          <a:prstGeom prst="rect">
            <a:avLst/>
          </a:prstGeom>
          <a:effectLst>
            <a:outerShdw blurRad="76200" dist="101600" dir="192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E91E5B-6C1B-421E-B58E-FA986CC87286}"/>
              </a:ext>
            </a:extLst>
          </p:cNvPr>
          <p:cNvSpPr txBox="1"/>
          <p:nvPr/>
        </p:nvSpPr>
        <p:spPr>
          <a:xfrm>
            <a:off x="5474830" y="1722242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52A06B1-60E9-47E5-808B-8661567650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88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_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58036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she</a:t>
            </a:r>
            <a:r>
              <a:rPr lang="es-ES_tradnl" sz="4800" dirty="0">
                <a:solidFill>
                  <a:schemeClr val="tx1"/>
                </a:solidFill>
              </a:rPr>
              <a:t> ___ </a:t>
            </a:r>
            <a:r>
              <a:rPr lang="es-ES_tradnl" sz="4800" dirty="0" err="1">
                <a:solidFill>
                  <a:schemeClr val="tx1"/>
                </a:solidFill>
              </a:rPr>
              <a:t>sad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EE7252-FF50-494C-ACDF-394C6220C0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8006" l="9982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9501" r="24054"/>
          <a:stretch/>
        </p:blipFill>
        <p:spPr>
          <a:xfrm>
            <a:off x="9115864" y="1197097"/>
            <a:ext cx="1674055" cy="4437561"/>
          </a:xfrm>
          <a:prstGeom prst="rect">
            <a:avLst/>
          </a:prstGeom>
          <a:effectLst>
            <a:outerShdw blurRad="76200" dist="203200" dir="1554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A7D950B-EF5A-4C70-A460-9847850B0A89}"/>
              </a:ext>
            </a:extLst>
          </p:cNvPr>
          <p:cNvSpPr txBox="1"/>
          <p:nvPr/>
        </p:nvSpPr>
        <p:spPr>
          <a:xfrm>
            <a:off x="6627771" y="1722242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6E355E4-0ADE-4361-9653-F3064BC17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86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e_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It</a:t>
            </a:r>
            <a:r>
              <a:rPr lang="es-ES_tradnl" sz="4800" dirty="0">
                <a:solidFill>
                  <a:schemeClr val="tx1"/>
                </a:solidFill>
              </a:rPr>
              <a:t> ___ </a:t>
            </a:r>
            <a:r>
              <a:rPr lang="es-ES_tradnl" sz="4800" dirty="0" err="1">
                <a:solidFill>
                  <a:schemeClr val="tx1"/>
                </a:solidFill>
              </a:rPr>
              <a:t>burning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4E6D04-B881-4E91-B4CF-F3DEEF475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04" y="194641"/>
            <a:ext cx="3810000" cy="5715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D7EB5EB-A337-4E33-BE8E-C484F7053CE6}"/>
              </a:ext>
            </a:extLst>
          </p:cNvPr>
          <p:cNvSpPr txBox="1"/>
          <p:nvPr/>
        </p:nvSpPr>
        <p:spPr>
          <a:xfrm>
            <a:off x="5090521" y="1722242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D9AC572-4D85-4C17-B2BC-DC12B2B2A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4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_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193077" y="1223341"/>
            <a:ext cx="3276868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The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world</a:t>
            </a:r>
            <a:r>
              <a:rPr lang="es-ES_tradnl" sz="4800" dirty="0">
                <a:solidFill>
                  <a:schemeClr val="tx1"/>
                </a:solidFill>
              </a:rPr>
              <a:t> ___ </a:t>
            </a:r>
            <a:r>
              <a:rPr lang="es-ES_tradnl" sz="4800" dirty="0" err="1">
                <a:solidFill>
                  <a:schemeClr val="tx1"/>
                </a:solidFill>
              </a:rPr>
              <a:t>turning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Picture 6" descr="http://upload.wikimedia.org/wikipedia/commons/0/0f/Globo_terraqueo_3.gif">
            <a:extLst>
              <a:ext uri="{FF2B5EF4-FFF2-40B4-BE49-F238E27FC236}">
                <a16:creationId xmlns:a16="http://schemas.microsoft.com/office/drawing/2014/main" id="{41E99C50-0AC9-4211-B67A-52585A454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67" y="1814733"/>
            <a:ext cx="2957214" cy="286980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47616184-1EFF-474E-BC85-54C34F17FAAF}"/>
              </a:ext>
            </a:extLst>
          </p:cNvPr>
          <p:cNvSpPr txBox="1"/>
          <p:nvPr/>
        </p:nvSpPr>
        <p:spPr>
          <a:xfrm>
            <a:off x="4321893" y="2040290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9AD07AC-CE3A-4EA5-A867-84C32009D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5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7541187" y="1406221"/>
            <a:ext cx="3276868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We</a:t>
            </a:r>
            <a:r>
              <a:rPr lang="es-ES_tradnl" sz="4800" dirty="0">
                <a:solidFill>
                  <a:schemeClr val="tx1"/>
                </a:solidFill>
              </a:rPr>
              <a:t> ___ </a:t>
            </a:r>
            <a:r>
              <a:rPr lang="es-ES_tradnl" sz="4800" dirty="0" err="1">
                <a:solidFill>
                  <a:schemeClr val="tx1"/>
                </a:solidFill>
              </a:rPr>
              <a:t>people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7F8349-C1E4-47F5-A3F1-7DCD36E79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30" y="2055721"/>
            <a:ext cx="5214209" cy="3907305"/>
          </a:xfrm>
          <a:prstGeom prst="rect">
            <a:avLst/>
          </a:prstGeom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3A7645-4AED-4A1C-8671-C33899A93369}"/>
              </a:ext>
            </a:extLst>
          </p:cNvPr>
          <p:cNvSpPr txBox="1"/>
          <p:nvPr/>
        </p:nvSpPr>
        <p:spPr>
          <a:xfrm>
            <a:off x="9093187" y="1529380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rgbClr val="FF0000"/>
                </a:solidFill>
              </a:rPr>
              <a:t>are</a:t>
            </a:r>
            <a:endParaRPr lang="es-E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e_are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3325785" y="976557"/>
            <a:ext cx="2709665" cy="1828800"/>
          </a:xfrm>
          <a:prstGeom prst="wedgeRoundRectCallout">
            <a:avLst>
              <a:gd name="adj1" fmla="val -74237"/>
              <a:gd name="adj2" fmla="val 1854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You</a:t>
            </a:r>
            <a:r>
              <a:rPr lang="es-ES_tradnl" sz="4800" dirty="0">
                <a:solidFill>
                  <a:schemeClr val="tx1"/>
                </a:solidFill>
              </a:rPr>
              <a:t> ___ </a:t>
            </a:r>
            <a:r>
              <a:rPr lang="es-ES_tradnl" sz="4800" dirty="0" err="1">
                <a:solidFill>
                  <a:schemeClr val="tx1"/>
                </a:solidFill>
              </a:rPr>
              <a:t>people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7F8349-C1E4-47F5-A3F1-7DCD36E79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67" y="2033150"/>
            <a:ext cx="4707724" cy="3527767"/>
          </a:xfrm>
          <a:prstGeom prst="rect">
            <a:avLst/>
          </a:prstGeom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B3A7645-4AED-4A1C-8671-C33899A93369}"/>
              </a:ext>
            </a:extLst>
          </p:cNvPr>
          <p:cNvSpPr txBox="1"/>
          <p:nvPr/>
        </p:nvSpPr>
        <p:spPr>
          <a:xfrm>
            <a:off x="4680617" y="1059960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rgbClr val="FF0000"/>
                </a:solidFill>
              </a:rPr>
              <a:t>are</a:t>
            </a:r>
            <a:endParaRPr lang="es-ES" sz="4800" b="1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15902B-C0A5-4DC4-A38E-2114EFAA7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76" y="719275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3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_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C50F281-0C47-4EEB-BEB3-44F3F1629770}"/>
              </a:ext>
            </a:extLst>
          </p:cNvPr>
          <p:cNvSpPr/>
          <p:nvPr/>
        </p:nvSpPr>
        <p:spPr>
          <a:xfrm>
            <a:off x="569843" y="596349"/>
            <a:ext cx="11039061" cy="5528546"/>
          </a:xfrm>
          <a:prstGeom prst="round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5400000" scaled="1"/>
            <a:tileRect/>
          </a:gra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207025" y="1051064"/>
            <a:ext cx="4219403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they</a:t>
            </a:r>
            <a:r>
              <a:rPr lang="es-ES_tradnl" sz="4800" dirty="0">
                <a:solidFill>
                  <a:schemeClr val="tx1"/>
                </a:solidFill>
              </a:rPr>
              <a:t> _____ </a:t>
            </a:r>
            <a:r>
              <a:rPr lang="es-ES_tradnl" sz="4800" dirty="0" err="1">
                <a:solidFill>
                  <a:schemeClr val="tx1"/>
                </a:solidFill>
              </a:rPr>
              <a:t>plants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8932CF-945F-4072-9A1F-9A14A1867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7" r="99933">
                        <a14:foregroundMark x1="23667" y1="80467" x2="27333" y2="95667"/>
                        <a14:foregroundMark x1="34333" y1="80067" x2="28600" y2="97333"/>
                        <a14:foregroundMark x1="75333" y1="24333" x2="74667" y2="25667"/>
                        <a14:backgroundMark x1="20000" y1="40133" x2="20200" y2="41000"/>
                        <a14:backgroundMark x1="27800" y1="42133" x2="27333" y2="42133"/>
                        <a14:backgroundMark x1="25800" y1="42133" x2="25800" y2="42133"/>
                        <a14:backgroundMark x1="28467" y1="46800" x2="28667" y2="49667"/>
                        <a14:backgroundMark x1="34667" y1="48133" x2="33800" y2="52533"/>
                        <a14:backgroundMark x1="45333" y1="55467" x2="44667" y2="55867"/>
                        <a14:backgroundMark x1="48000" y1="54800" x2="47333" y2="55200"/>
                        <a14:backgroundMark x1="50000" y1="52533" x2="50000" y2="55000"/>
                        <a14:backgroundMark x1="52200" y1="54800" x2="52467" y2="55667"/>
                        <a14:backgroundMark x1="64200" y1="59200" x2="64867" y2="59467"/>
                        <a14:backgroundMark x1="60867" y1="31200" x2="59800" y2="29467"/>
                        <a14:backgroundMark x1="64000" y1="26133" x2="64000" y2="26133"/>
                        <a14:backgroundMark x1="78200" y1="25200" x2="78200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5298" y="2205658"/>
            <a:ext cx="3432312" cy="3429000"/>
          </a:xfrm>
          <a:prstGeom prst="rect">
            <a:avLst/>
          </a:prstGeom>
          <a:effectLst>
            <a:outerShdw blurRad="76200" dist="889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97D5A1E-D939-49D7-B9E8-92DCB75B7F92}"/>
              </a:ext>
            </a:extLst>
          </p:cNvPr>
          <p:cNvSpPr txBox="1"/>
          <p:nvPr/>
        </p:nvSpPr>
        <p:spPr>
          <a:xfrm>
            <a:off x="4976190" y="1938960"/>
            <a:ext cx="111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800" b="1" dirty="0">
                <a:solidFill>
                  <a:srgbClr val="FF0000"/>
                </a:solidFill>
              </a:rPr>
              <a:t>are</a:t>
            </a:r>
            <a:endParaRPr lang="es-ES" sz="4800" b="1" dirty="0">
              <a:solidFill>
                <a:srgbClr val="FF0000"/>
              </a:solidFill>
            </a:endParaRPr>
          </a:p>
        </p:txBody>
      </p:sp>
      <p:sp>
        <p:nvSpPr>
          <p:cNvPr id="2" name="Botón de acción: ir al principio 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136CAF7-F2DA-4CF6-91E9-1B12CE10AE49}"/>
              </a:ext>
            </a:extLst>
          </p:cNvPr>
          <p:cNvSpPr/>
          <p:nvPr/>
        </p:nvSpPr>
        <p:spPr>
          <a:xfrm>
            <a:off x="569843" y="6261651"/>
            <a:ext cx="706494" cy="428209"/>
          </a:xfrm>
          <a:prstGeom prst="actionButtonBeginning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Botón de acción: en blanco 7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DC0A95E0-CBA4-45AC-9EE1-B9A1D4A487D6}"/>
              </a:ext>
            </a:extLst>
          </p:cNvPr>
          <p:cNvSpPr/>
          <p:nvPr/>
        </p:nvSpPr>
        <p:spPr>
          <a:xfrm>
            <a:off x="10919791" y="6261651"/>
            <a:ext cx="689113" cy="457201"/>
          </a:xfrm>
          <a:prstGeom prst="actionButtonBlank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EXIT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2E61B5D-15E0-46BC-8D06-13E8A874BDEF}"/>
              </a:ext>
            </a:extLst>
          </p:cNvPr>
          <p:cNvSpPr txBox="1"/>
          <p:nvPr/>
        </p:nvSpPr>
        <p:spPr>
          <a:xfrm>
            <a:off x="1431234" y="6288155"/>
            <a:ext cx="5512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err="1"/>
              <a:t>Click</a:t>
            </a:r>
            <a:r>
              <a:rPr lang="es-ES_tradnl" sz="2000" b="1" dirty="0"/>
              <a:t> </a:t>
            </a:r>
            <a:r>
              <a:rPr lang="es-ES_tradnl" sz="2000" b="1" dirty="0" err="1"/>
              <a:t>here</a:t>
            </a:r>
            <a:r>
              <a:rPr lang="es-ES_tradnl" sz="2000" b="1" dirty="0"/>
              <a:t> </a:t>
            </a:r>
            <a:r>
              <a:rPr lang="es-ES_tradnl" sz="2000" b="1" dirty="0" err="1"/>
              <a:t>if</a:t>
            </a:r>
            <a:r>
              <a:rPr lang="es-ES_tradnl" sz="2000" b="1" dirty="0"/>
              <a:t> </a:t>
            </a:r>
            <a:r>
              <a:rPr lang="es-ES_tradnl" sz="2000" b="1" dirty="0" err="1"/>
              <a:t>you</a:t>
            </a:r>
            <a:r>
              <a:rPr lang="es-ES_tradnl" sz="2000" b="1" dirty="0"/>
              <a:t> </a:t>
            </a:r>
            <a:r>
              <a:rPr lang="es-ES_tradnl" sz="2000" b="1" dirty="0" err="1"/>
              <a:t>want</a:t>
            </a:r>
            <a:r>
              <a:rPr lang="es-ES_tradnl" sz="2000" b="1" dirty="0"/>
              <a:t> </a:t>
            </a:r>
            <a:r>
              <a:rPr lang="es-ES_tradnl" sz="2000" b="1" dirty="0" err="1"/>
              <a:t>to</a:t>
            </a:r>
            <a:r>
              <a:rPr lang="es-ES_tradnl" sz="2000" b="1" dirty="0"/>
              <a:t> listen </a:t>
            </a:r>
            <a:r>
              <a:rPr lang="es-ES_tradnl" sz="2000" b="1" dirty="0" err="1"/>
              <a:t>to</a:t>
            </a:r>
            <a:r>
              <a:rPr lang="es-ES_tradnl" sz="2000" b="1" dirty="0"/>
              <a:t> </a:t>
            </a:r>
            <a:r>
              <a:rPr lang="es-ES_tradnl" sz="2000" b="1" dirty="0" err="1"/>
              <a:t>the</a:t>
            </a:r>
            <a:r>
              <a:rPr lang="es-ES_tradnl" sz="2000" b="1" dirty="0"/>
              <a:t> </a:t>
            </a:r>
            <a:r>
              <a:rPr lang="es-ES_tradnl" sz="2000" b="1" dirty="0" err="1"/>
              <a:t>song</a:t>
            </a:r>
            <a:r>
              <a:rPr lang="es-ES_tradnl" sz="2000" b="1" dirty="0"/>
              <a:t> </a:t>
            </a:r>
            <a:r>
              <a:rPr lang="es-ES_tradnl" sz="2000" b="1" dirty="0" err="1"/>
              <a:t>again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FE93804-98F8-40E0-9357-20E3953922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58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ey_a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5168348" y="1444487"/>
            <a:ext cx="4147930" cy="1828800"/>
          </a:xfrm>
          <a:prstGeom prst="wedgeRoundRectCallout">
            <a:avLst>
              <a:gd name="adj1" fmla="val -72590"/>
              <a:gd name="adj2" fmla="val 163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I </a:t>
            </a:r>
            <a:r>
              <a:rPr lang="es-ES_tradnl" sz="4800" b="1" dirty="0">
                <a:solidFill>
                  <a:srgbClr val="FF0000"/>
                </a:solidFill>
              </a:rPr>
              <a:t>am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here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09F25F0-865C-4AC1-B214-CCBE803E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47" y="733105"/>
            <a:ext cx="2809461" cy="5072636"/>
          </a:xfrm>
          <a:prstGeom prst="rect">
            <a:avLst/>
          </a:prstGeom>
          <a:effectLst>
            <a:outerShdw blurRad="76200" dist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386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C8AD1EE-89EE-413A-BA8C-2FB47778B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786030" y="1348633"/>
            <a:ext cx="3100793" cy="1828800"/>
          </a:xfrm>
          <a:prstGeom prst="wedgeRoundRectCallout">
            <a:avLst>
              <a:gd name="adj1" fmla="val -80371"/>
              <a:gd name="adj2" fmla="val -18202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you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>
                <a:solidFill>
                  <a:srgbClr val="FF0000"/>
                </a:solidFill>
              </a:rPr>
              <a:t>are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there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11FF2B-8A6F-49DE-B796-6F7AA2D149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4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9" t="17615" r="30035" b="10210"/>
          <a:stretch/>
        </p:blipFill>
        <p:spPr>
          <a:xfrm>
            <a:off x="8368447" y="1883463"/>
            <a:ext cx="2171363" cy="3379304"/>
          </a:xfrm>
          <a:prstGeom prst="rect">
            <a:avLst/>
          </a:prstGeom>
          <a:effectLst>
            <a:outerShdw blurRad="76200" dist="1778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9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He </a:t>
            </a:r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happy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EE7252-FF50-494C-ACDF-394C6220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46" l="469" r="36563">
                        <a14:foregroundMark x1="22500" y1="35208" x2="21406" y2="35208"/>
                        <a14:foregroundMark x1="21406" y1="35208" x2="21406" y2="352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462" b="4687"/>
          <a:stretch/>
        </p:blipFill>
        <p:spPr>
          <a:xfrm>
            <a:off x="8749671" y="1921439"/>
            <a:ext cx="1660421" cy="3248472"/>
          </a:xfrm>
          <a:prstGeom prst="rect">
            <a:avLst/>
          </a:prstGeom>
          <a:effectLst>
            <a:outerShdw blurRad="76200" dist="101600" dir="192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AB75F9-4D9B-4DC9-A7AB-30384D025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7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she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sad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EE7252-FF50-494C-ACDF-394C6220C0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2" b="98006" l="9982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1" t="9501" r="24054"/>
          <a:stretch/>
        </p:blipFill>
        <p:spPr>
          <a:xfrm>
            <a:off x="8673841" y="966481"/>
            <a:ext cx="1857954" cy="4925038"/>
          </a:xfrm>
          <a:prstGeom prst="rect">
            <a:avLst/>
          </a:prstGeom>
          <a:effectLst>
            <a:outerShdw blurRad="76200" dist="203200" dir="1554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52BA532-0781-45C2-8B30-0EE902ED8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71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338354" y="1223341"/>
            <a:ext cx="4147930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It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burning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F4E6D04-B881-4E91-B4CF-F3DEEF4755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904" y="194641"/>
            <a:ext cx="3810000" cy="5715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B7D58F-847A-4FA4-AC0B-79950A6F7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8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193077" y="1223341"/>
            <a:ext cx="3276868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The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world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 err="1">
                <a:solidFill>
                  <a:srgbClr val="FF0000"/>
                </a:solidFill>
              </a:rPr>
              <a:t>is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turning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6" name="Picture 6" descr="http://upload.wikimedia.org/wikipedia/commons/0/0f/Globo_terraqueo_3.gif">
            <a:extLst>
              <a:ext uri="{FF2B5EF4-FFF2-40B4-BE49-F238E27FC236}">
                <a16:creationId xmlns:a16="http://schemas.microsoft.com/office/drawing/2014/main" id="{41E99C50-0AC9-4211-B67A-52585A4546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367" y="1814733"/>
            <a:ext cx="2957214" cy="286980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449860-AFCE-4790-9049-0A712EE6C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9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7541187" y="1406221"/>
            <a:ext cx="3276868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 err="1">
                <a:solidFill>
                  <a:schemeClr val="tx1"/>
                </a:solidFill>
              </a:rPr>
              <a:t>We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>
                <a:solidFill>
                  <a:srgbClr val="FF0000"/>
                </a:solidFill>
              </a:rPr>
              <a:t>are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people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C7F8349-C1E4-47F5-A3F1-7DCD36E79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30" y="2055721"/>
            <a:ext cx="5214209" cy="3907305"/>
          </a:xfrm>
          <a:prstGeom prst="rect">
            <a:avLst/>
          </a:prstGeom>
          <a:effectLst>
            <a:outerShdw blurRad="76200" dist="266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91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ocadillo: rectángulo con esquinas redondeadas 3">
            <a:extLst>
              <a:ext uri="{FF2B5EF4-FFF2-40B4-BE49-F238E27FC236}">
                <a16:creationId xmlns:a16="http://schemas.microsoft.com/office/drawing/2014/main" id="{7AB3EB6D-2ABF-43AE-B437-632EBA2C4F8C}"/>
              </a:ext>
            </a:extLst>
          </p:cNvPr>
          <p:cNvSpPr/>
          <p:nvPr/>
        </p:nvSpPr>
        <p:spPr>
          <a:xfrm>
            <a:off x="4207025" y="1051064"/>
            <a:ext cx="4219403" cy="1828800"/>
          </a:xfrm>
          <a:prstGeom prst="wedgeRoundRectCallout">
            <a:avLst>
              <a:gd name="adj1" fmla="val -72251"/>
              <a:gd name="adj2" fmla="val -298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chemeClr val="tx1"/>
                </a:solidFill>
              </a:rPr>
              <a:t>And </a:t>
            </a:r>
            <a:r>
              <a:rPr lang="es-ES_tradnl" sz="4800" dirty="0" err="1">
                <a:solidFill>
                  <a:schemeClr val="tx1"/>
                </a:solidFill>
              </a:rPr>
              <a:t>they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b="1" dirty="0">
                <a:solidFill>
                  <a:srgbClr val="FF0000"/>
                </a:solidFill>
              </a:rPr>
              <a:t>are</a:t>
            </a:r>
            <a:r>
              <a:rPr lang="es-ES_tradnl" sz="4800" dirty="0">
                <a:solidFill>
                  <a:schemeClr val="tx1"/>
                </a:solidFill>
              </a:rPr>
              <a:t> </a:t>
            </a:r>
            <a:r>
              <a:rPr lang="es-ES_tradnl" sz="4800" dirty="0" err="1">
                <a:solidFill>
                  <a:schemeClr val="tx1"/>
                </a:solidFill>
              </a:rPr>
              <a:t>plants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8932CF-945F-4072-9A1F-9A14A1867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67" r="99933">
                        <a14:foregroundMark x1="23667" y1="80467" x2="27333" y2="95667"/>
                        <a14:foregroundMark x1="34333" y1="80067" x2="28600" y2="97333"/>
                        <a14:foregroundMark x1="75333" y1="24333" x2="74667" y2="25667"/>
                        <a14:backgroundMark x1="20000" y1="40133" x2="20200" y2="41000"/>
                        <a14:backgroundMark x1="27800" y1="42133" x2="27333" y2="42133"/>
                        <a14:backgroundMark x1="25800" y1="42133" x2="25800" y2="42133"/>
                        <a14:backgroundMark x1="28467" y1="46800" x2="28667" y2="49667"/>
                        <a14:backgroundMark x1="34667" y1="48133" x2="33800" y2="52533"/>
                        <a14:backgroundMark x1="45333" y1="55467" x2="44667" y2="55867"/>
                        <a14:backgroundMark x1="48000" y1="54800" x2="47333" y2="55200"/>
                        <a14:backgroundMark x1="50000" y1="52533" x2="50000" y2="55000"/>
                        <a14:backgroundMark x1="52200" y1="54800" x2="52467" y2="55667"/>
                        <a14:backgroundMark x1="64200" y1="59200" x2="64867" y2="59467"/>
                        <a14:backgroundMark x1="60867" y1="31200" x2="59800" y2="29467"/>
                        <a14:backgroundMark x1="64000" y1="26133" x2="64000" y2="26133"/>
                        <a14:backgroundMark x1="78200" y1="25200" x2="78200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5298" y="2205658"/>
            <a:ext cx="3432312" cy="3429000"/>
          </a:xfrm>
          <a:prstGeom prst="rect">
            <a:avLst/>
          </a:prstGeom>
          <a:effectLst>
            <a:outerShdw blurRad="76200" dist="889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399E90-ACC4-4B4D-AA83-6B7C39BDA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05" y="596349"/>
            <a:ext cx="3092650" cy="5162168"/>
          </a:xfrm>
          <a:prstGeom prst="rect">
            <a:avLst/>
          </a:prstGeom>
          <a:effectLst>
            <a:outerShdw blurRad="76200" dist="266700" dir="1602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0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113</Words>
  <Application>Microsoft Office PowerPoint</Application>
  <PresentationFormat>Panorámica</PresentationFormat>
  <Paragraphs>32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José Ramón Hernández Bermejo</dc:creator>
  <cp:lastModifiedBy>José Ramón Hernández Bermejo</cp:lastModifiedBy>
  <cp:revision>32</cp:revision>
  <dcterms:created xsi:type="dcterms:W3CDTF">2018-03-13T20:11:09Z</dcterms:created>
  <dcterms:modified xsi:type="dcterms:W3CDTF">2018-04-23T18:48:00Z</dcterms:modified>
</cp:coreProperties>
</file>