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2" r:id="rId6"/>
    <p:sldId id="264" r:id="rId7"/>
    <p:sldId id="263" r:id="rId8"/>
    <p:sldId id="265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B103-45B0-4BB0-BF71-5EC1860972A6}" type="datetimeFigureOut">
              <a:rPr lang="es-ES" smtClean="0"/>
              <a:t>18/11/2015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AF43-BC9F-47DC-BB64-33B5037AC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1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B103-45B0-4BB0-BF71-5EC1860972A6}" type="datetimeFigureOut">
              <a:rPr lang="es-ES" smtClean="0"/>
              <a:t>18/11/2015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AF43-BC9F-47DC-BB64-33B5037AC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74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B103-45B0-4BB0-BF71-5EC1860972A6}" type="datetimeFigureOut">
              <a:rPr lang="es-ES" smtClean="0"/>
              <a:t>18/11/2015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AF43-BC9F-47DC-BB64-33B5037AC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859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B103-45B0-4BB0-BF71-5EC1860972A6}" type="datetimeFigureOut">
              <a:rPr lang="es-ES" smtClean="0"/>
              <a:t>18/11/2015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AF43-BC9F-47DC-BB64-33B5037AC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871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B103-45B0-4BB0-BF71-5EC1860972A6}" type="datetimeFigureOut">
              <a:rPr lang="es-ES" smtClean="0"/>
              <a:t>18/11/2015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AF43-BC9F-47DC-BB64-33B5037AC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077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B103-45B0-4BB0-BF71-5EC1860972A6}" type="datetimeFigureOut">
              <a:rPr lang="es-ES" smtClean="0"/>
              <a:t>18/11/2015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AF43-BC9F-47DC-BB64-33B5037AC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067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B103-45B0-4BB0-BF71-5EC1860972A6}" type="datetimeFigureOut">
              <a:rPr lang="es-ES" smtClean="0"/>
              <a:t>18/11/2015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AF43-BC9F-47DC-BB64-33B5037AC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866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B103-45B0-4BB0-BF71-5EC1860972A6}" type="datetimeFigureOut">
              <a:rPr lang="es-ES" smtClean="0"/>
              <a:t>18/11/2015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AF43-BC9F-47DC-BB64-33B5037AC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452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B103-45B0-4BB0-BF71-5EC1860972A6}" type="datetimeFigureOut">
              <a:rPr lang="es-ES" smtClean="0"/>
              <a:t>18/11/2015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AF43-BC9F-47DC-BB64-33B5037AC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198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B103-45B0-4BB0-BF71-5EC1860972A6}" type="datetimeFigureOut">
              <a:rPr lang="es-ES" smtClean="0"/>
              <a:t>18/11/2015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AF43-BC9F-47DC-BB64-33B5037AC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06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B103-45B0-4BB0-BF71-5EC1860972A6}" type="datetimeFigureOut">
              <a:rPr lang="es-ES" smtClean="0"/>
              <a:t>18/11/2015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AF43-BC9F-47DC-BB64-33B5037AC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013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EB103-45B0-4BB0-BF71-5EC1860972A6}" type="datetimeFigureOut">
              <a:rPr lang="es-ES" smtClean="0"/>
              <a:t>18/11/2015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CAF43-BC9F-47DC-BB64-33B5037AC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263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3" Type="http://schemas.openxmlformats.org/officeDocument/2006/relationships/image" Target="../media/image1.jp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microsoft.com/office/2007/relationships/hdphoto" Target="../media/hdphoto3.wdp"/><Relationship Id="rId1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microsoft.com/office/2007/relationships/hdphoto" Target="../media/hdphoto6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microsoft.com/office/2007/relationships/hdphoto" Target="../media/hdphoto6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2penniesworth.com/wp-content/uploads/2008/10/many-directions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73016"/>
            <a:ext cx="9144001" cy="32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37480"/>
            <a:ext cx="5492042" cy="14568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23 CuadroTexto"/>
          <p:cNvSpPr txBox="1"/>
          <p:nvPr/>
        </p:nvSpPr>
        <p:spPr>
          <a:xfrm>
            <a:off x="2267744" y="38550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/>
              <a:t>Where’s</a:t>
            </a:r>
            <a:endParaRPr lang="es-ES" sz="2800" b="1" dirty="0"/>
          </a:p>
        </p:txBody>
      </p:sp>
      <p:pic>
        <p:nvPicPr>
          <p:cNvPr id="29" name="28 Imagen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6169" y="6188786"/>
            <a:ext cx="1328445" cy="610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256" y="813276"/>
            <a:ext cx="1042330" cy="14690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8 CuadroTexto"/>
          <p:cNvSpPr txBox="1"/>
          <p:nvPr/>
        </p:nvSpPr>
        <p:spPr>
          <a:xfrm>
            <a:off x="5508104" y="2346571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/>
              <a:t>Giving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directions</a:t>
            </a:r>
            <a:endParaRPr lang="es-ES" sz="2400" b="1" dirty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971"/>
          <a:stretch/>
        </p:blipFill>
        <p:spPr>
          <a:xfrm>
            <a:off x="3624170" y="2420888"/>
            <a:ext cx="1739918" cy="2651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797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detective.wav"/>
          </p:stSnd>
        </p:sndAc>
      </p:transition>
    </mc:Choice>
    <mc:Fallback xmlns="">
      <p:transition spd="med">
        <p:fade/>
        <p:sndAc>
          <p:stSnd>
            <p:snd r:embed="rId14" name="detectiv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3645025"/>
            <a:ext cx="9144000" cy="3237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1381166" y="4563696"/>
            <a:ext cx="67192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/>
              <a:t>Mr. </a:t>
            </a:r>
            <a:r>
              <a:rPr lang="es-ES_tradnl" sz="2800" b="1" dirty="0" err="1" smtClean="0"/>
              <a:t>Sleuth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is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receiving</a:t>
            </a:r>
            <a:endParaRPr lang="es-ES_tradnl" sz="2800" b="1" dirty="0" smtClean="0"/>
          </a:p>
          <a:p>
            <a:pPr algn="ctr"/>
            <a:r>
              <a:rPr lang="es-ES_tradnl" sz="2800" b="1" dirty="0" smtClean="0"/>
              <a:t> </a:t>
            </a:r>
            <a:r>
              <a:rPr lang="es-ES_tradnl" sz="2800" b="1" dirty="0" err="1" smtClean="0"/>
              <a:t>some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instructions</a:t>
            </a:r>
            <a:r>
              <a:rPr lang="es-ES_tradnl" sz="2800" b="1" dirty="0" smtClean="0"/>
              <a:t> to </a:t>
            </a:r>
            <a:r>
              <a:rPr lang="es-ES_tradnl" sz="2800" b="1" dirty="0" err="1" smtClean="0"/>
              <a:t>investigate</a:t>
            </a:r>
            <a:r>
              <a:rPr lang="es-ES_tradnl" sz="2800" b="1" dirty="0" smtClean="0"/>
              <a:t> a case. </a:t>
            </a:r>
          </a:p>
          <a:p>
            <a:pPr algn="ctr"/>
            <a:r>
              <a:rPr lang="en-US" sz="2800" b="1" dirty="0" smtClean="0"/>
              <a:t>Look at the city map and guess where he is going to.</a:t>
            </a:r>
            <a:endParaRPr lang="es-ES" sz="2800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971"/>
          <a:stretch/>
        </p:blipFill>
        <p:spPr>
          <a:xfrm>
            <a:off x="3347864" y="798602"/>
            <a:ext cx="2448272" cy="3730813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678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/>
          <a:stretch/>
        </p:blipFill>
        <p:spPr>
          <a:xfrm>
            <a:off x="576064" y="0"/>
            <a:ext cx="7956376" cy="5867889"/>
          </a:xfrm>
          <a:prstGeom prst="rect">
            <a:avLst/>
          </a:prstGeom>
        </p:spPr>
      </p:pic>
      <p:sp>
        <p:nvSpPr>
          <p:cNvPr id="9" name="8 Llamada rectangular redondeada"/>
          <p:cNvSpPr/>
          <p:nvPr/>
        </p:nvSpPr>
        <p:spPr>
          <a:xfrm>
            <a:off x="576064" y="5959196"/>
            <a:ext cx="7559824" cy="782172"/>
          </a:xfrm>
          <a:prstGeom prst="wedgeRoundRectCallout">
            <a:avLst>
              <a:gd name="adj1" fmla="val -55200"/>
              <a:gd name="adj2" fmla="val -32138"/>
              <a:gd name="adj3" fmla="val 16667"/>
            </a:avLst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 err="1" smtClean="0">
                <a:solidFill>
                  <a:schemeClr val="tx1"/>
                </a:solidFill>
              </a:rPr>
              <a:t>Go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straight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Elm</a:t>
            </a:r>
            <a:r>
              <a:rPr lang="es-ES_tradnl" dirty="0" smtClean="0">
                <a:solidFill>
                  <a:schemeClr val="tx1"/>
                </a:solidFill>
              </a:rPr>
              <a:t> Street, </a:t>
            </a:r>
            <a:r>
              <a:rPr lang="es-ES_tradnl" dirty="0" err="1" smtClean="0">
                <a:solidFill>
                  <a:schemeClr val="tx1"/>
                </a:solidFill>
              </a:rPr>
              <a:t>pass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park</a:t>
            </a:r>
            <a:r>
              <a:rPr lang="es-ES_tradnl" dirty="0" smtClean="0">
                <a:solidFill>
                  <a:schemeClr val="tx1"/>
                </a:solidFill>
              </a:rPr>
              <a:t>, </a:t>
            </a:r>
            <a:r>
              <a:rPr lang="es-ES_tradnl" dirty="0" err="1" smtClean="0">
                <a:solidFill>
                  <a:schemeClr val="tx1"/>
                </a:solidFill>
              </a:rPr>
              <a:t>turn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right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Park </a:t>
            </a:r>
            <a:r>
              <a:rPr lang="es-ES_tradnl" dirty="0" err="1" smtClean="0">
                <a:solidFill>
                  <a:schemeClr val="tx1"/>
                </a:solidFill>
              </a:rPr>
              <a:t>Avenue</a:t>
            </a:r>
            <a:r>
              <a:rPr lang="es-ES_tradnl" dirty="0" smtClean="0">
                <a:solidFill>
                  <a:schemeClr val="tx1"/>
                </a:solidFill>
              </a:rPr>
              <a:t> and </a:t>
            </a:r>
            <a:r>
              <a:rPr lang="es-ES_tradnl" dirty="0" err="1" smtClean="0">
                <a:solidFill>
                  <a:schemeClr val="tx1"/>
                </a:solidFill>
              </a:rPr>
              <a:t>turn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left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Oak</a:t>
            </a:r>
            <a:r>
              <a:rPr lang="es-ES_tradnl" dirty="0" smtClean="0">
                <a:solidFill>
                  <a:schemeClr val="tx1"/>
                </a:solidFill>
              </a:rPr>
              <a:t> Street. Stop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left</a:t>
            </a:r>
            <a:r>
              <a:rPr lang="es-ES_tradnl" dirty="0" smtClean="0">
                <a:solidFill>
                  <a:schemeClr val="tx1"/>
                </a:solidFill>
              </a:rPr>
              <a:t>, </a:t>
            </a:r>
            <a:r>
              <a:rPr lang="es-ES_tradnl" dirty="0" err="1" smtClean="0">
                <a:solidFill>
                  <a:schemeClr val="tx1"/>
                </a:solidFill>
              </a:rPr>
              <a:t>across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from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hospital and </a:t>
            </a:r>
            <a:r>
              <a:rPr lang="es-ES_tradnl" dirty="0" err="1" smtClean="0">
                <a:solidFill>
                  <a:schemeClr val="tx1"/>
                </a:solidFill>
              </a:rPr>
              <a:t>next</a:t>
            </a:r>
            <a:r>
              <a:rPr lang="es-ES_tradnl" dirty="0" smtClean="0">
                <a:solidFill>
                  <a:schemeClr val="tx1"/>
                </a:solidFill>
              </a:rPr>
              <a:t> to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church</a:t>
            </a:r>
            <a:r>
              <a:rPr lang="es-ES_tradnl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8269074" y="5959196"/>
            <a:ext cx="648072" cy="3501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/>
              <a:t>CHECK</a:t>
            </a:r>
            <a:endParaRPr lang="es-ES" sz="1200" b="1" dirty="0"/>
          </a:p>
        </p:txBody>
      </p:sp>
      <p:sp>
        <p:nvSpPr>
          <p:cNvPr id="20" name="19 Elipse"/>
          <p:cNvSpPr/>
          <p:nvPr/>
        </p:nvSpPr>
        <p:spPr>
          <a:xfrm>
            <a:off x="1051540" y="612722"/>
            <a:ext cx="700034" cy="695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605757" y="776006"/>
            <a:ext cx="15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 STATION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7624290" y="2492896"/>
            <a:ext cx="700034" cy="695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7178507" y="2656180"/>
            <a:ext cx="15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MUSEUM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69074" y="6383189"/>
            <a:ext cx="648072" cy="36004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/>
              <a:t>NEXT</a:t>
            </a:r>
            <a:endParaRPr lang="es-ES" sz="1600" b="1" dirty="0"/>
          </a:p>
        </p:txBody>
      </p:sp>
      <p:sp>
        <p:nvSpPr>
          <p:cNvPr id="2" name="1 Flecha derecha"/>
          <p:cNvSpPr/>
          <p:nvPr/>
        </p:nvSpPr>
        <p:spPr>
          <a:xfrm>
            <a:off x="2105788" y="1628800"/>
            <a:ext cx="3410247" cy="192806"/>
          </a:xfrm>
          <a:prstGeom prst="rightArrow">
            <a:avLst>
              <a:gd name="adj1" fmla="val 34126"/>
              <a:gd name="adj2" fmla="val 87038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Flecha doblada"/>
          <p:cNvSpPr/>
          <p:nvPr/>
        </p:nvSpPr>
        <p:spPr>
          <a:xfrm rot="5400000">
            <a:off x="5624048" y="1664804"/>
            <a:ext cx="864096" cy="936104"/>
          </a:xfrm>
          <a:prstGeom prst="bentArrow">
            <a:avLst>
              <a:gd name="adj1" fmla="val 8465"/>
              <a:gd name="adj2" fmla="val 16733"/>
              <a:gd name="adj3" fmla="val 25000"/>
              <a:gd name="adj4" fmla="val 43750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23 Flecha doblada"/>
          <p:cNvSpPr/>
          <p:nvPr/>
        </p:nvSpPr>
        <p:spPr>
          <a:xfrm rot="10800000" flipH="1">
            <a:off x="6308124" y="2605868"/>
            <a:ext cx="1224136" cy="1471204"/>
          </a:xfrm>
          <a:prstGeom prst="bentArrow">
            <a:avLst>
              <a:gd name="adj1" fmla="val 7217"/>
              <a:gd name="adj2" fmla="val 16733"/>
              <a:gd name="adj3" fmla="val 17997"/>
              <a:gd name="adj4" fmla="val 43750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6" name="Picture 2" descr="http://4.bp.blogspot.com/-NZBU3hMg-E0/UzNtmgVTqQI/AAAAAAAABX0/3z7-r3VyDtw/s1600/detectiv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0" t="52448" r="-9409" b="-2448"/>
          <a:stretch/>
        </p:blipFill>
        <p:spPr bwMode="auto">
          <a:xfrm>
            <a:off x="1915636" y="960672"/>
            <a:ext cx="504056" cy="59612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12 Conector recto"/>
          <p:cNvCxnSpPr/>
          <p:nvPr/>
        </p:nvCxnSpPr>
        <p:spPr>
          <a:xfrm>
            <a:off x="323528" y="291020"/>
            <a:ext cx="0" cy="5586252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8820472" y="291020"/>
            <a:ext cx="0" cy="5514244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 rot="16200000">
            <a:off x="-648580" y="222647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chemeClr val="bg1"/>
                </a:solidFill>
              </a:rPr>
              <a:t>Hill Road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 rot="5400000">
            <a:off x="8183143" y="2719663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chemeClr val="bg1"/>
                </a:solidFill>
              </a:rPr>
              <a:t>Lake Road</a:t>
            </a: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thumb1.shutterstock.com/photos/thumb_large/260644/260644,1263651638,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000" b="100000" l="0" r="88393">
                        <a14:foregroundMark x1="8036" y1="97333" x2="5357" y2="93333"/>
                        <a14:foregroundMark x1="8036" y1="74000" x2="4464" y2="766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842" r="14016" b="1"/>
          <a:stretch/>
        </p:blipFill>
        <p:spPr bwMode="auto">
          <a:xfrm rot="5400000">
            <a:off x="8743762" y="3949727"/>
            <a:ext cx="524821" cy="25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thumb1.shutterstock.com/photos/thumb_large/260644/260644,1263651638,8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667" b="68000" l="0" r="87500">
                        <a14:foregroundMark x1="7143" y1="40000" x2="3571" y2="42000"/>
                        <a14:foregroundMark x1="3571" y1="59333" x2="8929" y2="64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075" r="14016" b="32535"/>
          <a:stretch/>
        </p:blipFill>
        <p:spPr bwMode="auto">
          <a:xfrm rot="16200000">
            <a:off x="-118666" y="3571251"/>
            <a:ext cx="528894" cy="2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8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alerta.wav"/>
          </p:stSnd>
        </p:sndAc>
      </p:transition>
    </mc:Choice>
    <mc:Fallback xmlns="">
      <p:transition spd="med">
        <p:fade/>
        <p:sndAc>
          <p:stSnd>
            <p:snd r:embed="rId9" name="aler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4352 L 0.37414 0.05394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413 0.05394 L 0.41337 0.05394 C 0.43107 0.05394 0.45278 0.09121 0.45278 0.12223 L 0.45278 0.19051 " pathEditMode="relative" rAng="0" ptsTypes="FfFF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6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78 0.19051 L 0.45278 0.27454 C 0.45278 0.31158 0.49167 0.35857 0.52361 0.35857 L 0.59445 0.35857 " pathEditMode="relative" rAng="0" ptsTypes="FfFF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8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243 0.36899 L 0.60243 0.31644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23" grpId="0"/>
      <p:bldP spid="21" grpId="0" animBg="1"/>
      <p:bldP spid="2" grpId="0" animBg="1"/>
      <p:bldP spid="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/>
          <a:stretch/>
        </p:blipFill>
        <p:spPr>
          <a:xfrm>
            <a:off x="576064" y="0"/>
            <a:ext cx="7956376" cy="5867889"/>
          </a:xfrm>
          <a:prstGeom prst="rect">
            <a:avLst/>
          </a:prstGeom>
        </p:spPr>
      </p:pic>
      <p:sp>
        <p:nvSpPr>
          <p:cNvPr id="9" name="8 Llamada rectangular redondeada"/>
          <p:cNvSpPr/>
          <p:nvPr/>
        </p:nvSpPr>
        <p:spPr>
          <a:xfrm>
            <a:off x="576064" y="5959196"/>
            <a:ext cx="7559824" cy="782172"/>
          </a:xfrm>
          <a:prstGeom prst="wedgeRoundRectCallout">
            <a:avLst>
              <a:gd name="adj1" fmla="val -55008"/>
              <a:gd name="adj2" fmla="val -24715"/>
              <a:gd name="adj3" fmla="val 16667"/>
            </a:avLst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 err="1" smtClean="0">
                <a:solidFill>
                  <a:schemeClr val="tx1"/>
                </a:solidFill>
              </a:rPr>
              <a:t>Go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straight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Oak</a:t>
            </a:r>
            <a:r>
              <a:rPr lang="es-ES_tradnl" dirty="0" smtClean="0">
                <a:solidFill>
                  <a:schemeClr val="tx1"/>
                </a:solidFill>
              </a:rPr>
              <a:t> Street, </a:t>
            </a:r>
            <a:r>
              <a:rPr lang="es-ES_tradnl" dirty="0" err="1" smtClean="0">
                <a:solidFill>
                  <a:schemeClr val="tx1"/>
                </a:solidFill>
              </a:rPr>
              <a:t>pass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post office and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city</a:t>
            </a:r>
            <a:r>
              <a:rPr lang="es-ES_tradnl" dirty="0" smtClean="0">
                <a:solidFill>
                  <a:schemeClr val="tx1"/>
                </a:solidFill>
              </a:rPr>
              <a:t> hall, </a:t>
            </a:r>
            <a:r>
              <a:rPr lang="es-ES_tradnl" dirty="0" err="1" smtClean="0">
                <a:solidFill>
                  <a:schemeClr val="tx1"/>
                </a:solidFill>
              </a:rPr>
              <a:t>turn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left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Park </a:t>
            </a:r>
            <a:r>
              <a:rPr lang="es-ES_tradnl" dirty="0" err="1" smtClean="0">
                <a:solidFill>
                  <a:schemeClr val="tx1"/>
                </a:solidFill>
              </a:rPr>
              <a:t>Avenue</a:t>
            </a:r>
            <a:r>
              <a:rPr lang="es-ES_tradnl" dirty="0" smtClean="0">
                <a:solidFill>
                  <a:schemeClr val="tx1"/>
                </a:solidFill>
              </a:rPr>
              <a:t> and </a:t>
            </a:r>
            <a:r>
              <a:rPr lang="es-ES_tradnl" dirty="0" err="1" smtClean="0">
                <a:solidFill>
                  <a:schemeClr val="tx1"/>
                </a:solidFill>
              </a:rPr>
              <a:t>turn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right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Elm</a:t>
            </a:r>
            <a:r>
              <a:rPr lang="es-ES_tradnl" dirty="0" smtClean="0">
                <a:solidFill>
                  <a:schemeClr val="tx1"/>
                </a:solidFill>
              </a:rPr>
              <a:t> Street. Stop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left</a:t>
            </a:r>
            <a:r>
              <a:rPr lang="es-ES_tradnl" dirty="0" smtClean="0">
                <a:solidFill>
                  <a:schemeClr val="tx1"/>
                </a:solidFill>
              </a:rPr>
              <a:t>, </a:t>
            </a:r>
            <a:r>
              <a:rPr lang="es-ES_tradnl" dirty="0" err="1" smtClean="0">
                <a:solidFill>
                  <a:schemeClr val="tx1"/>
                </a:solidFill>
              </a:rPr>
              <a:t>across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from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church</a:t>
            </a:r>
            <a:r>
              <a:rPr lang="es-ES_tradnl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8269074" y="5959196"/>
            <a:ext cx="648072" cy="3501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/>
              <a:t>CHECK</a:t>
            </a:r>
            <a:endParaRPr lang="es-ES" sz="1200" b="1" dirty="0"/>
          </a:p>
        </p:txBody>
      </p:sp>
      <p:sp>
        <p:nvSpPr>
          <p:cNvPr id="20" name="19 Elipse"/>
          <p:cNvSpPr/>
          <p:nvPr/>
        </p:nvSpPr>
        <p:spPr>
          <a:xfrm>
            <a:off x="1033550" y="4339486"/>
            <a:ext cx="700034" cy="695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796732" y="4502770"/>
            <a:ext cx="125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STADIUM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7182243" y="298137"/>
            <a:ext cx="700034" cy="695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6778420" y="461421"/>
            <a:ext cx="15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69074" y="6383189"/>
            <a:ext cx="648072" cy="36004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/>
              <a:t>NEXT</a:t>
            </a:r>
            <a:endParaRPr lang="es-ES" sz="1600" b="1" dirty="0"/>
          </a:p>
        </p:txBody>
      </p:sp>
      <p:sp>
        <p:nvSpPr>
          <p:cNvPr id="2" name="1 Flecha derecha"/>
          <p:cNvSpPr/>
          <p:nvPr/>
        </p:nvSpPr>
        <p:spPr>
          <a:xfrm>
            <a:off x="1170915" y="3903407"/>
            <a:ext cx="4417129" cy="173665"/>
          </a:xfrm>
          <a:prstGeom prst="rightArrow">
            <a:avLst>
              <a:gd name="adj1" fmla="val 34126"/>
              <a:gd name="adj2" fmla="val 87038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Flecha doblada"/>
          <p:cNvSpPr/>
          <p:nvPr/>
        </p:nvSpPr>
        <p:spPr>
          <a:xfrm rot="5400000" flipH="1">
            <a:off x="5446354" y="2922618"/>
            <a:ext cx="1219483" cy="936104"/>
          </a:xfrm>
          <a:prstGeom prst="bentArrow">
            <a:avLst>
              <a:gd name="adj1" fmla="val 8465"/>
              <a:gd name="adj2" fmla="val 16733"/>
              <a:gd name="adj3" fmla="val 25000"/>
              <a:gd name="adj4" fmla="val 43750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23 Flecha doblada"/>
          <p:cNvSpPr/>
          <p:nvPr/>
        </p:nvSpPr>
        <p:spPr>
          <a:xfrm rot="10800000" flipH="1" flipV="1">
            <a:off x="6308124" y="1567661"/>
            <a:ext cx="1224136" cy="1038207"/>
          </a:xfrm>
          <a:prstGeom prst="bentArrow">
            <a:avLst>
              <a:gd name="adj1" fmla="val 7217"/>
              <a:gd name="adj2" fmla="val 16733"/>
              <a:gd name="adj3" fmla="val 17997"/>
              <a:gd name="adj4" fmla="val 43750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6" name="Picture 2" descr="http://4.bp.blogspot.com/-NZBU3hMg-E0/UzNtmgVTqQI/AAAAAAAABX0/3z7-r3VyDtw/s1600/detectiv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0" t="52448" r="-9409" b="-2448"/>
          <a:stretch/>
        </p:blipFill>
        <p:spPr bwMode="auto">
          <a:xfrm>
            <a:off x="548252" y="3732759"/>
            <a:ext cx="504056" cy="59612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12 Conector recto"/>
          <p:cNvCxnSpPr/>
          <p:nvPr/>
        </p:nvCxnSpPr>
        <p:spPr>
          <a:xfrm>
            <a:off x="323528" y="291020"/>
            <a:ext cx="0" cy="5586252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8820472" y="291020"/>
            <a:ext cx="0" cy="5514244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 rot="16200000">
            <a:off x="-648580" y="222647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chemeClr val="bg1"/>
                </a:solidFill>
              </a:rPr>
              <a:t>Hill Road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 rot="5400000">
            <a:off x="8183143" y="2719663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chemeClr val="bg1"/>
                </a:solidFill>
              </a:rPr>
              <a:t>Lake Road</a:t>
            </a: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thumb1.shutterstock.com/photos/thumb_large/260644/260644,1263651638,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000" b="100000" l="0" r="88393">
                        <a14:foregroundMark x1="8036" y1="97333" x2="5357" y2="93333"/>
                        <a14:foregroundMark x1="8036" y1="74000" x2="4464" y2="766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842" r="14016" b="1"/>
          <a:stretch/>
        </p:blipFill>
        <p:spPr bwMode="auto">
          <a:xfrm rot="5400000">
            <a:off x="8743762" y="3949727"/>
            <a:ext cx="524821" cy="25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thumb1.shutterstock.com/photos/thumb_large/260644/260644,1263651638,8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667" b="68000" l="0" r="87500">
                        <a14:foregroundMark x1="7143" y1="40000" x2="3571" y2="42000"/>
                        <a14:foregroundMark x1="3571" y1="59333" x2="8929" y2="64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075" r="14016" b="32535"/>
          <a:stretch/>
        </p:blipFill>
        <p:spPr bwMode="auto">
          <a:xfrm rot="16200000">
            <a:off x="-118666" y="3571251"/>
            <a:ext cx="528894" cy="2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31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alerta.wav"/>
          </p:stSnd>
        </p:sndAc>
      </p:transition>
    </mc:Choice>
    <mc:Fallback xmlns="">
      <p:transition spd="med">
        <p:fade/>
        <p:sndAc>
          <p:stSnd>
            <p:snd r:embed="rId9" name="aler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104 L 0.50694 -0.0037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48" y="-7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94 -0.0037 L 0.55799 -0.0037 C 0.58108 -0.0037 0.60938 -0.04115 0.60938 -0.07237 L 0.60938 -0.14011 " pathEditMode="relative" rAng="0" ptsTypes="FfFF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-68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938 -0.15075 L 0.60938 -0.24508 C 0.60938 -0.28717 0.64392 -0.33942 0.6724 -0.33942 L 0.73542 -0.33942 " pathEditMode="relative" rAng="0" ptsTypes="FfFF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94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542 -0.33942 L 0.75104 -0.41271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36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23" grpId="0"/>
      <p:bldP spid="21" grpId="0" animBg="1"/>
      <p:bldP spid="2" grpId="0" animBg="1"/>
      <p:bldP spid="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/>
          <a:stretch/>
        </p:blipFill>
        <p:spPr>
          <a:xfrm>
            <a:off x="576064" y="0"/>
            <a:ext cx="7956376" cy="5867889"/>
          </a:xfrm>
          <a:prstGeom prst="rect">
            <a:avLst/>
          </a:prstGeom>
        </p:spPr>
      </p:pic>
      <p:sp>
        <p:nvSpPr>
          <p:cNvPr id="9" name="8 Llamada rectangular redondeada"/>
          <p:cNvSpPr/>
          <p:nvPr/>
        </p:nvSpPr>
        <p:spPr>
          <a:xfrm>
            <a:off x="576064" y="5959196"/>
            <a:ext cx="7559824" cy="782172"/>
          </a:xfrm>
          <a:prstGeom prst="wedgeRoundRectCallout">
            <a:avLst>
              <a:gd name="adj1" fmla="val -54816"/>
              <a:gd name="adj2" fmla="val -24715"/>
              <a:gd name="adj3" fmla="val 16667"/>
            </a:avLst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 err="1" smtClean="0">
                <a:solidFill>
                  <a:schemeClr val="tx1"/>
                </a:solidFill>
              </a:rPr>
              <a:t>Go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straight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Elm</a:t>
            </a:r>
            <a:r>
              <a:rPr lang="es-ES_tradnl" dirty="0" smtClean="0">
                <a:solidFill>
                  <a:schemeClr val="tx1"/>
                </a:solidFill>
              </a:rPr>
              <a:t> Street, </a:t>
            </a:r>
            <a:r>
              <a:rPr lang="es-ES_tradnl" dirty="0" err="1" smtClean="0">
                <a:solidFill>
                  <a:schemeClr val="tx1"/>
                </a:solidFill>
              </a:rPr>
              <a:t>pass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café and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bank</a:t>
            </a:r>
            <a:r>
              <a:rPr lang="es-ES_tradnl" dirty="0" smtClean="0">
                <a:solidFill>
                  <a:schemeClr val="tx1"/>
                </a:solidFill>
              </a:rPr>
              <a:t>, </a:t>
            </a:r>
            <a:r>
              <a:rPr lang="es-ES_tradnl" dirty="0" err="1" smtClean="0">
                <a:solidFill>
                  <a:schemeClr val="tx1"/>
                </a:solidFill>
              </a:rPr>
              <a:t>turn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left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Pine Street and </a:t>
            </a:r>
            <a:r>
              <a:rPr lang="es-ES_tradnl" dirty="0" err="1" smtClean="0">
                <a:solidFill>
                  <a:schemeClr val="tx1"/>
                </a:solidFill>
              </a:rPr>
              <a:t>turn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right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Oak</a:t>
            </a:r>
            <a:r>
              <a:rPr lang="es-ES_tradnl" dirty="0" smtClean="0">
                <a:solidFill>
                  <a:schemeClr val="tx1"/>
                </a:solidFill>
              </a:rPr>
              <a:t> Street. Pass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pet</a:t>
            </a:r>
            <a:r>
              <a:rPr lang="es-ES_tradnl" dirty="0" smtClean="0">
                <a:solidFill>
                  <a:schemeClr val="tx1"/>
                </a:solidFill>
              </a:rPr>
              <a:t> shop and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buthcer</a:t>
            </a:r>
            <a:r>
              <a:rPr lang="es-ES_tradnl" dirty="0" smtClean="0">
                <a:solidFill>
                  <a:schemeClr val="tx1"/>
                </a:solidFill>
              </a:rPr>
              <a:t> shop. </a:t>
            </a:r>
            <a:r>
              <a:rPr lang="es-ES_tradnl" dirty="0" err="1" smtClean="0">
                <a:solidFill>
                  <a:schemeClr val="tx1"/>
                </a:solidFill>
              </a:rPr>
              <a:t>Turn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left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Hill Road. Stop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left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next</a:t>
            </a:r>
            <a:r>
              <a:rPr lang="es-ES_tradnl" dirty="0" smtClean="0">
                <a:solidFill>
                  <a:schemeClr val="tx1"/>
                </a:solidFill>
              </a:rPr>
              <a:t> to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stadium</a:t>
            </a:r>
            <a:r>
              <a:rPr lang="es-ES_tradnl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8269074" y="5959196"/>
            <a:ext cx="648072" cy="3501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/>
              <a:t>CHECK</a:t>
            </a:r>
            <a:endParaRPr lang="es-ES" sz="1200" b="1" dirty="0"/>
          </a:p>
        </p:txBody>
      </p:sp>
      <p:sp>
        <p:nvSpPr>
          <p:cNvPr id="20" name="19 Elipse"/>
          <p:cNvSpPr/>
          <p:nvPr/>
        </p:nvSpPr>
        <p:spPr>
          <a:xfrm>
            <a:off x="5148064" y="325907"/>
            <a:ext cx="700034" cy="695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4716016" y="489191"/>
            <a:ext cx="156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PHARMACY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69074" y="6383189"/>
            <a:ext cx="648072" cy="36004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/>
              <a:t>NEXT</a:t>
            </a:r>
            <a:endParaRPr lang="es-ES" sz="1600" b="1" dirty="0"/>
          </a:p>
        </p:txBody>
      </p:sp>
      <p:sp>
        <p:nvSpPr>
          <p:cNvPr id="2" name="1 Flecha derecha"/>
          <p:cNvSpPr/>
          <p:nvPr/>
        </p:nvSpPr>
        <p:spPr>
          <a:xfrm flipH="1">
            <a:off x="3851920" y="1567661"/>
            <a:ext cx="1996178" cy="205155"/>
          </a:xfrm>
          <a:prstGeom prst="rightArrow">
            <a:avLst>
              <a:gd name="adj1" fmla="val 34126"/>
              <a:gd name="adj2" fmla="val 87038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Flecha doblada"/>
          <p:cNvSpPr/>
          <p:nvPr/>
        </p:nvSpPr>
        <p:spPr>
          <a:xfrm rot="16200000" flipH="1">
            <a:off x="2774127" y="1770490"/>
            <a:ext cx="1219483" cy="936104"/>
          </a:xfrm>
          <a:prstGeom prst="bentArrow">
            <a:avLst>
              <a:gd name="adj1" fmla="val 8465"/>
              <a:gd name="adj2" fmla="val 16733"/>
              <a:gd name="adj3" fmla="val 25000"/>
              <a:gd name="adj4" fmla="val 43750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23 Flecha doblada"/>
          <p:cNvSpPr/>
          <p:nvPr/>
        </p:nvSpPr>
        <p:spPr>
          <a:xfrm rot="10800000">
            <a:off x="1835696" y="2988270"/>
            <a:ext cx="1304076" cy="1208796"/>
          </a:xfrm>
          <a:prstGeom prst="bentArrow">
            <a:avLst>
              <a:gd name="adj1" fmla="val 7217"/>
              <a:gd name="adj2" fmla="val 16733"/>
              <a:gd name="adj3" fmla="val 17997"/>
              <a:gd name="adj4" fmla="val 43750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323528" y="291020"/>
            <a:ext cx="0" cy="5586252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8820472" y="291020"/>
            <a:ext cx="0" cy="5514244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 rot="16200000">
            <a:off x="-648580" y="222647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chemeClr val="bg1"/>
                </a:solidFill>
              </a:rPr>
              <a:t>Hill Road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 rot="5400000">
            <a:off x="8183143" y="2719663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chemeClr val="bg1"/>
                </a:solidFill>
              </a:rPr>
              <a:t>Lake Road</a:t>
            </a: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thumb1.shutterstock.com/photos/thumb_large/260644/260644,1263651638,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000" b="100000" l="0" r="88393">
                        <a14:foregroundMark x1="8036" y1="97333" x2="5357" y2="93333"/>
                        <a14:foregroundMark x1="8036" y1="74000" x2="4464" y2="766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842" r="14016" b="1"/>
          <a:stretch/>
        </p:blipFill>
        <p:spPr bwMode="auto">
          <a:xfrm rot="5400000">
            <a:off x="8743762" y="3949727"/>
            <a:ext cx="524821" cy="25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thumb1.shutterstock.com/photos/thumb_large/260644/260644,1263651638,8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667" b="68000" l="0" r="87500">
                        <a14:foregroundMark x1="7143" y1="40000" x2="3571" y2="42000"/>
                        <a14:foregroundMark x1="3571" y1="59333" x2="8929" y2="64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075" r="14016" b="32535"/>
          <a:stretch/>
        </p:blipFill>
        <p:spPr bwMode="auto">
          <a:xfrm rot="16200000">
            <a:off x="-118666" y="3571251"/>
            <a:ext cx="528894" cy="2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Flecha doblada"/>
          <p:cNvSpPr/>
          <p:nvPr/>
        </p:nvSpPr>
        <p:spPr>
          <a:xfrm rot="5400000" flipV="1">
            <a:off x="87531" y="3857738"/>
            <a:ext cx="1414082" cy="1476548"/>
          </a:xfrm>
          <a:prstGeom prst="bentArrow">
            <a:avLst>
              <a:gd name="adj1" fmla="val 7217"/>
              <a:gd name="adj2" fmla="val 16733"/>
              <a:gd name="adj3" fmla="val 17997"/>
              <a:gd name="adj4" fmla="val 43750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6" name="Picture 2" descr="http://4.bp.blogspot.com/-NZBU3hMg-E0/UzNtmgVTqQI/AAAAAAAABX0/3z7-r3VyDtw/s1600/detective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0" t="52448" r="-9409" b="-2448"/>
          <a:stretch/>
        </p:blipFill>
        <p:spPr bwMode="auto">
          <a:xfrm flipH="1">
            <a:off x="5746464" y="858523"/>
            <a:ext cx="495356" cy="59612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1 Elipse"/>
          <p:cNvSpPr/>
          <p:nvPr/>
        </p:nvSpPr>
        <p:spPr>
          <a:xfrm>
            <a:off x="794572" y="4993908"/>
            <a:ext cx="700034" cy="695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348789" y="5013176"/>
            <a:ext cx="15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SWIMMING POOL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428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alerta.wav"/>
          </p:stSnd>
        </p:sndAc>
      </p:transition>
    </mc:Choice>
    <mc:Fallback xmlns="">
      <p:transition spd="med">
        <p:fade/>
        <p:sndAc>
          <p:stSnd>
            <p:snd r:embed="rId9" name="aler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5 0.0794 L -0.23855 0.0794 " pathEditMode="relative" rAng="0" ptsTypes="AA">
                                      <p:cBhvr>
                                        <p:cTn id="31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854 0.09305 L -0.2816 0.09282 C -0.30104 0.09305 -0.32517 0.13055 -0.32517 0.16157 L -0.325 0.2294 " pathEditMode="relative" rAng="10800000" ptsTypes="FfFF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68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517 0.2507 L -0.32517 0.34005 C -0.32517 0.37986 -0.3533 0.4294 -0.37639 0.4294 L -0.42743 0.4294 " pathEditMode="relative" rAng="0" ptsTypes="FfFF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8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871 0.41389 L -0.56354 0.41968 C -0.59774 0.42107 -0.63646 0.4757 -0.63489 0.51806 L -0.63142 0.6125 " pathEditMode="relative" rAng="5233681" ptsTypes="FfFF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99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229 0.64954 L -0.57708 0.65995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56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21" grpId="0" animBg="1"/>
      <p:bldP spid="2" grpId="0" animBg="1"/>
      <p:bldP spid="3" grpId="0" animBg="1"/>
      <p:bldP spid="24" grpId="0" animBg="1"/>
      <p:bldP spid="28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/>
          <a:stretch/>
        </p:blipFill>
        <p:spPr>
          <a:xfrm>
            <a:off x="576064" y="0"/>
            <a:ext cx="7956376" cy="5867889"/>
          </a:xfrm>
          <a:prstGeom prst="rect">
            <a:avLst/>
          </a:prstGeom>
        </p:spPr>
      </p:pic>
      <p:sp>
        <p:nvSpPr>
          <p:cNvPr id="9" name="8 Llamada rectangular redondeada"/>
          <p:cNvSpPr/>
          <p:nvPr/>
        </p:nvSpPr>
        <p:spPr>
          <a:xfrm>
            <a:off x="576064" y="5959196"/>
            <a:ext cx="7559824" cy="782172"/>
          </a:xfrm>
          <a:prstGeom prst="wedgeRoundRectCallout">
            <a:avLst>
              <a:gd name="adj1" fmla="val -54816"/>
              <a:gd name="adj2" fmla="val -24715"/>
              <a:gd name="adj3" fmla="val 16667"/>
            </a:avLst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 err="1" smtClean="0">
                <a:solidFill>
                  <a:schemeClr val="tx1"/>
                </a:solidFill>
              </a:rPr>
              <a:t>Go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straight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Oak</a:t>
            </a:r>
            <a:r>
              <a:rPr lang="es-ES_tradnl" dirty="0" smtClean="0">
                <a:solidFill>
                  <a:schemeClr val="tx1"/>
                </a:solidFill>
              </a:rPr>
              <a:t> Street, </a:t>
            </a:r>
            <a:r>
              <a:rPr lang="es-ES_tradnl" dirty="0" err="1" smtClean="0">
                <a:solidFill>
                  <a:schemeClr val="tx1"/>
                </a:solidFill>
              </a:rPr>
              <a:t>pass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cinema and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shopping mall, </a:t>
            </a:r>
            <a:r>
              <a:rPr lang="es-ES_tradnl" dirty="0" err="1" smtClean="0">
                <a:solidFill>
                  <a:schemeClr val="tx1"/>
                </a:solidFill>
              </a:rPr>
              <a:t>turn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right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corner</a:t>
            </a:r>
            <a:r>
              <a:rPr lang="es-ES_tradnl" dirty="0" smtClean="0">
                <a:solidFill>
                  <a:schemeClr val="tx1"/>
                </a:solidFill>
              </a:rPr>
              <a:t> of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post office, </a:t>
            </a:r>
            <a:r>
              <a:rPr lang="es-ES_tradnl" dirty="0" err="1" smtClean="0">
                <a:solidFill>
                  <a:schemeClr val="tx1"/>
                </a:solidFill>
              </a:rPr>
              <a:t>go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straight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Pine </a:t>
            </a:r>
            <a:r>
              <a:rPr lang="es-ES_tradnl" dirty="0" err="1" smtClean="0">
                <a:solidFill>
                  <a:schemeClr val="tx1"/>
                </a:solidFill>
              </a:rPr>
              <a:t>Avenue</a:t>
            </a:r>
            <a:r>
              <a:rPr lang="es-ES_tradnl" dirty="0" smtClean="0">
                <a:solidFill>
                  <a:schemeClr val="tx1"/>
                </a:solidFill>
              </a:rPr>
              <a:t>, and </a:t>
            </a:r>
            <a:r>
              <a:rPr lang="es-ES_tradnl" dirty="0" err="1" smtClean="0">
                <a:solidFill>
                  <a:schemeClr val="tx1"/>
                </a:solidFill>
              </a:rPr>
              <a:t>cross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Elm</a:t>
            </a:r>
            <a:r>
              <a:rPr lang="es-ES_tradnl" dirty="0" smtClean="0">
                <a:solidFill>
                  <a:schemeClr val="tx1"/>
                </a:solidFill>
              </a:rPr>
              <a:t> Street. </a:t>
            </a:r>
            <a:r>
              <a:rPr lang="es-ES_tradnl" dirty="0" err="1" smtClean="0">
                <a:solidFill>
                  <a:schemeClr val="tx1"/>
                </a:solidFill>
              </a:rPr>
              <a:t>It’s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left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across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from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bank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behind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gas </a:t>
            </a:r>
            <a:r>
              <a:rPr lang="es-ES_tradnl" dirty="0" err="1" smtClean="0">
                <a:solidFill>
                  <a:schemeClr val="tx1"/>
                </a:solidFill>
              </a:rPr>
              <a:t>station</a:t>
            </a:r>
            <a:r>
              <a:rPr lang="es-ES_tradnl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8269074" y="5959196"/>
            <a:ext cx="648072" cy="3501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/>
              <a:t>CHECK</a:t>
            </a:r>
            <a:endParaRPr lang="es-ES" sz="1200" b="1" dirty="0"/>
          </a:p>
        </p:txBody>
      </p:sp>
      <p:sp>
        <p:nvSpPr>
          <p:cNvPr id="20" name="19 Elipse"/>
          <p:cNvSpPr/>
          <p:nvPr/>
        </p:nvSpPr>
        <p:spPr>
          <a:xfrm>
            <a:off x="7004071" y="4063396"/>
            <a:ext cx="700034" cy="695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6572289" y="4226680"/>
            <a:ext cx="156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69074" y="6383189"/>
            <a:ext cx="648072" cy="36004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/>
              <a:t>NEXT</a:t>
            </a:r>
            <a:endParaRPr lang="es-ES" sz="1600" b="1" dirty="0"/>
          </a:p>
        </p:txBody>
      </p:sp>
      <p:sp>
        <p:nvSpPr>
          <p:cNvPr id="2" name="1 Flecha derecha"/>
          <p:cNvSpPr/>
          <p:nvPr/>
        </p:nvSpPr>
        <p:spPr>
          <a:xfrm flipH="1">
            <a:off x="3851921" y="3960818"/>
            <a:ext cx="2994638" cy="205155"/>
          </a:xfrm>
          <a:prstGeom prst="rightArrow">
            <a:avLst>
              <a:gd name="adj1" fmla="val 34126"/>
              <a:gd name="adj2" fmla="val 87038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Flecha doblada"/>
          <p:cNvSpPr/>
          <p:nvPr/>
        </p:nvSpPr>
        <p:spPr>
          <a:xfrm rot="16200000">
            <a:off x="2769474" y="2994628"/>
            <a:ext cx="1228790" cy="936104"/>
          </a:xfrm>
          <a:prstGeom prst="bentArrow">
            <a:avLst>
              <a:gd name="adj1" fmla="val 8465"/>
              <a:gd name="adj2" fmla="val 16733"/>
              <a:gd name="adj3" fmla="val 25000"/>
              <a:gd name="adj4" fmla="val 43750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23 Flecha doblada"/>
          <p:cNvSpPr/>
          <p:nvPr/>
        </p:nvSpPr>
        <p:spPr>
          <a:xfrm rot="10800000" flipV="1">
            <a:off x="2470033" y="544126"/>
            <a:ext cx="669739" cy="2129747"/>
          </a:xfrm>
          <a:prstGeom prst="bentArrow">
            <a:avLst>
              <a:gd name="adj1" fmla="val 12906"/>
              <a:gd name="adj2" fmla="val 16733"/>
              <a:gd name="adj3" fmla="val 17997"/>
              <a:gd name="adj4" fmla="val 43750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323528" y="291020"/>
            <a:ext cx="0" cy="5586252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8820472" y="291020"/>
            <a:ext cx="0" cy="5514244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 rot="16200000">
            <a:off x="-648580" y="222647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chemeClr val="bg1"/>
                </a:solidFill>
              </a:rPr>
              <a:t>Hill Road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 rot="5400000">
            <a:off x="8183143" y="2719663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chemeClr val="bg1"/>
                </a:solidFill>
              </a:rPr>
              <a:t>Lake Road</a:t>
            </a: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thumb1.shutterstock.com/photos/thumb_large/260644/260644,1263651638,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000" b="100000" l="0" r="88393">
                        <a14:foregroundMark x1="8036" y1="97333" x2="5357" y2="93333"/>
                        <a14:foregroundMark x1="8036" y1="74000" x2="4464" y2="766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842" r="14016" b="1"/>
          <a:stretch/>
        </p:blipFill>
        <p:spPr bwMode="auto">
          <a:xfrm rot="5400000">
            <a:off x="8743762" y="3949727"/>
            <a:ext cx="524821" cy="25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thumb1.shutterstock.com/photos/thumb_large/260644/260644,1263651638,8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667" b="68000" l="0" r="87500">
                        <a14:foregroundMark x1="7143" y1="40000" x2="3571" y2="42000"/>
                        <a14:foregroundMark x1="3571" y1="59333" x2="8929" y2="64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075" r="14016" b="32535"/>
          <a:stretch/>
        </p:blipFill>
        <p:spPr bwMode="auto">
          <a:xfrm rot="16200000">
            <a:off x="-118666" y="3571251"/>
            <a:ext cx="528894" cy="2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4.bp.blogspot.com/-NZBU3hMg-E0/UzNtmgVTqQI/AAAAAAAABX0/3z7-r3VyDtw/s1600/detective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0" t="52448" r="-9409" b="-2448"/>
          <a:stretch/>
        </p:blipFill>
        <p:spPr bwMode="auto">
          <a:xfrm flipH="1">
            <a:off x="6300192" y="3717032"/>
            <a:ext cx="495356" cy="59612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1 Elipse"/>
          <p:cNvSpPr/>
          <p:nvPr/>
        </p:nvSpPr>
        <p:spPr>
          <a:xfrm>
            <a:off x="1769999" y="162623"/>
            <a:ext cx="700034" cy="695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1324216" y="323364"/>
            <a:ext cx="15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GARAGE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839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alerta.wav"/>
          </p:stSnd>
        </p:sndAc>
      </p:transition>
    </mc:Choice>
    <mc:Fallback xmlns="">
      <p:transition spd="med">
        <p:fade/>
        <p:sndAc>
          <p:stSnd>
            <p:snd r:embed="rId9" name="aler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4 0.00902 L -0.23854 0.00902 " pathEditMode="relative" rAng="0" ptsTypes="AA">
                                      <p:cBhvr>
                                        <p:cTn id="31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841 0.00832 L -0.29497 0.01803 C -0.32952 0.0215 -0.375 -0.02266 -0.37761 -0.06197 L -0.38334 -0.1489 " pathEditMode="relative" rAng="5096717" ptsTypes="FfFF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7" y="-78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056 -0.14983 L -0.37414 -0.31538 C -0.37101 -0.39075 -0.38629 -0.48301 -0.40191 -0.48347 L -0.43733 -0.48671 " pathEditMode="relative" rAng="10987906" ptsTypes="FfFF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-168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21" grpId="0" animBg="1"/>
      <p:bldP spid="2" grpId="0" animBg="1"/>
      <p:bldP spid="3" grpId="0" animBg="1"/>
      <p:bldP spid="24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/>
          <a:stretch/>
        </p:blipFill>
        <p:spPr>
          <a:xfrm>
            <a:off x="576064" y="0"/>
            <a:ext cx="7956376" cy="5867889"/>
          </a:xfrm>
          <a:prstGeom prst="rect">
            <a:avLst/>
          </a:prstGeom>
        </p:spPr>
      </p:pic>
      <p:sp>
        <p:nvSpPr>
          <p:cNvPr id="9" name="8 Llamada rectangular redondeada"/>
          <p:cNvSpPr/>
          <p:nvPr/>
        </p:nvSpPr>
        <p:spPr>
          <a:xfrm>
            <a:off x="388595" y="5959196"/>
            <a:ext cx="7747294" cy="782172"/>
          </a:xfrm>
          <a:prstGeom prst="wedgeRoundRectCallout">
            <a:avLst>
              <a:gd name="adj1" fmla="val -53832"/>
              <a:gd name="adj2" fmla="val -21468"/>
              <a:gd name="adj3" fmla="val 16667"/>
            </a:avLst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 err="1" smtClean="0">
                <a:solidFill>
                  <a:schemeClr val="tx1"/>
                </a:solidFill>
              </a:rPr>
              <a:t>Go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straight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Elm</a:t>
            </a:r>
            <a:r>
              <a:rPr lang="es-ES_tradnl" dirty="0" smtClean="0">
                <a:solidFill>
                  <a:schemeClr val="tx1"/>
                </a:solidFill>
              </a:rPr>
              <a:t> Street, </a:t>
            </a:r>
            <a:r>
              <a:rPr lang="es-ES_tradnl" dirty="0" err="1" smtClean="0">
                <a:solidFill>
                  <a:schemeClr val="tx1"/>
                </a:solidFill>
              </a:rPr>
              <a:t>turn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right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Pine </a:t>
            </a:r>
            <a:r>
              <a:rPr lang="es-ES_tradnl" dirty="0" err="1" smtClean="0">
                <a:solidFill>
                  <a:schemeClr val="tx1"/>
                </a:solidFill>
              </a:rPr>
              <a:t>Avenue</a:t>
            </a:r>
            <a:r>
              <a:rPr lang="es-ES_tradnl" dirty="0" smtClean="0">
                <a:solidFill>
                  <a:schemeClr val="tx1"/>
                </a:solidFill>
              </a:rPr>
              <a:t>, </a:t>
            </a:r>
            <a:r>
              <a:rPr lang="es-ES_tradnl" dirty="0" err="1" smtClean="0">
                <a:solidFill>
                  <a:schemeClr val="tx1"/>
                </a:solidFill>
              </a:rPr>
              <a:t>turn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left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Oak</a:t>
            </a:r>
            <a:r>
              <a:rPr lang="es-ES_tradnl" dirty="0" smtClean="0">
                <a:solidFill>
                  <a:schemeClr val="tx1"/>
                </a:solidFill>
              </a:rPr>
              <a:t> Street and </a:t>
            </a:r>
            <a:r>
              <a:rPr lang="es-ES_tradnl" dirty="0" err="1" smtClean="0">
                <a:solidFill>
                  <a:schemeClr val="tx1"/>
                </a:solidFill>
              </a:rPr>
              <a:t>turn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right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Park </a:t>
            </a:r>
            <a:r>
              <a:rPr lang="es-ES_tradnl" dirty="0" err="1" smtClean="0">
                <a:solidFill>
                  <a:schemeClr val="tx1"/>
                </a:solidFill>
              </a:rPr>
              <a:t>Avenue</a:t>
            </a:r>
            <a:r>
              <a:rPr lang="es-ES_tradnl" dirty="0" smtClean="0">
                <a:solidFill>
                  <a:schemeClr val="tx1"/>
                </a:solidFill>
              </a:rPr>
              <a:t>. </a:t>
            </a:r>
            <a:r>
              <a:rPr lang="es-ES_tradnl" dirty="0" err="1" smtClean="0">
                <a:solidFill>
                  <a:schemeClr val="tx1"/>
                </a:solidFill>
              </a:rPr>
              <a:t>It’s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next</a:t>
            </a:r>
            <a:r>
              <a:rPr lang="es-ES_tradnl" dirty="0" smtClean="0">
                <a:solidFill>
                  <a:schemeClr val="tx1"/>
                </a:solidFill>
              </a:rPr>
              <a:t> to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hospital </a:t>
            </a:r>
            <a:r>
              <a:rPr lang="es-ES_tradnl" dirty="0" err="1" smtClean="0">
                <a:solidFill>
                  <a:schemeClr val="tx1"/>
                </a:solidFill>
              </a:rPr>
              <a:t>across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from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car </a:t>
            </a:r>
            <a:r>
              <a:rPr lang="es-ES_tradnl" dirty="0" err="1" smtClean="0">
                <a:solidFill>
                  <a:schemeClr val="tx1"/>
                </a:solidFill>
              </a:rPr>
              <a:t>park</a:t>
            </a:r>
            <a:r>
              <a:rPr lang="es-ES_tradnl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8269074" y="5959196"/>
            <a:ext cx="648072" cy="3501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/>
              <a:t>CHECK</a:t>
            </a:r>
            <a:endParaRPr lang="es-ES" sz="1200" b="1" dirty="0"/>
          </a:p>
        </p:txBody>
      </p:sp>
      <p:sp>
        <p:nvSpPr>
          <p:cNvPr id="20" name="19 Elipse"/>
          <p:cNvSpPr/>
          <p:nvPr/>
        </p:nvSpPr>
        <p:spPr>
          <a:xfrm>
            <a:off x="828852" y="1805014"/>
            <a:ext cx="700034" cy="695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388594" y="1968298"/>
            <a:ext cx="156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RESTAURANT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69074" y="6383189"/>
            <a:ext cx="648072" cy="36004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/>
              <a:t>NEXT</a:t>
            </a:r>
            <a:endParaRPr lang="es-ES" sz="1600" b="1" dirty="0"/>
          </a:p>
        </p:txBody>
      </p:sp>
      <p:sp>
        <p:nvSpPr>
          <p:cNvPr id="2" name="1 Flecha derecha"/>
          <p:cNvSpPr/>
          <p:nvPr/>
        </p:nvSpPr>
        <p:spPr>
          <a:xfrm>
            <a:off x="491367" y="1556792"/>
            <a:ext cx="1460206" cy="277162"/>
          </a:xfrm>
          <a:prstGeom prst="rightArrow">
            <a:avLst>
              <a:gd name="adj1" fmla="val 34126"/>
              <a:gd name="adj2" fmla="val 87038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Flecha doblada"/>
          <p:cNvSpPr/>
          <p:nvPr/>
        </p:nvSpPr>
        <p:spPr>
          <a:xfrm rot="16200000" flipH="1" flipV="1">
            <a:off x="2100708" y="1673138"/>
            <a:ext cx="1219483" cy="1130810"/>
          </a:xfrm>
          <a:prstGeom prst="bentArrow">
            <a:avLst>
              <a:gd name="adj1" fmla="val 8465"/>
              <a:gd name="adj2" fmla="val 16733"/>
              <a:gd name="adj3" fmla="val 25000"/>
              <a:gd name="adj4" fmla="val 43750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23 Flecha doblada"/>
          <p:cNvSpPr/>
          <p:nvPr/>
        </p:nvSpPr>
        <p:spPr>
          <a:xfrm rot="10800000" flipH="1">
            <a:off x="3067764" y="2893501"/>
            <a:ext cx="1216204" cy="1208796"/>
          </a:xfrm>
          <a:prstGeom prst="bentArrow">
            <a:avLst>
              <a:gd name="adj1" fmla="val 7217"/>
              <a:gd name="adj2" fmla="val 16733"/>
              <a:gd name="adj3" fmla="val 17997"/>
              <a:gd name="adj4" fmla="val 43750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323528" y="291020"/>
            <a:ext cx="0" cy="5586252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8820472" y="291020"/>
            <a:ext cx="0" cy="5514244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 rot="16200000">
            <a:off x="-648580" y="222647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chemeClr val="bg1"/>
                </a:solidFill>
              </a:rPr>
              <a:t>Hill Road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 rot="5400000">
            <a:off x="8183143" y="2719663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chemeClr val="bg1"/>
                </a:solidFill>
              </a:rPr>
              <a:t>Lake Road</a:t>
            </a: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thumb1.shutterstock.com/photos/thumb_large/260644/260644,1263651638,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000" b="100000" l="0" r="88393">
                        <a14:foregroundMark x1="8036" y1="97333" x2="5357" y2="93333"/>
                        <a14:foregroundMark x1="8036" y1="74000" x2="4464" y2="766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842" r="14016" b="1"/>
          <a:stretch/>
        </p:blipFill>
        <p:spPr bwMode="auto">
          <a:xfrm rot="5400000">
            <a:off x="8743762" y="3949727"/>
            <a:ext cx="524821" cy="25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thumb1.shutterstock.com/photos/thumb_large/260644/260644,1263651638,8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667" b="68000" l="0" r="87500">
                        <a14:foregroundMark x1="7143" y1="40000" x2="3571" y2="42000"/>
                        <a14:foregroundMark x1="3571" y1="59333" x2="8929" y2="64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075" r="14016" b="32535"/>
          <a:stretch/>
        </p:blipFill>
        <p:spPr bwMode="auto">
          <a:xfrm rot="16200000">
            <a:off x="-118666" y="3571251"/>
            <a:ext cx="528894" cy="2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Flecha doblada"/>
          <p:cNvSpPr/>
          <p:nvPr/>
        </p:nvSpPr>
        <p:spPr>
          <a:xfrm rot="5400000">
            <a:off x="4816479" y="3429286"/>
            <a:ext cx="1414082" cy="2273424"/>
          </a:xfrm>
          <a:prstGeom prst="bentArrow">
            <a:avLst>
              <a:gd name="adj1" fmla="val 7217"/>
              <a:gd name="adj2" fmla="val 16733"/>
              <a:gd name="adj3" fmla="val 17997"/>
              <a:gd name="adj4" fmla="val 43750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6" name="Picture 2" descr="http://4.bp.blogspot.com/-NZBU3hMg-E0/UzNtmgVTqQI/AAAAAAAABX0/3z7-r3VyDtw/s1600/detective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0" t="52448" r="-9409" b="-2448"/>
          <a:stretch/>
        </p:blipFill>
        <p:spPr bwMode="auto">
          <a:xfrm>
            <a:off x="193171" y="1372178"/>
            <a:ext cx="490420" cy="59612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1 Elipse"/>
          <p:cNvSpPr/>
          <p:nvPr/>
        </p:nvSpPr>
        <p:spPr>
          <a:xfrm>
            <a:off x="6990071" y="4900304"/>
            <a:ext cx="700034" cy="695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6544288" y="4949873"/>
            <a:ext cx="15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POLICE STATION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287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alerta.wav"/>
          </p:stSnd>
        </p:sndAc>
      </p:transition>
    </mc:Choice>
    <mc:Fallback xmlns="">
      <p:transition spd="med">
        <p:fade/>
        <p:sndAc>
          <p:stSnd>
            <p:snd r:embed="rId9" name="aler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00578E-6 L 0.16857 0.00439 " pathEditMode="relative" rAng="0" ptsTypes="AA">
                                      <p:cBhvr>
                                        <p:cTn id="31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58 0.0044 L 0.22743 0.00417 C 0.25382 0.0044 0.28698 0.04209 0.28698 0.07307 L 0.28663 0.14081 " pathEditMode="relative" rAng="-10800000" ptsTypes="FfFF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68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63 0.14074 L 0.28663 0.24074 C 0.28663 0.28518 0.32343 0.3405 0.35382 0.3405 L 0.42066 0.3405 " pathEditMode="relative" rAng="0" ptsTypes="FfFF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99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66 0.34051 L 0.5342 0.3412 C 0.58611 0.34004 0.64861 0.39236 0.64861 0.43495 L 0.64879 0.52893 " pathEditMode="relative" rAng="16200000" ptsTypes="FfFF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9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208 0.5287 L 0.73559 0.57153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2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250"/>
                            </p:stCondLst>
                            <p:childTnLst>
                              <p:par>
                                <p:cTn id="56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75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21" grpId="0" animBg="1"/>
      <p:bldP spid="2" grpId="0" animBg="1"/>
      <p:bldP spid="3" grpId="0" animBg="1"/>
      <p:bldP spid="24" grpId="0" animBg="1"/>
      <p:bldP spid="28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/>
          <a:stretch/>
        </p:blipFill>
        <p:spPr>
          <a:xfrm>
            <a:off x="576064" y="0"/>
            <a:ext cx="7956376" cy="5867889"/>
          </a:xfrm>
          <a:prstGeom prst="rect">
            <a:avLst/>
          </a:prstGeom>
        </p:spPr>
      </p:pic>
      <p:sp>
        <p:nvSpPr>
          <p:cNvPr id="9" name="8 Llamada rectangular redondeada"/>
          <p:cNvSpPr/>
          <p:nvPr/>
        </p:nvSpPr>
        <p:spPr>
          <a:xfrm>
            <a:off x="576064" y="5959196"/>
            <a:ext cx="7559824" cy="782172"/>
          </a:xfrm>
          <a:prstGeom prst="wedgeRoundRectCallout">
            <a:avLst>
              <a:gd name="adj1" fmla="val -54816"/>
              <a:gd name="adj2" fmla="val -24715"/>
              <a:gd name="adj3" fmla="val 16667"/>
            </a:avLst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 err="1" smtClean="0">
                <a:solidFill>
                  <a:schemeClr val="tx1"/>
                </a:solidFill>
              </a:rPr>
              <a:t>Go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straight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Lake Road. </a:t>
            </a:r>
            <a:r>
              <a:rPr lang="es-ES_tradnl" dirty="0" err="1" smtClean="0">
                <a:solidFill>
                  <a:schemeClr val="tx1"/>
                </a:solidFill>
              </a:rPr>
              <a:t>Turn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right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corner</a:t>
            </a:r>
            <a:r>
              <a:rPr lang="es-ES_tradnl" dirty="0" smtClean="0">
                <a:solidFill>
                  <a:schemeClr val="tx1"/>
                </a:solidFill>
              </a:rPr>
              <a:t> of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museum</a:t>
            </a:r>
            <a:r>
              <a:rPr lang="es-ES_tradnl" dirty="0" smtClean="0">
                <a:solidFill>
                  <a:schemeClr val="tx1"/>
                </a:solidFill>
              </a:rPr>
              <a:t>. </a:t>
            </a:r>
            <a:r>
              <a:rPr lang="es-ES_tradnl" dirty="0" err="1" smtClean="0">
                <a:solidFill>
                  <a:schemeClr val="tx1"/>
                </a:solidFill>
              </a:rPr>
              <a:t>Go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straight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Oak</a:t>
            </a:r>
            <a:r>
              <a:rPr lang="es-ES_tradnl" dirty="0" smtClean="0">
                <a:solidFill>
                  <a:schemeClr val="tx1"/>
                </a:solidFill>
              </a:rPr>
              <a:t> Street. Cross Park </a:t>
            </a:r>
            <a:r>
              <a:rPr lang="es-ES_tradnl" dirty="0" err="1" smtClean="0">
                <a:solidFill>
                  <a:schemeClr val="tx1"/>
                </a:solidFill>
              </a:rPr>
              <a:t>Avenue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smtClean="0">
                <a:solidFill>
                  <a:schemeClr val="tx1"/>
                </a:solidFill>
              </a:rPr>
              <a:t>and </a:t>
            </a:r>
            <a:r>
              <a:rPr lang="es-ES_tradnl" dirty="0" err="1" smtClean="0">
                <a:solidFill>
                  <a:schemeClr val="tx1"/>
                </a:solidFill>
              </a:rPr>
              <a:t>pass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town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smtClean="0">
                <a:solidFill>
                  <a:schemeClr val="tx1"/>
                </a:solidFill>
              </a:rPr>
              <a:t>hall and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post office. </a:t>
            </a:r>
            <a:r>
              <a:rPr lang="es-ES_tradnl" dirty="0" err="1" smtClean="0">
                <a:solidFill>
                  <a:schemeClr val="tx1"/>
                </a:solidFill>
              </a:rPr>
              <a:t>Turn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left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Pine </a:t>
            </a:r>
            <a:r>
              <a:rPr lang="es-ES_tradnl" dirty="0" err="1" smtClean="0">
                <a:solidFill>
                  <a:schemeClr val="tx1"/>
                </a:solidFill>
              </a:rPr>
              <a:t>Avenue</a:t>
            </a:r>
            <a:r>
              <a:rPr lang="es-ES_tradnl" dirty="0" smtClean="0">
                <a:solidFill>
                  <a:schemeClr val="tx1"/>
                </a:solidFill>
              </a:rPr>
              <a:t>. Pass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library</a:t>
            </a:r>
            <a:r>
              <a:rPr lang="es-ES_tradnl" dirty="0" smtClean="0">
                <a:solidFill>
                  <a:schemeClr val="tx1"/>
                </a:solidFill>
              </a:rPr>
              <a:t>. </a:t>
            </a:r>
            <a:r>
              <a:rPr lang="es-ES_tradnl" dirty="0" err="1" smtClean="0">
                <a:solidFill>
                  <a:schemeClr val="tx1"/>
                </a:solidFill>
              </a:rPr>
              <a:t>It’s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across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from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car </a:t>
            </a:r>
            <a:r>
              <a:rPr lang="es-ES_tradnl" dirty="0" err="1" smtClean="0">
                <a:solidFill>
                  <a:schemeClr val="tx1"/>
                </a:solidFill>
              </a:rPr>
              <a:t>park</a:t>
            </a:r>
            <a:r>
              <a:rPr lang="es-ES_tradnl" dirty="0" smtClean="0">
                <a:solidFill>
                  <a:schemeClr val="tx1"/>
                </a:solidFill>
              </a:rPr>
              <a:t>.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8269074" y="5959196"/>
            <a:ext cx="648072" cy="3501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/>
              <a:t>CHECK</a:t>
            </a:r>
            <a:endParaRPr lang="es-ES" sz="1200" b="1" dirty="0"/>
          </a:p>
        </p:txBody>
      </p:sp>
      <p:sp>
        <p:nvSpPr>
          <p:cNvPr id="20" name="19 Elipse"/>
          <p:cNvSpPr/>
          <p:nvPr/>
        </p:nvSpPr>
        <p:spPr>
          <a:xfrm>
            <a:off x="7360449" y="291020"/>
            <a:ext cx="700034" cy="695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6968841" y="476672"/>
            <a:ext cx="156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Botón de acción: Personalizar">
            <a:hlinkClick r:id="" action="ppaction://hlinkshowjump?jump=endshow" highlightClick="1"/>
          </p:cNvPr>
          <p:cNvSpPr/>
          <p:nvPr/>
        </p:nvSpPr>
        <p:spPr>
          <a:xfrm>
            <a:off x="8269074" y="6383189"/>
            <a:ext cx="648072" cy="360040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/>
              <a:t>EXIT</a:t>
            </a:r>
            <a:endParaRPr lang="es-ES" sz="1600" b="1" dirty="0"/>
          </a:p>
        </p:txBody>
      </p:sp>
      <p:sp>
        <p:nvSpPr>
          <p:cNvPr id="2" name="1 Flecha derecha"/>
          <p:cNvSpPr/>
          <p:nvPr/>
        </p:nvSpPr>
        <p:spPr>
          <a:xfrm rot="16200000" flipH="1">
            <a:off x="7513992" y="1957719"/>
            <a:ext cx="2286816" cy="245440"/>
          </a:xfrm>
          <a:prstGeom prst="rightArrow">
            <a:avLst>
              <a:gd name="adj1" fmla="val 34126"/>
              <a:gd name="adj2" fmla="val 87038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Flecha doblada"/>
          <p:cNvSpPr/>
          <p:nvPr/>
        </p:nvSpPr>
        <p:spPr>
          <a:xfrm flipH="1" flipV="1">
            <a:off x="7509464" y="3365865"/>
            <a:ext cx="1219483" cy="702333"/>
          </a:xfrm>
          <a:prstGeom prst="bentArrow">
            <a:avLst>
              <a:gd name="adj1" fmla="val 12598"/>
              <a:gd name="adj2" fmla="val 17766"/>
              <a:gd name="adj3" fmla="val 25000"/>
              <a:gd name="adj4" fmla="val 43750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23 Flecha izquierda"/>
          <p:cNvSpPr/>
          <p:nvPr/>
        </p:nvSpPr>
        <p:spPr>
          <a:xfrm>
            <a:off x="3707904" y="3699480"/>
            <a:ext cx="3643822" cy="377595"/>
          </a:xfrm>
          <a:prstGeom prst="leftArrow">
            <a:avLst>
              <a:gd name="adj1" fmla="val 29523"/>
              <a:gd name="adj2" fmla="val 85123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323528" y="291020"/>
            <a:ext cx="0" cy="5586252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8820472" y="291020"/>
            <a:ext cx="0" cy="5514244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 rot="16200000">
            <a:off x="-648580" y="222647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chemeClr val="bg1"/>
                </a:solidFill>
              </a:rPr>
              <a:t>Hill Road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 rot="5400000">
            <a:off x="8183143" y="2719663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chemeClr val="bg1"/>
                </a:solidFill>
              </a:rPr>
              <a:t>Lake Road</a:t>
            </a: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thumb1.shutterstock.com/photos/thumb_large/260644/260644,1263651638,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000" b="100000" l="0" r="88393">
                        <a14:foregroundMark x1="8036" y1="97333" x2="5357" y2="93333"/>
                        <a14:foregroundMark x1="8036" y1="74000" x2="4464" y2="766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842" r="14016" b="1"/>
          <a:stretch/>
        </p:blipFill>
        <p:spPr bwMode="auto">
          <a:xfrm rot="5400000">
            <a:off x="8743762" y="3949727"/>
            <a:ext cx="524821" cy="25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thumb1.shutterstock.com/photos/thumb_large/260644/260644,1263651638,8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667" b="68000" l="0" r="87500">
                        <a14:foregroundMark x1="7143" y1="40000" x2="3571" y2="42000"/>
                        <a14:foregroundMark x1="3571" y1="59333" x2="8929" y2="64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075" r="14016" b="32535"/>
          <a:stretch/>
        </p:blipFill>
        <p:spPr bwMode="auto">
          <a:xfrm rot="16200000">
            <a:off x="-118666" y="3571251"/>
            <a:ext cx="528894" cy="2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Flecha doblada"/>
          <p:cNvSpPr/>
          <p:nvPr/>
        </p:nvSpPr>
        <p:spPr>
          <a:xfrm rot="5400000" flipV="1">
            <a:off x="2543648" y="4152568"/>
            <a:ext cx="1414082" cy="738274"/>
          </a:xfrm>
          <a:prstGeom prst="bentArrow">
            <a:avLst>
              <a:gd name="adj1" fmla="val 13115"/>
              <a:gd name="adj2" fmla="val 16733"/>
              <a:gd name="adj3" fmla="val 31759"/>
              <a:gd name="adj4" fmla="val 43750"/>
            </a:avLst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6" name="Picture 2" descr="http://4.bp.blogspot.com/-NZBU3hMg-E0/UzNtmgVTqQI/AAAAAAAABX0/3z7-r3VyDtw/s1600/detective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0" t="52448" r="-9409" b="-2448"/>
          <a:stretch/>
        </p:blipFill>
        <p:spPr bwMode="auto">
          <a:xfrm flipH="1">
            <a:off x="8284762" y="340910"/>
            <a:ext cx="495356" cy="59612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1 Elipse"/>
          <p:cNvSpPr/>
          <p:nvPr/>
        </p:nvSpPr>
        <p:spPr>
          <a:xfrm>
            <a:off x="1979712" y="4880796"/>
            <a:ext cx="700034" cy="695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1619672" y="5013176"/>
            <a:ext cx="15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 STATION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765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alerta.wav"/>
          </p:stSnd>
        </p:sndAc>
      </p:transition>
    </mc:Choice>
    <mc:Fallback xmlns="">
      <p:transition spd="med">
        <p:fade/>
        <p:sndAc>
          <p:stSnd>
            <p:snd r:embed="rId9" name="aler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8 0.04213 L 0.01562 0.33333 " pathEditMode="relative" rAng="0" ptsTypes="AA">
                                      <p:cBhvr>
                                        <p:cTn id="31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45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0.33334 L 0.01562 0.40718 C 0.01562 0.44028 -0.01441 0.48079 -0.03959 0.48079 L -0.0941 0.48079 " pathEditMode="relative" rAng="16200000" ptsTypes="FfFF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7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27 0.48 L -0.49583 0.4693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87" y="-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4 0.46937 L -0.55278 0.47376 C -0.57882 0.47492 -0.60799 0.52463 -0.6066 0.56417 L -0.6033 0.65157 " pathEditMode="relative" rAng="5233681" ptsTypes="FfFF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2" y="91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312 0.6511 L -0.65816 0.71399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31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56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21" grpId="0" animBg="1"/>
      <p:bldP spid="2" grpId="0" animBg="1"/>
      <p:bldP spid="3" grpId="0" animBg="1"/>
      <p:bldP spid="24" grpId="0" animBg="1"/>
      <p:bldP spid="28" grpId="0" animBg="1"/>
      <p:bldP spid="2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338</Words>
  <Application>Microsoft Office PowerPoint</Application>
  <PresentationFormat>Presentación en pantalla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PACKARD</cp:lastModifiedBy>
  <cp:revision>43</cp:revision>
  <dcterms:created xsi:type="dcterms:W3CDTF">2015-05-06T16:47:57Z</dcterms:created>
  <dcterms:modified xsi:type="dcterms:W3CDTF">2015-11-18T19:27:23Z</dcterms:modified>
</cp:coreProperties>
</file>