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7" r:id="rId6"/>
    <p:sldId id="261" r:id="rId7"/>
    <p:sldId id="264" r:id="rId8"/>
    <p:sldId id="260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8356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2396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629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6589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54199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810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108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2234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3626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48831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7813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-38441" y="1"/>
            <a:ext cx="9182441" cy="22048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39409" y="5086097"/>
            <a:ext cx="32591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150" b="46652"/>
          <a:stretch/>
        </p:blipFill>
        <p:spPr>
          <a:xfrm>
            <a:off x="-38441" y="1708459"/>
            <a:ext cx="9182441" cy="568413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-38441" y="6021288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3" y="438465"/>
            <a:ext cx="7924145" cy="1194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91" y="2551249"/>
            <a:ext cx="5534711" cy="733736"/>
          </a:xfrm>
          <a:prstGeom prst="rect">
            <a:avLst/>
          </a:prstGeom>
        </p:spPr>
      </p:pic>
      <p:sp>
        <p:nvSpPr>
          <p:cNvPr id="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62298" y="5961946"/>
            <a:ext cx="863600" cy="719137"/>
          </a:xfrm>
          <a:prstGeom prst="actionButtonForwardNex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s-ES" b="0" dirty="0">
                <a:latin typeface="Arial Black" pitchFamily="34" charset="0"/>
              </a:rPr>
              <a:t>PLAY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anose="030F0702030302020204" pitchFamily="66" charset="0"/>
              </a:rPr>
              <a:t>I 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thirteen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years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old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67744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am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924944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15997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84754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5076056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HAVE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892364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AM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87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anose="030F0702030302020204" pitchFamily="66" charset="0"/>
              </a:rPr>
              <a:t>My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sister</a:t>
            </a:r>
            <a:r>
              <a:rPr lang="es-ES_tradnl" sz="2800" dirty="0" smtClean="0">
                <a:latin typeface="Comic Sans MS" panose="030F0702030302020204" pitchFamily="66" charset="0"/>
              </a:rPr>
              <a:t> _________ in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the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school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team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87824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00FFFF"/>
                </a:solidFill>
                <a:latin typeface="Comic Sans MS" panose="030F0702030302020204" pitchFamily="66" charset="0"/>
              </a:rPr>
              <a:t>i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sn’t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090199" y="3068960"/>
            <a:ext cx="884482" cy="424973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EXIT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15997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84754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5076056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HASN’T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892364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ISN’T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700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300992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IS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5076056" y="1484784"/>
            <a:ext cx="3526387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HAS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anose="030F0702030302020204" pitchFamily="66" charset="0"/>
              </a:rPr>
              <a:t>She</a:t>
            </a:r>
            <a:r>
              <a:rPr lang="es-ES_tradnl" sz="2800" dirty="0" smtClean="0">
                <a:latin typeface="Comic Sans MS" panose="030F0702030302020204" pitchFamily="66" charset="0"/>
              </a:rPr>
              <a:t> ____________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long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curly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hair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37963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has 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got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198591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7" y="5198591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46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anose="030F0702030302020204" pitchFamily="66" charset="0"/>
              </a:rPr>
              <a:t>We</a:t>
            </a:r>
            <a:r>
              <a:rPr lang="es-ES_tradnl" sz="2800" dirty="0" smtClean="0">
                <a:latin typeface="Comic Sans MS" panose="030F0702030302020204" pitchFamily="66" charset="0"/>
              </a:rPr>
              <a:t> ____________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stronger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53987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are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924944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15997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84754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5076056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HAVE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892364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ARE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97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300992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IS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4932040" y="1484784"/>
            <a:ext cx="3670403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HAS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anose="030F0702030302020204" pitchFamily="66" charset="0"/>
              </a:rPr>
              <a:t>Mary 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green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eyes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59832" y="323945"/>
            <a:ext cx="215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has 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got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198591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7" y="5198591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089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anose="030F0702030302020204" pitchFamily="66" charset="0"/>
              </a:rPr>
              <a:t>My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brothers</a:t>
            </a:r>
            <a:r>
              <a:rPr lang="es-ES_tradnl" sz="2800" dirty="0" smtClean="0">
                <a:latin typeface="Comic Sans MS" panose="030F0702030302020204" pitchFamily="66" charset="0"/>
              </a:rPr>
              <a:t> 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friendly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62099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are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924944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15997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84754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5076056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HAVE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892364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ARE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47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300992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ARE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4932040" y="1484784"/>
            <a:ext cx="3670403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HAVE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anose="030F0702030302020204" pitchFamily="66" charset="0"/>
              </a:rPr>
              <a:t>Paul and I  ____________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dark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hair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01113" y="323945"/>
            <a:ext cx="215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have</a:t>
            </a:r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got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198591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7" y="5198591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35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anose="030F0702030302020204" pitchFamily="66" charset="0"/>
              </a:rPr>
              <a:t>Paul __________ a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good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student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43808" y="323945"/>
            <a:ext cx="166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is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924944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159972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184754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5076056" y="1511503"/>
            <a:ext cx="3600399" cy="986020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HAS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892364" y="1489411"/>
            <a:ext cx="3526387" cy="1008112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IS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7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300992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ISN’T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4932040" y="1484784"/>
            <a:ext cx="3670403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HASN’T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anose="030F0702030302020204" pitchFamily="66" charset="0"/>
              </a:rPr>
              <a:t>He ____________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fair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hair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59832" y="323945"/>
            <a:ext cx="215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hasn’t</a:t>
            </a:r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got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198591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7" y="5198591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41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1" y="2852936"/>
            <a:ext cx="4388757" cy="725364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4578828" y="5157192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7" y="3493933"/>
            <a:ext cx="8515409" cy="2383339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-38441" y="1"/>
            <a:ext cx="9182441" cy="2749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/>
        </p:blipFill>
        <p:spPr>
          <a:xfrm>
            <a:off x="-180528" y="2276872"/>
            <a:ext cx="9433047" cy="568413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300992" y="1396255"/>
            <a:ext cx="2982975" cy="986020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ARE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4716016" y="1484784"/>
            <a:ext cx="4104456" cy="100811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prstClr val="black"/>
                </a:solidFill>
              </a:rPr>
              <a:t>HAVEN’T GOT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83568" y="332656"/>
            <a:ext cx="7848872" cy="729372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latin typeface="Comic Sans MS" panose="030F0702030302020204" pitchFamily="66" charset="0"/>
              </a:rPr>
              <a:t>Snakes</a:t>
            </a:r>
            <a:r>
              <a:rPr lang="es-ES_tradnl" sz="2800" dirty="0" smtClean="0">
                <a:latin typeface="Comic Sans MS" panose="030F0702030302020204" pitchFamily="66" charset="0"/>
              </a:rPr>
              <a:t> ____________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any</a:t>
            </a:r>
            <a:r>
              <a:rPr lang="es-ES_tradnl" sz="2800" dirty="0" smtClean="0">
                <a:latin typeface="Comic Sans MS" panose="030F0702030302020204" pitchFamily="66" charset="0"/>
              </a:rPr>
              <a:t> </a:t>
            </a:r>
            <a:r>
              <a:rPr lang="es-ES_tradnl" sz="2800" dirty="0" err="1" smtClean="0">
                <a:latin typeface="Comic Sans MS" panose="030F0702030302020204" pitchFamily="66" charset="0"/>
              </a:rPr>
              <a:t>leg</a:t>
            </a:r>
            <a:r>
              <a:rPr lang="es-ES_tradnl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75856" y="32394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00FFFF"/>
                </a:solidFill>
                <a:latin typeface="Comic Sans MS" panose="030F0702030302020204" pitchFamily="66" charset="0"/>
              </a:rPr>
              <a:t>h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aven’t</a:t>
            </a:r>
            <a:r>
              <a:rPr lang="es-ES_tradnl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es-ES_tradnl" sz="3200" b="1" dirty="0" err="1" smtClean="0">
                <a:solidFill>
                  <a:srgbClr val="00FFFF"/>
                </a:solidFill>
                <a:latin typeface="Comic Sans MS" panose="030F0702030302020204" pitchFamily="66" charset="0"/>
              </a:rPr>
              <a:t>got</a:t>
            </a:r>
            <a:endParaRPr lang="es-ES" sz="32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8090199" y="2891439"/>
            <a:ext cx="884482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FFFF"/>
                </a:solidFill>
              </a:rPr>
              <a:t>NEXT</a:t>
            </a:r>
            <a:endParaRPr lang="es-ES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198591"/>
            <a:ext cx="1490251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7" y="5198591"/>
            <a:ext cx="1574657" cy="1614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415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17" grpId="0"/>
      <p:bldP spid="17" grpId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113</Words>
  <Application>Microsoft Office PowerPoint</Application>
  <PresentationFormat>Presentación en pantalla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30</cp:revision>
  <dcterms:created xsi:type="dcterms:W3CDTF">2013-09-26T20:47:46Z</dcterms:created>
  <dcterms:modified xsi:type="dcterms:W3CDTF">2013-10-08T16:33:08Z</dcterms:modified>
</cp:coreProperties>
</file>