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1316" r:id="rId2"/>
    <p:sldId id="1320" r:id="rId3"/>
    <p:sldId id="1317" r:id="rId4"/>
    <p:sldId id="1318" r:id="rId5"/>
    <p:sldId id="1319" r:id="rId6"/>
    <p:sldId id="1321" r:id="rId7"/>
    <p:sldId id="1322" r:id="rId8"/>
    <p:sldId id="1323" r:id="rId9"/>
    <p:sldId id="1324" r:id="rId10"/>
    <p:sldId id="132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t culture 7" id="{8C4405E0-A2CF-48D7-90B9-A7A194445A2E}">
          <p14:sldIdLst>
            <p14:sldId id="1316"/>
            <p14:sldId id="1320"/>
            <p14:sldId id="1317"/>
            <p14:sldId id="1318"/>
            <p14:sldId id="1319"/>
            <p14:sldId id="1321"/>
            <p14:sldId id="1322"/>
            <p14:sldId id="1323"/>
            <p14:sldId id="1324"/>
            <p14:sldId id="1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B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9" autoAdjust="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2C727-C018-4899-AD86-341370FD10AA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08445-1FB2-4067-83E4-A3FE906B5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33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4A23D-E619-4E64-B85C-5D82067E3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64001E-3177-4635-B6E8-06BD8BA69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F62C0-341B-4D43-8213-F5574A34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F4DE72-5AB9-4968-AFEB-6FE20B04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CDE199-9E2E-450D-B4C0-E62E5DC5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74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94F3F-5660-4FEA-B78F-945900CB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E4CCD1-528F-44EC-94CB-ECB92BB8C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C9C4BB-A65A-4741-811A-A63808846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696C10-1FFA-4D0F-8356-2E05FDD1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DBBE58-EE61-4B3C-9930-A14E7016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78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515E0A-F8BC-45B8-98E3-A421D812F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DAAF32-B808-4142-A7A9-2E7689D8A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7E2F87-F66D-4B6A-A5E6-C10E944AE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3AE8A7-6E0E-409D-84CC-A8CE84DC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8298B5-E1B7-4DC8-9FC4-CECEE99F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6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A905C-0F2B-4E1D-8531-7FB2DE31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D1EDF4-D9C6-4BF7-B811-E189A2879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AF6AEF-4CEE-4C1F-9AD0-880FBD5E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C487AD-B8C4-40EE-8EDF-3ECC8809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42115A-E0DC-426E-B770-D3C87D1B6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30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988AB-6C59-442D-B603-F86FC59F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369171-8B94-41B6-B9B6-6C7E0C5F3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D77283-238C-4C7A-8581-9CBA06D1D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5D88BC-879A-405B-8822-D250D384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68E985-D2CC-40E0-A3C4-AACF7D59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3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86938-FF2F-4419-B794-921B8ADE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876A2-08E0-4F59-A83D-D5C1F1CE5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10CAC3-E526-4E79-AF75-157FA621B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3AE78A-E58F-482C-8793-EC3DBBB6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2773BA-E587-43C9-92E7-B08BFE30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72AB66-93C1-403A-90E7-ACA3CE88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62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1F490-8EE7-4767-93D8-BB40AA50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BAAB5E-65C3-42FD-8684-7B885C27A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7D2456-FC5A-4462-8A65-B72071156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F96331-8A28-4A6E-9CA7-F138A9C4E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A8476-2CFC-4193-A914-638A53AA3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2F3BCC-AFD9-4F59-B8A8-78F447C25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08EA82-12ED-4D13-9CAA-5A80206D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D3BF136-4AB9-4F86-9299-7084F124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9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A9635-5103-4FA6-986C-F088FA55E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F9DD27-E828-470D-8793-CFB509D5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72F9A3-418A-462E-B318-6312CC7F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9C67E3-4EC2-4E57-90C3-B12B67EA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06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5D2E0E-CE0B-43B3-AC2D-691C185D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7E84F5-A204-49DA-8B4D-DBE3BC04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1BFF78-7A13-4584-8AAC-4B7DB43E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16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D4BD5-F9F2-47AB-9406-31194E0D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544333-DDE4-4655-8D12-66BA905C7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8D5E3B-D82D-4DC6-832B-03E2BAEBE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2B17C0-4234-4EF4-B134-FF90DF58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2239E4-9704-437C-9F6D-FB00E1A0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6963B3-2A42-4C47-8769-9DCD8FB9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2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BAC72-CE3A-409F-A1AC-244A72DC2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D7ACB9-6878-4412-98CC-4F78C04EC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7337BE-0256-446D-B711-FEB835883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806DCC-4CA6-446B-9B2E-BA4461725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7F0B92-A0AB-40CB-95BB-E5079B51F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4DE2B5-D048-4BDD-82C1-2892E10DE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290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D72C6-1ADF-4416-B85E-9901221E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B7D688-9CD9-4CBE-B727-27B6D5404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F8A340-968B-428B-8C77-9CD63B19D0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E8770-76BC-411A-A849-1FB603E5BCD7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F4CB2-6905-4EED-AC36-C642D17EB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D2DC1A-7D48-46B6-A61F-0D18C915E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AD8B9-3BEB-4DB1-985C-B607C864A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51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student.vznaniya.ru/home/lesson/277990/Flashcard/?slug=sifergpE&amp;onlypreview=tru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quizlet.com/_aj5g3b?x=1jqt&amp;i=1bxx6d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1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A147E8B-ADAF-49C8-99BC-5BF27DE3E6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4225ABFC-1E45-4394-B883-40802DF2B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hlinkClick r:id="rId3"/>
              <a:extLst>
                <a:ext uri="{FF2B5EF4-FFF2-40B4-BE49-F238E27FC236}">
                  <a16:creationId xmlns:a16="http://schemas.microsoft.com/office/drawing/2014/main" id="{C47E651F-92A0-4DFA-AFAC-789402708F5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D8CA10-767A-404F-913F-2EB57EF64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756" y="1213825"/>
            <a:ext cx="1204488" cy="60224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644F0C-F932-4FC6-9834-5F101109E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265619"/>
            <a:ext cx="2895600" cy="52482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19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B0970FD-744F-4155-8077-49C4E50539E3}"/>
              </a:ext>
            </a:extLst>
          </p:cNvPr>
          <p:cNvGrpSpPr/>
          <p:nvPr/>
        </p:nvGrpSpPr>
        <p:grpSpPr>
          <a:xfrm>
            <a:off x="-38169" y="0"/>
            <a:ext cx="12192000" cy="6858000"/>
            <a:chOff x="-38169" y="1094309"/>
            <a:chExt cx="12192000" cy="685800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E5307D98-CDCB-49DF-A856-4BB576285E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37"/>
            <a:stretch/>
          </p:blipFill>
          <p:spPr bwMode="auto">
            <a:xfrm>
              <a:off x="-38169" y="1094309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hlinkClick r:id="rId3"/>
              <a:extLst>
                <a:ext uri="{FF2B5EF4-FFF2-40B4-BE49-F238E27FC236}">
                  <a16:creationId xmlns:a16="http://schemas.microsoft.com/office/drawing/2014/main" id="{21C098BB-45EA-45D7-A83A-CA89C45BD704}"/>
                </a:ext>
              </a:extLst>
            </p:cNvPr>
            <p:cNvSpPr/>
            <p:nvPr/>
          </p:nvSpPr>
          <p:spPr>
            <a:xfrm>
              <a:off x="10605755" y="7552199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CC8291-F778-428A-BE10-DFA7BA4F5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72" y="604837"/>
            <a:ext cx="3838575" cy="5648325"/>
          </a:xfrm>
          <a:prstGeom prst="rect">
            <a:avLst/>
          </a:prstGeom>
        </p:spPr>
      </p:pic>
      <p:pic>
        <p:nvPicPr>
          <p:cNvPr id="4" name="Рисунок 3">
            <a:hlinkClick r:id="rId5"/>
            <a:extLst>
              <a:ext uri="{FF2B5EF4-FFF2-40B4-BE49-F238E27FC236}">
                <a16:creationId xmlns:a16="http://schemas.microsoft.com/office/drawing/2014/main" id="{469FC7BE-80B1-4011-8C7A-988B89081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061" y="1465400"/>
            <a:ext cx="1524000" cy="428625"/>
          </a:xfrm>
          <a:prstGeom prst="rect">
            <a:avLst/>
          </a:prstGeom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4A57AD30-7206-4426-801B-98F4204C9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576" y="2819399"/>
            <a:ext cx="3086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AD72E17-B018-4CDC-9421-FFCD9E267E9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C0E398DB-D671-41A6-AD72-2209A5B5ED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37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>
              <a:hlinkClick r:id="rId3"/>
              <a:extLst>
                <a:ext uri="{FF2B5EF4-FFF2-40B4-BE49-F238E27FC236}">
                  <a16:creationId xmlns:a16="http://schemas.microsoft.com/office/drawing/2014/main" id="{CE7065B6-7B4D-46E4-B9AD-530C8230697F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26" y="811516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89039" y="811516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Which pets are popular in your country?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6089039" y="2707307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Do you know any unusual pets? What are they?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4CE873-EBBB-4FA6-A42F-F325A5568DFC}"/>
              </a:ext>
            </a:extLst>
          </p:cNvPr>
          <p:cNvSpPr/>
          <p:nvPr/>
        </p:nvSpPr>
        <p:spPr>
          <a:xfrm>
            <a:off x="6089039" y="4603098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Would you like to have an exotic animal as a pet?</a:t>
            </a:r>
          </a:p>
        </p:txBody>
      </p:sp>
    </p:spTree>
    <p:extLst>
      <p:ext uri="{BB962C8B-B14F-4D97-AF65-F5344CB8AC3E}">
        <p14:creationId xmlns:p14="http://schemas.microsoft.com/office/powerpoint/2010/main" val="426707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E554971-0199-4082-9764-52128ECFA99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1" name="Picture 4">
              <a:extLst>
                <a:ext uri="{FF2B5EF4-FFF2-40B4-BE49-F238E27FC236}">
                  <a16:creationId xmlns:a16="http://schemas.microsoft.com/office/drawing/2014/main" id="{2FEAFF28-77D1-4A2B-814F-AF519EF57C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37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Прямоугольник 51">
              <a:hlinkClick r:id="rId5"/>
              <a:extLst>
                <a:ext uri="{FF2B5EF4-FFF2-40B4-BE49-F238E27FC236}">
                  <a16:creationId xmlns:a16="http://schemas.microsoft.com/office/drawing/2014/main" id="{B9D2F058-79B6-4FAC-A973-D7CFFB5230E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40" name="Go Getter  L1 Tk3_35">
            <a:hlinkClick r:id="" action="ppaction://media"/>
            <a:extLst>
              <a:ext uri="{FF2B5EF4-FFF2-40B4-BE49-F238E27FC236}">
                <a16:creationId xmlns:a16="http://schemas.microsoft.com/office/drawing/2014/main" id="{0AC9A1B6-2CE8-4998-BBFC-947E157F4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4849" y="1350245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3B0C299-34F0-483A-9756-AC438C78A7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62973"/>
          <a:stretch/>
        </p:blipFill>
        <p:spPr>
          <a:xfrm>
            <a:off x="2834715" y="506808"/>
            <a:ext cx="5044536" cy="221753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4F677A3-7E50-43FD-BD45-15C8CF219FDD}"/>
              </a:ext>
            </a:extLst>
          </p:cNvPr>
          <p:cNvSpPr/>
          <p:nvPr/>
        </p:nvSpPr>
        <p:spPr>
          <a:xfrm>
            <a:off x="2834715" y="2948099"/>
            <a:ext cx="62970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Listen and tick the pictures with pets that people have on the UK.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7F62C3-E594-4769-AB52-B50606228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1" y="3764946"/>
            <a:ext cx="1952100" cy="180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AEF449F-E9A4-40E9-97DB-2DAEFD15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27" y="3764946"/>
            <a:ext cx="2698700" cy="180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93C4A00-2AE1-49F1-870B-DEA57DF57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760" y="3764946"/>
            <a:ext cx="2178350" cy="180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A3C0BB9-B132-4FBB-AA0D-138A59E10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99" y="3764946"/>
            <a:ext cx="2637350" cy="180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CDFDFE-246A-4804-B102-5CEDDF4773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32" y="4897614"/>
            <a:ext cx="525009" cy="5265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14EEE1E-8C4E-4AD2-BBED-E0C8F0079C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78" y="4897614"/>
            <a:ext cx="525009" cy="5265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6D81089-99E1-4873-AD7D-D27D35B7D0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049" y="4897613"/>
            <a:ext cx="525009" cy="526595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AA0646E-D538-4F4F-A1E3-7F1DE36ADF9F}"/>
              </a:ext>
            </a:extLst>
          </p:cNvPr>
          <p:cNvSpPr/>
          <p:nvPr/>
        </p:nvSpPr>
        <p:spPr>
          <a:xfrm>
            <a:off x="881890" y="3764946"/>
            <a:ext cx="451168" cy="407572"/>
          </a:xfrm>
          <a:prstGeom prst="ellipse">
            <a:avLst/>
          </a:prstGeom>
          <a:solidFill>
            <a:srgbClr val="F5EFCD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  <a:endParaRPr lang="ru-RU" sz="240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79DD525-A6C7-481C-9B71-E9E84C962138}"/>
              </a:ext>
            </a:extLst>
          </p:cNvPr>
          <p:cNvSpPr/>
          <p:nvPr/>
        </p:nvSpPr>
        <p:spPr>
          <a:xfrm>
            <a:off x="3181144" y="3784826"/>
            <a:ext cx="451168" cy="407572"/>
          </a:xfrm>
          <a:prstGeom prst="ellipse">
            <a:avLst/>
          </a:prstGeom>
          <a:solidFill>
            <a:srgbClr val="F5EFCD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ru-RU" sz="240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B7552DF-DAD0-4832-9765-3958DBB4D839}"/>
              </a:ext>
            </a:extLst>
          </p:cNvPr>
          <p:cNvSpPr/>
          <p:nvPr/>
        </p:nvSpPr>
        <p:spPr>
          <a:xfrm>
            <a:off x="6149636" y="3758321"/>
            <a:ext cx="451168" cy="407572"/>
          </a:xfrm>
          <a:prstGeom prst="ellipse">
            <a:avLst/>
          </a:prstGeom>
          <a:solidFill>
            <a:srgbClr val="F5EFCD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ru-RU" sz="240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F397092-1A9D-42F9-B46B-0E4E8B128504}"/>
              </a:ext>
            </a:extLst>
          </p:cNvPr>
          <p:cNvSpPr/>
          <p:nvPr/>
        </p:nvSpPr>
        <p:spPr>
          <a:xfrm>
            <a:off x="9144634" y="3758322"/>
            <a:ext cx="451168" cy="407572"/>
          </a:xfrm>
          <a:prstGeom prst="ellipse">
            <a:avLst/>
          </a:prstGeom>
          <a:solidFill>
            <a:srgbClr val="F5EFCD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3519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0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AC9674B-864A-4416-AA3A-BD53F8AFBF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7393099-FFF9-4E84-88A6-EF171586BD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37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hlinkClick r:id="rId3"/>
              <a:extLst>
                <a:ext uri="{FF2B5EF4-FFF2-40B4-BE49-F238E27FC236}">
                  <a16:creationId xmlns:a16="http://schemas.microsoft.com/office/drawing/2014/main" id="{22CDEA92-E58B-4343-96F6-89E71B8B853F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B6115D-CAD5-4C0D-BB53-FE1703ECC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597" y="3927849"/>
            <a:ext cx="4257675" cy="227647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8E52CD9-C42D-42FE-BF47-5B4372A79947}"/>
              </a:ext>
            </a:extLst>
          </p:cNvPr>
          <p:cNvSpPr/>
          <p:nvPr/>
        </p:nvSpPr>
        <p:spPr>
          <a:xfrm>
            <a:off x="6972628" y="3226082"/>
            <a:ext cx="39260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Read the text and answer the questions.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01C1A5-0776-4ED5-AD5B-9664E7F91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81" y="1254045"/>
            <a:ext cx="6166885" cy="468273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9E04D37-1564-4D61-A0D5-078C2D07CAC3}"/>
              </a:ext>
            </a:extLst>
          </p:cNvPr>
          <p:cNvGrpSpPr/>
          <p:nvPr/>
        </p:nvGrpSpPr>
        <p:grpSpPr>
          <a:xfrm>
            <a:off x="6412178" y="344664"/>
            <a:ext cx="4768102" cy="2585488"/>
            <a:chOff x="2429341" y="122989"/>
            <a:chExt cx="7389369" cy="422730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29F2B67-C722-479E-B2FF-922FF11749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5652" t="12030" r="1043"/>
            <a:stretch>
              <a:fillRect/>
            </a:stretch>
          </p:blipFill>
          <p:spPr bwMode="auto">
            <a:xfrm>
              <a:off x="2659278" y="122989"/>
              <a:ext cx="7159432" cy="4227301"/>
            </a:xfrm>
            <a:custGeom>
              <a:avLst/>
              <a:gdLst>
                <a:gd name="connsiteX0" fmla="*/ 6746907 w 8580224"/>
                <a:gd name="connsiteY0" fmla="*/ 327 h 5066211"/>
                <a:gd name="connsiteX1" fmla="*/ 7108143 w 8580224"/>
                <a:gd name="connsiteY1" fmla="*/ 41354 h 5066211"/>
                <a:gd name="connsiteX2" fmla="*/ 7233077 w 8580224"/>
                <a:gd name="connsiteY2" fmla="*/ 74152 h 5066211"/>
                <a:gd name="connsiteX3" fmla="*/ 7409413 w 8580224"/>
                <a:gd name="connsiteY3" fmla="*/ 142405 h 5066211"/>
                <a:gd name="connsiteX4" fmla="*/ 7442997 w 8580224"/>
                <a:gd name="connsiteY4" fmla="*/ 160266 h 5066211"/>
                <a:gd name="connsiteX5" fmla="*/ 7432208 w 8580224"/>
                <a:gd name="connsiteY5" fmla="*/ 161281 h 5066211"/>
                <a:gd name="connsiteX6" fmla="*/ 7432208 w 8580224"/>
                <a:gd name="connsiteY6" fmla="*/ 161284 h 5066211"/>
                <a:gd name="connsiteX7" fmla="*/ 7498691 w 8580224"/>
                <a:gd name="connsiteY7" fmla="*/ 189887 h 5066211"/>
                <a:gd name="connsiteX8" fmla="*/ 7642739 w 8580224"/>
                <a:gd name="connsiteY8" fmla="*/ 266498 h 5066211"/>
                <a:gd name="connsiteX9" fmla="*/ 7861344 w 8580224"/>
                <a:gd name="connsiteY9" fmla="*/ 419175 h 5066211"/>
                <a:gd name="connsiteX10" fmla="*/ 8059846 w 8580224"/>
                <a:gd name="connsiteY10" fmla="*/ 597207 h 5066211"/>
                <a:gd name="connsiteX11" fmla="*/ 8201604 w 8580224"/>
                <a:gd name="connsiteY11" fmla="*/ 759211 h 5066211"/>
                <a:gd name="connsiteX12" fmla="*/ 8314567 w 8580224"/>
                <a:gd name="connsiteY12" fmla="*/ 926974 h 5066211"/>
                <a:gd name="connsiteX13" fmla="*/ 8558534 w 8580224"/>
                <a:gd name="connsiteY13" fmla="*/ 1622264 h 5066211"/>
                <a:gd name="connsiteX14" fmla="*/ 8569407 w 8580224"/>
                <a:gd name="connsiteY14" fmla="*/ 2118666 h 5066211"/>
                <a:gd name="connsiteX15" fmla="*/ 8560849 w 8580224"/>
                <a:gd name="connsiteY15" fmla="*/ 2168915 h 5066211"/>
                <a:gd name="connsiteX16" fmla="*/ 8528227 w 8580224"/>
                <a:gd name="connsiteY16" fmla="*/ 2167484 h 5066211"/>
                <a:gd name="connsiteX17" fmla="*/ 8550240 w 8580224"/>
                <a:gd name="connsiteY17" fmla="*/ 2231214 h 5066211"/>
                <a:gd name="connsiteX18" fmla="*/ 8528563 w 8580224"/>
                <a:gd name="connsiteY18" fmla="*/ 2358503 h 5066211"/>
                <a:gd name="connsiteX19" fmla="*/ 7908695 w 8580224"/>
                <a:gd name="connsiteY19" fmla="*/ 3348756 h 5066211"/>
                <a:gd name="connsiteX20" fmla="*/ 7934991 w 8580224"/>
                <a:gd name="connsiteY20" fmla="*/ 3342971 h 5066211"/>
                <a:gd name="connsiteX21" fmla="*/ 7892599 w 8580224"/>
                <a:gd name="connsiteY21" fmla="*/ 3384437 h 5066211"/>
                <a:gd name="connsiteX22" fmla="*/ 7437165 w 8580224"/>
                <a:gd name="connsiteY22" fmla="*/ 3713717 h 5066211"/>
                <a:gd name="connsiteX23" fmla="*/ 7213264 w 8580224"/>
                <a:gd name="connsiteY23" fmla="*/ 3834785 h 5066211"/>
                <a:gd name="connsiteX24" fmla="*/ 7160356 w 8580224"/>
                <a:gd name="connsiteY24" fmla="*/ 3713387 h 5066211"/>
                <a:gd name="connsiteX25" fmla="*/ 6378669 w 8580224"/>
                <a:gd name="connsiteY25" fmla="*/ 4899545 h 5066211"/>
                <a:gd name="connsiteX26" fmla="*/ 6211542 w 8580224"/>
                <a:gd name="connsiteY26" fmla="*/ 4976340 h 5066211"/>
                <a:gd name="connsiteX27" fmla="*/ 6192450 w 8580224"/>
                <a:gd name="connsiteY27" fmla="*/ 4982358 h 5066211"/>
                <a:gd name="connsiteX28" fmla="*/ 5881184 w 8580224"/>
                <a:gd name="connsiteY28" fmla="*/ 5049922 h 5066211"/>
                <a:gd name="connsiteX29" fmla="*/ 5774361 w 8580224"/>
                <a:gd name="connsiteY29" fmla="*/ 5066211 h 5066211"/>
                <a:gd name="connsiteX30" fmla="*/ 5534255 w 8580224"/>
                <a:gd name="connsiteY30" fmla="*/ 5066211 h 5066211"/>
                <a:gd name="connsiteX31" fmla="*/ 5494197 w 8580224"/>
                <a:gd name="connsiteY31" fmla="*/ 5063780 h 5066211"/>
                <a:gd name="connsiteX32" fmla="*/ 5312151 w 8580224"/>
                <a:gd name="connsiteY32" fmla="*/ 5030710 h 5066211"/>
                <a:gd name="connsiteX33" fmla="*/ 5158062 w 8580224"/>
                <a:gd name="connsiteY33" fmla="*/ 4983418 h 5066211"/>
                <a:gd name="connsiteX34" fmla="*/ 5074603 w 8580224"/>
                <a:gd name="connsiteY34" fmla="*/ 4940348 h 5066211"/>
                <a:gd name="connsiteX35" fmla="*/ 4371230 w 8580224"/>
                <a:gd name="connsiteY35" fmla="*/ 3909231 h 5066211"/>
                <a:gd name="connsiteX36" fmla="*/ 4357306 w 8580224"/>
                <a:gd name="connsiteY36" fmla="*/ 3796110 h 5066211"/>
                <a:gd name="connsiteX37" fmla="*/ 4371841 w 8580224"/>
                <a:gd name="connsiteY37" fmla="*/ 3759663 h 5066211"/>
                <a:gd name="connsiteX38" fmla="*/ 4353976 w 8580224"/>
                <a:gd name="connsiteY38" fmla="*/ 3769058 h 5066211"/>
                <a:gd name="connsiteX39" fmla="*/ 4347904 w 8580224"/>
                <a:gd name="connsiteY39" fmla="*/ 3719727 h 5066211"/>
                <a:gd name="connsiteX40" fmla="*/ 4308706 w 8580224"/>
                <a:gd name="connsiteY40" fmla="*/ 3792864 h 5066211"/>
                <a:gd name="connsiteX41" fmla="*/ 4244189 w 8580224"/>
                <a:gd name="connsiteY41" fmla="*/ 3826791 h 5066211"/>
                <a:gd name="connsiteX42" fmla="*/ 3258898 w 8580224"/>
                <a:gd name="connsiteY42" fmla="*/ 3887542 h 5066211"/>
                <a:gd name="connsiteX43" fmla="*/ 2561840 w 8580224"/>
                <a:gd name="connsiteY43" fmla="*/ 3397736 h 5066211"/>
                <a:gd name="connsiteX44" fmla="*/ 2492601 w 8580224"/>
                <a:gd name="connsiteY44" fmla="*/ 3294485 h 5066211"/>
                <a:gd name="connsiteX45" fmla="*/ 2433937 w 8580224"/>
                <a:gd name="connsiteY45" fmla="*/ 3112780 h 5066211"/>
                <a:gd name="connsiteX46" fmla="*/ 2409879 w 8580224"/>
                <a:gd name="connsiteY46" fmla="*/ 3150349 h 5066211"/>
                <a:gd name="connsiteX47" fmla="*/ 2411782 w 8580224"/>
                <a:gd name="connsiteY47" fmla="*/ 3138498 h 5066211"/>
                <a:gd name="connsiteX48" fmla="*/ 1246222 w 8580224"/>
                <a:gd name="connsiteY48" fmla="*/ 3591141 h 5066211"/>
                <a:gd name="connsiteX49" fmla="*/ 1093950 w 8580224"/>
                <a:gd name="connsiteY49" fmla="*/ 3571536 h 5066211"/>
                <a:gd name="connsiteX50" fmla="*/ 782554 w 8580224"/>
                <a:gd name="connsiteY50" fmla="*/ 3481651 h 5066211"/>
                <a:gd name="connsiteX51" fmla="*/ 761454 w 8580224"/>
                <a:gd name="connsiteY51" fmla="*/ 3473986 h 5066211"/>
                <a:gd name="connsiteX52" fmla="*/ 667774 w 8580224"/>
                <a:gd name="connsiteY52" fmla="*/ 3427586 h 5066211"/>
                <a:gd name="connsiteX53" fmla="*/ 672381 w 8580224"/>
                <a:gd name="connsiteY53" fmla="*/ 3427835 h 5066211"/>
                <a:gd name="connsiteX54" fmla="*/ 0 w 8580224"/>
                <a:gd name="connsiteY54" fmla="*/ 2221886 h 5066211"/>
                <a:gd name="connsiteX55" fmla="*/ 11904 w 8580224"/>
                <a:gd name="connsiteY55" fmla="*/ 2035242 h 5066211"/>
                <a:gd name="connsiteX56" fmla="*/ 41740 w 8580224"/>
                <a:gd name="connsiteY56" fmla="*/ 1880840 h 5066211"/>
                <a:gd name="connsiteX57" fmla="*/ 81328 w 8580224"/>
                <a:gd name="connsiteY57" fmla="*/ 1763655 h 5066211"/>
                <a:gd name="connsiteX58" fmla="*/ 833158 w 8580224"/>
                <a:gd name="connsiteY58" fmla="*/ 1012634 h 5066211"/>
                <a:gd name="connsiteX59" fmla="*/ 1895417 w 8580224"/>
                <a:gd name="connsiteY59" fmla="*/ 982827 h 5066211"/>
                <a:gd name="connsiteX60" fmla="*/ 1960985 w 8580224"/>
                <a:gd name="connsiteY60" fmla="*/ 1013063 h 5066211"/>
                <a:gd name="connsiteX61" fmla="*/ 2050512 w 8580224"/>
                <a:gd name="connsiteY61" fmla="*/ 1066748 h 5066211"/>
                <a:gd name="connsiteX62" fmla="*/ 2513586 w 8580224"/>
                <a:gd name="connsiteY62" fmla="*/ 1538938 h 5066211"/>
                <a:gd name="connsiteX63" fmla="*/ 2529089 w 8580224"/>
                <a:gd name="connsiteY63" fmla="*/ 1398951 h 5066211"/>
                <a:gd name="connsiteX64" fmla="*/ 2638855 w 8580224"/>
                <a:gd name="connsiteY64" fmla="*/ 1292758 h 5066211"/>
                <a:gd name="connsiteX65" fmla="*/ 3753841 w 8580224"/>
                <a:gd name="connsiteY65" fmla="*/ 905937 h 5066211"/>
                <a:gd name="connsiteX66" fmla="*/ 4926246 w 8580224"/>
                <a:gd name="connsiteY66" fmla="*/ 1564648 h 5066211"/>
                <a:gd name="connsiteX67" fmla="*/ 4925675 w 8580224"/>
                <a:gd name="connsiteY67" fmla="*/ 1504811 h 5066211"/>
                <a:gd name="connsiteX68" fmla="*/ 4964385 w 8580224"/>
                <a:gd name="connsiteY68" fmla="*/ 1533857 h 5066211"/>
                <a:gd name="connsiteX69" fmla="*/ 4964385 w 8580224"/>
                <a:gd name="connsiteY69" fmla="*/ 1533856 h 5066211"/>
                <a:gd name="connsiteX70" fmla="*/ 5161187 w 8580224"/>
                <a:gd name="connsiteY70" fmla="*/ 775373 h 5066211"/>
                <a:gd name="connsiteX71" fmla="*/ 5201968 w 8580224"/>
                <a:gd name="connsiteY71" fmla="*/ 717466 h 5066211"/>
                <a:gd name="connsiteX72" fmla="*/ 5330373 w 8580224"/>
                <a:gd name="connsiteY72" fmla="*/ 571452 h 5066211"/>
                <a:gd name="connsiteX73" fmla="*/ 6253334 w 8580224"/>
                <a:gd name="connsiteY73" fmla="*/ 54376 h 5066211"/>
                <a:gd name="connsiteX74" fmla="*/ 6746907 w 8580224"/>
                <a:gd name="connsiteY74" fmla="*/ 327 h 506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8580224" h="5066211">
                  <a:moveTo>
                    <a:pt x="6746907" y="327"/>
                  </a:moveTo>
                  <a:cubicBezTo>
                    <a:pt x="6869402" y="2576"/>
                    <a:pt x="6990418" y="16421"/>
                    <a:pt x="7108143" y="41354"/>
                  </a:cubicBezTo>
                  <a:lnTo>
                    <a:pt x="7233077" y="74152"/>
                  </a:lnTo>
                  <a:lnTo>
                    <a:pt x="7409413" y="142405"/>
                  </a:lnTo>
                  <a:lnTo>
                    <a:pt x="7442997" y="160266"/>
                  </a:lnTo>
                  <a:lnTo>
                    <a:pt x="7432208" y="161281"/>
                  </a:lnTo>
                  <a:lnTo>
                    <a:pt x="7432208" y="161284"/>
                  </a:lnTo>
                  <a:lnTo>
                    <a:pt x="7498691" y="189887"/>
                  </a:lnTo>
                  <a:lnTo>
                    <a:pt x="7642739" y="266498"/>
                  </a:lnTo>
                  <a:cubicBezTo>
                    <a:pt x="7718206" y="312654"/>
                    <a:pt x="7791218" y="363575"/>
                    <a:pt x="7861344" y="419175"/>
                  </a:cubicBezTo>
                  <a:cubicBezTo>
                    <a:pt x="7931470" y="474775"/>
                    <a:pt x="7997697" y="534253"/>
                    <a:pt x="8059846" y="597207"/>
                  </a:cubicBezTo>
                  <a:lnTo>
                    <a:pt x="8201604" y="759211"/>
                  </a:lnTo>
                  <a:lnTo>
                    <a:pt x="8314567" y="926974"/>
                  </a:lnTo>
                  <a:cubicBezTo>
                    <a:pt x="8436678" y="1135879"/>
                    <a:pt x="8521065" y="1371617"/>
                    <a:pt x="8558534" y="1622264"/>
                  </a:cubicBezTo>
                  <a:cubicBezTo>
                    <a:pt x="8583513" y="1789361"/>
                    <a:pt x="8586613" y="1956221"/>
                    <a:pt x="8569407" y="2118666"/>
                  </a:cubicBezTo>
                  <a:lnTo>
                    <a:pt x="8560849" y="2168915"/>
                  </a:lnTo>
                  <a:lnTo>
                    <a:pt x="8528227" y="2167484"/>
                  </a:lnTo>
                  <a:lnTo>
                    <a:pt x="8550240" y="2231214"/>
                  </a:lnTo>
                  <a:lnTo>
                    <a:pt x="8528563" y="2358503"/>
                  </a:lnTo>
                  <a:cubicBezTo>
                    <a:pt x="8435761" y="2750972"/>
                    <a:pt x="8220952" y="3102805"/>
                    <a:pt x="7908695" y="3348756"/>
                  </a:cubicBezTo>
                  <a:lnTo>
                    <a:pt x="7934991" y="3342971"/>
                  </a:lnTo>
                  <a:lnTo>
                    <a:pt x="7892599" y="3384437"/>
                  </a:lnTo>
                  <a:cubicBezTo>
                    <a:pt x="7758995" y="3502342"/>
                    <a:pt x="7607088" y="3612459"/>
                    <a:pt x="7437165" y="3713717"/>
                  </a:cubicBezTo>
                  <a:lnTo>
                    <a:pt x="7213264" y="3834785"/>
                  </a:lnTo>
                  <a:lnTo>
                    <a:pt x="7160356" y="3713387"/>
                  </a:lnTo>
                  <a:cubicBezTo>
                    <a:pt x="7103907" y="4224948"/>
                    <a:pt x="6813610" y="4665455"/>
                    <a:pt x="6378669" y="4899545"/>
                  </a:cubicBezTo>
                  <a:cubicBezTo>
                    <a:pt x="6324302" y="4928806"/>
                    <a:pt x="6268487" y="4954404"/>
                    <a:pt x="6211542" y="4976340"/>
                  </a:cubicBezTo>
                  <a:lnTo>
                    <a:pt x="6192450" y="4982358"/>
                  </a:lnTo>
                  <a:lnTo>
                    <a:pt x="5881184" y="5049922"/>
                  </a:lnTo>
                  <a:lnTo>
                    <a:pt x="5774361" y="5066211"/>
                  </a:lnTo>
                  <a:lnTo>
                    <a:pt x="5534255" y="5066211"/>
                  </a:lnTo>
                  <a:lnTo>
                    <a:pt x="5494197" y="5063780"/>
                  </a:lnTo>
                  <a:cubicBezTo>
                    <a:pt x="5433273" y="5056418"/>
                    <a:pt x="5372486" y="5045395"/>
                    <a:pt x="5312151" y="5030710"/>
                  </a:cubicBezTo>
                  <a:lnTo>
                    <a:pt x="5158062" y="4983418"/>
                  </a:lnTo>
                  <a:lnTo>
                    <a:pt x="5074603" y="4940348"/>
                  </a:lnTo>
                  <a:cubicBezTo>
                    <a:pt x="4703781" y="4718351"/>
                    <a:pt x="4450805" y="4343541"/>
                    <a:pt x="4371230" y="3909231"/>
                  </a:cubicBezTo>
                  <a:lnTo>
                    <a:pt x="4357306" y="3796110"/>
                  </a:lnTo>
                  <a:lnTo>
                    <a:pt x="4371841" y="3759663"/>
                  </a:lnTo>
                  <a:lnTo>
                    <a:pt x="4353976" y="3769058"/>
                  </a:lnTo>
                  <a:lnTo>
                    <a:pt x="4347904" y="3719727"/>
                  </a:lnTo>
                  <a:lnTo>
                    <a:pt x="4308706" y="3792864"/>
                  </a:lnTo>
                  <a:lnTo>
                    <a:pt x="4244189" y="3826791"/>
                  </a:lnTo>
                  <a:cubicBezTo>
                    <a:pt x="3939165" y="3966761"/>
                    <a:pt x="3587305" y="3989703"/>
                    <a:pt x="3258898" y="3887542"/>
                  </a:cubicBezTo>
                  <a:cubicBezTo>
                    <a:pt x="2977407" y="3799975"/>
                    <a:pt x="2733865" y="3626940"/>
                    <a:pt x="2561840" y="3397736"/>
                  </a:cubicBezTo>
                  <a:lnTo>
                    <a:pt x="2492601" y="3294485"/>
                  </a:lnTo>
                  <a:lnTo>
                    <a:pt x="2433937" y="3112780"/>
                  </a:lnTo>
                  <a:lnTo>
                    <a:pt x="2409879" y="3150349"/>
                  </a:lnTo>
                  <a:lnTo>
                    <a:pt x="2411782" y="3138498"/>
                  </a:lnTo>
                  <a:cubicBezTo>
                    <a:pt x="2139190" y="3454095"/>
                    <a:pt x="1700732" y="3624371"/>
                    <a:pt x="1246222" y="3591141"/>
                  </a:cubicBezTo>
                  <a:lnTo>
                    <a:pt x="1093950" y="3571536"/>
                  </a:lnTo>
                  <a:lnTo>
                    <a:pt x="782554" y="3481651"/>
                  </a:lnTo>
                  <a:lnTo>
                    <a:pt x="761454" y="3473986"/>
                  </a:lnTo>
                  <a:lnTo>
                    <a:pt x="667774" y="3427586"/>
                  </a:lnTo>
                  <a:lnTo>
                    <a:pt x="672381" y="3427835"/>
                  </a:lnTo>
                  <a:cubicBezTo>
                    <a:pt x="258213" y="3188756"/>
                    <a:pt x="0" y="2725636"/>
                    <a:pt x="0" y="2221886"/>
                  </a:cubicBezTo>
                  <a:cubicBezTo>
                    <a:pt x="0" y="2158917"/>
                    <a:pt x="4036" y="2096583"/>
                    <a:pt x="11904" y="2035242"/>
                  </a:cubicBezTo>
                  <a:lnTo>
                    <a:pt x="41740" y="1880840"/>
                  </a:lnTo>
                  <a:lnTo>
                    <a:pt x="81328" y="1763655"/>
                  </a:lnTo>
                  <a:cubicBezTo>
                    <a:pt x="217511" y="1435752"/>
                    <a:pt x="486126" y="1162006"/>
                    <a:pt x="833158" y="1012634"/>
                  </a:cubicBezTo>
                  <a:cubicBezTo>
                    <a:pt x="1180191" y="863264"/>
                    <a:pt x="1563651" y="856340"/>
                    <a:pt x="1895417" y="982827"/>
                  </a:cubicBezTo>
                  <a:lnTo>
                    <a:pt x="1960985" y="1013063"/>
                  </a:lnTo>
                  <a:lnTo>
                    <a:pt x="2050512" y="1066748"/>
                  </a:lnTo>
                  <a:cubicBezTo>
                    <a:pt x="2235937" y="1190983"/>
                    <a:pt x="2394498" y="1351194"/>
                    <a:pt x="2513586" y="1538938"/>
                  </a:cubicBezTo>
                  <a:lnTo>
                    <a:pt x="2529089" y="1398951"/>
                  </a:lnTo>
                  <a:lnTo>
                    <a:pt x="2638855" y="1292758"/>
                  </a:lnTo>
                  <a:cubicBezTo>
                    <a:pt x="2951876" y="1020800"/>
                    <a:pt x="3349295" y="881270"/>
                    <a:pt x="3753841" y="905937"/>
                  </a:cubicBezTo>
                  <a:cubicBezTo>
                    <a:pt x="4216180" y="934127"/>
                    <a:pt x="4643222" y="1174058"/>
                    <a:pt x="4926246" y="1564648"/>
                  </a:cubicBezTo>
                  <a:lnTo>
                    <a:pt x="4925675" y="1504811"/>
                  </a:lnTo>
                  <a:lnTo>
                    <a:pt x="4964385" y="1533857"/>
                  </a:lnTo>
                  <a:lnTo>
                    <a:pt x="4964385" y="1533856"/>
                  </a:lnTo>
                  <a:cubicBezTo>
                    <a:pt x="4954743" y="1261857"/>
                    <a:pt x="5026132" y="999427"/>
                    <a:pt x="5161187" y="775373"/>
                  </a:cubicBezTo>
                  <a:lnTo>
                    <a:pt x="5201968" y="717466"/>
                  </a:lnTo>
                  <a:lnTo>
                    <a:pt x="5330373" y="571452"/>
                  </a:lnTo>
                  <a:cubicBezTo>
                    <a:pt x="5574844" y="323534"/>
                    <a:pt x="5893952" y="140633"/>
                    <a:pt x="6253334" y="54376"/>
                  </a:cubicBezTo>
                  <a:cubicBezTo>
                    <a:pt x="6417623" y="14944"/>
                    <a:pt x="6583579" y="-2672"/>
                    <a:pt x="6746907" y="32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985549E-093D-4704-B894-16856A920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5652" t="27577" r="65181" b="25883"/>
            <a:stretch>
              <a:fillRect/>
            </a:stretch>
          </p:blipFill>
          <p:spPr bwMode="auto">
            <a:xfrm>
              <a:off x="2429341" y="790145"/>
              <a:ext cx="2490061" cy="2488264"/>
            </a:xfrm>
            <a:custGeom>
              <a:avLst/>
              <a:gdLst>
                <a:gd name="connsiteX0" fmla="*/ 1131140 w 2238048"/>
                <a:gd name="connsiteY0" fmla="*/ 0 h 2236432"/>
                <a:gd name="connsiteX1" fmla="*/ 1215059 w 2238048"/>
                <a:gd name="connsiteY1" fmla="*/ 4162 h 2236432"/>
                <a:gd name="connsiteX2" fmla="*/ 2238048 w 2238048"/>
                <a:gd name="connsiteY2" fmla="*/ 1117408 h 2236432"/>
                <a:gd name="connsiteX3" fmla="*/ 1098552 w 2238048"/>
                <a:gd name="connsiteY3" fmla="*/ 2236432 h 2236432"/>
                <a:gd name="connsiteX4" fmla="*/ 461449 w 2238048"/>
                <a:gd name="connsiteY4" fmla="*/ 2045320 h 2236432"/>
                <a:gd name="connsiteX5" fmla="*/ 425685 w 2238048"/>
                <a:gd name="connsiteY5" fmla="*/ 2019057 h 2236432"/>
                <a:gd name="connsiteX6" fmla="*/ 327585 w 2238048"/>
                <a:gd name="connsiteY6" fmla="*/ 1930866 h 2236432"/>
                <a:gd name="connsiteX7" fmla="*/ 0 w 2238048"/>
                <a:gd name="connsiteY7" fmla="*/ 1106887 h 2236432"/>
                <a:gd name="connsiteX8" fmla="*/ 9933 w 2238048"/>
                <a:gd name="connsiteY8" fmla="*/ 951149 h 2236432"/>
                <a:gd name="connsiteX9" fmla="*/ 34828 w 2238048"/>
                <a:gd name="connsiteY9" fmla="*/ 822314 h 2236432"/>
                <a:gd name="connsiteX10" fmla="*/ 67861 w 2238048"/>
                <a:gd name="connsiteY10" fmla="*/ 724534 h 2236432"/>
                <a:gd name="connsiteX11" fmla="*/ 695196 w 2238048"/>
                <a:gd name="connsiteY11" fmla="*/ 97874 h 2236432"/>
                <a:gd name="connsiteX12" fmla="*/ 1029906 w 2238048"/>
                <a:gd name="connsiteY12" fmla="*/ 7404 h 2236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38048" h="2236432">
                  <a:moveTo>
                    <a:pt x="1131140" y="0"/>
                  </a:moveTo>
                  <a:lnTo>
                    <a:pt x="1215059" y="4162"/>
                  </a:lnTo>
                  <a:cubicBezTo>
                    <a:pt x="1789657" y="61467"/>
                    <a:pt x="2238048" y="538014"/>
                    <a:pt x="2238048" y="1117408"/>
                  </a:cubicBezTo>
                  <a:cubicBezTo>
                    <a:pt x="2238048" y="1735428"/>
                    <a:pt x="1727878" y="2236432"/>
                    <a:pt x="1098552" y="2236432"/>
                  </a:cubicBezTo>
                  <a:cubicBezTo>
                    <a:pt x="862555" y="2236432"/>
                    <a:pt x="643314" y="2165979"/>
                    <a:pt x="461449" y="2045320"/>
                  </a:cubicBezTo>
                  <a:lnTo>
                    <a:pt x="425685" y="2019057"/>
                  </a:lnTo>
                  <a:lnTo>
                    <a:pt x="327585" y="1930866"/>
                  </a:lnTo>
                  <a:cubicBezTo>
                    <a:pt x="121194" y="1718318"/>
                    <a:pt x="0" y="1422138"/>
                    <a:pt x="0" y="1106887"/>
                  </a:cubicBezTo>
                  <a:cubicBezTo>
                    <a:pt x="0" y="1054345"/>
                    <a:pt x="3368" y="1002333"/>
                    <a:pt x="9933" y="951149"/>
                  </a:cubicBezTo>
                  <a:lnTo>
                    <a:pt x="34828" y="822314"/>
                  </a:lnTo>
                  <a:lnTo>
                    <a:pt x="67861" y="724534"/>
                  </a:lnTo>
                  <a:cubicBezTo>
                    <a:pt x="181494" y="450928"/>
                    <a:pt x="405629" y="222511"/>
                    <a:pt x="695196" y="97874"/>
                  </a:cubicBezTo>
                  <a:cubicBezTo>
                    <a:pt x="803784" y="51135"/>
                    <a:pt x="916647" y="21111"/>
                    <a:pt x="1029906" y="740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43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3CE8DD6-C5E8-42CE-8A8C-BBDC7E155E9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02C46DF-DEEC-4035-9E00-210E3A980D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37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hlinkClick r:id="rId5"/>
              <a:extLst>
                <a:ext uri="{FF2B5EF4-FFF2-40B4-BE49-F238E27FC236}">
                  <a16:creationId xmlns:a16="http://schemas.microsoft.com/office/drawing/2014/main" id="{3B0005D5-3B04-4A6A-B5C9-2393FE972F9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A0D218-B70C-4494-893E-A5CA2D414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31" y="1416048"/>
            <a:ext cx="5375413" cy="462535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o Getter  L1 Tk3_36">
            <a:hlinkClick r:id="" action="ppaction://media"/>
            <a:extLst>
              <a:ext uri="{FF2B5EF4-FFF2-40B4-BE49-F238E27FC236}">
                <a16:creationId xmlns:a16="http://schemas.microsoft.com/office/drawing/2014/main" id="{3378AB79-660F-4336-9ECF-46EC978C1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231" y="1392017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EA0B637-8DBD-4B85-BFA7-D373EBBC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17" y="2297264"/>
            <a:ext cx="4841993" cy="385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5980BB94-230D-41A8-8AC3-3E15652DA861}"/>
              </a:ext>
            </a:extLst>
          </p:cNvPr>
          <p:cNvSpPr/>
          <p:nvPr/>
        </p:nvSpPr>
        <p:spPr>
          <a:xfrm>
            <a:off x="3583826" y="3589358"/>
            <a:ext cx="346731" cy="3621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25EA960-E0A5-4D5C-8288-97C9C97CEAEA}"/>
              </a:ext>
            </a:extLst>
          </p:cNvPr>
          <p:cNvSpPr/>
          <p:nvPr/>
        </p:nvSpPr>
        <p:spPr>
          <a:xfrm>
            <a:off x="1102204" y="4751692"/>
            <a:ext cx="346731" cy="3621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CDB33B1-0CFB-4378-BBB6-D91F5852937A}"/>
              </a:ext>
            </a:extLst>
          </p:cNvPr>
          <p:cNvSpPr/>
          <p:nvPr/>
        </p:nvSpPr>
        <p:spPr>
          <a:xfrm>
            <a:off x="1143148" y="5611505"/>
            <a:ext cx="346731" cy="3621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9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9C2B5BE-9F48-4C40-920A-D11E45F32BA8}"/>
              </a:ext>
            </a:extLst>
          </p:cNvPr>
          <p:cNvGrpSpPr/>
          <p:nvPr/>
        </p:nvGrpSpPr>
        <p:grpSpPr>
          <a:xfrm>
            <a:off x="-38169" y="0"/>
            <a:ext cx="12192000" cy="6858000"/>
            <a:chOff x="-38169" y="1094309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8BC374-89A3-4506-A148-BB0630A2B0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37"/>
            <a:stretch/>
          </p:blipFill>
          <p:spPr bwMode="auto">
            <a:xfrm>
              <a:off x="-38169" y="1094309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AEA48D98-DA45-42CC-A2BB-47574C9EBC1C}"/>
                </a:ext>
              </a:extLst>
            </p:cNvPr>
            <p:cNvSpPr/>
            <p:nvPr/>
          </p:nvSpPr>
          <p:spPr>
            <a:xfrm>
              <a:off x="10605755" y="7552199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B170B1A-7621-4509-888E-B973A818A1F9}"/>
              </a:ext>
            </a:extLst>
          </p:cNvPr>
          <p:cNvSpPr/>
          <p:nvPr/>
        </p:nvSpPr>
        <p:spPr>
          <a:xfrm>
            <a:off x="3101631" y="3957065"/>
            <a:ext cx="573971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Imagine you can have one of the animals in the photos A-D.</a:t>
            </a:r>
          </a:p>
          <a:p>
            <a:endParaRPr lang="en-US" i="1" dirty="0">
              <a:ln w="0"/>
            </a:endParaRP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Which of the animals would you choose? Why?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Think of a name for your animal.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56D2EC-A48A-42D6-A331-263384A0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8" y="1484570"/>
            <a:ext cx="1952100" cy="180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692E3BC-F90C-44B3-AD8A-5EA89472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14" y="1484570"/>
            <a:ext cx="2698700" cy="180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53BE2A7-CDC7-4670-A3C2-F3C564EA5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47" y="1484570"/>
            <a:ext cx="2178350" cy="180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C00396CA-39F4-4741-B664-8F3A8C8AB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86" y="1484570"/>
            <a:ext cx="2637350" cy="1800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D1E1E49E-C640-43A2-9F3B-8867E574DA64}"/>
              </a:ext>
            </a:extLst>
          </p:cNvPr>
          <p:cNvSpPr/>
          <p:nvPr/>
        </p:nvSpPr>
        <p:spPr>
          <a:xfrm>
            <a:off x="802377" y="1484570"/>
            <a:ext cx="451168" cy="407572"/>
          </a:xfrm>
          <a:prstGeom prst="ellipse">
            <a:avLst/>
          </a:prstGeom>
          <a:solidFill>
            <a:srgbClr val="F5EFCD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  <a:endParaRPr lang="ru-RU" sz="2400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0413527-C710-4DCD-AE44-F34921F6352E}"/>
              </a:ext>
            </a:extLst>
          </p:cNvPr>
          <p:cNvSpPr/>
          <p:nvPr/>
        </p:nvSpPr>
        <p:spPr>
          <a:xfrm>
            <a:off x="3101631" y="1504450"/>
            <a:ext cx="451168" cy="407572"/>
          </a:xfrm>
          <a:prstGeom prst="ellipse">
            <a:avLst/>
          </a:prstGeom>
          <a:solidFill>
            <a:srgbClr val="F5EFCD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ru-RU" sz="240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F914662-4E3F-4DC2-A613-53969CC31FA6}"/>
              </a:ext>
            </a:extLst>
          </p:cNvPr>
          <p:cNvSpPr/>
          <p:nvPr/>
        </p:nvSpPr>
        <p:spPr>
          <a:xfrm>
            <a:off x="6070123" y="1477945"/>
            <a:ext cx="451168" cy="407572"/>
          </a:xfrm>
          <a:prstGeom prst="ellipse">
            <a:avLst/>
          </a:prstGeom>
          <a:solidFill>
            <a:srgbClr val="F5EFCD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ru-RU" sz="2400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8D626B9-5A02-47C8-9E3B-7F27A9FC66F3}"/>
              </a:ext>
            </a:extLst>
          </p:cNvPr>
          <p:cNvSpPr/>
          <p:nvPr/>
        </p:nvSpPr>
        <p:spPr>
          <a:xfrm>
            <a:off x="9065121" y="1477946"/>
            <a:ext cx="451168" cy="407572"/>
          </a:xfrm>
          <a:prstGeom prst="ellipse">
            <a:avLst/>
          </a:prstGeom>
          <a:solidFill>
            <a:srgbClr val="F5EFCD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8924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4126C1E-8724-4D05-8C3B-5891D5447BEF}"/>
              </a:ext>
            </a:extLst>
          </p:cNvPr>
          <p:cNvGrpSpPr/>
          <p:nvPr/>
        </p:nvGrpSpPr>
        <p:grpSpPr>
          <a:xfrm>
            <a:off x="-38169" y="0"/>
            <a:ext cx="12192000" cy="6858000"/>
            <a:chOff x="-38169" y="1094309"/>
            <a:chExt cx="12192000" cy="685800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31E6FB7C-BB27-4339-A2A9-14DE67153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37"/>
            <a:stretch/>
          </p:blipFill>
          <p:spPr bwMode="auto">
            <a:xfrm>
              <a:off x="-38169" y="1094309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hlinkClick r:id="rId5"/>
              <a:extLst>
                <a:ext uri="{FF2B5EF4-FFF2-40B4-BE49-F238E27FC236}">
                  <a16:creationId xmlns:a16="http://schemas.microsoft.com/office/drawing/2014/main" id="{A6DBC3E5-E416-4BD1-A67C-24952F4C2365}"/>
                </a:ext>
              </a:extLst>
            </p:cNvPr>
            <p:cNvSpPr/>
            <p:nvPr/>
          </p:nvSpPr>
          <p:spPr>
            <a:xfrm>
              <a:off x="10605755" y="7552199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9AA668-B966-4CBF-BDB9-0D611180B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812" y="819049"/>
            <a:ext cx="4714376" cy="848756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GG1_BBC Culture London Zoo_MEL">
            <a:hlinkClick r:id="" action="ppaction://media"/>
            <a:extLst>
              <a:ext uri="{FF2B5EF4-FFF2-40B4-BE49-F238E27FC236}">
                <a16:creationId xmlns:a16="http://schemas.microsoft.com/office/drawing/2014/main" id="{71DE9E4C-12F4-4E58-99E0-232A02E50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2824174"/>
            <a:ext cx="6096000" cy="34290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277E4F-100E-40C8-ABF2-D4D275F41212}"/>
              </a:ext>
            </a:extLst>
          </p:cNvPr>
          <p:cNvSpPr/>
          <p:nvPr/>
        </p:nvSpPr>
        <p:spPr>
          <a:xfrm>
            <a:off x="3868796" y="2034682"/>
            <a:ext cx="44544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GUESS: What animals will you see in the film?</a:t>
            </a:r>
          </a:p>
        </p:txBody>
      </p:sp>
    </p:spTree>
    <p:extLst>
      <p:ext uri="{BB962C8B-B14F-4D97-AF65-F5344CB8AC3E}">
        <p14:creationId xmlns:p14="http://schemas.microsoft.com/office/powerpoint/2010/main" val="326037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DFBC622-518D-49B0-B057-CCBA8ECD668B}"/>
              </a:ext>
            </a:extLst>
          </p:cNvPr>
          <p:cNvGrpSpPr/>
          <p:nvPr/>
        </p:nvGrpSpPr>
        <p:grpSpPr>
          <a:xfrm>
            <a:off x="-38169" y="0"/>
            <a:ext cx="12192000" cy="6858000"/>
            <a:chOff x="-38169" y="1094309"/>
            <a:chExt cx="12192000" cy="685800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F6B89C9-9259-4DC0-B5A8-6567300496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37"/>
            <a:stretch/>
          </p:blipFill>
          <p:spPr bwMode="auto">
            <a:xfrm>
              <a:off x="-38169" y="1094309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hlinkClick r:id="rId5"/>
              <a:extLst>
                <a:ext uri="{FF2B5EF4-FFF2-40B4-BE49-F238E27FC236}">
                  <a16:creationId xmlns:a16="http://schemas.microsoft.com/office/drawing/2014/main" id="{D225E4B6-9912-430F-9300-64468C603BB0}"/>
                </a:ext>
              </a:extLst>
            </p:cNvPr>
            <p:cNvSpPr/>
            <p:nvPr/>
          </p:nvSpPr>
          <p:spPr>
            <a:xfrm>
              <a:off x="10605755" y="7552199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4557BD-F860-41AE-BEF8-72319AB09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838" y="4533840"/>
            <a:ext cx="8696325" cy="192405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G1_BBC Culture London Zoo_MEL">
            <a:hlinkClick r:id="" action="ppaction://media"/>
            <a:extLst>
              <a:ext uri="{FF2B5EF4-FFF2-40B4-BE49-F238E27FC236}">
                <a16:creationId xmlns:a16="http://schemas.microsoft.com/office/drawing/2014/main" id="{4FDDE9EF-A4B6-46F4-BBD5-61A429144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7331" y="356446"/>
            <a:ext cx="6096000" cy="34290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A38CE6-5187-462F-8D8F-EC8997864A0B}"/>
              </a:ext>
            </a:extLst>
          </p:cNvPr>
          <p:cNvSpPr/>
          <p:nvPr/>
        </p:nvSpPr>
        <p:spPr>
          <a:xfrm>
            <a:off x="3769645" y="3974977"/>
            <a:ext cx="40913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What animals are these sentences about?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9D6F42C-74E6-4FF7-85F5-67E04380AC24}"/>
              </a:ext>
            </a:extLst>
          </p:cNvPr>
          <p:cNvSpPr/>
          <p:nvPr/>
        </p:nvSpPr>
        <p:spPr>
          <a:xfrm>
            <a:off x="3769645" y="5284811"/>
            <a:ext cx="1552982" cy="4063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077FC65-4F43-40DA-BA75-DAEFE6AF1A6A}"/>
              </a:ext>
            </a:extLst>
          </p:cNvPr>
          <p:cNvSpPr/>
          <p:nvPr/>
        </p:nvSpPr>
        <p:spPr>
          <a:xfrm>
            <a:off x="3769645" y="5668197"/>
            <a:ext cx="1552982" cy="4063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AC08FE7-7A82-460C-83DB-C284A6CF60FB}"/>
              </a:ext>
            </a:extLst>
          </p:cNvPr>
          <p:cNvSpPr/>
          <p:nvPr/>
        </p:nvSpPr>
        <p:spPr>
          <a:xfrm>
            <a:off x="3769645" y="6033205"/>
            <a:ext cx="1552982" cy="4063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BB3FD5A-3988-45F2-A826-CE81FDF0F4C5}"/>
              </a:ext>
            </a:extLst>
          </p:cNvPr>
          <p:cNvSpPr/>
          <p:nvPr/>
        </p:nvSpPr>
        <p:spPr>
          <a:xfrm>
            <a:off x="8767012" y="5273435"/>
            <a:ext cx="1552982" cy="4063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94D07E4-98B8-4265-BA99-0470AE6B24D5}"/>
              </a:ext>
            </a:extLst>
          </p:cNvPr>
          <p:cNvSpPr/>
          <p:nvPr/>
        </p:nvSpPr>
        <p:spPr>
          <a:xfrm>
            <a:off x="8767012" y="5656821"/>
            <a:ext cx="1552982" cy="4063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2EE422D-582A-4871-85BC-AF5B42BA1F6E}"/>
              </a:ext>
            </a:extLst>
          </p:cNvPr>
          <p:cNvSpPr/>
          <p:nvPr/>
        </p:nvSpPr>
        <p:spPr>
          <a:xfrm>
            <a:off x="8767012" y="6021829"/>
            <a:ext cx="1552982" cy="4063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25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E721E1A-62CB-449F-9005-B6247641845D}"/>
              </a:ext>
            </a:extLst>
          </p:cNvPr>
          <p:cNvGrpSpPr/>
          <p:nvPr/>
        </p:nvGrpSpPr>
        <p:grpSpPr>
          <a:xfrm>
            <a:off x="-38169" y="0"/>
            <a:ext cx="12192000" cy="6858000"/>
            <a:chOff x="-38169" y="1094309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6BC262-49D5-43AB-90DF-47F299085E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37"/>
            <a:stretch/>
          </p:blipFill>
          <p:spPr bwMode="auto">
            <a:xfrm>
              <a:off x="-38169" y="1094309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D71A02E0-15A5-4E35-ACC1-A68781F8BAED}"/>
                </a:ext>
              </a:extLst>
            </p:cNvPr>
            <p:cNvSpPr/>
            <p:nvPr/>
          </p:nvSpPr>
          <p:spPr>
            <a:xfrm>
              <a:off x="10605755" y="7552199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1D8255-7EF5-4334-941E-B0F1DD54A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54" y="1434602"/>
            <a:ext cx="10154892" cy="469266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936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127</Words>
  <Application>Microsoft Office PowerPoint</Application>
  <PresentationFormat>Широкоэкранный</PresentationFormat>
  <Paragraphs>29</Paragraphs>
  <Slides>10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Angsana New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9</cp:revision>
  <dcterms:created xsi:type="dcterms:W3CDTF">2021-11-04T09:39:49Z</dcterms:created>
  <dcterms:modified xsi:type="dcterms:W3CDTF">2021-11-04T13:35:41Z</dcterms:modified>
</cp:coreProperties>
</file>