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277" r:id="rId2"/>
    <p:sldId id="1284" r:id="rId3"/>
    <p:sldId id="1280" r:id="rId4"/>
    <p:sldId id="1278" r:id="rId5"/>
    <p:sldId id="1279" r:id="rId6"/>
    <p:sldId id="1289" r:id="rId7"/>
    <p:sldId id="1283" r:id="rId8"/>
    <p:sldId id="1281" r:id="rId9"/>
    <p:sldId id="1282" r:id="rId10"/>
    <p:sldId id="1287" r:id="rId11"/>
    <p:sldId id="1285" r:id="rId12"/>
    <p:sldId id="128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4.6" id="{BAE467BA-0A8C-479B-8AD3-1E61442BD36B}">
          <p14:sldIdLst>
            <p14:sldId id="1277"/>
            <p14:sldId id="1284"/>
            <p14:sldId id="1280"/>
            <p14:sldId id="1278"/>
            <p14:sldId id="1279"/>
            <p14:sldId id="1289"/>
            <p14:sldId id="1283"/>
            <p14:sldId id="1281"/>
            <p14:sldId id="1282"/>
            <p14:sldId id="1287"/>
            <p14:sldId id="1285"/>
            <p14:sldId id="128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7F82"/>
    <a:srgbClr val="8FC538"/>
    <a:srgbClr val="01A6D3"/>
    <a:srgbClr val="F78201"/>
    <a:srgbClr val="FEC42C"/>
    <a:srgbClr val="964CB3"/>
    <a:srgbClr val="E8FC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61EA21-2479-4E0F-B945-21BB0A2A4D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8A0DD51-A393-491D-AD5A-93E1D6108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3A523E-E8AF-41E6-9E02-9159B98E1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89491-ABBA-43B8-85D2-F11BD532ABA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C22EBC-3957-4106-99AF-B55B409F8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3E7F5F-C511-4F39-80BA-ABE0DCB44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77DB-3188-4FE8-911C-BC5588F8E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0114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D748BB-F53A-48B9-AF1F-C30E24F0D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50B31F-937B-45F6-A093-820F6DEA4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DB532D-7389-450E-A695-4EAA21AEA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89491-ABBA-43B8-85D2-F11BD532ABA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977CC1-E296-421B-A88E-90A31F4E8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2BA130-8F88-4D55-BD21-5FDB0C81B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77DB-3188-4FE8-911C-BC5588F8E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999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245B350-AD6C-4A98-86B8-9152329EB9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D7D22E-B6FF-4F42-8C86-84E1C17F27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8ED2AC-CEA9-40C3-BD8C-C9EEAA63C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89491-ABBA-43B8-85D2-F11BD532ABA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583843-63F2-4744-AF96-0FC1995FB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0C9A2E-384E-4DE5-9170-4D736501E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77DB-3188-4FE8-911C-BC5588F8E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3371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2573DD-2CE7-44BA-89DB-6990D69A6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520AF8-ADFC-45A3-85DB-5995E0623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45D372-0817-4964-A4AE-14AD9C7A6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89491-ABBA-43B8-85D2-F11BD532ABA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F03E7B-DB89-4C1F-BA02-055D89BE7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4F47BE-1F15-40AC-AA3B-7A9039468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77DB-3188-4FE8-911C-BC5588F8E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1502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7C40A-1727-42DF-9B3A-5B83CD41C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4D6132-42E1-44DE-8123-B4050F02F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67D13E-2FE8-479A-A83D-F6C804697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89491-ABBA-43B8-85D2-F11BD532ABA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15E3B1-1125-4C8B-8BD1-D2DC48ACD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51BD16-C016-47CC-B97A-F3FBA15BF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77DB-3188-4FE8-911C-BC5588F8E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7801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3408D3-2E56-4A54-9401-79C85A1F6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52BB29-D39C-4C3F-A8DE-3947EA4659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9231FB8-7F41-4174-BE48-213956C8E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3D16A3-9821-4EDF-AE58-ED3A5E0F6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89491-ABBA-43B8-85D2-F11BD532ABA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A06621-6843-460E-8C94-25292899F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6269A2-E8AC-496A-91F9-3415E6DE6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77DB-3188-4FE8-911C-BC5588F8E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1461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CCA774-92CE-4EBB-AB42-30F858672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ECA1B0-1AE3-4221-9859-C0BAF95E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0F4FC11-452C-4342-AA84-7920503C3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B1B0753-C3D5-4735-BF5C-0F6BB2C04B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50A0CBA-A395-43C5-B97A-ED51C8494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1DE20-2B70-4275-BF7A-558258434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89491-ABBA-43B8-85D2-F11BD532ABA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4A9DB92-2796-404D-B85C-A14749F89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8D1D68A-A15B-404C-BE7B-17CFEAB3D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77DB-3188-4FE8-911C-BC5588F8E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7550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CA580C-1EAD-4FF3-9B07-2E3B1989E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5913964-C3ED-4C9E-B91E-4C8262F1F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89491-ABBA-43B8-85D2-F11BD532ABA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44D0A5-8729-4573-BB70-833BF8A01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BAB949F-38B5-42B2-8144-BEE4384A8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77DB-3188-4FE8-911C-BC5588F8E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9140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5E7007-B37A-4C4C-88B1-F0CB8A001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89491-ABBA-43B8-85D2-F11BD532ABA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70E26F4-D8F1-4311-ADDB-D774863A5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D91ECEE-1B48-457F-9175-9A329DCBF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77DB-3188-4FE8-911C-BC5588F8E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4640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2042E6-D77E-4E12-9ABC-F8C5A0E92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35EE36-547E-439F-B323-C4A809496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E28FC9-3064-4EDB-A6A9-EB1CAD1CA9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55F9C1-1F48-4F34-8FDD-7F73FD338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89491-ABBA-43B8-85D2-F11BD532ABA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EF44C2-21D6-43CC-A88A-F7F2DA82A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BD3C97-5940-4B39-B080-A8CD11D92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77DB-3188-4FE8-911C-BC5588F8E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8262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EB8937-1693-4273-8603-A3E637F7A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99A965E-F506-4CE5-970F-45E314CCC3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16D6B7-58DB-44DB-B591-4E14611E8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F941A11-9488-421F-9C92-E49EAB603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89491-ABBA-43B8-85D2-F11BD532ABA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ABC4C2-C770-4762-92B9-E17C7F051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03EF65-A59D-4C39-B8E5-322EE6F6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77DB-3188-4FE8-911C-BC5588F8E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9369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B7DD5F-2C88-459A-B59E-D2DA7BC39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F1A814-ED76-4099-81FD-5A994C3D6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221139-6C14-49B4-9D19-54ED9A759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89491-ABBA-43B8-85D2-F11BD532ABA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2C7460-36A0-46DB-BCE3-00E6FCE622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5F7869-C165-4529-8A0D-14CB83C49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77DB-3188-4FE8-911C-BC5588F8E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629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image" Target="../media/image8.png"/><Relationship Id="rId10" Type="http://schemas.openxmlformats.org/officeDocument/2006/relationships/image" Target="../media/image33.png"/><Relationship Id="rId4" Type="http://schemas.openxmlformats.org/officeDocument/2006/relationships/image" Target="../media/image24.jpe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hyperlink" Target="https://vk.com/englishtutorforteens" TargetMode="External"/><Relationship Id="rId15" Type="http://schemas.openxmlformats.org/officeDocument/2006/relationships/image" Target="../media/image17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8.png"/><Relationship Id="rId5" Type="http://schemas.openxmlformats.org/officeDocument/2006/relationships/hyperlink" Target="https://vk.com/englishtutorforteens" TargetMode="External"/><Relationship Id="rId15" Type="http://schemas.openxmlformats.org/officeDocument/2006/relationships/image" Target="../media/image17.jpeg"/><Relationship Id="rId10" Type="http://schemas.openxmlformats.org/officeDocument/2006/relationships/image" Target="../media/image12.png"/><Relationship Id="rId4" Type="http://schemas.openxmlformats.org/officeDocument/2006/relationships/image" Target="../media/image1.jpeg"/><Relationship Id="rId9" Type="http://schemas.openxmlformats.org/officeDocument/2006/relationships/image" Target="../media/image11.png"/><Relationship Id="rId1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hyperlink" Target="https://wordwall.net/resource/22156269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22.jpeg"/><Relationship Id="rId4" Type="http://schemas.openxmlformats.org/officeDocument/2006/relationships/image" Target="../media/image8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8.xml"/><Relationship Id="rId13" Type="http://schemas.openxmlformats.org/officeDocument/2006/relationships/image" Target="../media/image25.png"/><Relationship Id="rId3" Type="http://schemas.openxmlformats.org/officeDocument/2006/relationships/control" Target="../activeX/activeX3.xml"/><Relationship Id="rId7" Type="http://schemas.openxmlformats.org/officeDocument/2006/relationships/control" Target="../activeX/activeX7.xml"/><Relationship Id="rId12" Type="http://schemas.openxmlformats.org/officeDocument/2006/relationships/image" Target="../media/image8.png"/><Relationship Id="rId2" Type="http://schemas.openxmlformats.org/officeDocument/2006/relationships/control" Target="../activeX/activeX2.xml"/><Relationship Id="rId16" Type="http://schemas.openxmlformats.org/officeDocument/2006/relationships/image" Target="../media/image28.wmf"/><Relationship Id="rId1" Type="http://schemas.openxmlformats.org/officeDocument/2006/relationships/control" Target="../activeX/activeX1.xml"/><Relationship Id="rId6" Type="http://schemas.openxmlformats.org/officeDocument/2006/relationships/control" Target="../activeX/activeX6.xml"/><Relationship Id="rId11" Type="http://schemas.openxmlformats.org/officeDocument/2006/relationships/image" Target="../media/image24.jpeg"/><Relationship Id="rId5" Type="http://schemas.openxmlformats.org/officeDocument/2006/relationships/control" Target="../activeX/activeX5.xml"/><Relationship Id="rId15" Type="http://schemas.openxmlformats.org/officeDocument/2006/relationships/image" Target="../media/image27.png"/><Relationship Id="rId10" Type="http://schemas.openxmlformats.org/officeDocument/2006/relationships/slideLayout" Target="../slideLayouts/slideLayout7.xml"/><Relationship Id="rId4" Type="http://schemas.openxmlformats.org/officeDocument/2006/relationships/control" Target="../activeX/activeX4.xml"/><Relationship Id="rId9" Type="http://schemas.openxmlformats.org/officeDocument/2006/relationships/control" Target="../activeX/activeX9.xml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262DA7F-87D3-4B8C-B13A-897B877A8CD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AF690CE-4D83-4CD0-B3F2-658723F47F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рямоугольник 8">
              <a:hlinkClick r:id="rId3"/>
              <a:extLst>
                <a:ext uri="{FF2B5EF4-FFF2-40B4-BE49-F238E27FC236}">
                  <a16:creationId xmlns:a16="http://schemas.microsoft.com/office/drawing/2014/main" id="{A3CAA646-B741-448E-A13D-A5CD2E898602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1F70C7-2E7D-496D-A739-51621DE5E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038" y="2162425"/>
            <a:ext cx="1585912" cy="990100"/>
          </a:xfrm>
          <a:prstGeom prst="rect">
            <a:avLst/>
          </a:prstGeom>
          <a:ln w="28575">
            <a:solidFill>
              <a:srgbClr val="E8FCA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B03676-CB42-495A-8D7A-F665F15773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169" y="4200525"/>
            <a:ext cx="4057650" cy="542925"/>
          </a:xfrm>
          <a:prstGeom prst="rect">
            <a:avLst/>
          </a:prstGeom>
          <a:ln w="28575">
            <a:solidFill>
              <a:srgbClr val="E8FCA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51CC28-FEFA-4C8E-B806-81925C8320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4732" y="4967287"/>
            <a:ext cx="4962525" cy="695325"/>
          </a:xfrm>
          <a:prstGeom prst="rect">
            <a:avLst/>
          </a:prstGeom>
          <a:ln w="28575">
            <a:solidFill>
              <a:srgbClr val="E8FCA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66362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FA44C05-0E8B-4B92-99EE-22C2FB56654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6CF9FAFB-906C-4AC2-9358-FD27EA9BEE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563AEDD1-653D-4AE1-B865-D1AD0B1563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34380" y="0"/>
              <a:ext cx="1205762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6E81EF-4D55-404D-B9F5-A847FFB9C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75" y="619125"/>
            <a:ext cx="3971925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600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A0B7F04-DEE4-4244-8C97-53C6774B336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AD4AD042-2BB1-4482-9E1F-223639EE50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C6C76B2D-EC9A-4F4A-897B-2C9615387D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34380" y="0"/>
              <a:ext cx="1205762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08DB91-4ADF-44CA-A45A-3D31022897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4926" y="477464"/>
            <a:ext cx="6886995" cy="2462943"/>
          </a:xfrm>
          <a:prstGeom prst="rect">
            <a:avLst/>
          </a:prstGeom>
          <a:ln w="28575">
            <a:solidFill>
              <a:srgbClr val="8FC53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5B627F-C81D-4139-9EA2-1B4E7D02A6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2884" y="3429000"/>
            <a:ext cx="5306232" cy="2548975"/>
          </a:xfrm>
          <a:prstGeom prst="rect">
            <a:avLst/>
          </a:prstGeom>
          <a:ln w="28575">
            <a:solidFill>
              <a:srgbClr val="8FC53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GoGetterL1AB_Tk11">
            <a:hlinkClick r:id="" action="ppaction://media"/>
            <a:extLst>
              <a:ext uri="{FF2B5EF4-FFF2-40B4-BE49-F238E27FC236}">
                <a16:creationId xmlns:a16="http://schemas.microsoft.com/office/drawing/2014/main" id="{C16F0CC4-AE88-4C43-B766-559DBD7347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74597" y="477465"/>
            <a:ext cx="609600" cy="609600"/>
          </a:xfrm>
          <a:prstGeom prst="rect">
            <a:avLst/>
          </a:prstGeom>
          <a:solidFill>
            <a:srgbClr val="01A6D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GoGetterL1AB_Tk11">
            <a:hlinkClick r:id="" action="ppaction://media"/>
            <a:extLst>
              <a:ext uri="{FF2B5EF4-FFF2-40B4-BE49-F238E27FC236}">
                <a16:creationId xmlns:a16="http://schemas.microsoft.com/office/drawing/2014/main" id="{78646166-0B23-4F0B-A2FA-4A5F37304A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68292" y="3404441"/>
            <a:ext cx="609600" cy="609600"/>
          </a:xfrm>
          <a:prstGeom prst="rect">
            <a:avLst/>
          </a:prstGeom>
          <a:solidFill>
            <a:srgbClr val="01A6D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B787B74-2936-4218-A63A-F7CEC5028514}"/>
              </a:ext>
            </a:extLst>
          </p:cNvPr>
          <p:cNvSpPr/>
          <p:nvPr/>
        </p:nvSpPr>
        <p:spPr>
          <a:xfrm>
            <a:off x="6312011" y="2436315"/>
            <a:ext cx="3209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1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B2129D0-0AA8-43E0-974F-B3FE2A03B5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897" y="5185759"/>
            <a:ext cx="284003" cy="28486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3DB1D7C-1D12-405A-904B-6EE143A2A0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896" y="5581867"/>
            <a:ext cx="284003" cy="284861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31D9401-08A9-41E5-82A2-A87B90B7F369}"/>
              </a:ext>
            </a:extLst>
          </p:cNvPr>
          <p:cNvSpPr/>
          <p:nvPr/>
        </p:nvSpPr>
        <p:spPr>
          <a:xfrm>
            <a:off x="3666283" y="2476656"/>
            <a:ext cx="3209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2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1344843-D631-46B6-8E38-C236A233C8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102" y="5185758"/>
            <a:ext cx="284003" cy="2848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B571C51-0968-485E-A2D6-021D1D6E9D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101" y="5512435"/>
            <a:ext cx="284003" cy="284861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D193754-783F-4123-982C-66DB4FC4CDE2}"/>
              </a:ext>
            </a:extLst>
          </p:cNvPr>
          <p:cNvSpPr/>
          <p:nvPr/>
        </p:nvSpPr>
        <p:spPr>
          <a:xfrm>
            <a:off x="8636817" y="2436314"/>
            <a:ext cx="3209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3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9525CB4-1437-4553-A673-57B5D4830D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307" y="5187950"/>
            <a:ext cx="284003" cy="28486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36E13D5-D2C1-4B98-B0C3-43C9F4C653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306" y="5516728"/>
            <a:ext cx="284003" cy="284861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987332C-2DBD-4627-9743-AEAE138384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077" y="4824015"/>
            <a:ext cx="343500" cy="23489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1C6A4B3-95BD-4380-B036-C238DC39DD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809" y="4861872"/>
            <a:ext cx="343500" cy="23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243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778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778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2EF14D0-78C4-4CD0-AE63-E08DA61EEFB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A0F62230-19BF-4600-8EF1-5F465C1C73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A57EEFB1-43A4-40C9-9388-4B867BB8A2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34380" y="0"/>
              <a:ext cx="1205762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FFC624-04A7-4CC8-B68D-BBBC8FECE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4676" y="1731674"/>
            <a:ext cx="4810125" cy="1571625"/>
          </a:xfrm>
          <a:prstGeom prst="rect">
            <a:avLst/>
          </a:prstGeom>
          <a:ln w="28575">
            <a:solidFill>
              <a:srgbClr val="8FC53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74BAC5-CE4F-4446-A628-D41C241A20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675" y="1168443"/>
            <a:ext cx="4795838" cy="4619844"/>
          </a:xfrm>
          <a:prstGeom prst="rect">
            <a:avLst/>
          </a:prstGeom>
          <a:ln w="28575">
            <a:solidFill>
              <a:srgbClr val="8FC53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54F883-3F70-4FDC-A5C4-2C93C14579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1826" y="3768148"/>
            <a:ext cx="4752975" cy="1266825"/>
          </a:xfrm>
          <a:prstGeom prst="rect">
            <a:avLst/>
          </a:prstGeom>
          <a:ln w="28575">
            <a:solidFill>
              <a:srgbClr val="8FC53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32558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FDCA136-FBE8-44E5-A949-D295EB73B13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0636BBC7-76BB-4D32-8A98-DFEE4F694F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39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Прямоугольник 10">
              <a:hlinkClick r:id="rId3"/>
              <a:extLst>
                <a:ext uri="{FF2B5EF4-FFF2-40B4-BE49-F238E27FC236}">
                  <a16:creationId xmlns:a16="http://schemas.microsoft.com/office/drawing/2014/main" id="{1DDC79F7-8F7D-45D9-AFF0-0DAAF24DADD7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AF1A38CA-86E0-4669-9744-0E77269A1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43" b="92286" l="10000" r="90000">
                        <a14:foregroundMark x1="38333" y1="9714" x2="61000" y2="10214"/>
                        <a14:foregroundMark x1="27111" y1="91571" x2="37222" y2="92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296" y="676345"/>
            <a:ext cx="4182412" cy="650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5FC442-5917-4A11-8210-F6A50EAC0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68" b="89728" l="7174" r="91957">
                        <a14:foregroundMark x1="12391" y1="14397" x2="37283" y2="13230"/>
                        <a14:foregroundMark x1="37283" y1="13230" x2="52174" y2="15409"/>
                        <a14:foregroundMark x1="8913" y1="18288" x2="16957" y2="61323"/>
                        <a14:foregroundMark x1="22391" y1="84903" x2="61522" y2="87626"/>
                        <a14:foregroundMark x1="61522" y1="87626" x2="74130" y2="87315"/>
                        <a14:foregroundMark x1="74130" y1="87315" x2="81087" y2="80233"/>
                        <a14:foregroundMark x1="81087" y1="80233" x2="81087" y2="57432"/>
                        <a14:foregroundMark x1="91413" y1="40233" x2="87935" y2="43268"/>
                        <a14:foregroundMark x1="82826" y1="46770" x2="82826" y2="49261"/>
                        <a14:foregroundMark x1="91957" y1="39144" x2="91957" y2="39144"/>
                        <a14:foregroundMark x1="33804" y1="16809" x2="53587" y2="18677"/>
                        <a14:foregroundMark x1="9783" y1="23969" x2="8913" y2="41245"/>
                        <a14:foregroundMark x1="7174" y1="43502" x2="8587" y2="65603"/>
                        <a14:foregroundMark x1="56522" y1="15175" x2="59674" y2="14553"/>
                        <a14:foregroundMark x1="53043" y1="14553" x2="60435" y2="14786"/>
                        <a14:foregroundMark x1="41848" y1="8171" x2="46739" y2="8638"/>
                        <a14:foregroundMark x1="41848" y1="5136" x2="41848" y2="5136"/>
                        <a14:foregroundMark x1="41848" y1="4747" x2="41848" y2="4747"/>
                        <a14:foregroundMark x1="41848" y1="4747" x2="41848" y2="4747"/>
                        <a14:foregroundMark x1="45543" y1="4125" x2="48152" y2="6381"/>
                        <a14:foregroundMark x1="45543" y1="4125" x2="48152" y2="5370"/>
                        <a14:foregroundMark x1="44674" y1="3268" x2="48478" y2="5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737"/>
          <a:stretch/>
        </p:blipFill>
        <p:spPr bwMode="auto">
          <a:xfrm>
            <a:off x="5337292" y="-1041074"/>
            <a:ext cx="6493638" cy="800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5B372B4-112E-4662-AE7D-105FB5D70785}"/>
              </a:ext>
            </a:extLst>
          </p:cNvPr>
          <p:cNvSpPr/>
          <p:nvPr/>
        </p:nvSpPr>
        <p:spPr>
          <a:xfrm>
            <a:off x="6096000" y="811516"/>
            <a:ext cx="444070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 1. Do you like watching cartoons?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4FBAC5A-29FF-4481-8C2E-11E4822C7950}"/>
              </a:ext>
            </a:extLst>
          </p:cNvPr>
          <p:cNvSpPr/>
          <p:nvPr/>
        </p:nvSpPr>
        <p:spPr>
          <a:xfrm>
            <a:off x="6096000" y="2425275"/>
            <a:ext cx="444070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2. Who is your </a:t>
            </a:r>
            <a:r>
              <a:rPr lang="en-US" sz="4000" b="1" i="1" dirty="0" err="1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favourite</a:t>
            </a:r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 cartoon character?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34CE873-EBBB-4FA6-A42F-F325A5568DFC}"/>
              </a:ext>
            </a:extLst>
          </p:cNvPr>
          <p:cNvSpPr/>
          <p:nvPr/>
        </p:nvSpPr>
        <p:spPr>
          <a:xfrm>
            <a:off x="5953199" y="4317348"/>
            <a:ext cx="444070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3. Is he/she funny / friendly / helpful / clever?</a:t>
            </a:r>
          </a:p>
        </p:txBody>
      </p:sp>
    </p:spTree>
    <p:extLst>
      <p:ext uri="{BB962C8B-B14F-4D97-AF65-F5344CB8AC3E}">
        <p14:creationId xmlns:p14="http://schemas.microsoft.com/office/powerpoint/2010/main" val="14131395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00D18074-3892-4295-8AC9-564F3E5229C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46328074-C5CB-4807-94CA-B83E28FD1B6A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14" name="Picture 2">
                <a:extLst>
                  <a:ext uri="{FF2B5EF4-FFF2-40B4-BE49-F238E27FC236}">
                    <a16:creationId xmlns:a16="http://schemas.microsoft.com/office/drawing/2014/main" id="{8EEA5FA1-DF7B-4E63-83CF-4231924EEB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Прямоугольник 14">
                <a:hlinkClick r:id="rId3"/>
                <a:extLst>
                  <a:ext uri="{FF2B5EF4-FFF2-40B4-BE49-F238E27FC236}">
                    <a16:creationId xmlns:a16="http://schemas.microsoft.com/office/drawing/2014/main" id="{2A6B6199-07F9-479F-8DCA-63F05F50ABF9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AD7AD038-4E3D-439C-A15C-9432A9C041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59032"/>
              <a:ext cx="11976296" cy="6761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4">
            <a:extLst>
              <a:ext uri="{FF2B5EF4-FFF2-40B4-BE49-F238E27FC236}">
                <a16:creationId xmlns:a16="http://schemas.microsoft.com/office/drawing/2014/main" id="{73D9FB87-BB32-48D5-8629-7D44D7FDA0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t="4010"/>
          <a:stretch/>
        </p:blipFill>
        <p:spPr bwMode="auto">
          <a:xfrm>
            <a:off x="885983" y="1152392"/>
            <a:ext cx="3482858" cy="2512821"/>
          </a:xfrm>
          <a:prstGeom prst="rect">
            <a:avLst/>
          </a:prstGeom>
          <a:noFill/>
          <a:ln w="28575">
            <a:solidFill>
              <a:srgbClr val="964CB3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4AE2A728-1DF1-40FF-A2F7-C426A9D73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3014" y="2717608"/>
            <a:ext cx="2100726" cy="2520000"/>
          </a:xfrm>
          <a:prstGeom prst="rect">
            <a:avLst/>
          </a:prstGeom>
          <a:noFill/>
          <a:ln w="28575">
            <a:solidFill>
              <a:srgbClr val="964CB3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84D897B7-26C6-494A-8432-F0F802C63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28258" y="1152392"/>
            <a:ext cx="2651460" cy="2520000"/>
          </a:xfrm>
          <a:prstGeom prst="rect">
            <a:avLst/>
          </a:prstGeom>
          <a:noFill/>
          <a:ln w="28575">
            <a:solidFill>
              <a:srgbClr val="964CB3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07F8019E-417B-4698-BEEE-E50533E68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66802" y="2704282"/>
            <a:ext cx="2651950" cy="2520000"/>
          </a:xfrm>
          <a:prstGeom prst="rect">
            <a:avLst/>
          </a:prstGeom>
          <a:noFill/>
          <a:ln w="28575">
            <a:solidFill>
              <a:srgbClr val="964CB3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A9B4588-CB58-41BF-90B9-720C41C11288}"/>
              </a:ext>
            </a:extLst>
          </p:cNvPr>
          <p:cNvSpPr/>
          <p:nvPr/>
        </p:nvSpPr>
        <p:spPr>
          <a:xfrm>
            <a:off x="4115297" y="612658"/>
            <a:ext cx="3961405" cy="369332"/>
          </a:xfrm>
          <a:prstGeom prst="rect">
            <a:avLst/>
          </a:prstGeom>
          <a:solidFill>
            <a:schemeClr val="bg1"/>
          </a:solidFill>
          <a:ln>
            <a:solidFill>
              <a:srgbClr val="964CB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Do you know these cartoons characters?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4EF7FE-239D-4963-8AB5-51BC0FA7CAB4}"/>
              </a:ext>
            </a:extLst>
          </p:cNvPr>
          <p:cNvSpPr/>
          <p:nvPr/>
        </p:nvSpPr>
        <p:spPr>
          <a:xfrm>
            <a:off x="511208" y="3376990"/>
            <a:ext cx="3379515" cy="707886"/>
          </a:xfrm>
          <a:prstGeom prst="rect">
            <a:avLst/>
          </a:prstGeom>
          <a:solidFill>
            <a:schemeClr val="bg1"/>
          </a:solidFill>
          <a:ln>
            <a:solidFill>
              <a:srgbClr val="964CB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Penguins of Madagascar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Skipper, Kowalski, Private, Rico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158C030-91BB-4249-B5C1-3B0B0E49F971}"/>
              </a:ext>
            </a:extLst>
          </p:cNvPr>
          <p:cNvSpPr/>
          <p:nvPr/>
        </p:nvSpPr>
        <p:spPr>
          <a:xfrm>
            <a:off x="4081280" y="5054067"/>
            <a:ext cx="1903149" cy="707886"/>
          </a:xfrm>
          <a:prstGeom prst="rect">
            <a:avLst/>
          </a:prstGeom>
          <a:solidFill>
            <a:schemeClr val="bg1"/>
          </a:solidFill>
          <a:ln>
            <a:solidFill>
              <a:srgbClr val="964CB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Kung Fu Panda 3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38487ED-BA85-4423-AC16-CAE1814ED1AA}"/>
              </a:ext>
            </a:extLst>
          </p:cNvPr>
          <p:cNvSpPr/>
          <p:nvPr/>
        </p:nvSpPr>
        <p:spPr>
          <a:xfrm>
            <a:off x="5837092" y="3485557"/>
            <a:ext cx="2840970" cy="1015663"/>
          </a:xfrm>
          <a:prstGeom prst="rect">
            <a:avLst/>
          </a:prstGeom>
          <a:solidFill>
            <a:schemeClr val="bg1"/>
          </a:solidFill>
          <a:ln>
            <a:solidFill>
              <a:srgbClr val="964CB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Spongebob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Movie</a:t>
            </a:r>
          </a:p>
          <a:p>
            <a:pPr algn="ctr"/>
            <a:r>
              <a:rPr lang="en-US" sz="2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Spongebob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Squarepants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Patrick Star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FAA08B1-FC48-4A72-9699-EA10EB87B075}"/>
              </a:ext>
            </a:extLst>
          </p:cNvPr>
          <p:cNvSpPr/>
          <p:nvPr/>
        </p:nvSpPr>
        <p:spPr>
          <a:xfrm>
            <a:off x="8678062" y="5010669"/>
            <a:ext cx="2041457" cy="707886"/>
          </a:xfrm>
          <a:prstGeom prst="rect">
            <a:avLst/>
          </a:prstGeom>
          <a:solidFill>
            <a:schemeClr val="bg1"/>
          </a:solidFill>
          <a:ln>
            <a:solidFill>
              <a:srgbClr val="964CB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Minions</a:t>
            </a:r>
          </a:p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Bob, Kevin, Stuart</a:t>
            </a:r>
          </a:p>
        </p:txBody>
      </p:sp>
    </p:spTree>
    <p:extLst>
      <p:ext uri="{BB962C8B-B14F-4D97-AF65-F5344CB8AC3E}">
        <p14:creationId xmlns:p14="http://schemas.microsoft.com/office/powerpoint/2010/main" val="9538369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6514400D-FFC4-47E9-B9D3-86982ED0370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AED2CC69-A860-4785-8B42-516AD0D71821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13E84319-BDCC-48D2-80A8-283EBD7D10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439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Прямоугольник 10">
                <a:hlinkClick r:id="rId5"/>
                <a:extLst>
                  <a:ext uri="{FF2B5EF4-FFF2-40B4-BE49-F238E27FC236}">
                    <a16:creationId xmlns:a16="http://schemas.microsoft.com/office/drawing/2014/main" id="{2085042B-F61D-4760-9847-AD39FBF2D6AD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F741B76A-9A37-489C-9E5C-56356D1909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79740" y="59033"/>
              <a:ext cx="11958472" cy="6660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8EA34D-8C0B-40D7-A7BF-3C1C05A544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9875" y="3250739"/>
            <a:ext cx="5191125" cy="3162300"/>
          </a:xfrm>
          <a:prstGeom prst="rect">
            <a:avLst/>
          </a:prstGeom>
          <a:ln w="28575">
            <a:solidFill>
              <a:srgbClr val="327F8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CA8B9B1A-9436-4E88-801A-393CC588AE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t="4010"/>
          <a:stretch/>
        </p:blipFill>
        <p:spPr bwMode="auto">
          <a:xfrm>
            <a:off x="603595" y="520218"/>
            <a:ext cx="3482858" cy="2512821"/>
          </a:xfrm>
          <a:prstGeom prst="rect">
            <a:avLst/>
          </a:prstGeom>
          <a:noFill/>
          <a:ln w="28575">
            <a:solidFill>
              <a:srgbClr val="327F82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F09D50A1-76FC-451B-884C-EAA932235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93318" y="520218"/>
            <a:ext cx="2100726" cy="2520000"/>
          </a:xfrm>
          <a:prstGeom prst="rect">
            <a:avLst/>
          </a:prstGeom>
          <a:noFill/>
          <a:ln w="28575">
            <a:solidFill>
              <a:srgbClr val="327F82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446523C3-1FE2-45A5-B577-FFCF8AE97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00909" y="520218"/>
            <a:ext cx="2651460" cy="2520000"/>
          </a:xfrm>
          <a:prstGeom prst="rect">
            <a:avLst/>
          </a:prstGeom>
          <a:noFill/>
          <a:ln w="28575">
            <a:solidFill>
              <a:srgbClr val="327F82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0798D3A5-2050-4214-B780-89C9D9270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859233" y="520218"/>
            <a:ext cx="2651950" cy="2520000"/>
          </a:xfrm>
          <a:prstGeom prst="rect">
            <a:avLst/>
          </a:prstGeom>
          <a:noFill/>
          <a:ln w="28575">
            <a:solidFill>
              <a:srgbClr val="327F82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4695030-8CD4-4382-8204-F7B93FCCD1C9}"/>
              </a:ext>
            </a:extLst>
          </p:cNvPr>
          <p:cNvSpPr/>
          <p:nvPr/>
        </p:nvSpPr>
        <p:spPr>
          <a:xfrm>
            <a:off x="603595" y="2699141"/>
            <a:ext cx="3379515" cy="400110"/>
          </a:xfrm>
          <a:prstGeom prst="rect">
            <a:avLst/>
          </a:prstGeom>
          <a:solidFill>
            <a:schemeClr val="bg1"/>
          </a:solidFill>
          <a:ln>
            <a:solidFill>
              <a:srgbClr val="964CB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Skipper, Kowalski, Private, Rico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97EE3D6-8788-4027-9DDD-F46305A0D722}"/>
              </a:ext>
            </a:extLst>
          </p:cNvPr>
          <p:cNvSpPr/>
          <p:nvPr/>
        </p:nvSpPr>
        <p:spPr>
          <a:xfrm>
            <a:off x="4868390" y="2709538"/>
            <a:ext cx="447238" cy="400110"/>
          </a:xfrm>
          <a:prstGeom prst="rect">
            <a:avLst/>
          </a:prstGeom>
          <a:solidFill>
            <a:schemeClr val="bg1"/>
          </a:solidFill>
          <a:ln>
            <a:solidFill>
              <a:srgbClr val="964CB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AB76FD7-08E7-4340-88B8-3F261146605D}"/>
              </a:ext>
            </a:extLst>
          </p:cNvPr>
          <p:cNvSpPr/>
          <p:nvPr/>
        </p:nvSpPr>
        <p:spPr>
          <a:xfrm>
            <a:off x="6090700" y="2641287"/>
            <a:ext cx="2840970" cy="707886"/>
          </a:xfrm>
          <a:prstGeom prst="rect">
            <a:avLst/>
          </a:prstGeom>
          <a:solidFill>
            <a:schemeClr val="bg1"/>
          </a:solidFill>
          <a:ln>
            <a:solidFill>
              <a:srgbClr val="964CB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Spongebob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Squarepants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Patrick Star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FE243633-53F3-4421-B466-67C5AAC2260B}"/>
              </a:ext>
            </a:extLst>
          </p:cNvPr>
          <p:cNvSpPr/>
          <p:nvPr/>
        </p:nvSpPr>
        <p:spPr>
          <a:xfrm>
            <a:off x="9146932" y="2850629"/>
            <a:ext cx="2041456" cy="400110"/>
          </a:xfrm>
          <a:prstGeom prst="rect">
            <a:avLst/>
          </a:prstGeom>
          <a:solidFill>
            <a:schemeClr val="bg1"/>
          </a:solidFill>
          <a:ln>
            <a:solidFill>
              <a:srgbClr val="964CB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Bob, Kevin, Stuart</a:t>
            </a:r>
          </a:p>
        </p:txBody>
      </p:sp>
      <p:pic>
        <p:nvPicPr>
          <p:cNvPr id="22" name="Go Getter  L1 Tk2_31">
            <a:hlinkClick r:id="" action="ppaction://media"/>
            <a:extLst>
              <a:ext uri="{FF2B5EF4-FFF2-40B4-BE49-F238E27FC236}">
                <a16:creationId xmlns:a16="http://schemas.microsoft.com/office/drawing/2014/main" id="{37E6A0F7-11D2-48C2-9DAB-9861544461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66609" y="3149083"/>
            <a:ext cx="609600" cy="609600"/>
          </a:xfrm>
          <a:prstGeom prst="rect">
            <a:avLst/>
          </a:prstGeom>
          <a:solidFill>
            <a:srgbClr val="964CB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74072288-79C4-47D3-A3E5-DA61A7C2D4F6}"/>
              </a:ext>
            </a:extLst>
          </p:cNvPr>
          <p:cNvSpPr/>
          <p:nvPr/>
        </p:nvSpPr>
        <p:spPr>
          <a:xfrm>
            <a:off x="4479121" y="4818442"/>
            <a:ext cx="876154" cy="329048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357A8990-EEC7-4B4F-80E0-A3E90417C779}"/>
              </a:ext>
            </a:extLst>
          </p:cNvPr>
          <p:cNvSpPr/>
          <p:nvPr/>
        </p:nvSpPr>
        <p:spPr>
          <a:xfrm>
            <a:off x="4479121" y="5181800"/>
            <a:ext cx="876154" cy="329048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673FE6C6-3266-4E07-909C-A6B7F064AA68}"/>
              </a:ext>
            </a:extLst>
          </p:cNvPr>
          <p:cNvSpPr/>
          <p:nvPr/>
        </p:nvSpPr>
        <p:spPr>
          <a:xfrm>
            <a:off x="4479121" y="5545158"/>
            <a:ext cx="876154" cy="329048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7F3F45CE-B8A0-42A5-8626-623D802C1AEF}"/>
              </a:ext>
            </a:extLst>
          </p:cNvPr>
          <p:cNvSpPr/>
          <p:nvPr/>
        </p:nvSpPr>
        <p:spPr>
          <a:xfrm>
            <a:off x="4466368" y="5908515"/>
            <a:ext cx="876154" cy="329048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0D0FDE97-3652-484F-B587-B0FCEC86DC83}"/>
              </a:ext>
            </a:extLst>
          </p:cNvPr>
          <p:cNvSpPr/>
          <p:nvPr/>
        </p:nvSpPr>
        <p:spPr>
          <a:xfrm>
            <a:off x="5901544" y="4815708"/>
            <a:ext cx="876154" cy="329048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3061384C-1AEC-41EE-9C0B-1149771AE7C9}"/>
              </a:ext>
            </a:extLst>
          </p:cNvPr>
          <p:cNvSpPr/>
          <p:nvPr/>
        </p:nvSpPr>
        <p:spPr>
          <a:xfrm>
            <a:off x="5875437" y="5166560"/>
            <a:ext cx="876154" cy="329048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2E1F3929-CC71-4F82-8126-46998BD62555}"/>
              </a:ext>
            </a:extLst>
          </p:cNvPr>
          <p:cNvSpPr/>
          <p:nvPr/>
        </p:nvSpPr>
        <p:spPr>
          <a:xfrm>
            <a:off x="5871064" y="5545454"/>
            <a:ext cx="876154" cy="329048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47E56719-C955-4ED0-A8E2-AA131D91D8FE}"/>
              </a:ext>
            </a:extLst>
          </p:cNvPr>
          <p:cNvSpPr/>
          <p:nvPr/>
        </p:nvSpPr>
        <p:spPr>
          <a:xfrm>
            <a:off x="5866691" y="5924348"/>
            <a:ext cx="876154" cy="329048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A3D829D0-A5EF-41E4-8F23-27CAB4C7D2E6}"/>
              </a:ext>
            </a:extLst>
          </p:cNvPr>
          <p:cNvSpPr/>
          <p:nvPr/>
        </p:nvSpPr>
        <p:spPr>
          <a:xfrm>
            <a:off x="7088562" y="4815708"/>
            <a:ext cx="876154" cy="329048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CE0E92A0-D108-41D6-9EAB-4927AED8BF4A}"/>
              </a:ext>
            </a:extLst>
          </p:cNvPr>
          <p:cNvSpPr/>
          <p:nvPr/>
        </p:nvSpPr>
        <p:spPr>
          <a:xfrm>
            <a:off x="7079598" y="5169813"/>
            <a:ext cx="876154" cy="329048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3A7A67B7-067E-44FF-BE8B-ACD5ACD3B413}"/>
              </a:ext>
            </a:extLst>
          </p:cNvPr>
          <p:cNvSpPr/>
          <p:nvPr/>
        </p:nvSpPr>
        <p:spPr>
          <a:xfrm>
            <a:off x="7084081" y="5550812"/>
            <a:ext cx="876154" cy="329048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38732A7F-91A8-43B0-AC9E-82A2F888C63D}"/>
              </a:ext>
            </a:extLst>
          </p:cNvPr>
          <p:cNvSpPr/>
          <p:nvPr/>
        </p:nvSpPr>
        <p:spPr>
          <a:xfrm>
            <a:off x="7088564" y="5931811"/>
            <a:ext cx="876154" cy="329048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29777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3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355962C2-DBDD-4711-9CF4-38CE4044E72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9095EB75-452B-4CB4-AED2-55A979BED369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1B56DD96-AF54-4A49-A6CA-E41D3F58CA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Прямоугольник 7">
                <a:hlinkClick r:id="rId5"/>
                <a:extLst>
                  <a:ext uri="{FF2B5EF4-FFF2-40B4-BE49-F238E27FC236}">
                    <a16:creationId xmlns:a16="http://schemas.microsoft.com/office/drawing/2014/main" id="{E13FAD3B-630D-4103-97A1-D31F3F41D960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01003DF9-FF6B-4EA4-90B2-ADF81C960C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59032"/>
              <a:ext cx="11976296" cy="6761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4">
            <a:extLst>
              <a:ext uri="{FF2B5EF4-FFF2-40B4-BE49-F238E27FC236}">
                <a16:creationId xmlns:a16="http://schemas.microsoft.com/office/drawing/2014/main" id="{DCFDD680-A464-47A9-B40C-D6FBAA655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t="4010"/>
          <a:stretch/>
        </p:blipFill>
        <p:spPr bwMode="auto">
          <a:xfrm>
            <a:off x="699247" y="584370"/>
            <a:ext cx="2849324" cy="2055737"/>
          </a:xfrm>
          <a:prstGeom prst="rect">
            <a:avLst/>
          </a:prstGeom>
          <a:noFill/>
          <a:ln w="28575">
            <a:solidFill>
              <a:srgbClr val="964CB3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45A8E0F3-07D7-4615-AD7E-62749E671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37558" y="585674"/>
            <a:ext cx="1718603" cy="2061611"/>
          </a:xfrm>
          <a:prstGeom prst="rect">
            <a:avLst/>
          </a:prstGeom>
          <a:noFill/>
          <a:ln w="28575">
            <a:solidFill>
              <a:srgbClr val="964CB3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09A260A5-CD89-44A6-AA15-594DE07E3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45329" y="585674"/>
            <a:ext cx="2169158" cy="2061611"/>
          </a:xfrm>
          <a:prstGeom prst="rect">
            <a:avLst/>
          </a:prstGeom>
          <a:noFill/>
          <a:ln w="28575">
            <a:solidFill>
              <a:srgbClr val="964CB3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93751F21-04CD-4FCF-9F0D-00319B059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03741" y="585674"/>
            <a:ext cx="2169559" cy="2061611"/>
          </a:xfrm>
          <a:prstGeom prst="rect">
            <a:avLst/>
          </a:prstGeom>
          <a:noFill/>
          <a:ln w="28575">
            <a:solidFill>
              <a:srgbClr val="964CB3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C156F1-6564-4AB0-9C6D-8482C7B060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79376" y="2466874"/>
            <a:ext cx="5677860" cy="3709339"/>
          </a:xfrm>
          <a:prstGeom prst="rect">
            <a:avLst/>
          </a:prstGeom>
          <a:ln w="28575">
            <a:solidFill>
              <a:srgbClr val="964CB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Go Getter  L1 Tk2_31">
            <a:hlinkClick r:id="" action="ppaction://media"/>
            <a:extLst>
              <a:ext uri="{FF2B5EF4-FFF2-40B4-BE49-F238E27FC236}">
                <a16:creationId xmlns:a16="http://schemas.microsoft.com/office/drawing/2014/main" id="{DEF1E528-B7A1-4ADE-806E-2DD0C39549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58818" y="2342485"/>
            <a:ext cx="609600" cy="609600"/>
          </a:xfrm>
          <a:prstGeom prst="rect">
            <a:avLst/>
          </a:prstGeom>
          <a:solidFill>
            <a:srgbClr val="964CB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8D3C4308-326A-4086-887E-42BFDC3B6D37}"/>
              </a:ext>
            </a:extLst>
          </p:cNvPr>
          <p:cNvSpPr/>
          <p:nvPr/>
        </p:nvSpPr>
        <p:spPr>
          <a:xfrm>
            <a:off x="7466258" y="4247225"/>
            <a:ext cx="876154" cy="329048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61710F8E-C8B9-477C-9634-A3C1366D2CFF}"/>
              </a:ext>
            </a:extLst>
          </p:cNvPr>
          <p:cNvSpPr/>
          <p:nvPr/>
        </p:nvSpPr>
        <p:spPr>
          <a:xfrm>
            <a:off x="5210881" y="4576273"/>
            <a:ext cx="876154" cy="329048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FAC6A483-0A27-4824-9E02-EC7208F698DE}"/>
              </a:ext>
            </a:extLst>
          </p:cNvPr>
          <p:cNvSpPr/>
          <p:nvPr/>
        </p:nvSpPr>
        <p:spPr>
          <a:xfrm>
            <a:off x="3368100" y="4930738"/>
            <a:ext cx="876154" cy="329048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CD6C2A92-8F95-4710-B505-6BE77A6D0F35}"/>
              </a:ext>
            </a:extLst>
          </p:cNvPr>
          <p:cNvSpPr/>
          <p:nvPr/>
        </p:nvSpPr>
        <p:spPr>
          <a:xfrm>
            <a:off x="6018458" y="5345016"/>
            <a:ext cx="876154" cy="329048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4B806FB1-0676-4BAE-837B-7FC98A6DF07D}"/>
              </a:ext>
            </a:extLst>
          </p:cNvPr>
          <p:cNvSpPr/>
          <p:nvPr/>
        </p:nvSpPr>
        <p:spPr>
          <a:xfrm>
            <a:off x="5707252" y="5745576"/>
            <a:ext cx="876154" cy="329048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94741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3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920E473-B6C9-4431-BDC9-430C8393FEE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413ED9A8-227E-45CE-9965-9FD77BC70588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81DDA1CE-D99B-4FC8-8255-D3981757A1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439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Прямоугольник 7">
                <a:hlinkClick r:id="rId3"/>
                <a:extLst>
                  <a:ext uri="{FF2B5EF4-FFF2-40B4-BE49-F238E27FC236}">
                    <a16:creationId xmlns:a16="http://schemas.microsoft.com/office/drawing/2014/main" id="{0E256934-8CC3-4E62-B536-27D605E4B79E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76CB15A3-07EF-49A4-A675-EEA33EC88D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79740" y="59033"/>
              <a:ext cx="11958472" cy="6660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hlinkClick r:id="rId5"/>
            <a:extLst>
              <a:ext uri="{FF2B5EF4-FFF2-40B4-BE49-F238E27FC236}">
                <a16:creationId xmlns:a16="http://schemas.microsoft.com/office/drawing/2014/main" id="{39EC45DE-6BF7-41B9-A4B6-0353AD734C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6500" y="1586980"/>
            <a:ext cx="7239000" cy="3448050"/>
          </a:xfrm>
          <a:prstGeom prst="rect">
            <a:avLst/>
          </a:prstGeom>
          <a:ln w="28575">
            <a:solidFill>
              <a:srgbClr val="327F8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46338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9B2904F2-4485-4581-946F-2D2BCD0E8343}"/>
              </a:ext>
            </a:extLst>
          </p:cNvPr>
          <p:cNvGrpSpPr/>
          <p:nvPr/>
        </p:nvGrpSpPr>
        <p:grpSpPr>
          <a:xfrm>
            <a:off x="0" y="0"/>
            <a:ext cx="12192001" cy="6858000"/>
            <a:chOff x="0" y="0"/>
            <a:chExt cx="12192001" cy="6858000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9415D71C-9601-4749-82C6-7C5C3A670C06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3074" name="Picture 2">
                <a:extLst>
                  <a:ext uri="{FF2B5EF4-FFF2-40B4-BE49-F238E27FC236}">
                    <a16:creationId xmlns:a16="http://schemas.microsoft.com/office/drawing/2014/main" id="{77F38A5D-97CE-4AD8-90B3-AA8B9557E9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Прямоугольник 10">
                <a:hlinkClick r:id="rId3"/>
                <a:extLst>
                  <a:ext uri="{FF2B5EF4-FFF2-40B4-BE49-F238E27FC236}">
                    <a16:creationId xmlns:a16="http://schemas.microsoft.com/office/drawing/2014/main" id="{BE734512-3112-4301-B2BF-306B35F407B5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99E188A0-557C-46D3-B725-75000C09C7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577" y="59032"/>
              <a:ext cx="12084424" cy="6739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4">
            <a:extLst>
              <a:ext uri="{FF2B5EF4-FFF2-40B4-BE49-F238E27FC236}">
                <a16:creationId xmlns:a16="http://schemas.microsoft.com/office/drawing/2014/main" id="{D081B22A-9E94-466F-AF29-C43BC622CA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t="4010"/>
          <a:stretch/>
        </p:blipFill>
        <p:spPr bwMode="auto">
          <a:xfrm>
            <a:off x="553438" y="4083849"/>
            <a:ext cx="2849324" cy="2055737"/>
          </a:xfrm>
          <a:prstGeom prst="rect">
            <a:avLst/>
          </a:prstGeom>
          <a:noFill/>
          <a:ln w="28575">
            <a:solidFill>
              <a:srgbClr val="F7820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26721A95-C851-4BA0-BB36-9858DC7B6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3242" y="1304644"/>
            <a:ext cx="1718603" cy="2061611"/>
          </a:xfrm>
          <a:prstGeom prst="rect">
            <a:avLst/>
          </a:prstGeom>
          <a:noFill/>
          <a:ln w="28575">
            <a:solidFill>
              <a:srgbClr val="F7820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408E0BDA-C7CC-43DB-AED0-14771A99B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43762" y="807672"/>
            <a:ext cx="2169158" cy="2061611"/>
          </a:xfrm>
          <a:prstGeom prst="rect">
            <a:avLst/>
          </a:prstGeom>
          <a:noFill/>
          <a:ln w="28575">
            <a:solidFill>
              <a:srgbClr val="F7820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116404EB-C6BA-43CD-B5E7-E8C1203E7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310687" y="4083849"/>
            <a:ext cx="2169559" cy="2061611"/>
          </a:xfrm>
          <a:prstGeom prst="rect">
            <a:avLst/>
          </a:prstGeom>
          <a:noFill/>
          <a:ln w="28575">
            <a:solidFill>
              <a:srgbClr val="F7820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974101-7DD2-4D9D-9019-AC9CDCFD51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0084" y="2023503"/>
            <a:ext cx="6771832" cy="3639109"/>
          </a:xfrm>
          <a:prstGeom prst="rect">
            <a:avLst/>
          </a:prstGeom>
          <a:ln w="28575">
            <a:solidFill>
              <a:srgbClr val="F7820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3D41F0D-91CA-409C-92FC-1048AC5CFC72}"/>
              </a:ext>
            </a:extLst>
          </p:cNvPr>
          <p:cNvSpPr/>
          <p:nvPr/>
        </p:nvSpPr>
        <p:spPr>
          <a:xfrm>
            <a:off x="3244643" y="1009650"/>
            <a:ext cx="5702715" cy="646331"/>
          </a:xfrm>
          <a:prstGeom prst="rect">
            <a:avLst/>
          </a:prstGeom>
          <a:solidFill>
            <a:schemeClr val="bg1"/>
          </a:solidFill>
          <a:ln>
            <a:solidFill>
              <a:srgbClr val="F7820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Read Lian’s web text about her </a:t>
            </a:r>
            <a:r>
              <a:rPr lang="en-US" i="1" dirty="0" err="1">
                <a:ln w="0"/>
              </a:rPr>
              <a:t>favourite</a:t>
            </a:r>
            <a:r>
              <a:rPr lang="en-US" i="1" dirty="0">
                <a:ln w="0"/>
              </a:rPr>
              <a:t> cartoon character.</a:t>
            </a:r>
          </a:p>
          <a:p>
            <a:pPr algn="ctr"/>
            <a:r>
              <a:rPr lang="en-US" i="1" dirty="0">
                <a:ln w="0"/>
              </a:rPr>
              <a:t>Can you guess this character?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87730CDA-C6ED-4531-B80B-7CFCF7C7EBC1}"/>
              </a:ext>
            </a:extLst>
          </p:cNvPr>
          <p:cNvSpPr/>
          <p:nvPr/>
        </p:nvSpPr>
        <p:spPr>
          <a:xfrm>
            <a:off x="3339064" y="2190812"/>
            <a:ext cx="3828217" cy="388893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BCD23FC-79D0-4255-9B23-92716213CC29}"/>
              </a:ext>
            </a:extLst>
          </p:cNvPr>
          <p:cNvSpPr/>
          <p:nvPr/>
        </p:nvSpPr>
        <p:spPr>
          <a:xfrm>
            <a:off x="4289467" y="4083849"/>
            <a:ext cx="363213" cy="388893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737B12C-5457-4E50-B5AD-59055FC412B2}"/>
              </a:ext>
            </a:extLst>
          </p:cNvPr>
          <p:cNvSpPr/>
          <p:nvPr/>
        </p:nvSpPr>
        <p:spPr>
          <a:xfrm>
            <a:off x="3298723" y="5193379"/>
            <a:ext cx="1044678" cy="388893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22226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973C37C-B209-4449-94C5-2DA481E86BAE}"/>
              </a:ext>
            </a:extLst>
          </p:cNvPr>
          <p:cNvGrpSpPr/>
          <p:nvPr/>
        </p:nvGrpSpPr>
        <p:grpSpPr>
          <a:xfrm>
            <a:off x="0" y="0"/>
            <a:ext cx="12192001" cy="6858000"/>
            <a:chOff x="0" y="0"/>
            <a:chExt cx="12192001" cy="6858000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82B6D789-602D-42FC-AD28-CF74C8C85B97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725DE239-B76D-4702-95CE-7E5D17217B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Прямоугольник 8">
                <a:hlinkClick r:id="rId3"/>
                <a:extLst>
                  <a:ext uri="{FF2B5EF4-FFF2-40B4-BE49-F238E27FC236}">
                    <a16:creationId xmlns:a16="http://schemas.microsoft.com/office/drawing/2014/main" id="{400D43B6-524E-4563-B3CB-A6ABBF126B02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3831CD75-D378-4AB6-8FF6-C152315B8D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577" y="59032"/>
              <a:ext cx="12084424" cy="6739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69E6C5-B5BE-4241-9866-F015C512A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0415" y="3969562"/>
            <a:ext cx="6510337" cy="2109349"/>
          </a:xfrm>
          <a:prstGeom prst="rect">
            <a:avLst/>
          </a:prstGeom>
          <a:ln w="28575">
            <a:solidFill>
              <a:srgbClr val="F78201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882B9F-A71C-4443-9744-59F5B7450C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6042" y="442913"/>
            <a:ext cx="6179085" cy="3320573"/>
          </a:xfrm>
          <a:prstGeom prst="rect">
            <a:avLst/>
          </a:prstGeom>
          <a:ln w="28575">
            <a:solidFill>
              <a:srgbClr val="F78201"/>
            </a:solidFill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C7B81C91-8404-4A83-A9B8-3A8696567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508" y="847444"/>
            <a:ext cx="1718603" cy="2061611"/>
          </a:xfrm>
          <a:prstGeom prst="rect">
            <a:avLst/>
          </a:prstGeom>
          <a:noFill/>
          <a:ln w="28575">
            <a:solidFill>
              <a:srgbClr val="F7820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7DF7125-7B36-4EC5-82D1-556C89533588}"/>
              </a:ext>
            </a:extLst>
          </p:cNvPr>
          <p:cNvSpPr/>
          <p:nvPr/>
        </p:nvSpPr>
        <p:spPr>
          <a:xfrm>
            <a:off x="2831128" y="5118365"/>
            <a:ext cx="3209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1</a:t>
            </a:r>
            <a:endParaRPr lang="ru-RU" sz="3200" b="0" i="1" cap="none" spc="0" dirty="0">
              <a:ln w="0"/>
              <a:solidFill>
                <a:srgbClr val="FF0000"/>
              </a:solidFill>
              <a:cs typeface="AngsanaUPC" panose="02020603050405020304" pitchFamily="18" charset="-34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67DB0F2-6C83-439B-A9F6-EC73A4FCA98E}"/>
              </a:ext>
            </a:extLst>
          </p:cNvPr>
          <p:cNvSpPr/>
          <p:nvPr/>
        </p:nvSpPr>
        <p:spPr>
          <a:xfrm>
            <a:off x="2835611" y="5526258"/>
            <a:ext cx="3209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2</a:t>
            </a:r>
            <a:endParaRPr lang="ru-RU" sz="3200" b="0" i="1" cap="none" spc="0" dirty="0">
              <a:ln w="0"/>
              <a:solidFill>
                <a:srgbClr val="FF0000"/>
              </a:solidFill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177182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0A6B396-3625-407B-A735-A7BD14A3251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194" name="Picture 2">
              <a:extLst>
                <a:ext uri="{FF2B5EF4-FFF2-40B4-BE49-F238E27FC236}">
                  <a16:creationId xmlns:a16="http://schemas.microsoft.com/office/drawing/2014/main" id="{63484784-E4A5-426A-9DA2-B7698B6786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33074CB1-8F22-467A-8FD7-821FBC9E3A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34380" y="0"/>
              <a:ext cx="1205762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9BE33B-6717-4039-8E24-79D567737E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74243" y="575731"/>
            <a:ext cx="5243513" cy="804523"/>
          </a:xfrm>
          <a:prstGeom prst="rect">
            <a:avLst/>
          </a:prstGeom>
          <a:ln w="28575">
            <a:solidFill>
              <a:srgbClr val="01A6D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D348B7-2931-4586-9F25-3B54344A2C9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1346" y="1636497"/>
            <a:ext cx="5243513" cy="1613388"/>
          </a:xfrm>
          <a:prstGeom prst="rect">
            <a:avLst/>
          </a:prstGeom>
          <a:ln w="28575">
            <a:solidFill>
              <a:srgbClr val="01A6D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1193EB-C43F-448F-A6D6-9901B69F4AE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1346" y="3462167"/>
            <a:ext cx="5243514" cy="2820102"/>
          </a:xfrm>
          <a:prstGeom prst="rect">
            <a:avLst/>
          </a:prstGeom>
          <a:ln w="28575">
            <a:solidFill>
              <a:srgbClr val="01A6D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ontrols>
      <mc:AlternateContent xmlns:mc="http://schemas.openxmlformats.org/markup-compatibility/2006">
        <mc:Choice xmlns:v="urn:schemas-microsoft-com:vml" Requires="v">
          <p:control name="TextBox7" r:id="rId1" imgW="5238720" imgH="266760"/>
        </mc:Choice>
        <mc:Fallback>
          <p:control name="TextBox7" r:id="rId1" imgW="5238720" imgH="266760">
            <p:pic>
              <p:nvPicPr>
                <p:cNvPr id="12" name="TextBox7">
                  <a:extLst>
                    <a:ext uri="{FF2B5EF4-FFF2-40B4-BE49-F238E27FC236}">
                      <a16:creationId xmlns:a16="http://schemas.microsoft.com/office/drawing/2014/main" id="{CF5E9070-9057-464E-A0EF-8CD0D5DDCFF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096000" y="1947683"/>
                  <a:ext cx="5243513" cy="26948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8" r:id="rId2" imgW="5238720" imgH="266760"/>
        </mc:Choice>
        <mc:Fallback>
          <p:control name="TextBox8" r:id="rId2" imgW="5238720" imgH="266760">
            <p:pic>
              <p:nvPicPr>
                <p:cNvPr id="13" name="TextBox8">
                  <a:extLst>
                    <a:ext uri="{FF2B5EF4-FFF2-40B4-BE49-F238E27FC236}">
                      <a16:creationId xmlns:a16="http://schemas.microsoft.com/office/drawing/2014/main" id="{06F32CB9-2A2B-42D3-9642-B8AF47902FE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096000" y="3693855"/>
                  <a:ext cx="5243513" cy="26948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9" r:id="rId3" imgW="5238720" imgH="266760"/>
        </mc:Choice>
        <mc:Fallback>
          <p:control name="TextBox9" r:id="rId3" imgW="5238720" imgH="266760">
            <p:pic>
              <p:nvPicPr>
                <p:cNvPr id="14" name="TextBox9">
                  <a:extLst>
                    <a:ext uri="{FF2B5EF4-FFF2-40B4-BE49-F238E27FC236}">
                      <a16:creationId xmlns:a16="http://schemas.microsoft.com/office/drawing/2014/main" id="{9E845786-0D2F-4BFE-B540-B159EA1A331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096000" y="4516957"/>
                  <a:ext cx="5243513" cy="26948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0" r:id="rId4" imgW="5238720" imgH="266760"/>
        </mc:Choice>
        <mc:Fallback>
          <p:control name="TextBox10" r:id="rId4" imgW="5238720" imgH="266760">
            <p:pic>
              <p:nvPicPr>
                <p:cNvPr id="15" name="TextBox10">
                  <a:extLst>
                    <a:ext uri="{FF2B5EF4-FFF2-40B4-BE49-F238E27FC236}">
                      <a16:creationId xmlns:a16="http://schemas.microsoft.com/office/drawing/2014/main" id="{A4192B65-87AB-40DA-8E5E-D3200B0C108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096000" y="5751610"/>
                  <a:ext cx="5243513" cy="26948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1" r:id="rId5" imgW="5238720" imgH="266760"/>
        </mc:Choice>
        <mc:Fallback>
          <p:control name="TextBox11" r:id="rId5" imgW="5238720" imgH="266760">
            <p:pic>
              <p:nvPicPr>
                <p:cNvPr id="16" name="TextBox11">
                  <a:extLst>
                    <a:ext uri="{FF2B5EF4-FFF2-40B4-BE49-F238E27FC236}">
                      <a16:creationId xmlns:a16="http://schemas.microsoft.com/office/drawing/2014/main" id="{45252F06-60A8-457F-B7AC-6FDA540E0ED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096000" y="2277688"/>
                  <a:ext cx="5243513" cy="26948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2" r:id="rId6" imgW="5238720" imgH="266760"/>
        </mc:Choice>
        <mc:Fallback>
          <p:control name="TextBox12" r:id="rId6" imgW="5238720" imgH="266760">
            <p:pic>
              <p:nvPicPr>
                <p:cNvPr id="17" name="TextBox12">
                  <a:extLst>
                    <a:ext uri="{FF2B5EF4-FFF2-40B4-BE49-F238E27FC236}">
                      <a16:creationId xmlns:a16="http://schemas.microsoft.com/office/drawing/2014/main" id="{8B061761-DB37-4A31-9D3B-DD44B8B0BC0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096000" y="2625186"/>
                  <a:ext cx="5243513" cy="26948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3" r:id="rId7" imgW="5238720" imgH="266760"/>
        </mc:Choice>
        <mc:Fallback>
          <p:control name="TextBox13" r:id="rId7" imgW="5238720" imgH="266760">
            <p:pic>
              <p:nvPicPr>
                <p:cNvPr id="18" name="TextBox13">
                  <a:extLst>
                    <a:ext uri="{FF2B5EF4-FFF2-40B4-BE49-F238E27FC236}">
                      <a16:creationId xmlns:a16="http://schemas.microsoft.com/office/drawing/2014/main" id="{D5E88CCF-1C7C-455D-AF4C-0964CD934DF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096000" y="4105406"/>
                  <a:ext cx="5243513" cy="26948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4" r:id="rId8" imgW="5238720" imgH="266760"/>
        </mc:Choice>
        <mc:Fallback>
          <p:control name="TextBox14" r:id="rId8" imgW="5238720" imgH="266760">
            <p:pic>
              <p:nvPicPr>
                <p:cNvPr id="19" name="TextBox14">
                  <a:extLst>
                    <a:ext uri="{FF2B5EF4-FFF2-40B4-BE49-F238E27FC236}">
                      <a16:creationId xmlns:a16="http://schemas.microsoft.com/office/drawing/2014/main" id="{38F25AFB-4EB2-4A36-9CD6-25065092382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096000" y="4928508"/>
                  <a:ext cx="5243513" cy="26948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9" imgW="5238720" imgH="266760"/>
        </mc:Choice>
        <mc:Fallback>
          <p:control name="TextBox1" r:id="rId9" imgW="5238720" imgH="266760">
            <p:pic>
              <p:nvPicPr>
                <p:cNvPr id="20" name="TextBox1">
                  <a:extLst>
                    <a:ext uri="{FF2B5EF4-FFF2-40B4-BE49-F238E27FC236}">
                      <a16:creationId xmlns:a16="http://schemas.microsoft.com/office/drawing/2014/main" id="{318FD83C-66A9-4943-83D9-D67E0CC548F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096000" y="5340059"/>
                  <a:ext cx="5243513" cy="26948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2926096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115</Words>
  <Application>Microsoft Office PowerPoint</Application>
  <PresentationFormat>Широкоэкранный</PresentationFormat>
  <Paragraphs>33</Paragraphs>
  <Slides>12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Angsana New</vt:lpstr>
      <vt:lpstr>AngsanaUPC</vt:lpstr>
      <vt:lpstr>Arial</vt:lpstr>
      <vt:lpstr>Calibri</vt:lpstr>
      <vt:lpstr>Calibri Light</vt:lpstr>
      <vt:lpstr>Edwardian Script ITC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Папахина</dc:creator>
  <cp:lastModifiedBy>Папахина</cp:lastModifiedBy>
  <cp:revision>5</cp:revision>
  <dcterms:created xsi:type="dcterms:W3CDTF">2021-09-22T09:28:21Z</dcterms:created>
  <dcterms:modified xsi:type="dcterms:W3CDTF">2021-09-23T08:05:58Z</dcterms:modified>
</cp:coreProperties>
</file>