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19.08.2021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283548"/>
          </a:xfrm>
        </p:spPr>
        <p:txBody>
          <a:bodyPr/>
          <a:lstStyle/>
          <a:p>
            <a:r>
              <a:rPr lang="en-US" dirty="0" smtClean="0"/>
              <a:t>Linda _______ in the pool now.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71480"/>
            <a:ext cx="1143008" cy="508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571480"/>
            <a:ext cx="2064966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417 0.01919 C -0.10625 0.02127 -0.10816 0.02382 -0.11042 0.02544 C -0.11181 0.02636 -0.11372 0.02613 -0.11493 0.02729 C -0.11736 0.0296 -0.11892 0.03307 -0.12118 0.03561 C -0.12361 0.03839 -0.12604 0.04139 -0.12882 0.04371 C -0.13229 0.04671 -0.13628 0.0488 -0.13958 0.05203 C -0.14601 0.05828 -0.16753 0.08695 -0.17656 0.09089 C -0.1809 0.09875 -0.18889 0.11008 -0.19497 0.1154 C -0.20052 0.1302 -0.21215 0.14107 -0.21806 0.15657 C -0.22135 0.16489 -0.22569 0.17252 -0.22882 0.18108 C -0.23455 0.19634 -0.23785 0.21253 -0.24583 0.22618 C -0.25104 0.26665 -0.24271 0.2086 -0.25191 0.25069 C -0.26024 0.28862 -0.25052 0.26156 -0.25816 0.28145 C -0.26059 0.29556 -0.2625 0.31175 -0.26736 0.32447 C -0.27031 0.34829 -0.27951 0.36101 -0.28733 0.38182 C -0.29288 0.39685 -0.2967 0.4135 -0.30417 0.42692 C -0.30608 0.4401 -0.30885 0.45328 -0.31198 0.466 C -0.31215 0.46739 -0.31267 0.48843 -0.31649 0.48843 " pathEditMode="relative" rAng="0" ptsTypes="fffffffff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2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Liza always _______ her bed in the morning.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1047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428736"/>
            <a:ext cx="14287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0.0414 C 0.00695 0.04348 0.01198 0.04579 0.01719 0.04764 C 0.02327 0.04972 0.03559 0.05366 0.03559 0.05366 C 0.04184 0.05944 0.04827 0.06152 0.05556 0.06406 C 0.07327 0.07794 0.09271 0.08626 0.11094 0.09875 C 0.11355 0.1006 0.1158 0.10338 0.11858 0.105 C 0.12153 0.10685 0.125 0.10708 0.12796 0.10893 C 0.13455 0.11286 0.13941 0.11957 0.14636 0.12327 C 0.15487 0.12766 0.16389 0.12974 0.17257 0.13367 C 0.17865 0.14177 0.18594 0.14131 0.19254 0.14801 C 0.1948 0.15033 0.19636 0.15356 0.19862 0.15611 C 0.2 0.15773 0.20174 0.15888 0.2033 0.16027 C 0.20799 0.16952 0.21337 0.17808 0.22014 0.18478 C 0.22691 0.19843 0.22761 0.21277 0.23091 0.2278 C 0.23247 0.23474 0.23559 0.24306 0.23559 0.25046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283548"/>
          </a:xfrm>
        </p:spPr>
        <p:txBody>
          <a:bodyPr/>
          <a:lstStyle/>
          <a:p>
            <a:r>
              <a:rPr lang="en-US" dirty="0" smtClean="0"/>
              <a:t>Linda always_______ in the pool.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71480"/>
            <a:ext cx="1143008" cy="508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571480"/>
            <a:ext cx="2064966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 0.04371 C 0.02864 0.04718 0.03594 0.04995 0.04409 0.0518 C 0.07066 0.06961 0.0993 0.08025 0.12552 0.09898 C 0.15087 0.11702 0.17969 0.13876 0.2026 0.16258 C 0.2118 0.17206 0.21979 0.18432 0.23021 0.19126 C 0.24583 0.20166 0.25729 0.21716 0.2717 0.23011 C 0.28767 0.24445 0.30312 0.25856 0.31788 0.27521 C 0.3243 0.28215 0.32465 0.28816 0.32864 0.29787 C 0.33767 0.31915 0.34878 0.3395 0.35937 0.35916 C 0.3651 0.3698 0.36771 0.38252 0.37639 0.38992 C 0.37934 0.39593 0.38021 0.40125 0.38403 0.40634 " pathEditMode="relative" rAng="0" ptsTypes="f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" y="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283548"/>
          </a:xfrm>
        </p:spPr>
        <p:txBody>
          <a:bodyPr/>
          <a:lstStyle/>
          <a:p>
            <a:r>
              <a:rPr lang="en-US" dirty="0" smtClean="0"/>
              <a:t>Linda always_______ a horse in the park.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642918"/>
            <a:ext cx="1000132" cy="4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642918"/>
            <a:ext cx="1571636" cy="59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6 0.02636 C 0.05868 0.02705 0.07153 0.02821 0.07865 0.03052 C 0.0908 0.03469 0.10174 0.04209 0.11406 0.04486 C 0.12378 0.05134 0.13438 0.0555 0.1434 0.06336 C 0.15642 0.07493 0.1691 0.08603 0.18177 0.09805 C 0.19201 0.108 0.20503 0.11679 0.21406 0.12881 C 0.21719 0.13297 0.21892 0.13876 0.22188 0.14315 C 0.22899 0.15356 0.2375 0.16188 0.24497 0.17183 C 0.25399 0.18362 0.2599 0.20027 0.26788 0.21299 C 0.27622 0.22641 0.28594 0.23843 0.2941 0.25185 C 0.30226 0.26526 0.30833 0.28075 0.31563 0.29486 C 0.32361 0.31013 0.33333 0.32331 0.34184 0.33788 C 0.34844 0.34921 0.3526 0.36239 0.36024 0.3728 C 0.36233 0.38066 0.36424 0.38436 0.36944 0.38922 C 0.37274 0.40217 0.36927 0.40148 0.37413 0.40148 " pathEditMode="relative" rAng="0" ptsTypes="ffffffffffffff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1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283548"/>
          </a:xfrm>
        </p:spPr>
        <p:txBody>
          <a:bodyPr/>
          <a:lstStyle/>
          <a:p>
            <a:r>
              <a:rPr lang="en-US" dirty="0" smtClean="0"/>
              <a:t>Linda _______ a horse in the park now.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642918"/>
            <a:ext cx="1000132" cy="4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642918"/>
            <a:ext cx="1571636" cy="59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-0.03631 C -0.0158 -0.03469 -0.0257 -0.03238 -0.03612 -0.03006 C -0.04497 -0.02451 -0.05278 -0.02359 -0.06232 -0.01989 C -0.08923 -0.00948 -0.11494 0.00902 -0.1408 0.02313 C -0.15174 0.02914 -0.15556 0.02845 -0.16546 0.03539 C -0.18143 0.04649 -0.19653 0.06059 -0.21303 0.07031 C -0.22362 0.07655 -0.23421 0.08233 -0.24393 0.09089 C -0.25244 0.09852 -0.25921 0.10708 -0.26841 0.11332 C -0.27518 0.12419 -0.2849 0.13784 -0.29306 0.14616 C -0.29827 0.15171 -0.30278 0.15564 -0.30695 0.16258 C -0.31233 0.17183 -0.31303 0.18502 -0.31928 0.19334 C -0.32292 0.1982 -0.32639 0.20259 -0.33004 0.20768 C -0.33403 0.22364 -0.34115 0.23266 -0.35 0.24445 C -0.35695 0.26712 -0.34879 0.24422 -0.35764 0.26087 C -0.36407 0.27313 -0.36858 0.28562 -0.37466 0.29787 C -0.37848 0.3173 -0.3731 0.29279 -0.38073 0.31614 C -0.38646 0.33372 -0.38889 0.35407 -0.39462 0.37165 C -0.39896 0.38483 -0.39775 0.36957 -0.39775 0.38599 " pathEditMode="relative" rAng="0" ptsTypes="fffffffffffffffffA">
                                      <p:cBhvr>
                                        <p:cTn id="6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" y="2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283548"/>
          </a:xfrm>
        </p:spPr>
        <p:txBody>
          <a:bodyPr/>
          <a:lstStyle/>
          <a:p>
            <a:r>
              <a:rPr lang="en-US" dirty="0" smtClean="0"/>
              <a:t>Linda always_______ her homework after school.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642917"/>
            <a:ext cx="1143008" cy="452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714356"/>
            <a:ext cx="1500198" cy="562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78 0.01642 C 0.09948 0.0377 0.14323 0.07077 0.1835 0.1087 C 0.18837 0.11332 0.19427 0.1161 0.19896 0.12096 C 0.21111 0.13321 0.22135 0.15056 0.23281 0.16397 C 0.24305 0.176 0.25434 0.18548 0.26354 0.19889 C 0.28298 0.22711 0.30746 0.25208 0.32048 0.28701 C 0.32448 0.29764 0.32951 0.30759 0.3342 0.31776 C 0.33611 0.32193 0.34045 0.33002 0.34045 0.33025 C 0.34427 0.34505 0.33889 0.32678 0.34653 0.34228 C 0.34739 0.34413 0.34722 0.34667 0.34809 0.34852 C 0.3493 0.35107 0.35139 0.35245 0.35278 0.35477 C 0.35503 0.3587 0.35677 0.36286 0.35885 0.36702 C 0.36059 0.37072 0.36007 0.37581 0.36198 0.37928 C 0.36302 0.38136 0.36406 0.38321 0.3651 0.38529 C 0.36684 0.39339 0.36528 0.38992 0.36962 0.3957 " pathEditMode="relative" rAng="0" ptsTypes="ffffffffffffff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283548"/>
          </a:xfrm>
        </p:spPr>
        <p:txBody>
          <a:bodyPr/>
          <a:lstStyle/>
          <a:p>
            <a:r>
              <a:rPr lang="en-US" dirty="0" smtClean="0"/>
              <a:t>Linda _______ her homework now.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642917"/>
            <a:ext cx="1143008" cy="452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714356"/>
            <a:ext cx="1500198" cy="562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177 0.00833 C -0.1026 0.01527 -0.12083 0.02961 -0.14028 0.04117 C -0.18438 0.0673 -0.23177 0.08557 -0.26944 0.1272 C -0.27674 0.1353 -0.28333 0.14617 -0.28941 0.15588 C -0.29063 0.15773 -0.29167 0.15981 -0.29254 0.16212 C -0.29323 0.16397 -0.29306 0.16652 -0.2941 0.16814 C -0.29531 0.16999 -0.29757 0.17045 -0.29879 0.1723 C -0.31163 0.1908 -0.32292 0.21115 -0.33559 0.22965 C -0.33958 0.23543 -0.34219 0.2426 -0.34635 0.24815 C -0.36111 0.26781 -0.37622 0.28793 -0.39097 0.30759 C -0.3967 0.31499 -0.4 0.32563 -0.40486 0.33419 C -0.41024 0.3439 -0.41875 0.35824 -0.41875 0.37119 " pathEditMode="relative" rAng="0" ptsTypes="fffffffffffA">
                                      <p:cBhvr>
                                        <p:cTn id="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283548"/>
          </a:xfrm>
        </p:spPr>
        <p:txBody>
          <a:bodyPr/>
          <a:lstStyle/>
          <a:p>
            <a:r>
              <a:rPr lang="en-US" dirty="0" smtClean="0"/>
              <a:t>Linda’s mum _______ lunch now.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14356"/>
            <a:ext cx="125016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714356"/>
            <a:ext cx="200661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19 0.04972 C -0.02344 0.05527 -0.03021 0.0629 -0.03732 0.06614 C -0.04583 0.07747 -0.05573 0.09089 -0.06493 0.10083 C -0.06944 0.10569 -0.07465 0.10962 -0.07882 0.11517 C -0.09097 0.13136 -0.07639 0.11748 -0.08802 0.12766 C -0.09253 0.13668 -0.09653 0.145 -0.10034 0.15425 C -0.10208 0.15865 -0.10521 0.16189 -0.10642 0.16651 C -0.11059 0.18247 -0.10781 0.17507 -0.11423 0.18894 C -0.11701 0.20768 -0.12465 0.22271 -0.12951 0.24029 C -0.13368 0.25509 -0.13611 0.27058 -0.1434 0.2833 C -0.14496 0.29186 -0.1467 0.2981 -0.14965 0.30597 C -0.15347 0.32817 -0.15573 0.34204 -0.15573 0.3654 " pathEditMode="relative" rAng="0" ptsTypes="fffffffffffA">
                                      <p:cBhvr>
                                        <p:cTn id="6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283548"/>
          </a:xfrm>
        </p:spPr>
        <p:txBody>
          <a:bodyPr/>
          <a:lstStyle/>
          <a:p>
            <a:r>
              <a:rPr lang="en-US" dirty="0" smtClean="0"/>
              <a:t>Linda’s mum always _______ lunch after work.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3009" y="714356"/>
            <a:ext cx="125016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714356"/>
            <a:ext cx="200661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2.11841E-6 C 0.03437 0.00162 0.06614 0.00509 0.09999 0.01225 C 0.11579 0.01549 0.1302 0.02081 0.14617 0.02266 C 0.16041 0.02775 0.17551 0.02983 0.18923 0.037 C 0.20537 0.04533 0.21735 0.05088 0.23385 0.05735 C 0.24912 0.06336 0.26544 0.0747 0.28003 0.0821 C 0.2993 0.09181 0.31857 0.09829 0.33697 0.11077 C 0.34895 0.11887 0.35885 0.13853 0.36926 0.14963 C 0.38055 0.16165 0.3736 0.14963 0.38454 0.16397 C 0.39513 0.17784 0.40833 0.19449 0.4184 0.20906 C 0.42899 0.22456 0.4368 0.24167 0.44617 0.25832 C 0.46093 0.28492 0.47673 0.31105 0.49079 0.33811 C 0.49305 0.3469 0.49513 0.35222 0.49999 0.35869 C 0.50051 0.36077 0.50069 0.36309 0.50155 0.36494 C 0.50277 0.36725 0.50503 0.36841 0.50607 0.37095 C 0.51145 0.3839 0.50555 0.38321 0.51076 0.38321 " pathEditMode="relative" ptsTypes="fffffffffffffffA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Liza _______ her bed now.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1047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428736"/>
            <a:ext cx="14287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4001 C -0.00937 0.04788 -0.01979 0.05158 -0.02968 0.05643 C -0.05225 0.0673 -0.075 0.08048 -0.09896 0.08511 C -0.10573 0.0895 -0.11163 0.09112 -0.11892 0.0932 C -0.13385 0.10315 -0.11389 0.09112 -0.1375 0.09945 C -0.13923 0.10014 -0.14028 0.10245 -0.14201 0.10338 C -0.14496 0.105 -0.15521 0.10708 -0.15746 0.10754 C -0.16649 0.11379 -0.17517 0.11587 -0.18507 0.11772 C -0.19132 0.12119 -0.19705 0.12396 -0.20364 0.12604 C -0.20955 0.13021 -0.21406 0.13391 -0.22048 0.13622 C -0.23107 0.1457 -0.24062 0.15935 -0.25278 0.1649 C -0.26163 0.1827 -0.24965 0.1605 -0.26059 0.17507 C -0.27153 0.18964 -0.25486 0.17369 -0.26823 0.18548 C -0.27048 0.19427 -0.27517 0.20121 -0.27743 0.20999 C -0.27916 0.23335 -0.27899 0.22364 -0.27899 0.23867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</TotalTime>
  <Words>75</Words>
  <PresentationFormat>Экран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Linda _______ in the pool now.</vt:lpstr>
      <vt:lpstr>Linda always_______ in the pool.</vt:lpstr>
      <vt:lpstr>Linda always_______ a horse in the park.</vt:lpstr>
      <vt:lpstr>Linda _______ a horse in the park now.</vt:lpstr>
      <vt:lpstr>Linda always_______ her homework after school.</vt:lpstr>
      <vt:lpstr>Linda _______ her homework now.</vt:lpstr>
      <vt:lpstr>Linda’s mum _______ lunch now.</vt:lpstr>
      <vt:lpstr>Linda’s mum always _______ lunch after work.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Linda _______ in the pool now.</dc:title>
  <dc:creator>Семья Кокины</dc:creator>
  <cp:lastModifiedBy>Семья Кокины</cp:lastModifiedBy>
  <cp:revision>4</cp:revision>
  <dcterms:created xsi:type="dcterms:W3CDTF">2021-08-02T12:29:33Z</dcterms:created>
  <dcterms:modified xsi:type="dcterms:W3CDTF">2021-08-19T15:07:26Z</dcterms:modified>
</cp:coreProperties>
</file>