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71" r:id="rId3"/>
    <p:sldId id="276" r:id="rId4"/>
    <p:sldId id="272" r:id="rId5"/>
    <p:sldId id="269" r:id="rId6"/>
    <p:sldId id="275" r:id="rId7"/>
    <p:sldId id="278" r:id="rId8"/>
    <p:sldId id="273" r:id="rId9"/>
    <p:sldId id="277" r:id="rId10"/>
    <p:sldId id="268" r:id="rId11"/>
    <p:sldId id="274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1519A-2A94-4BCB-AEFC-59C5BAFF76E0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0AB85-6C0D-4B52-9C84-1CEB6B684F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239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0AB85-6C0D-4B52-9C84-1CEB6B684FE5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346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0AB85-6C0D-4B52-9C84-1CEB6B684FE5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346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0AB85-6C0D-4B52-9C84-1CEB6B684FE5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346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0AB85-6C0D-4B52-9C84-1CEB6B684FE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346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0AB85-6C0D-4B52-9C84-1CEB6B684FE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346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0AB85-6C0D-4B52-9C84-1CEB6B684FE5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346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0AB85-6C0D-4B52-9C84-1CEB6B684FE5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346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0AB85-6C0D-4B52-9C84-1CEB6B684FE5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346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0AB85-6C0D-4B52-9C84-1CEB6B684FE5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346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0AB85-6C0D-4B52-9C84-1CEB6B684FE5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346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8C424-402F-49E4-9CE6-F63457A13C3B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CFF91-8C72-4EC6-96D3-C8F725817A2C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884281"/>
      </p:ext>
    </p:extLst>
  </p:cSld>
  <p:clrMapOvr>
    <a:masterClrMapping/>
  </p:clrMapOvr>
  <p:transition spd="slow">
    <p:circle/>
    <p:sndAc>
      <p:stSnd>
        <p:snd r:embed="rId1" name="scary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DD759-106E-42E0-8051-BD1721AFB65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ACF5-A797-4B87-B4EC-D31CBD81C91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44425"/>
      </p:ext>
    </p:extLst>
  </p:cSld>
  <p:clrMapOvr>
    <a:masterClrMapping/>
  </p:clrMapOvr>
  <p:transition spd="slow">
    <p:circle/>
    <p:sndAc>
      <p:stSnd>
        <p:snd r:embed="rId1" name="scary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DF524-F406-43E9-98A9-9A8A2F0E422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6288C-1EDC-4CA2-A0DE-4E84CD44DE2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2246"/>
      </p:ext>
    </p:extLst>
  </p:cSld>
  <p:clrMapOvr>
    <a:masterClrMapping/>
  </p:clrMapOvr>
  <p:transition spd="slow">
    <p:circle/>
    <p:sndAc>
      <p:stSnd>
        <p:snd r:embed="rId1" name="scary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B447D-2784-4E67-BE78-863A9894943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735FE-F994-4F14-8467-430F258E867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60996"/>
      </p:ext>
    </p:extLst>
  </p:cSld>
  <p:clrMapOvr>
    <a:masterClrMapping/>
  </p:clrMapOvr>
  <p:transition spd="slow">
    <p:circle/>
    <p:sndAc>
      <p:stSnd>
        <p:snd r:embed="rId1" name="scary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7EF19-9DF7-4FB9-94E5-97B99EBCD57A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EF09A-E00C-4724-88F8-73C40392BA1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5534"/>
      </p:ext>
    </p:extLst>
  </p:cSld>
  <p:clrMapOvr>
    <a:masterClrMapping/>
  </p:clrMapOvr>
  <p:transition spd="slow">
    <p:circle/>
    <p:sndAc>
      <p:stSnd>
        <p:snd r:embed="rId1" name="scary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4EDB2-F7A0-4C27-9DDE-6AC6184C17E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92875-E9A5-4894-9A5A-CEEBE18D207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01184"/>
      </p:ext>
    </p:extLst>
  </p:cSld>
  <p:clrMapOvr>
    <a:masterClrMapping/>
  </p:clrMapOvr>
  <p:transition spd="slow">
    <p:circle/>
    <p:sndAc>
      <p:stSnd>
        <p:snd r:embed="rId1" name="scary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B5C5A-A663-495C-8AD7-CCE4FCD1337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4D90D-8E3A-4A4B-AD8B-82F9651CE24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464172"/>
      </p:ext>
    </p:extLst>
  </p:cSld>
  <p:clrMapOvr>
    <a:masterClrMapping/>
  </p:clrMapOvr>
  <p:transition spd="slow">
    <p:circle/>
    <p:sndAc>
      <p:stSnd>
        <p:snd r:embed="rId1" name="scary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18F34-B212-47A8-9D3F-5FE299FF451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10060-0418-40FC-A711-27FBB271349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53458"/>
      </p:ext>
    </p:extLst>
  </p:cSld>
  <p:clrMapOvr>
    <a:masterClrMapping/>
  </p:clrMapOvr>
  <p:transition spd="slow">
    <p:circle/>
    <p:sndAc>
      <p:stSnd>
        <p:snd r:embed="rId1" name="scary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66454-6CC1-4121-B72C-44E0F81929D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686B3-153C-4059-B126-15CD56848DBB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925088"/>
      </p:ext>
    </p:extLst>
  </p:cSld>
  <p:clrMapOvr>
    <a:masterClrMapping/>
  </p:clrMapOvr>
  <p:transition spd="slow">
    <p:circle/>
    <p:sndAc>
      <p:stSnd>
        <p:snd r:embed="rId1" name="scary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140AE-8ABD-495A-8F38-2F63B30026A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59871-7335-4F3D-AC6D-CA0F330EC99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866041"/>
      </p:ext>
    </p:extLst>
  </p:cSld>
  <p:clrMapOvr>
    <a:masterClrMapping/>
  </p:clrMapOvr>
  <p:transition spd="slow">
    <p:circle/>
    <p:sndAc>
      <p:stSnd>
        <p:snd r:embed="rId1" name="scary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EC832-6FB9-4FDC-AF22-1FCD536B6FD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16F3D-A51B-43A6-8FC4-A7D310970835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29329"/>
      </p:ext>
    </p:extLst>
  </p:cSld>
  <p:clrMapOvr>
    <a:masterClrMapping/>
  </p:clrMapOvr>
  <p:transition spd="slow">
    <p:circle/>
    <p:sndAc>
      <p:stSnd>
        <p:snd r:embed="rId1" name="scary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0E6351-5139-4DF0-8BAF-CDCB673211F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CED64F-2BAD-4CA1-AA5D-FB8BFF53180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8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  <p:sndAc>
      <p:stSnd>
        <p:snd r:embed="rId13" name="scary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3.wdp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gif"/><Relationship Id="rId10" Type="http://schemas.openxmlformats.org/officeDocument/2006/relationships/image" Target="../media/image7.gif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15.png"/><Relationship Id="rId1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13.png"/><Relationship Id="rId5" Type="http://schemas.openxmlformats.org/officeDocument/2006/relationships/audio" Target="../media/audio4.wav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jpeg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14.png"/><Relationship Id="rId5" Type="http://schemas.openxmlformats.org/officeDocument/2006/relationships/audio" Target="../media/audio4.wav"/><Relationship Id="rId15" Type="http://schemas.openxmlformats.org/officeDocument/2006/relationships/image" Target="../media/image18.gif"/><Relationship Id="rId10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14.png"/><Relationship Id="rId5" Type="http://schemas.openxmlformats.org/officeDocument/2006/relationships/audio" Target="../media/audio4.wav"/><Relationship Id="rId15" Type="http://schemas.openxmlformats.org/officeDocument/2006/relationships/image" Target="../media/image18.gif"/><Relationship Id="rId10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15.png"/><Relationship Id="rId1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13.png"/><Relationship Id="rId5" Type="http://schemas.openxmlformats.org/officeDocument/2006/relationships/audio" Target="../media/audio4.wav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jpeg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14.png"/><Relationship Id="rId5" Type="http://schemas.openxmlformats.org/officeDocument/2006/relationships/audio" Target="../media/audio4.wav"/><Relationship Id="rId15" Type="http://schemas.openxmlformats.org/officeDocument/2006/relationships/image" Target="../media/image18.gif"/><Relationship Id="rId10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15.png"/><Relationship Id="rId1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13.png"/><Relationship Id="rId5" Type="http://schemas.openxmlformats.org/officeDocument/2006/relationships/audio" Target="../media/audio4.wav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14.png"/><Relationship Id="rId5" Type="http://schemas.openxmlformats.org/officeDocument/2006/relationships/audio" Target="../media/audio4.wav"/><Relationship Id="rId15" Type="http://schemas.openxmlformats.org/officeDocument/2006/relationships/image" Target="../media/image18.gif"/><Relationship Id="rId10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15.png"/><Relationship Id="rId1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13.png"/><Relationship Id="rId5" Type="http://schemas.openxmlformats.org/officeDocument/2006/relationships/audio" Target="../media/audio4.wav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jpeg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14.png"/><Relationship Id="rId5" Type="http://schemas.openxmlformats.org/officeDocument/2006/relationships/audio" Target="../media/audio4.wav"/><Relationship Id="rId15" Type="http://schemas.openxmlformats.org/officeDocument/2006/relationships/image" Target="../media/image18.gif"/><Relationship Id="rId10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14.png"/><Relationship Id="rId5" Type="http://schemas.openxmlformats.org/officeDocument/2006/relationships/audio" Target="../media/audio4.wav"/><Relationship Id="rId15" Type="http://schemas.openxmlformats.org/officeDocument/2006/relationships/image" Target="../media/image18.gif"/><Relationship Id="rId10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" y="-27384"/>
            <a:ext cx="9144000" cy="5143500"/>
          </a:xfrm>
          <a:prstGeom prst="rect">
            <a:avLst/>
          </a:prstGeom>
        </p:spPr>
      </p:pic>
      <p:pic>
        <p:nvPicPr>
          <p:cNvPr id="1028" name="Picture 4" descr="Gifs Animados de Terror. Imágenes de z ombi s animadas. Dibujos de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946" y="2996952"/>
            <a:ext cx="2992227" cy="299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28 Imagen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1" r="10313" b="17867"/>
          <a:stretch/>
        </p:blipFill>
        <p:spPr>
          <a:xfrm>
            <a:off x="7740351" y="260648"/>
            <a:ext cx="1151781" cy="529706"/>
          </a:xfrm>
          <a:prstGeom prst="rect">
            <a:avLst/>
          </a:prstGeom>
          <a:effectLst/>
        </p:spPr>
      </p:pic>
      <p:pic>
        <p:nvPicPr>
          <p:cNvPr id="6" name="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299" y="5951321"/>
            <a:ext cx="1294173" cy="646031"/>
          </a:xfrm>
          <a:prstGeom prst="rect">
            <a:avLst/>
          </a:prstGeom>
        </p:spPr>
      </p:pic>
      <p:pic>
        <p:nvPicPr>
          <p:cNvPr id="9" name="Picture 6" descr="http://vignette2.wikia.nocookie.net/mlp/images/d/d9/Mare_in_the_Moon_S4E2.png/revision/latest?cb=2013112523583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0" t="15828" r="63959" b="44595"/>
          <a:stretch>
            <a:fillRect/>
          </a:stretch>
        </p:blipFill>
        <p:spPr bwMode="auto">
          <a:xfrm>
            <a:off x="2987824" y="2338809"/>
            <a:ext cx="8890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://www.portofinoinnanaheim.com/images/bat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2491642"/>
            <a:ext cx="9525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303" y="4024416"/>
            <a:ext cx="2830304" cy="208760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539552" y="6237312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err="1" smtClean="0">
                <a:solidFill>
                  <a:srgbClr val="FFC000"/>
                </a:solidFill>
              </a:rPr>
              <a:t>Determiners</a:t>
            </a:r>
            <a:r>
              <a:rPr lang="es-ES_tradnl" sz="2000" b="1" dirty="0" smtClean="0">
                <a:solidFill>
                  <a:srgbClr val="FFC000"/>
                </a:solidFill>
              </a:rPr>
              <a:t> and personal </a:t>
            </a:r>
            <a:r>
              <a:rPr lang="es-ES_tradnl" sz="2000" b="1" dirty="0" err="1" smtClean="0">
                <a:solidFill>
                  <a:srgbClr val="FFC000"/>
                </a:solidFill>
              </a:rPr>
              <a:t>pronouns</a:t>
            </a:r>
            <a:endParaRPr lang="es-ES" sz="2000" b="1" dirty="0">
              <a:solidFill>
                <a:srgbClr val="FFC000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78" y="404665"/>
            <a:ext cx="4614291" cy="20384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8544035"/>
      </p:ext>
    </p:extLst>
  </p:cSld>
  <p:clrMapOvr>
    <a:masterClrMapping/>
  </p:clrMapOvr>
  <p:transition spd="slow">
    <p:circle/>
    <p:sndAc>
      <p:stSnd>
        <p:snd r:embed="rId2" name="Scary_orga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6.35838E-6 C 0.00104 0.00209 0.00156 0.00509 0.00312 0.00648 C 0.00503 0.0081 0.00746 0.00764 0.00955 0.00856 C 0.02049 0.01388 0.02951 0.01665 0.04132 0.01897 C 0.05608 0.02636 0.07014 0.02613 0.08576 0.02752 C 0.1191 0.04232 0.14705 0.02267 0.17778 0.01272 C 0.18559 0.00579 0.19479 0.00417 0.20312 -0.00207 C 0.21076 -0.00786 0.21684 -0.01733 0.22535 -0.02103 C 0.22691 -0.02242 0.22847 -0.02427 0.23021 -0.02543 C 0.2316 -0.02635 0.23351 -0.02635 0.23472 -0.02751 C 0.23924 -0.03144 0.24306 -0.03861 0.2474 -0.04231 C 0.25156 -0.04554 0.25694 -0.04624 0.26007 -0.05063 C 0.26424 -0.05595 0.26736 -0.05895 0.27274 -0.06127 C 0.27917 -0.06913 0.28854 -0.07121 0.29687 -0.07398 C 0.32483 -0.07259 0.33247 -0.07236 0.35399 -0.06543 C 0.35903 -0.0608 0.36389 -0.05757 0.36979 -0.05502 C 0.37413 -0.04901 0.37847 -0.04901 0.38403 -0.04439 C 0.39184 -0.03745 0.39878 -0.02936 0.40781 -0.02543 C 0.41302 -0.01849 0.42465 -0.01364 0.43177 -0.01063 C 0.44167 -0.00138 0.45764 0.00093 0.46962 0.00417 C 0.47778 0.00347 0.48576 0.00347 0.49358 0.00209 C 0.49687 0.00139 0.5 -0.0007 0.50312 -0.00207 C 0.50469 -0.00277 0.50799 -0.00416 0.50799 -0.00416 C 0.51719 -0.01225 0.52708 -0.01757 0.53785 -0.02103 C 0.54219 -0.02681 0.54705 -0.02751 0.55226 -0.03167 C 0.55538 -0.03398 0.55729 -0.03814 0.56007 -0.04023 C 0.56302 -0.04231 0.56684 -0.04207 0.56979 -0.04439 C 0.57622 -0.04994 0.58351 -0.05525 0.59045 -0.05918 C 0.5974 -0.06312 0.59531 -0.05942 0.60139 -0.06335 C 0.60469 -0.06543 0.60625 -0.06982 0.60955 -0.0719 C 0.61389 -0.07491 0.61892 -0.07606 0.62361 -0.07814 C 0.62552 -0.07884 0.62656 -0.08138 0.62847 -0.08231 C 0.63247 -0.08439 0.64115 -0.0867 0.64115 -0.0867 C 0.65243 -0.09687 0.66424 -0.09202 0.6776 -0.09086 C 0.6941 -0.08554 0.66997 -0.09294 0.6967 -0.0867 C 0.70538 -0.08462 0.71302 -0.07699 0.72222 -0.07398 C 0.7283 -0.06982 0.7349 -0.06913 0.74132 -0.06543 C 0.7559 -0.05733 0.76667 -0.0534 0.78229 -0.05063 C 0.78993 -0.04947 0.80451 -0.04647 0.80451 -0.04647 C 0.81944 -0.04716 0.83437 -0.04739 0.84913 -0.04855 C 0.85434 -0.04901 0.86024 -0.05317 0.8651 -0.05502 C 0.87413 -0.05872 0.88403 -0.06127 0.89358 -0.06335 C 0.90382 -0.07213 0.92986 -0.07468 0.94271 -0.07814 C 0.95365 -0.08092 0.96389 -0.08577 0.97448 -0.08878 C 0.9934 -0.09433 1.01285 -0.09826 1.03177 -0.10358 C 1.04184 -0.10635 1.05 -0.11005 1.06024 -0.1119 C 1.07222 -0.11768 1.06094 -0.11283 1.08576 -0.11629 C 1.09375 -0.11745 1.10139 -0.12069 1.10937 -0.12254 C 1.13212 -0.13225 1.10833 -0.12138 1.12535 -0.13109 C 1.12691 -0.13202 1.13021 -0.13317 1.13021 -0.13317 " pathEditMode="relative" ptsTypes="fffffffffffffffffffffffffffffffffffffffffffffffffA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48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25521" y="4015564"/>
            <a:ext cx="1580471" cy="560786"/>
          </a:xfrm>
          <a:prstGeom prst="rect">
            <a:avLst/>
          </a:prstGeom>
        </p:spPr>
      </p:pic>
      <p:pic>
        <p:nvPicPr>
          <p:cNvPr id="48" name="47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85275" y="4365104"/>
            <a:ext cx="1580471" cy="560786"/>
          </a:xfrm>
          <a:prstGeom prst="rect">
            <a:avLst/>
          </a:prstGeom>
        </p:spPr>
      </p:pic>
      <p:pic>
        <p:nvPicPr>
          <p:cNvPr id="39" name="38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9592" y="4244005"/>
            <a:ext cx="1580471" cy="560786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1148983" y="2354585"/>
            <a:ext cx="1373426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Bisel"/>
          <p:cNvSpPr/>
          <p:nvPr/>
        </p:nvSpPr>
        <p:spPr>
          <a:xfrm>
            <a:off x="539552" y="243687"/>
            <a:ext cx="7992888" cy="720080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/>
              <a:t>Greg and I are </a:t>
            </a:r>
            <a:r>
              <a:rPr lang="es-ES_tradnl" sz="3200" b="1" dirty="0" err="1" smtClean="0"/>
              <a:t>brothers</a:t>
            </a:r>
            <a:r>
              <a:rPr lang="es-ES_tradnl" sz="3200" b="1" dirty="0" smtClean="0"/>
              <a:t>. </a:t>
            </a:r>
            <a:r>
              <a:rPr lang="es-ES_tradnl" sz="3200" b="1" dirty="0" err="1" smtClean="0"/>
              <a:t>That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is</a:t>
            </a:r>
            <a:r>
              <a:rPr lang="es-ES_tradnl" sz="3200" b="1" dirty="0" smtClean="0"/>
              <a:t> _____</a:t>
            </a:r>
            <a:r>
              <a:rPr lang="es-ES_tradnl" sz="3200" b="1" dirty="0" err="1" smtClean="0"/>
              <a:t>sister</a:t>
            </a:r>
            <a:r>
              <a:rPr lang="es-ES_tradnl" sz="3200" b="1" dirty="0" smtClean="0"/>
              <a:t>.</a:t>
            </a:r>
            <a:endParaRPr lang="es-ES" sz="3200" b="1" dirty="0"/>
          </a:p>
        </p:txBody>
      </p:sp>
      <p:grpSp>
        <p:nvGrpSpPr>
          <p:cNvPr id="27" name="26 Grupo"/>
          <p:cNvGrpSpPr/>
          <p:nvPr/>
        </p:nvGrpSpPr>
        <p:grpSpPr>
          <a:xfrm>
            <a:off x="2123728" y="-27384"/>
            <a:ext cx="144016" cy="271071"/>
            <a:chOff x="2123728" y="-27384"/>
            <a:chExt cx="144016" cy="271071"/>
          </a:xfrm>
        </p:grpSpPr>
        <p:sp>
          <p:nvSpPr>
            <p:cNvPr id="23" name="22 Elipse"/>
            <p:cNvSpPr/>
            <p:nvPr/>
          </p:nvSpPr>
          <p:spPr>
            <a:xfrm>
              <a:off x="2123728" y="116632"/>
              <a:ext cx="144016" cy="127055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Arco de bloque"/>
            <p:cNvSpPr/>
            <p:nvPr/>
          </p:nvSpPr>
          <p:spPr>
            <a:xfrm>
              <a:off x="2141730" y="44624"/>
              <a:ext cx="108012" cy="126014"/>
            </a:xfrm>
            <a:prstGeom prst="blockArc">
              <a:avLst>
                <a:gd name="adj1" fmla="val 10800000"/>
                <a:gd name="adj2" fmla="val 8221571"/>
                <a:gd name="adj3" fmla="val 2089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1" name="30 Arco de bloque"/>
            <p:cNvSpPr/>
            <p:nvPr/>
          </p:nvSpPr>
          <p:spPr>
            <a:xfrm>
              <a:off x="2157369" y="-27384"/>
              <a:ext cx="76733" cy="108012"/>
            </a:xfrm>
            <a:prstGeom prst="blockArc">
              <a:avLst>
                <a:gd name="adj1" fmla="val 8650465"/>
                <a:gd name="adj2" fmla="val 6178013"/>
                <a:gd name="adj3" fmla="val 2466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32 Grupo"/>
          <p:cNvGrpSpPr/>
          <p:nvPr/>
        </p:nvGrpSpPr>
        <p:grpSpPr>
          <a:xfrm>
            <a:off x="6588224" y="-27384"/>
            <a:ext cx="144016" cy="271071"/>
            <a:chOff x="2123728" y="-27384"/>
            <a:chExt cx="144016" cy="271071"/>
          </a:xfrm>
        </p:grpSpPr>
        <p:sp>
          <p:nvSpPr>
            <p:cNvPr id="34" name="33 Elipse"/>
            <p:cNvSpPr/>
            <p:nvPr/>
          </p:nvSpPr>
          <p:spPr>
            <a:xfrm>
              <a:off x="2123728" y="116632"/>
              <a:ext cx="144016" cy="127055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34 Arco de bloque"/>
            <p:cNvSpPr/>
            <p:nvPr/>
          </p:nvSpPr>
          <p:spPr>
            <a:xfrm>
              <a:off x="2141730" y="44624"/>
              <a:ext cx="108012" cy="126014"/>
            </a:xfrm>
            <a:prstGeom prst="blockArc">
              <a:avLst>
                <a:gd name="adj1" fmla="val 10800000"/>
                <a:gd name="adj2" fmla="val 8221571"/>
                <a:gd name="adj3" fmla="val 2089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6" name="35 Arco de bloque"/>
            <p:cNvSpPr/>
            <p:nvPr/>
          </p:nvSpPr>
          <p:spPr>
            <a:xfrm>
              <a:off x="2157369" y="-27384"/>
              <a:ext cx="76733" cy="108012"/>
            </a:xfrm>
            <a:prstGeom prst="blockArc">
              <a:avLst>
                <a:gd name="adj1" fmla="val 8650465"/>
                <a:gd name="adj2" fmla="val 6178013"/>
                <a:gd name="adj3" fmla="val 2466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37" name="36 CuadroTexto"/>
          <p:cNvSpPr txBox="1"/>
          <p:nvPr/>
        </p:nvSpPr>
        <p:spPr>
          <a:xfrm>
            <a:off x="4075282" y="2783046"/>
            <a:ext cx="1373426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6909623" y="2276872"/>
            <a:ext cx="1373426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" name="2047 CuadroTexto"/>
          <p:cNvSpPr txBox="1"/>
          <p:nvPr/>
        </p:nvSpPr>
        <p:spPr>
          <a:xfrm>
            <a:off x="6080191" y="199795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endParaRPr lang="es-ES" sz="40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&lt;b&gt;Gifs&lt;/b&gt; &lt;b&gt;Animados&lt;/b&gt; &amp;gt; Ciencia ficcion &amp;gt; &lt;b&gt;zombie&lt;/b&gt;.&lt;b&gt;gif&lt;/b&gt;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83" y="3038661"/>
            <a:ext cx="1373426" cy="171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&lt;b&gt;Gifs&lt;/b&gt; &lt;b&gt;Animados&lt;/b&gt; &amp;gt; Ciencia ficcion &amp;gt; &lt;b&gt;zombie&lt;/b&gt;.&lt;b&gt;gif&lt;/b&gt;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282" y="3224386"/>
            <a:ext cx="1373426" cy="171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39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939" y="3399975"/>
            <a:ext cx="286488" cy="408398"/>
          </a:xfrm>
          <a:prstGeom prst="rect">
            <a:avLst/>
          </a:prstGeom>
        </p:spPr>
      </p:pic>
      <p:pic>
        <p:nvPicPr>
          <p:cNvPr id="41" name="40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496" y="2964147"/>
            <a:ext cx="694887" cy="640027"/>
          </a:xfrm>
          <a:prstGeom prst="rect">
            <a:avLst/>
          </a:prstGeom>
        </p:spPr>
      </p:pic>
      <p:pic>
        <p:nvPicPr>
          <p:cNvPr id="42" name="41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387" y="2964147"/>
            <a:ext cx="304775" cy="444971"/>
          </a:xfrm>
          <a:prstGeom prst="rect">
            <a:avLst/>
          </a:prstGeom>
        </p:spPr>
      </p:pic>
      <p:pic>
        <p:nvPicPr>
          <p:cNvPr id="43" name="42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610" y="3239835"/>
            <a:ext cx="359634" cy="499831"/>
          </a:xfrm>
          <a:prstGeom prst="rect">
            <a:avLst/>
          </a:prstGeom>
        </p:spPr>
      </p:pic>
      <p:pic>
        <p:nvPicPr>
          <p:cNvPr id="44" name="43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335" y="3449607"/>
            <a:ext cx="609550" cy="530308"/>
          </a:xfrm>
          <a:prstGeom prst="rect">
            <a:avLst/>
          </a:prstGeom>
        </p:spPr>
      </p:pic>
      <p:pic>
        <p:nvPicPr>
          <p:cNvPr id="45" name="44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9" y="3287889"/>
            <a:ext cx="499831" cy="755842"/>
          </a:xfrm>
          <a:prstGeom prst="rect">
            <a:avLst/>
          </a:prstGeom>
        </p:spPr>
      </p:pic>
      <p:pic>
        <p:nvPicPr>
          <p:cNvPr id="46" name="45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898" y="3848507"/>
            <a:ext cx="438876" cy="627836"/>
          </a:xfrm>
          <a:prstGeom prst="rect">
            <a:avLst/>
          </a:prstGeom>
        </p:spPr>
      </p:pic>
      <p:pic>
        <p:nvPicPr>
          <p:cNvPr id="9" name="Picture 6" descr="&lt;b&gt;Gifs&lt;/b&gt; &lt;b&gt;Animados&lt;/b&gt; &amp;gt; Ciencia ficcion &amp;gt; &lt;b&gt;zombie&lt;/b&gt;.&lt;b&gt;gif&lt;/b&gt;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566" y="2856370"/>
            <a:ext cx="1373426" cy="171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4755442"/>
            <a:ext cx="9144000" cy="21025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49" name="2048 Pentágono">
            <a:hlinkClick r:id="" action="ppaction://hlinkshowjump?jump=nextslide"/>
          </p:cNvPr>
          <p:cNvSpPr/>
          <p:nvPr/>
        </p:nvSpPr>
        <p:spPr>
          <a:xfrm>
            <a:off x="7922484" y="5949280"/>
            <a:ext cx="897988" cy="349134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89" y="4365104"/>
            <a:ext cx="1121571" cy="560786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524398"/>
            <a:ext cx="1121571" cy="560786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601" y="4152923"/>
            <a:ext cx="1121571" cy="560786"/>
          </a:xfrm>
          <a:prstGeom prst="rect">
            <a:avLst/>
          </a:prstGeom>
        </p:spPr>
      </p:pic>
      <p:sp>
        <p:nvSpPr>
          <p:cNvPr id="47" name="46 Retraso"/>
          <p:cNvSpPr/>
          <p:nvPr/>
        </p:nvSpPr>
        <p:spPr>
          <a:xfrm rot="19394330">
            <a:off x="5819034" y="5926401"/>
            <a:ext cx="286318" cy="144016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traso"/>
          <p:cNvSpPr/>
          <p:nvPr/>
        </p:nvSpPr>
        <p:spPr>
          <a:xfrm rot="12733901">
            <a:off x="5812479" y="5942529"/>
            <a:ext cx="286318" cy="144016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0303">
            <a:off x="5245759" y="5892009"/>
            <a:ext cx="1192711" cy="1142857"/>
          </a:xfrm>
          <a:prstGeom prst="rect">
            <a:avLst/>
          </a:prstGeom>
        </p:spPr>
      </p:pic>
      <p:pic>
        <p:nvPicPr>
          <p:cNvPr id="1026" name="Picture 2" descr="https://wiki.teamfortress.com/w/images/thumb/3/34/Cleaner's_Carbine_1st_person.png/120px-Cleaner's_Carbine_1st_person.png?t=20120630144841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8335">
            <a:off x="5622025" y="5762235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49 CuadroTexto"/>
          <p:cNvSpPr txBox="1"/>
          <p:nvPr/>
        </p:nvSpPr>
        <p:spPr>
          <a:xfrm>
            <a:off x="467544" y="624821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err="1" smtClean="0">
                <a:solidFill>
                  <a:srgbClr val="FFC000"/>
                </a:solidFill>
              </a:rPr>
              <a:t>Click</a:t>
            </a:r>
            <a:r>
              <a:rPr lang="es-ES_tradnl" sz="2000" b="1" dirty="0" smtClean="0">
                <a:solidFill>
                  <a:srgbClr val="FFC000"/>
                </a:solidFill>
              </a:rPr>
              <a:t> </a:t>
            </a:r>
            <a:r>
              <a:rPr lang="es-ES_tradnl" sz="2000" b="1" dirty="0" err="1" smtClean="0">
                <a:solidFill>
                  <a:srgbClr val="FFC000"/>
                </a:solidFill>
              </a:rPr>
              <a:t>on</a:t>
            </a:r>
            <a:r>
              <a:rPr lang="es-ES_tradnl" sz="2000" b="1" dirty="0" smtClean="0">
                <a:solidFill>
                  <a:srgbClr val="FFC000"/>
                </a:solidFill>
              </a:rPr>
              <a:t> </a:t>
            </a:r>
            <a:r>
              <a:rPr lang="es-ES_tradnl" sz="2000" b="1" dirty="0" err="1" smtClean="0">
                <a:solidFill>
                  <a:srgbClr val="FFC000"/>
                </a:solidFill>
              </a:rPr>
              <a:t>the</a:t>
            </a:r>
            <a:r>
              <a:rPr lang="es-ES_tradnl" sz="2000" b="1" dirty="0" smtClean="0">
                <a:solidFill>
                  <a:srgbClr val="FFC000"/>
                </a:solidFill>
              </a:rPr>
              <a:t> </a:t>
            </a:r>
            <a:r>
              <a:rPr lang="es-ES_tradnl" sz="2000" b="1" dirty="0" err="1" smtClean="0">
                <a:solidFill>
                  <a:srgbClr val="FFC000"/>
                </a:solidFill>
              </a:rPr>
              <a:t>right</a:t>
            </a:r>
            <a:r>
              <a:rPr lang="es-ES_tradnl" sz="2000" b="1" dirty="0" smtClean="0">
                <a:solidFill>
                  <a:srgbClr val="FFC000"/>
                </a:solidFill>
              </a:rPr>
              <a:t> </a:t>
            </a:r>
            <a:r>
              <a:rPr lang="es-ES_tradnl" sz="2000" b="1" dirty="0" err="1" smtClean="0">
                <a:solidFill>
                  <a:srgbClr val="FFC000"/>
                </a:solidFill>
              </a:rPr>
              <a:t>zombie</a:t>
            </a:r>
            <a:endParaRPr lang="es-ES" sz="2000" b="1" dirty="0">
              <a:solidFill>
                <a:srgbClr val="FFC000"/>
              </a:solidFill>
            </a:endParaRPr>
          </a:p>
        </p:txBody>
      </p:sp>
      <p:pic>
        <p:nvPicPr>
          <p:cNvPr id="51" name="Picture 6" descr="http://2.bp.blogspot.com/_5UTD-1BGs5s/TL3hgWmxMII/AAAAAAAAAw4/lP42e6drxrc/s400/calabaza-halloween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23" y="5013176"/>
            <a:ext cx="1485512" cy="111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51 CuadroTexto"/>
          <p:cNvSpPr txBox="1"/>
          <p:nvPr/>
        </p:nvSpPr>
        <p:spPr>
          <a:xfrm>
            <a:off x="8028384" y="635753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</a:rPr>
              <a:t>9/10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41077"/>
      </p:ext>
    </p:extLst>
  </p:cSld>
  <p:clrMapOvr>
    <a:masterClrMapping/>
  </p:clrMapOvr>
  <p:transition spd="slow">
    <p:circle/>
    <p:sndAc>
      <p:stSnd>
        <p:snd r:embed="rId3" name="scary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-0.69462 -0.8178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40" y="-409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cary_laugh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-0.6158 -0.92291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99" y="-46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cary_laugh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18646 -0.33264 " pathEditMode="relative" rAng="0" ptsTypes="AA">
                                      <p:cBhvr>
                                        <p:cTn id="4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-1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cre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25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37" grpId="0" animBg="1"/>
      <p:bldP spid="38" grpId="0" animBg="1"/>
      <p:bldP spid="2048" grpId="0"/>
      <p:bldP spid="2049" grpId="0" animBg="1"/>
      <p:bldP spid="47" grpId="0" animBg="1"/>
      <p:bldP spid="47" grpId="1" animBg="1"/>
      <p:bldP spid="20" grpId="0" animBg="1"/>
      <p:bldP spid="2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5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27663" y="4201777"/>
            <a:ext cx="1580471" cy="560786"/>
          </a:xfrm>
          <a:prstGeom prst="rect">
            <a:avLst/>
          </a:prstGeom>
        </p:spPr>
      </p:pic>
      <p:pic>
        <p:nvPicPr>
          <p:cNvPr id="51" name="50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55625" y="4452389"/>
            <a:ext cx="1580471" cy="560786"/>
          </a:xfrm>
          <a:prstGeom prst="rect">
            <a:avLst/>
          </a:prstGeom>
        </p:spPr>
      </p:pic>
      <p:pic>
        <p:nvPicPr>
          <p:cNvPr id="49" name="48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9592" y="4244005"/>
            <a:ext cx="1580471" cy="560786"/>
          </a:xfrm>
          <a:prstGeom prst="rect">
            <a:avLst/>
          </a:prstGeom>
        </p:spPr>
      </p:pic>
      <p:sp>
        <p:nvSpPr>
          <p:cNvPr id="2" name="1 Bisel"/>
          <p:cNvSpPr/>
          <p:nvPr/>
        </p:nvSpPr>
        <p:spPr>
          <a:xfrm>
            <a:off x="683568" y="188640"/>
            <a:ext cx="7687910" cy="720080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Brian </a:t>
            </a:r>
            <a:r>
              <a:rPr lang="es-ES_tradnl" sz="2800" b="1" dirty="0" err="1" smtClean="0"/>
              <a:t>was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really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successful</a:t>
            </a:r>
            <a:r>
              <a:rPr lang="es-ES_tradnl" sz="2800" b="1" dirty="0" smtClean="0"/>
              <a:t>. Look at ____ </a:t>
            </a:r>
            <a:r>
              <a:rPr lang="es-ES_tradnl" sz="2800" b="1" dirty="0" err="1" smtClean="0"/>
              <a:t>candies</a:t>
            </a:r>
            <a:r>
              <a:rPr lang="es-ES_tradnl" sz="2800" b="1" dirty="0"/>
              <a:t>!</a:t>
            </a:r>
            <a:r>
              <a:rPr lang="es-ES_tradnl" sz="2800" b="1" dirty="0" smtClean="0"/>
              <a:t> </a:t>
            </a:r>
            <a:endParaRPr lang="es-ES" sz="2800" b="1" dirty="0"/>
          </a:p>
        </p:txBody>
      </p:sp>
      <p:grpSp>
        <p:nvGrpSpPr>
          <p:cNvPr id="27" name="26 Grupo"/>
          <p:cNvGrpSpPr/>
          <p:nvPr/>
        </p:nvGrpSpPr>
        <p:grpSpPr>
          <a:xfrm>
            <a:off x="2123728" y="-27384"/>
            <a:ext cx="144016" cy="271071"/>
            <a:chOff x="2123728" y="-27384"/>
            <a:chExt cx="144016" cy="271071"/>
          </a:xfrm>
        </p:grpSpPr>
        <p:sp>
          <p:nvSpPr>
            <p:cNvPr id="23" name="22 Elipse"/>
            <p:cNvSpPr/>
            <p:nvPr/>
          </p:nvSpPr>
          <p:spPr>
            <a:xfrm>
              <a:off x="2123728" y="116632"/>
              <a:ext cx="144016" cy="127055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Arco de bloque"/>
            <p:cNvSpPr/>
            <p:nvPr/>
          </p:nvSpPr>
          <p:spPr>
            <a:xfrm>
              <a:off x="2141730" y="44624"/>
              <a:ext cx="108012" cy="126014"/>
            </a:xfrm>
            <a:prstGeom prst="blockArc">
              <a:avLst>
                <a:gd name="adj1" fmla="val 10800000"/>
                <a:gd name="adj2" fmla="val 8221571"/>
                <a:gd name="adj3" fmla="val 2089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1" name="30 Arco de bloque"/>
            <p:cNvSpPr/>
            <p:nvPr/>
          </p:nvSpPr>
          <p:spPr>
            <a:xfrm>
              <a:off x="2157369" y="-27384"/>
              <a:ext cx="76733" cy="108012"/>
            </a:xfrm>
            <a:prstGeom prst="blockArc">
              <a:avLst>
                <a:gd name="adj1" fmla="val 8650465"/>
                <a:gd name="adj2" fmla="val 6178013"/>
                <a:gd name="adj3" fmla="val 2466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32 Grupo"/>
          <p:cNvGrpSpPr/>
          <p:nvPr/>
        </p:nvGrpSpPr>
        <p:grpSpPr>
          <a:xfrm>
            <a:off x="6588224" y="-27384"/>
            <a:ext cx="144016" cy="271071"/>
            <a:chOff x="2123728" y="-27384"/>
            <a:chExt cx="144016" cy="271071"/>
          </a:xfrm>
        </p:grpSpPr>
        <p:sp>
          <p:nvSpPr>
            <p:cNvPr id="34" name="33 Elipse"/>
            <p:cNvSpPr/>
            <p:nvPr/>
          </p:nvSpPr>
          <p:spPr>
            <a:xfrm>
              <a:off x="2123728" y="116632"/>
              <a:ext cx="144016" cy="127055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34 Arco de bloque"/>
            <p:cNvSpPr/>
            <p:nvPr/>
          </p:nvSpPr>
          <p:spPr>
            <a:xfrm>
              <a:off x="2141730" y="44624"/>
              <a:ext cx="108012" cy="126014"/>
            </a:xfrm>
            <a:prstGeom prst="blockArc">
              <a:avLst>
                <a:gd name="adj1" fmla="val 10800000"/>
                <a:gd name="adj2" fmla="val 8221571"/>
                <a:gd name="adj3" fmla="val 2089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6" name="35 Arco de bloque"/>
            <p:cNvSpPr/>
            <p:nvPr/>
          </p:nvSpPr>
          <p:spPr>
            <a:xfrm>
              <a:off x="2157369" y="-27384"/>
              <a:ext cx="76733" cy="108012"/>
            </a:xfrm>
            <a:prstGeom prst="blockArc">
              <a:avLst>
                <a:gd name="adj1" fmla="val 8650465"/>
                <a:gd name="adj2" fmla="val 6178013"/>
                <a:gd name="adj3" fmla="val 2466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37" name="36 CuadroTexto"/>
          <p:cNvSpPr txBox="1"/>
          <p:nvPr/>
        </p:nvSpPr>
        <p:spPr>
          <a:xfrm>
            <a:off x="1115616" y="2329716"/>
            <a:ext cx="1373426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4062670" y="2800092"/>
            <a:ext cx="1373426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" name="39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19" y="3720784"/>
            <a:ext cx="286488" cy="408398"/>
          </a:xfrm>
          <a:prstGeom prst="rect">
            <a:avLst/>
          </a:prstGeom>
        </p:spPr>
      </p:pic>
      <p:pic>
        <p:nvPicPr>
          <p:cNvPr id="41" name="40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176" y="3284956"/>
            <a:ext cx="694887" cy="640027"/>
          </a:xfrm>
          <a:prstGeom prst="rect">
            <a:avLst/>
          </a:prstGeom>
        </p:spPr>
      </p:pic>
      <p:pic>
        <p:nvPicPr>
          <p:cNvPr id="42" name="41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67" y="3284956"/>
            <a:ext cx="304775" cy="444971"/>
          </a:xfrm>
          <a:prstGeom prst="rect">
            <a:avLst/>
          </a:prstGeom>
        </p:spPr>
      </p:pic>
      <p:pic>
        <p:nvPicPr>
          <p:cNvPr id="43" name="42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90" y="3560644"/>
            <a:ext cx="359634" cy="499831"/>
          </a:xfrm>
          <a:prstGeom prst="rect">
            <a:avLst/>
          </a:prstGeom>
        </p:spPr>
      </p:pic>
      <p:pic>
        <p:nvPicPr>
          <p:cNvPr id="44" name="43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015" y="3770416"/>
            <a:ext cx="609550" cy="530308"/>
          </a:xfrm>
          <a:prstGeom prst="rect">
            <a:avLst/>
          </a:prstGeom>
        </p:spPr>
      </p:pic>
      <p:pic>
        <p:nvPicPr>
          <p:cNvPr id="45" name="44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249" y="3608698"/>
            <a:ext cx="499831" cy="755842"/>
          </a:xfrm>
          <a:prstGeom prst="rect">
            <a:avLst/>
          </a:prstGeom>
        </p:spPr>
      </p:pic>
      <p:pic>
        <p:nvPicPr>
          <p:cNvPr id="46" name="45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578" y="4169316"/>
            <a:ext cx="438876" cy="627836"/>
          </a:xfrm>
          <a:prstGeom prst="rect">
            <a:avLst/>
          </a:prstGeom>
        </p:spPr>
      </p:pic>
      <p:pic>
        <p:nvPicPr>
          <p:cNvPr id="9" name="Picture 6" descr="&lt;b&gt;Gifs&lt;/b&gt; &lt;b&gt;Animados&lt;/b&gt; &amp;gt; Ciencia ficcion &amp;gt; &lt;b&gt;zombie&lt;/b&gt;.&lt;b&gt;gif&lt;/b&gt;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670" y="3209108"/>
            <a:ext cx="1373426" cy="171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&lt;b&gt;Gifs&lt;/b&gt; &lt;b&gt;Animados&lt;/b&gt; &amp;gt; Ciencia ficcion &amp;gt; &lt;b&gt;zombie&lt;/b&gt;.&lt;b&gt;gif&lt;/b&gt;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207" y="3059049"/>
            <a:ext cx="1373426" cy="171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2047 CuadroTexto"/>
          <p:cNvSpPr txBox="1"/>
          <p:nvPr/>
        </p:nvSpPr>
        <p:spPr>
          <a:xfrm>
            <a:off x="6054505" y="251937"/>
            <a:ext cx="893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endParaRPr lang="es-ES" sz="40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" name="Picture 6" descr="&lt;b&gt;Gifs&lt;/b&gt; &lt;b&gt;Animados&lt;/b&gt; &amp;gt; Ciencia ficcion &amp;gt; &lt;b&gt;zombie&lt;/b&gt;.&lt;b&gt;gif&lt;/b&gt;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708" y="2962240"/>
            <a:ext cx="1373426" cy="171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52 CuadroTexto"/>
          <p:cNvSpPr txBox="1"/>
          <p:nvPr/>
        </p:nvSpPr>
        <p:spPr>
          <a:xfrm>
            <a:off x="6899090" y="2276872"/>
            <a:ext cx="1373426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47 Retraso"/>
          <p:cNvSpPr/>
          <p:nvPr/>
        </p:nvSpPr>
        <p:spPr>
          <a:xfrm rot="12831226">
            <a:off x="5680951" y="5983381"/>
            <a:ext cx="286318" cy="144016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0" y="4755442"/>
            <a:ext cx="9144000" cy="21025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49" name="2048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922484" y="5949280"/>
            <a:ext cx="897988" cy="349134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2050 CuadroTexto"/>
          <p:cNvSpPr txBox="1"/>
          <p:nvPr/>
        </p:nvSpPr>
        <p:spPr>
          <a:xfrm>
            <a:off x="467544" y="624821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err="1" smtClean="0">
                <a:solidFill>
                  <a:srgbClr val="FFC000"/>
                </a:solidFill>
              </a:rPr>
              <a:t>Click</a:t>
            </a:r>
            <a:r>
              <a:rPr lang="es-ES_tradnl" sz="2000" b="1" dirty="0" smtClean="0">
                <a:solidFill>
                  <a:srgbClr val="FFC000"/>
                </a:solidFill>
              </a:rPr>
              <a:t> </a:t>
            </a:r>
            <a:r>
              <a:rPr lang="es-ES_tradnl" sz="2000" b="1" dirty="0" err="1" smtClean="0">
                <a:solidFill>
                  <a:srgbClr val="FFC000"/>
                </a:solidFill>
              </a:rPr>
              <a:t>on</a:t>
            </a:r>
            <a:r>
              <a:rPr lang="es-ES_tradnl" sz="2000" b="1" dirty="0" smtClean="0">
                <a:solidFill>
                  <a:srgbClr val="FFC000"/>
                </a:solidFill>
              </a:rPr>
              <a:t> </a:t>
            </a:r>
            <a:r>
              <a:rPr lang="es-ES_tradnl" sz="2000" b="1" dirty="0" err="1" smtClean="0">
                <a:solidFill>
                  <a:srgbClr val="FFC000"/>
                </a:solidFill>
              </a:rPr>
              <a:t>the</a:t>
            </a:r>
            <a:r>
              <a:rPr lang="es-ES_tradnl" sz="2000" b="1" dirty="0" smtClean="0">
                <a:solidFill>
                  <a:srgbClr val="FFC000"/>
                </a:solidFill>
              </a:rPr>
              <a:t> </a:t>
            </a:r>
            <a:r>
              <a:rPr lang="es-ES_tradnl" sz="2000" b="1" dirty="0" err="1" smtClean="0">
                <a:solidFill>
                  <a:srgbClr val="FFC000"/>
                </a:solidFill>
              </a:rPr>
              <a:t>right</a:t>
            </a:r>
            <a:r>
              <a:rPr lang="es-ES_tradnl" sz="2000" b="1" dirty="0" smtClean="0">
                <a:solidFill>
                  <a:srgbClr val="FFC000"/>
                </a:solidFill>
              </a:rPr>
              <a:t> </a:t>
            </a:r>
            <a:r>
              <a:rPr lang="es-ES_tradnl" sz="2000" b="1" dirty="0" err="1" smtClean="0">
                <a:solidFill>
                  <a:srgbClr val="FFC000"/>
                </a:solidFill>
              </a:rPr>
              <a:t>zombie</a:t>
            </a:r>
            <a:endParaRPr lang="es-ES" sz="2000" b="1" dirty="0">
              <a:solidFill>
                <a:srgbClr val="FFC000"/>
              </a:solidFill>
            </a:endParaRPr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89" y="4365104"/>
            <a:ext cx="1121571" cy="560786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524398"/>
            <a:ext cx="1121571" cy="560786"/>
          </a:xfrm>
          <a:prstGeom prst="rect">
            <a:avLst/>
          </a:prstGeom>
        </p:spPr>
      </p:pic>
      <p:sp>
        <p:nvSpPr>
          <p:cNvPr id="47" name="46 Retraso"/>
          <p:cNvSpPr/>
          <p:nvPr/>
        </p:nvSpPr>
        <p:spPr>
          <a:xfrm rot="12831226">
            <a:off x="5667963" y="5983381"/>
            <a:ext cx="286318" cy="144016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traso"/>
          <p:cNvSpPr/>
          <p:nvPr/>
        </p:nvSpPr>
        <p:spPr>
          <a:xfrm rot="18925035">
            <a:off x="5674457" y="6011554"/>
            <a:ext cx="286318" cy="144016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9781" flipH="1">
            <a:off x="5405318" y="5786102"/>
            <a:ext cx="1279159" cy="114285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998510">
            <a:off x="4994510" y="5824380"/>
            <a:ext cx="1143000" cy="109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49 Retraso"/>
          <p:cNvSpPr/>
          <p:nvPr/>
        </p:nvSpPr>
        <p:spPr>
          <a:xfrm rot="19024846">
            <a:off x="5662834" y="5943076"/>
            <a:ext cx="286318" cy="144016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2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601" y="4308374"/>
            <a:ext cx="1121571" cy="560786"/>
          </a:xfrm>
          <a:prstGeom prst="rect">
            <a:avLst/>
          </a:prstGeom>
        </p:spPr>
      </p:pic>
      <p:pic>
        <p:nvPicPr>
          <p:cNvPr id="1030" name="Picture 6" descr="http://2.bp.blogspot.com/_5UTD-1BGs5s/TL3hgWmxMII/AAAAAAAAAw4/lP42e6drxrc/s400/calabaza-halloween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23" y="5013176"/>
            <a:ext cx="1485512" cy="111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54 CuadroTexto"/>
          <p:cNvSpPr txBox="1"/>
          <p:nvPr/>
        </p:nvSpPr>
        <p:spPr>
          <a:xfrm>
            <a:off x="8028384" y="635753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</a:rPr>
              <a:t>10/10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51250"/>
      </p:ext>
    </p:extLst>
  </p:cSld>
  <p:clrMapOvr>
    <a:masterClrMapping/>
  </p:clrMapOvr>
  <p:transition spd="slow">
    <p:circle/>
    <p:sndAc>
      <p:stSnd>
        <p:snd r:embed="rId3" name="scary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6882 -0.7398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10" y="-369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cary_laugh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11181 -0.25694 " pathEditMode="relative" rAng="0" ptsTypes="AA">
                                      <p:cBhvr>
                                        <p:cTn id="3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0" y="-128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cre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"/>
                            </p:stCondLst>
                            <p:childTnLst>
                              <p:par>
                                <p:cTn id="83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"/>
                            </p:stCondLst>
                            <p:childTnLst>
                              <p:par>
                                <p:cTn id="8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5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6.35838E-7 L 0.3927 -0.40809 " pathEditMode="relative" rAng="0" ptsTypes="AA">
                                      <p:cBhvr>
                                        <p:cTn id="11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35" y="-204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"/>
                            </p:stCondLst>
                            <p:childTnLst>
                              <p:par>
                                <p:cTn id="1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7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8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9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0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1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51"/>
                            </p:stCondLst>
                            <p:childTnLst>
                              <p:par>
                                <p:cTn id="12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cary_laugh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2048" grpId="0"/>
      <p:bldP spid="53" grpId="0" animBg="1"/>
      <p:bldP spid="48" grpId="0" animBg="1"/>
      <p:bldP spid="2049" grpId="0" animBg="1"/>
      <p:bldP spid="47" grpId="0" animBg="1"/>
      <p:bldP spid="47" grpId="1" animBg="1"/>
      <p:bldP spid="50" grpId="0" animBg="1"/>
      <p:bldP spid="5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5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35945" y="4116012"/>
            <a:ext cx="1580471" cy="560786"/>
          </a:xfrm>
          <a:prstGeom prst="rect">
            <a:avLst/>
          </a:prstGeom>
        </p:spPr>
      </p:pic>
      <p:pic>
        <p:nvPicPr>
          <p:cNvPr id="51" name="50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42724" y="4398629"/>
            <a:ext cx="1580471" cy="560786"/>
          </a:xfrm>
          <a:prstGeom prst="rect">
            <a:avLst/>
          </a:prstGeom>
        </p:spPr>
      </p:pic>
      <p:pic>
        <p:nvPicPr>
          <p:cNvPr id="49" name="48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9592" y="4244005"/>
            <a:ext cx="1580471" cy="560786"/>
          </a:xfrm>
          <a:prstGeom prst="rect">
            <a:avLst/>
          </a:prstGeom>
        </p:spPr>
      </p:pic>
      <p:sp>
        <p:nvSpPr>
          <p:cNvPr id="2" name="1 Bisel"/>
          <p:cNvSpPr/>
          <p:nvPr/>
        </p:nvSpPr>
        <p:spPr>
          <a:xfrm>
            <a:off x="683568" y="188640"/>
            <a:ext cx="7687910" cy="720080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Luke</a:t>
            </a:r>
            <a:r>
              <a:rPr lang="es-ES_tradnl" sz="2400" b="1" dirty="0" smtClean="0"/>
              <a:t> and I are </a:t>
            </a:r>
            <a:r>
              <a:rPr lang="es-ES_tradnl" sz="2400" b="1" dirty="0" err="1" smtClean="0"/>
              <a:t>wearing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the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same</a:t>
            </a:r>
            <a:r>
              <a:rPr lang="es-ES_tradnl" sz="2400" b="1" dirty="0"/>
              <a:t> </a:t>
            </a:r>
            <a:r>
              <a:rPr lang="es-ES_tradnl" sz="2400" b="1" dirty="0" err="1" smtClean="0"/>
              <a:t>costume</a:t>
            </a:r>
            <a:r>
              <a:rPr lang="es-ES_tradnl" sz="2400" b="1" dirty="0" smtClean="0"/>
              <a:t>. </a:t>
            </a:r>
          </a:p>
          <a:p>
            <a:pPr algn="ctr"/>
            <a:r>
              <a:rPr lang="es-ES_tradnl" sz="2400" b="1" dirty="0" smtClean="0"/>
              <a:t>____ are </a:t>
            </a:r>
            <a:r>
              <a:rPr lang="es-ES_tradnl" sz="2400" b="1" dirty="0" err="1" smtClean="0"/>
              <a:t>vampires</a:t>
            </a:r>
            <a:r>
              <a:rPr lang="es-ES_tradnl" sz="2400" b="1" dirty="0" smtClean="0"/>
              <a:t>.</a:t>
            </a:r>
            <a:endParaRPr lang="es-ES" sz="2400" b="1" dirty="0"/>
          </a:p>
        </p:txBody>
      </p:sp>
      <p:grpSp>
        <p:nvGrpSpPr>
          <p:cNvPr id="27" name="26 Grupo"/>
          <p:cNvGrpSpPr/>
          <p:nvPr/>
        </p:nvGrpSpPr>
        <p:grpSpPr>
          <a:xfrm>
            <a:off x="2123728" y="-27384"/>
            <a:ext cx="144016" cy="271071"/>
            <a:chOff x="2123728" y="-27384"/>
            <a:chExt cx="144016" cy="271071"/>
          </a:xfrm>
        </p:grpSpPr>
        <p:sp>
          <p:nvSpPr>
            <p:cNvPr id="23" name="22 Elipse"/>
            <p:cNvSpPr/>
            <p:nvPr/>
          </p:nvSpPr>
          <p:spPr>
            <a:xfrm>
              <a:off x="2123728" y="116632"/>
              <a:ext cx="144016" cy="127055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Arco de bloque"/>
            <p:cNvSpPr/>
            <p:nvPr/>
          </p:nvSpPr>
          <p:spPr>
            <a:xfrm>
              <a:off x="2141730" y="44624"/>
              <a:ext cx="108012" cy="126014"/>
            </a:xfrm>
            <a:prstGeom prst="blockArc">
              <a:avLst>
                <a:gd name="adj1" fmla="val 10800000"/>
                <a:gd name="adj2" fmla="val 8221571"/>
                <a:gd name="adj3" fmla="val 2089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1" name="30 Arco de bloque"/>
            <p:cNvSpPr/>
            <p:nvPr/>
          </p:nvSpPr>
          <p:spPr>
            <a:xfrm>
              <a:off x="2157369" y="-27384"/>
              <a:ext cx="76733" cy="108012"/>
            </a:xfrm>
            <a:prstGeom prst="blockArc">
              <a:avLst>
                <a:gd name="adj1" fmla="val 8650465"/>
                <a:gd name="adj2" fmla="val 6178013"/>
                <a:gd name="adj3" fmla="val 2466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32 Grupo"/>
          <p:cNvGrpSpPr/>
          <p:nvPr/>
        </p:nvGrpSpPr>
        <p:grpSpPr>
          <a:xfrm>
            <a:off x="6588224" y="-27384"/>
            <a:ext cx="144016" cy="271071"/>
            <a:chOff x="2123728" y="-27384"/>
            <a:chExt cx="144016" cy="271071"/>
          </a:xfrm>
        </p:grpSpPr>
        <p:sp>
          <p:nvSpPr>
            <p:cNvPr id="34" name="33 Elipse"/>
            <p:cNvSpPr/>
            <p:nvPr/>
          </p:nvSpPr>
          <p:spPr>
            <a:xfrm>
              <a:off x="2123728" y="116632"/>
              <a:ext cx="144016" cy="127055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34 Arco de bloque"/>
            <p:cNvSpPr/>
            <p:nvPr/>
          </p:nvSpPr>
          <p:spPr>
            <a:xfrm>
              <a:off x="2141730" y="44624"/>
              <a:ext cx="108012" cy="126014"/>
            </a:xfrm>
            <a:prstGeom prst="blockArc">
              <a:avLst>
                <a:gd name="adj1" fmla="val 10800000"/>
                <a:gd name="adj2" fmla="val 8221571"/>
                <a:gd name="adj3" fmla="val 2089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6" name="35 Arco de bloque"/>
            <p:cNvSpPr/>
            <p:nvPr/>
          </p:nvSpPr>
          <p:spPr>
            <a:xfrm>
              <a:off x="2157369" y="-27384"/>
              <a:ext cx="76733" cy="108012"/>
            </a:xfrm>
            <a:prstGeom prst="blockArc">
              <a:avLst>
                <a:gd name="adj1" fmla="val 8650465"/>
                <a:gd name="adj2" fmla="val 6178013"/>
                <a:gd name="adj3" fmla="val 2466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37" name="36 CuadroTexto"/>
          <p:cNvSpPr txBox="1"/>
          <p:nvPr/>
        </p:nvSpPr>
        <p:spPr>
          <a:xfrm>
            <a:off x="4075282" y="2783046"/>
            <a:ext cx="1373426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1164261" y="2420888"/>
            <a:ext cx="1373426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" name="39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083" y="3602654"/>
            <a:ext cx="286488" cy="408398"/>
          </a:xfrm>
          <a:prstGeom prst="rect">
            <a:avLst/>
          </a:prstGeom>
        </p:spPr>
      </p:pic>
      <p:pic>
        <p:nvPicPr>
          <p:cNvPr id="41" name="40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166826"/>
            <a:ext cx="694887" cy="640027"/>
          </a:xfrm>
          <a:prstGeom prst="rect">
            <a:avLst/>
          </a:prstGeom>
        </p:spPr>
      </p:pic>
      <p:pic>
        <p:nvPicPr>
          <p:cNvPr id="42" name="41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31" y="3166826"/>
            <a:ext cx="304775" cy="444971"/>
          </a:xfrm>
          <a:prstGeom prst="rect">
            <a:avLst/>
          </a:prstGeom>
        </p:spPr>
      </p:pic>
      <p:pic>
        <p:nvPicPr>
          <p:cNvPr id="43" name="42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54" y="3442514"/>
            <a:ext cx="359634" cy="499831"/>
          </a:xfrm>
          <a:prstGeom prst="rect">
            <a:avLst/>
          </a:prstGeom>
        </p:spPr>
      </p:pic>
      <p:pic>
        <p:nvPicPr>
          <p:cNvPr id="44" name="43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79" y="3652286"/>
            <a:ext cx="609550" cy="530308"/>
          </a:xfrm>
          <a:prstGeom prst="rect">
            <a:avLst/>
          </a:prstGeom>
        </p:spPr>
      </p:pic>
      <p:pic>
        <p:nvPicPr>
          <p:cNvPr id="45" name="44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713" y="3490568"/>
            <a:ext cx="499831" cy="755842"/>
          </a:xfrm>
          <a:prstGeom prst="rect">
            <a:avLst/>
          </a:prstGeom>
        </p:spPr>
      </p:pic>
      <p:pic>
        <p:nvPicPr>
          <p:cNvPr id="46" name="45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42" y="4051186"/>
            <a:ext cx="438876" cy="627836"/>
          </a:xfrm>
          <a:prstGeom prst="rect">
            <a:avLst/>
          </a:prstGeom>
        </p:spPr>
      </p:pic>
      <p:pic>
        <p:nvPicPr>
          <p:cNvPr id="9" name="Picture 6" descr="&lt;b&gt;Gifs&lt;/b&gt; &lt;b&gt;Animados&lt;/b&gt; &amp;gt; Ciencia ficcion &amp;gt; &lt;b&gt;zombie&lt;/b&gt;.&lt;b&gt;gif&lt;/b&gt;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83" y="3044656"/>
            <a:ext cx="1373426" cy="171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&lt;b&gt;Gifs&lt;/b&gt; &lt;b&gt;Animados&lt;/b&gt; &amp;gt; Ciencia ficcion &amp;gt; &lt;b&gt;zombie&lt;/b&gt;.&lt;b&gt;gif&lt;/b&gt;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282" y="3224386"/>
            <a:ext cx="1373426" cy="171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2047 CuadroTexto"/>
          <p:cNvSpPr txBox="1"/>
          <p:nvPr/>
        </p:nvSpPr>
        <p:spPr>
          <a:xfrm>
            <a:off x="3134705" y="457508"/>
            <a:ext cx="1005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endParaRPr lang="es-ES" sz="40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" name="Picture 6" descr="&lt;b&gt;Gifs&lt;/b&gt; &lt;b&gt;Animados&lt;/b&gt; &amp;gt; Ciencia ficcion &amp;gt; &lt;b&gt;zombie&lt;/b&gt;.&lt;b&gt;gif&lt;/b&gt;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708" y="2962240"/>
            <a:ext cx="1373426" cy="171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52 CuadroTexto"/>
          <p:cNvSpPr txBox="1"/>
          <p:nvPr/>
        </p:nvSpPr>
        <p:spPr>
          <a:xfrm>
            <a:off x="6942990" y="2276872"/>
            <a:ext cx="1373426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47 Retraso"/>
          <p:cNvSpPr/>
          <p:nvPr/>
        </p:nvSpPr>
        <p:spPr>
          <a:xfrm rot="12831226">
            <a:off x="5680951" y="5983381"/>
            <a:ext cx="286318" cy="144016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0" y="4755442"/>
            <a:ext cx="9144000" cy="21025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49" name="2048 Pentágono">
            <a:hlinkClick r:id="" action="ppaction://hlinkshowjump?jump=nextslide"/>
          </p:cNvPr>
          <p:cNvSpPr/>
          <p:nvPr/>
        </p:nvSpPr>
        <p:spPr>
          <a:xfrm>
            <a:off x="7922484" y="5877272"/>
            <a:ext cx="897988" cy="349134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89" y="4365104"/>
            <a:ext cx="1121571" cy="560786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524398"/>
            <a:ext cx="1121571" cy="560786"/>
          </a:xfrm>
          <a:prstGeom prst="rect">
            <a:avLst/>
          </a:prstGeom>
        </p:spPr>
      </p:pic>
      <p:sp>
        <p:nvSpPr>
          <p:cNvPr id="47" name="46 Retraso"/>
          <p:cNvSpPr/>
          <p:nvPr/>
        </p:nvSpPr>
        <p:spPr>
          <a:xfrm rot="12831226">
            <a:off x="5667963" y="5983381"/>
            <a:ext cx="286318" cy="144016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traso"/>
          <p:cNvSpPr/>
          <p:nvPr/>
        </p:nvSpPr>
        <p:spPr>
          <a:xfrm rot="18925035">
            <a:off x="5674457" y="6011554"/>
            <a:ext cx="286318" cy="144016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9781" flipH="1">
            <a:off x="5405318" y="5786102"/>
            <a:ext cx="1279159" cy="114285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998510">
            <a:off x="4994510" y="5824380"/>
            <a:ext cx="1143000" cy="109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49 Retraso"/>
          <p:cNvSpPr/>
          <p:nvPr/>
        </p:nvSpPr>
        <p:spPr>
          <a:xfrm rot="19024846">
            <a:off x="5662834" y="5943076"/>
            <a:ext cx="286318" cy="144016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2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601" y="4308374"/>
            <a:ext cx="1121571" cy="560786"/>
          </a:xfrm>
          <a:prstGeom prst="rect">
            <a:avLst/>
          </a:prstGeom>
        </p:spPr>
      </p:pic>
      <p:sp>
        <p:nvSpPr>
          <p:cNvPr id="55" name="54 CuadroTexto"/>
          <p:cNvSpPr txBox="1"/>
          <p:nvPr/>
        </p:nvSpPr>
        <p:spPr>
          <a:xfrm>
            <a:off x="467544" y="624821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err="1" smtClean="0">
                <a:solidFill>
                  <a:srgbClr val="FFC000"/>
                </a:solidFill>
              </a:rPr>
              <a:t>Click</a:t>
            </a:r>
            <a:r>
              <a:rPr lang="es-ES_tradnl" sz="2000" b="1" dirty="0" smtClean="0">
                <a:solidFill>
                  <a:srgbClr val="FFC000"/>
                </a:solidFill>
              </a:rPr>
              <a:t> </a:t>
            </a:r>
            <a:r>
              <a:rPr lang="es-ES_tradnl" sz="2000" b="1" dirty="0" err="1" smtClean="0">
                <a:solidFill>
                  <a:srgbClr val="FFC000"/>
                </a:solidFill>
              </a:rPr>
              <a:t>on</a:t>
            </a:r>
            <a:r>
              <a:rPr lang="es-ES_tradnl" sz="2000" b="1" dirty="0" smtClean="0">
                <a:solidFill>
                  <a:srgbClr val="FFC000"/>
                </a:solidFill>
              </a:rPr>
              <a:t> </a:t>
            </a:r>
            <a:r>
              <a:rPr lang="es-ES_tradnl" sz="2000" b="1" dirty="0" err="1" smtClean="0">
                <a:solidFill>
                  <a:srgbClr val="FFC000"/>
                </a:solidFill>
              </a:rPr>
              <a:t>the</a:t>
            </a:r>
            <a:r>
              <a:rPr lang="es-ES_tradnl" sz="2000" b="1" dirty="0" smtClean="0">
                <a:solidFill>
                  <a:srgbClr val="FFC000"/>
                </a:solidFill>
              </a:rPr>
              <a:t> </a:t>
            </a:r>
            <a:r>
              <a:rPr lang="es-ES_tradnl" sz="2000" b="1" dirty="0" err="1" smtClean="0">
                <a:solidFill>
                  <a:srgbClr val="FFC000"/>
                </a:solidFill>
              </a:rPr>
              <a:t>right</a:t>
            </a:r>
            <a:r>
              <a:rPr lang="es-ES_tradnl" sz="2000" b="1" dirty="0" smtClean="0">
                <a:solidFill>
                  <a:srgbClr val="FFC000"/>
                </a:solidFill>
              </a:rPr>
              <a:t> </a:t>
            </a:r>
            <a:r>
              <a:rPr lang="es-ES_tradnl" sz="2000" b="1" dirty="0" err="1" smtClean="0">
                <a:solidFill>
                  <a:srgbClr val="FFC000"/>
                </a:solidFill>
              </a:rPr>
              <a:t>zombie</a:t>
            </a:r>
            <a:endParaRPr lang="es-ES" sz="2000" b="1" dirty="0">
              <a:solidFill>
                <a:srgbClr val="FFC000"/>
              </a:solidFill>
            </a:endParaRPr>
          </a:p>
        </p:txBody>
      </p:sp>
      <p:pic>
        <p:nvPicPr>
          <p:cNvPr id="56" name="Picture 6" descr="http://2.bp.blogspot.com/_5UTD-1BGs5s/TL3hgWmxMII/AAAAAAAAAw4/lP42e6drxrc/s400/calabaza-halloween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23" y="5013176"/>
            <a:ext cx="1485512" cy="111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028384" y="635753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</a:rPr>
              <a:t>1/10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609585"/>
      </p:ext>
    </p:extLst>
  </p:cSld>
  <p:clrMapOvr>
    <a:masterClrMapping/>
  </p:clrMapOvr>
  <p:transition spd="slow">
    <p:circle/>
    <p:sndAc>
      <p:stSnd>
        <p:snd r:embed="rId3" name="scary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89017E-7 L -0.56215 -0.94867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08" y="-474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cary_laugh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7 L -0.43473 -0.28809 " pathEditMode="relative" rAng="0" ptsTypes="AA">
                                      <p:cBhvr>
                                        <p:cTn id="3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36" y="-144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cre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"/>
                            </p:stCondLst>
                            <p:childTnLst>
                              <p:par>
                                <p:cTn id="83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"/>
                            </p:stCondLst>
                            <p:childTnLst>
                              <p:par>
                                <p:cTn id="8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5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6.35838E-7 L 0.3927 -0.40809 " pathEditMode="relative" rAng="0" ptsTypes="AA">
                                      <p:cBhvr>
                                        <p:cTn id="11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35" y="-204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"/>
                            </p:stCondLst>
                            <p:childTnLst>
                              <p:par>
                                <p:cTn id="1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7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8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9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0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1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26"/>
                            </p:stCondLst>
                            <p:childTnLst>
                              <p:par>
                                <p:cTn id="12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cary_laugh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2048" grpId="0"/>
      <p:bldP spid="53" grpId="0" animBg="1"/>
      <p:bldP spid="48" grpId="0" animBg="1"/>
      <p:bldP spid="2049" grpId="0" animBg="1"/>
      <p:bldP spid="47" grpId="0" animBg="1"/>
      <p:bldP spid="47" grpId="1" animBg="1"/>
      <p:bldP spid="50" grpId="0" animBg="1"/>
      <p:bldP spid="5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48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25521" y="4015564"/>
            <a:ext cx="1580471" cy="560786"/>
          </a:xfrm>
          <a:prstGeom prst="rect">
            <a:avLst/>
          </a:prstGeom>
        </p:spPr>
      </p:pic>
      <p:pic>
        <p:nvPicPr>
          <p:cNvPr id="48" name="47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85275" y="4365104"/>
            <a:ext cx="1580471" cy="560786"/>
          </a:xfrm>
          <a:prstGeom prst="rect">
            <a:avLst/>
          </a:prstGeom>
        </p:spPr>
      </p:pic>
      <p:pic>
        <p:nvPicPr>
          <p:cNvPr id="39" name="38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9592" y="4244005"/>
            <a:ext cx="1580471" cy="560786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1148983" y="2354585"/>
            <a:ext cx="1373426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Bisel"/>
          <p:cNvSpPr/>
          <p:nvPr/>
        </p:nvSpPr>
        <p:spPr>
          <a:xfrm>
            <a:off x="467544" y="243687"/>
            <a:ext cx="8221917" cy="720080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/>
              <a:t>Joe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was</a:t>
            </a:r>
            <a:r>
              <a:rPr lang="es-ES_tradnl" sz="3200" b="1" dirty="0" smtClean="0"/>
              <a:t> at </a:t>
            </a:r>
            <a:r>
              <a:rPr lang="es-ES_tradnl" sz="3200" b="1" dirty="0" err="1" smtClean="0"/>
              <a:t>the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party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but</a:t>
            </a:r>
            <a:r>
              <a:rPr lang="es-ES_tradnl" sz="3200" b="1" dirty="0" smtClean="0"/>
              <a:t> I </a:t>
            </a:r>
            <a:r>
              <a:rPr lang="es-ES_tradnl" sz="3200" b="1" dirty="0" err="1" smtClean="0"/>
              <a:t>couldn’t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find</a:t>
            </a:r>
            <a:r>
              <a:rPr lang="es-ES_tradnl" sz="3200" b="1" dirty="0" smtClean="0"/>
              <a:t> ____.</a:t>
            </a:r>
            <a:endParaRPr lang="es-ES" sz="3200" b="1" dirty="0"/>
          </a:p>
        </p:txBody>
      </p:sp>
      <p:grpSp>
        <p:nvGrpSpPr>
          <p:cNvPr id="27" name="26 Grupo"/>
          <p:cNvGrpSpPr/>
          <p:nvPr/>
        </p:nvGrpSpPr>
        <p:grpSpPr>
          <a:xfrm>
            <a:off x="2123728" y="-27384"/>
            <a:ext cx="144016" cy="271071"/>
            <a:chOff x="2123728" y="-27384"/>
            <a:chExt cx="144016" cy="271071"/>
          </a:xfrm>
        </p:grpSpPr>
        <p:sp>
          <p:nvSpPr>
            <p:cNvPr id="23" name="22 Elipse"/>
            <p:cNvSpPr/>
            <p:nvPr/>
          </p:nvSpPr>
          <p:spPr>
            <a:xfrm>
              <a:off x="2123728" y="116632"/>
              <a:ext cx="144016" cy="127055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Arco de bloque"/>
            <p:cNvSpPr/>
            <p:nvPr/>
          </p:nvSpPr>
          <p:spPr>
            <a:xfrm>
              <a:off x="2141730" y="44624"/>
              <a:ext cx="108012" cy="126014"/>
            </a:xfrm>
            <a:prstGeom prst="blockArc">
              <a:avLst>
                <a:gd name="adj1" fmla="val 10800000"/>
                <a:gd name="adj2" fmla="val 8221571"/>
                <a:gd name="adj3" fmla="val 2089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1" name="30 Arco de bloque"/>
            <p:cNvSpPr/>
            <p:nvPr/>
          </p:nvSpPr>
          <p:spPr>
            <a:xfrm>
              <a:off x="2157369" y="-27384"/>
              <a:ext cx="76733" cy="108012"/>
            </a:xfrm>
            <a:prstGeom prst="blockArc">
              <a:avLst>
                <a:gd name="adj1" fmla="val 8650465"/>
                <a:gd name="adj2" fmla="val 6178013"/>
                <a:gd name="adj3" fmla="val 2466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32 Grupo"/>
          <p:cNvGrpSpPr/>
          <p:nvPr/>
        </p:nvGrpSpPr>
        <p:grpSpPr>
          <a:xfrm>
            <a:off x="6588224" y="-27384"/>
            <a:ext cx="144016" cy="271071"/>
            <a:chOff x="2123728" y="-27384"/>
            <a:chExt cx="144016" cy="271071"/>
          </a:xfrm>
        </p:grpSpPr>
        <p:sp>
          <p:nvSpPr>
            <p:cNvPr id="34" name="33 Elipse"/>
            <p:cNvSpPr/>
            <p:nvPr/>
          </p:nvSpPr>
          <p:spPr>
            <a:xfrm>
              <a:off x="2123728" y="116632"/>
              <a:ext cx="144016" cy="127055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34 Arco de bloque"/>
            <p:cNvSpPr/>
            <p:nvPr/>
          </p:nvSpPr>
          <p:spPr>
            <a:xfrm>
              <a:off x="2141730" y="44624"/>
              <a:ext cx="108012" cy="126014"/>
            </a:xfrm>
            <a:prstGeom prst="blockArc">
              <a:avLst>
                <a:gd name="adj1" fmla="val 10800000"/>
                <a:gd name="adj2" fmla="val 8221571"/>
                <a:gd name="adj3" fmla="val 2089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6" name="35 Arco de bloque"/>
            <p:cNvSpPr/>
            <p:nvPr/>
          </p:nvSpPr>
          <p:spPr>
            <a:xfrm>
              <a:off x="2157369" y="-27384"/>
              <a:ext cx="76733" cy="108012"/>
            </a:xfrm>
            <a:prstGeom prst="blockArc">
              <a:avLst>
                <a:gd name="adj1" fmla="val 8650465"/>
                <a:gd name="adj2" fmla="val 6178013"/>
                <a:gd name="adj3" fmla="val 2466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37" name="36 CuadroTexto"/>
          <p:cNvSpPr txBox="1"/>
          <p:nvPr/>
        </p:nvSpPr>
        <p:spPr>
          <a:xfrm>
            <a:off x="4075282" y="2783046"/>
            <a:ext cx="1373426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6909623" y="2276872"/>
            <a:ext cx="1373426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" name="2047 CuadroTexto"/>
          <p:cNvSpPr txBox="1"/>
          <p:nvPr/>
        </p:nvSpPr>
        <p:spPr>
          <a:xfrm>
            <a:off x="7164288" y="18864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</a:t>
            </a:r>
            <a:endParaRPr lang="es-ES" sz="36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&lt;b&gt;Gifs&lt;/b&gt; &lt;b&gt;Animados&lt;/b&gt; &amp;gt; Ciencia ficcion &amp;gt; &lt;b&gt;zombie&lt;/b&gt;.&lt;b&gt;gif&lt;/b&gt;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83" y="3038661"/>
            <a:ext cx="1373426" cy="171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&lt;b&gt;Gifs&lt;/b&gt; &lt;b&gt;Animados&lt;/b&gt; &amp;gt; Ciencia ficcion &amp;gt; &lt;b&gt;zombie&lt;/b&gt;.&lt;b&gt;gif&lt;/b&gt;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282" y="3224386"/>
            <a:ext cx="1373426" cy="171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39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939" y="3399975"/>
            <a:ext cx="286488" cy="408398"/>
          </a:xfrm>
          <a:prstGeom prst="rect">
            <a:avLst/>
          </a:prstGeom>
        </p:spPr>
      </p:pic>
      <p:pic>
        <p:nvPicPr>
          <p:cNvPr id="41" name="40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496" y="2964147"/>
            <a:ext cx="694887" cy="640027"/>
          </a:xfrm>
          <a:prstGeom prst="rect">
            <a:avLst/>
          </a:prstGeom>
        </p:spPr>
      </p:pic>
      <p:pic>
        <p:nvPicPr>
          <p:cNvPr id="42" name="41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387" y="2964147"/>
            <a:ext cx="304775" cy="444971"/>
          </a:xfrm>
          <a:prstGeom prst="rect">
            <a:avLst/>
          </a:prstGeom>
        </p:spPr>
      </p:pic>
      <p:pic>
        <p:nvPicPr>
          <p:cNvPr id="43" name="42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610" y="3239835"/>
            <a:ext cx="359634" cy="499831"/>
          </a:xfrm>
          <a:prstGeom prst="rect">
            <a:avLst/>
          </a:prstGeom>
        </p:spPr>
      </p:pic>
      <p:pic>
        <p:nvPicPr>
          <p:cNvPr id="44" name="43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335" y="3449607"/>
            <a:ext cx="609550" cy="530308"/>
          </a:xfrm>
          <a:prstGeom prst="rect">
            <a:avLst/>
          </a:prstGeom>
        </p:spPr>
      </p:pic>
      <p:pic>
        <p:nvPicPr>
          <p:cNvPr id="45" name="44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9" y="3287889"/>
            <a:ext cx="499831" cy="755842"/>
          </a:xfrm>
          <a:prstGeom prst="rect">
            <a:avLst/>
          </a:prstGeom>
        </p:spPr>
      </p:pic>
      <p:pic>
        <p:nvPicPr>
          <p:cNvPr id="46" name="45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898" y="3848507"/>
            <a:ext cx="438876" cy="627836"/>
          </a:xfrm>
          <a:prstGeom prst="rect">
            <a:avLst/>
          </a:prstGeom>
        </p:spPr>
      </p:pic>
      <p:pic>
        <p:nvPicPr>
          <p:cNvPr id="9" name="Picture 6" descr="&lt;b&gt;Gifs&lt;/b&gt; &lt;b&gt;Animados&lt;/b&gt; &amp;gt; Ciencia ficcion &amp;gt; &lt;b&gt;zombie&lt;/b&gt;.&lt;b&gt;gif&lt;/b&gt;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566" y="2856370"/>
            <a:ext cx="1373426" cy="171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4755442"/>
            <a:ext cx="9144000" cy="21025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49" name="2048 Pentágono">
            <a:hlinkClick r:id="" action="ppaction://hlinkshowjump?jump=nextslide"/>
          </p:cNvPr>
          <p:cNvSpPr/>
          <p:nvPr/>
        </p:nvSpPr>
        <p:spPr>
          <a:xfrm>
            <a:off x="7922484" y="5949280"/>
            <a:ext cx="897988" cy="349134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89" y="4365104"/>
            <a:ext cx="1121571" cy="560786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524398"/>
            <a:ext cx="1121571" cy="560786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601" y="4152923"/>
            <a:ext cx="1121571" cy="560786"/>
          </a:xfrm>
          <a:prstGeom prst="rect">
            <a:avLst/>
          </a:prstGeom>
        </p:spPr>
      </p:pic>
      <p:sp>
        <p:nvSpPr>
          <p:cNvPr id="47" name="46 Retraso"/>
          <p:cNvSpPr/>
          <p:nvPr/>
        </p:nvSpPr>
        <p:spPr>
          <a:xfrm rot="19394330">
            <a:off x="5819034" y="5926401"/>
            <a:ext cx="286318" cy="144016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traso"/>
          <p:cNvSpPr/>
          <p:nvPr/>
        </p:nvSpPr>
        <p:spPr>
          <a:xfrm rot="12733901">
            <a:off x="5812479" y="5942529"/>
            <a:ext cx="286318" cy="144016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0303">
            <a:off x="5245759" y="5892009"/>
            <a:ext cx="1192711" cy="1142857"/>
          </a:xfrm>
          <a:prstGeom prst="rect">
            <a:avLst/>
          </a:prstGeom>
        </p:spPr>
      </p:pic>
      <p:pic>
        <p:nvPicPr>
          <p:cNvPr id="1026" name="Picture 2" descr="https://wiki.teamfortress.com/w/images/thumb/3/34/Cleaner's_Carbine_1st_person.png/120px-Cleaner's_Carbine_1st_person.png?t=20120630144841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8335">
            <a:off x="5622025" y="5762235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49 CuadroTexto"/>
          <p:cNvSpPr txBox="1"/>
          <p:nvPr/>
        </p:nvSpPr>
        <p:spPr>
          <a:xfrm>
            <a:off x="467544" y="624821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err="1" smtClean="0">
                <a:solidFill>
                  <a:srgbClr val="FFC000"/>
                </a:solidFill>
              </a:rPr>
              <a:t>Click</a:t>
            </a:r>
            <a:r>
              <a:rPr lang="es-ES_tradnl" sz="2000" b="1" dirty="0" smtClean="0">
                <a:solidFill>
                  <a:srgbClr val="FFC000"/>
                </a:solidFill>
              </a:rPr>
              <a:t> </a:t>
            </a:r>
            <a:r>
              <a:rPr lang="es-ES_tradnl" sz="2000" b="1" dirty="0" err="1" smtClean="0">
                <a:solidFill>
                  <a:srgbClr val="FFC000"/>
                </a:solidFill>
              </a:rPr>
              <a:t>on</a:t>
            </a:r>
            <a:r>
              <a:rPr lang="es-ES_tradnl" sz="2000" b="1" dirty="0" smtClean="0">
                <a:solidFill>
                  <a:srgbClr val="FFC000"/>
                </a:solidFill>
              </a:rPr>
              <a:t> </a:t>
            </a:r>
            <a:r>
              <a:rPr lang="es-ES_tradnl" sz="2000" b="1" dirty="0" err="1" smtClean="0">
                <a:solidFill>
                  <a:srgbClr val="FFC000"/>
                </a:solidFill>
              </a:rPr>
              <a:t>the</a:t>
            </a:r>
            <a:r>
              <a:rPr lang="es-ES_tradnl" sz="2000" b="1" dirty="0" smtClean="0">
                <a:solidFill>
                  <a:srgbClr val="FFC000"/>
                </a:solidFill>
              </a:rPr>
              <a:t> </a:t>
            </a:r>
            <a:r>
              <a:rPr lang="es-ES_tradnl" sz="2000" b="1" dirty="0" err="1" smtClean="0">
                <a:solidFill>
                  <a:srgbClr val="FFC000"/>
                </a:solidFill>
              </a:rPr>
              <a:t>right</a:t>
            </a:r>
            <a:r>
              <a:rPr lang="es-ES_tradnl" sz="2000" b="1" dirty="0" smtClean="0">
                <a:solidFill>
                  <a:srgbClr val="FFC000"/>
                </a:solidFill>
              </a:rPr>
              <a:t> </a:t>
            </a:r>
            <a:r>
              <a:rPr lang="es-ES_tradnl" sz="2000" b="1" dirty="0" err="1" smtClean="0">
                <a:solidFill>
                  <a:srgbClr val="FFC000"/>
                </a:solidFill>
              </a:rPr>
              <a:t>zombie</a:t>
            </a:r>
            <a:endParaRPr lang="es-ES" sz="2000" b="1" dirty="0">
              <a:solidFill>
                <a:srgbClr val="FFC000"/>
              </a:solidFill>
            </a:endParaRPr>
          </a:p>
        </p:txBody>
      </p:sp>
      <p:pic>
        <p:nvPicPr>
          <p:cNvPr id="51" name="Picture 6" descr="http://2.bp.blogspot.com/_5UTD-1BGs5s/TL3hgWmxMII/AAAAAAAAAw4/lP42e6drxrc/s400/calabaza-halloween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23" y="5013176"/>
            <a:ext cx="1485512" cy="111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51 CuadroTexto"/>
          <p:cNvSpPr txBox="1"/>
          <p:nvPr/>
        </p:nvSpPr>
        <p:spPr>
          <a:xfrm>
            <a:off x="8028384" y="635753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</a:rPr>
              <a:t>2/10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60679"/>
      </p:ext>
    </p:extLst>
  </p:cSld>
  <p:clrMapOvr>
    <a:masterClrMapping/>
  </p:clrMapOvr>
  <p:transition spd="slow">
    <p:circle/>
    <p:sndAc>
      <p:stSnd>
        <p:snd r:embed="rId3" name="scary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-0.69462 -0.8178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40" y="-409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cary_laugh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-0.6158 -0.92291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99" y="-46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cary_laugh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18646 -0.33264 " pathEditMode="relative" rAng="0" ptsTypes="AA">
                                      <p:cBhvr>
                                        <p:cTn id="4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-1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cre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25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37" grpId="0" animBg="1"/>
      <p:bldP spid="38" grpId="0" animBg="1"/>
      <p:bldP spid="2048" grpId="0"/>
      <p:bldP spid="2049" grpId="0" animBg="1"/>
      <p:bldP spid="47" grpId="0" animBg="1"/>
      <p:bldP spid="47" grpId="1" animBg="1"/>
      <p:bldP spid="20" grpId="0" animBg="1"/>
      <p:bldP spid="2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5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27663" y="4201777"/>
            <a:ext cx="1580471" cy="560786"/>
          </a:xfrm>
          <a:prstGeom prst="rect">
            <a:avLst/>
          </a:prstGeom>
        </p:spPr>
      </p:pic>
      <p:pic>
        <p:nvPicPr>
          <p:cNvPr id="51" name="50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55625" y="4452389"/>
            <a:ext cx="1580471" cy="560786"/>
          </a:xfrm>
          <a:prstGeom prst="rect">
            <a:avLst/>
          </a:prstGeom>
        </p:spPr>
      </p:pic>
      <p:pic>
        <p:nvPicPr>
          <p:cNvPr id="49" name="48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9592" y="4244005"/>
            <a:ext cx="1580471" cy="560786"/>
          </a:xfrm>
          <a:prstGeom prst="rect">
            <a:avLst/>
          </a:prstGeom>
        </p:spPr>
      </p:pic>
      <p:sp>
        <p:nvSpPr>
          <p:cNvPr id="2" name="1 Bisel"/>
          <p:cNvSpPr/>
          <p:nvPr/>
        </p:nvSpPr>
        <p:spPr>
          <a:xfrm>
            <a:off x="628506" y="243687"/>
            <a:ext cx="7903934" cy="720080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Paul and ____ </a:t>
            </a:r>
            <a:r>
              <a:rPr lang="es-ES_tradnl" sz="2800" b="1" dirty="0" err="1" smtClean="0"/>
              <a:t>always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go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trick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or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treating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together</a:t>
            </a:r>
            <a:r>
              <a:rPr lang="es-ES_tradnl" sz="2800" b="1" dirty="0" smtClean="0"/>
              <a:t>.  </a:t>
            </a:r>
            <a:endParaRPr lang="es-ES" sz="2800" b="1" dirty="0"/>
          </a:p>
        </p:txBody>
      </p:sp>
      <p:grpSp>
        <p:nvGrpSpPr>
          <p:cNvPr id="27" name="26 Grupo"/>
          <p:cNvGrpSpPr/>
          <p:nvPr/>
        </p:nvGrpSpPr>
        <p:grpSpPr>
          <a:xfrm>
            <a:off x="2123728" y="-27384"/>
            <a:ext cx="144016" cy="271071"/>
            <a:chOff x="2123728" y="-27384"/>
            <a:chExt cx="144016" cy="271071"/>
          </a:xfrm>
        </p:grpSpPr>
        <p:sp>
          <p:nvSpPr>
            <p:cNvPr id="23" name="22 Elipse"/>
            <p:cNvSpPr/>
            <p:nvPr/>
          </p:nvSpPr>
          <p:spPr>
            <a:xfrm>
              <a:off x="2123728" y="116632"/>
              <a:ext cx="144016" cy="127055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Arco de bloque"/>
            <p:cNvSpPr/>
            <p:nvPr/>
          </p:nvSpPr>
          <p:spPr>
            <a:xfrm>
              <a:off x="2141730" y="44624"/>
              <a:ext cx="108012" cy="126014"/>
            </a:xfrm>
            <a:prstGeom prst="blockArc">
              <a:avLst>
                <a:gd name="adj1" fmla="val 10800000"/>
                <a:gd name="adj2" fmla="val 8221571"/>
                <a:gd name="adj3" fmla="val 2089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1" name="30 Arco de bloque"/>
            <p:cNvSpPr/>
            <p:nvPr/>
          </p:nvSpPr>
          <p:spPr>
            <a:xfrm>
              <a:off x="2157369" y="-27384"/>
              <a:ext cx="76733" cy="108012"/>
            </a:xfrm>
            <a:prstGeom prst="blockArc">
              <a:avLst>
                <a:gd name="adj1" fmla="val 8650465"/>
                <a:gd name="adj2" fmla="val 6178013"/>
                <a:gd name="adj3" fmla="val 2466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32 Grupo"/>
          <p:cNvGrpSpPr/>
          <p:nvPr/>
        </p:nvGrpSpPr>
        <p:grpSpPr>
          <a:xfrm>
            <a:off x="6588224" y="-27384"/>
            <a:ext cx="144016" cy="271071"/>
            <a:chOff x="2123728" y="-27384"/>
            <a:chExt cx="144016" cy="271071"/>
          </a:xfrm>
        </p:grpSpPr>
        <p:sp>
          <p:nvSpPr>
            <p:cNvPr id="34" name="33 Elipse"/>
            <p:cNvSpPr/>
            <p:nvPr/>
          </p:nvSpPr>
          <p:spPr>
            <a:xfrm>
              <a:off x="2123728" y="116632"/>
              <a:ext cx="144016" cy="127055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34 Arco de bloque"/>
            <p:cNvSpPr/>
            <p:nvPr/>
          </p:nvSpPr>
          <p:spPr>
            <a:xfrm>
              <a:off x="2141730" y="44624"/>
              <a:ext cx="108012" cy="126014"/>
            </a:xfrm>
            <a:prstGeom prst="blockArc">
              <a:avLst>
                <a:gd name="adj1" fmla="val 10800000"/>
                <a:gd name="adj2" fmla="val 8221571"/>
                <a:gd name="adj3" fmla="val 2089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6" name="35 Arco de bloque"/>
            <p:cNvSpPr/>
            <p:nvPr/>
          </p:nvSpPr>
          <p:spPr>
            <a:xfrm>
              <a:off x="2157369" y="-27384"/>
              <a:ext cx="76733" cy="108012"/>
            </a:xfrm>
            <a:prstGeom prst="blockArc">
              <a:avLst>
                <a:gd name="adj1" fmla="val 8650465"/>
                <a:gd name="adj2" fmla="val 6178013"/>
                <a:gd name="adj3" fmla="val 2466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37" name="36 CuadroTexto"/>
          <p:cNvSpPr txBox="1"/>
          <p:nvPr/>
        </p:nvSpPr>
        <p:spPr>
          <a:xfrm>
            <a:off x="4075282" y="2783046"/>
            <a:ext cx="1373426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1164261" y="2420888"/>
            <a:ext cx="1373426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" name="39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083" y="3602654"/>
            <a:ext cx="286488" cy="408398"/>
          </a:xfrm>
          <a:prstGeom prst="rect">
            <a:avLst/>
          </a:prstGeom>
        </p:spPr>
      </p:pic>
      <p:pic>
        <p:nvPicPr>
          <p:cNvPr id="41" name="40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166826"/>
            <a:ext cx="694887" cy="640027"/>
          </a:xfrm>
          <a:prstGeom prst="rect">
            <a:avLst/>
          </a:prstGeom>
        </p:spPr>
      </p:pic>
      <p:pic>
        <p:nvPicPr>
          <p:cNvPr id="42" name="41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31" y="3166826"/>
            <a:ext cx="304775" cy="444971"/>
          </a:xfrm>
          <a:prstGeom prst="rect">
            <a:avLst/>
          </a:prstGeom>
        </p:spPr>
      </p:pic>
      <p:pic>
        <p:nvPicPr>
          <p:cNvPr id="43" name="42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54" y="3442514"/>
            <a:ext cx="359634" cy="499831"/>
          </a:xfrm>
          <a:prstGeom prst="rect">
            <a:avLst/>
          </a:prstGeom>
        </p:spPr>
      </p:pic>
      <p:pic>
        <p:nvPicPr>
          <p:cNvPr id="44" name="43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79" y="3652286"/>
            <a:ext cx="609550" cy="530308"/>
          </a:xfrm>
          <a:prstGeom prst="rect">
            <a:avLst/>
          </a:prstGeom>
        </p:spPr>
      </p:pic>
      <p:pic>
        <p:nvPicPr>
          <p:cNvPr id="45" name="44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713" y="3490568"/>
            <a:ext cx="499831" cy="755842"/>
          </a:xfrm>
          <a:prstGeom prst="rect">
            <a:avLst/>
          </a:prstGeom>
        </p:spPr>
      </p:pic>
      <p:pic>
        <p:nvPicPr>
          <p:cNvPr id="46" name="45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42" y="4051186"/>
            <a:ext cx="438876" cy="627836"/>
          </a:xfrm>
          <a:prstGeom prst="rect">
            <a:avLst/>
          </a:prstGeom>
        </p:spPr>
      </p:pic>
      <p:pic>
        <p:nvPicPr>
          <p:cNvPr id="9" name="Picture 6" descr="&lt;b&gt;Gifs&lt;/b&gt; &lt;b&gt;Animados&lt;/b&gt; &amp;gt; Ciencia ficcion &amp;gt; &lt;b&gt;zombie&lt;/b&gt;.&lt;b&gt;gif&lt;/b&gt;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83" y="3044656"/>
            <a:ext cx="1373426" cy="171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&lt;b&gt;Gifs&lt;/b&gt; &lt;b&gt;Animados&lt;/b&gt; &amp;gt; Ciencia ficcion &amp;gt; &lt;b&gt;zombie&lt;/b&gt;.&lt;b&gt;gif&lt;/b&gt;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282" y="3224386"/>
            <a:ext cx="1373426" cy="171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2047 CuadroTexto"/>
          <p:cNvSpPr txBox="1"/>
          <p:nvPr/>
        </p:nvSpPr>
        <p:spPr>
          <a:xfrm>
            <a:off x="2051720" y="188640"/>
            <a:ext cx="1005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s-ES" sz="40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" name="Picture 6" descr="&lt;b&gt;Gifs&lt;/b&gt; &lt;b&gt;Animados&lt;/b&gt; &amp;gt; Ciencia ficcion &amp;gt; &lt;b&gt;zombie&lt;/b&gt;.&lt;b&gt;gif&lt;/b&gt;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708" y="2962240"/>
            <a:ext cx="1373426" cy="171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52 CuadroTexto"/>
          <p:cNvSpPr txBox="1"/>
          <p:nvPr/>
        </p:nvSpPr>
        <p:spPr>
          <a:xfrm>
            <a:off x="6942990" y="2276872"/>
            <a:ext cx="1373426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47 Retraso"/>
          <p:cNvSpPr/>
          <p:nvPr/>
        </p:nvSpPr>
        <p:spPr>
          <a:xfrm rot="12831226">
            <a:off x="5680951" y="5983381"/>
            <a:ext cx="286318" cy="144016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0" y="4755442"/>
            <a:ext cx="9144000" cy="21025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49" name="2048 Pentágono">
            <a:hlinkClick r:id="" action="ppaction://hlinkshowjump?jump=nextslide"/>
          </p:cNvPr>
          <p:cNvSpPr/>
          <p:nvPr/>
        </p:nvSpPr>
        <p:spPr>
          <a:xfrm>
            <a:off x="7922484" y="5949280"/>
            <a:ext cx="897988" cy="349134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2050 CuadroTexto"/>
          <p:cNvSpPr txBox="1"/>
          <p:nvPr/>
        </p:nvSpPr>
        <p:spPr>
          <a:xfrm>
            <a:off x="467544" y="624821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err="1" smtClean="0">
                <a:solidFill>
                  <a:srgbClr val="FFC000"/>
                </a:solidFill>
              </a:rPr>
              <a:t>Click</a:t>
            </a:r>
            <a:r>
              <a:rPr lang="es-ES_tradnl" sz="2000" b="1" dirty="0" smtClean="0">
                <a:solidFill>
                  <a:srgbClr val="FFC000"/>
                </a:solidFill>
              </a:rPr>
              <a:t> </a:t>
            </a:r>
            <a:r>
              <a:rPr lang="es-ES_tradnl" sz="2000" b="1" dirty="0" err="1" smtClean="0">
                <a:solidFill>
                  <a:srgbClr val="FFC000"/>
                </a:solidFill>
              </a:rPr>
              <a:t>on</a:t>
            </a:r>
            <a:r>
              <a:rPr lang="es-ES_tradnl" sz="2000" b="1" dirty="0" smtClean="0">
                <a:solidFill>
                  <a:srgbClr val="FFC000"/>
                </a:solidFill>
              </a:rPr>
              <a:t> </a:t>
            </a:r>
            <a:r>
              <a:rPr lang="es-ES_tradnl" sz="2000" b="1" dirty="0" err="1" smtClean="0">
                <a:solidFill>
                  <a:srgbClr val="FFC000"/>
                </a:solidFill>
              </a:rPr>
              <a:t>the</a:t>
            </a:r>
            <a:r>
              <a:rPr lang="es-ES_tradnl" sz="2000" b="1" dirty="0" smtClean="0">
                <a:solidFill>
                  <a:srgbClr val="FFC000"/>
                </a:solidFill>
              </a:rPr>
              <a:t> </a:t>
            </a:r>
            <a:r>
              <a:rPr lang="es-ES_tradnl" sz="2000" b="1" dirty="0" err="1" smtClean="0">
                <a:solidFill>
                  <a:srgbClr val="FFC000"/>
                </a:solidFill>
              </a:rPr>
              <a:t>right</a:t>
            </a:r>
            <a:r>
              <a:rPr lang="es-ES_tradnl" sz="2000" b="1" dirty="0" smtClean="0">
                <a:solidFill>
                  <a:srgbClr val="FFC000"/>
                </a:solidFill>
              </a:rPr>
              <a:t> </a:t>
            </a:r>
            <a:r>
              <a:rPr lang="es-ES_tradnl" sz="2000" b="1" dirty="0" err="1" smtClean="0">
                <a:solidFill>
                  <a:srgbClr val="FFC000"/>
                </a:solidFill>
              </a:rPr>
              <a:t>zombie</a:t>
            </a:r>
            <a:endParaRPr lang="es-ES" sz="2000" b="1" dirty="0">
              <a:solidFill>
                <a:srgbClr val="FFC000"/>
              </a:solidFill>
            </a:endParaRPr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89" y="4365104"/>
            <a:ext cx="1121571" cy="560786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524398"/>
            <a:ext cx="1121571" cy="560786"/>
          </a:xfrm>
          <a:prstGeom prst="rect">
            <a:avLst/>
          </a:prstGeom>
        </p:spPr>
      </p:pic>
      <p:sp>
        <p:nvSpPr>
          <p:cNvPr id="47" name="46 Retraso"/>
          <p:cNvSpPr/>
          <p:nvPr/>
        </p:nvSpPr>
        <p:spPr>
          <a:xfrm rot="12831226">
            <a:off x="5667963" y="5983381"/>
            <a:ext cx="286318" cy="144016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traso"/>
          <p:cNvSpPr/>
          <p:nvPr/>
        </p:nvSpPr>
        <p:spPr>
          <a:xfrm rot="18925035">
            <a:off x="5674457" y="6011554"/>
            <a:ext cx="286318" cy="144016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9781" flipH="1">
            <a:off x="5405318" y="5786102"/>
            <a:ext cx="1279159" cy="114285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998510">
            <a:off x="4994510" y="5824380"/>
            <a:ext cx="1143000" cy="109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49 Retraso"/>
          <p:cNvSpPr/>
          <p:nvPr/>
        </p:nvSpPr>
        <p:spPr>
          <a:xfrm rot="19024846">
            <a:off x="5662834" y="5943076"/>
            <a:ext cx="286318" cy="144016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2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601" y="4308374"/>
            <a:ext cx="1121571" cy="560786"/>
          </a:xfrm>
          <a:prstGeom prst="rect">
            <a:avLst/>
          </a:prstGeom>
        </p:spPr>
      </p:pic>
      <p:pic>
        <p:nvPicPr>
          <p:cNvPr id="1030" name="Picture 6" descr="http://2.bp.blogspot.com/_5UTD-1BGs5s/TL3hgWmxMII/AAAAAAAAAw4/lP42e6drxrc/s400/calabaza-halloween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23" y="5013176"/>
            <a:ext cx="1485512" cy="111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54 CuadroTexto"/>
          <p:cNvSpPr txBox="1"/>
          <p:nvPr/>
        </p:nvSpPr>
        <p:spPr>
          <a:xfrm>
            <a:off x="8028384" y="635753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</a:rPr>
              <a:t>3/10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6478"/>
      </p:ext>
    </p:extLst>
  </p:cSld>
  <p:clrMapOvr>
    <a:masterClrMapping/>
  </p:clrMapOvr>
  <p:transition spd="slow">
    <p:circle/>
    <p:sndAc>
      <p:stSnd>
        <p:snd r:embed="rId3" name="scary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89017E-7 L -0.56215 -0.94867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08" y="-474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cary_laugh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7 L -0.43473 -0.28809 " pathEditMode="relative" rAng="0" ptsTypes="AA">
                                      <p:cBhvr>
                                        <p:cTn id="3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36" y="-144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cre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"/>
                            </p:stCondLst>
                            <p:childTnLst>
                              <p:par>
                                <p:cTn id="83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"/>
                            </p:stCondLst>
                            <p:childTnLst>
                              <p:par>
                                <p:cTn id="8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5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6.35838E-7 L 0.3927 -0.40809 " pathEditMode="relative" rAng="0" ptsTypes="AA">
                                      <p:cBhvr>
                                        <p:cTn id="11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35" y="-204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"/>
                            </p:stCondLst>
                            <p:childTnLst>
                              <p:par>
                                <p:cTn id="1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7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8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9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0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1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26"/>
                            </p:stCondLst>
                            <p:childTnLst>
                              <p:par>
                                <p:cTn id="12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cary_laugh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2048" grpId="0"/>
      <p:bldP spid="53" grpId="0" animBg="1"/>
      <p:bldP spid="48" grpId="0" animBg="1"/>
      <p:bldP spid="2049" grpId="0" animBg="1"/>
      <p:bldP spid="47" grpId="0" animBg="1"/>
      <p:bldP spid="47" grpId="1" animBg="1"/>
      <p:bldP spid="50" grpId="0" animBg="1"/>
      <p:bldP spid="5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5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14238" y="4005064"/>
            <a:ext cx="1580471" cy="560786"/>
          </a:xfrm>
          <a:prstGeom prst="rect">
            <a:avLst/>
          </a:prstGeom>
        </p:spPr>
      </p:pic>
      <p:pic>
        <p:nvPicPr>
          <p:cNvPr id="51" name="50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37088" y="4396405"/>
            <a:ext cx="1580471" cy="560786"/>
          </a:xfrm>
          <a:prstGeom prst="rect">
            <a:avLst/>
          </a:prstGeom>
        </p:spPr>
      </p:pic>
      <p:pic>
        <p:nvPicPr>
          <p:cNvPr id="50" name="4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9592" y="4244005"/>
            <a:ext cx="1580471" cy="560786"/>
          </a:xfrm>
          <a:prstGeom prst="rect">
            <a:avLst/>
          </a:prstGeom>
        </p:spPr>
      </p:pic>
      <p:pic>
        <p:nvPicPr>
          <p:cNvPr id="7" name="Picture 6" descr="&lt;b&gt;Gifs&lt;/b&gt; &lt;b&gt;Animados&lt;/b&gt; &amp;gt; Ciencia ficcion &amp;gt; &lt;b&gt;zombie&lt;/b&gt;.&lt;b&gt;gif&lt;/b&gt;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83" y="3038661"/>
            <a:ext cx="1373426" cy="171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148983" y="2354585"/>
            <a:ext cx="1373426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Bisel"/>
          <p:cNvSpPr/>
          <p:nvPr/>
        </p:nvSpPr>
        <p:spPr>
          <a:xfrm>
            <a:off x="971600" y="243687"/>
            <a:ext cx="7311449" cy="720080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/>
              <a:t>He </a:t>
            </a:r>
            <a:r>
              <a:rPr lang="es-ES_tradnl" sz="3200" b="1" dirty="0" err="1" smtClean="0"/>
              <a:t>told</a:t>
            </a:r>
            <a:r>
              <a:rPr lang="es-ES_tradnl" sz="3200" b="1" dirty="0" smtClean="0"/>
              <a:t> ____ </a:t>
            </a:r>
            <a:r>
              <a:rPr lang="es-ES_tradnl" sz="3200" b="1" dirty="0" err="1" smtClean="0"/>
              <a:t>that</a:t>
            </a:r>
            <a:r>
              <a:rPr lang="es-ES_tradnl" sz="3200" b="1" dirty="0" smtClean="0"/>
              <a:t> he </a:t>
            </a:r>
            <a:r>
              <a:rPr lang="es-ES_tradnl" sz="3200" b="1" dirty="0" err="1" smtClean="0"/>
              <a:t>was</a:t>
            </a:r>
            <a:r>
              <a:rPr lang="es-ES_tradnl" sz="3200" b="1" dirty="0" smtClean="0"/>
              <a:t> in </a:t>
            </a:r>
            <a:r>
              <a:rPr lang="es-ES_tradnl" sz="3200" b="1" dirty="0" err="1" smtClean="0"/>
              <a:t>danger</a:t>
            </a:r>
            <a:r>
              <a:rPr lang="es-ES_tradnl" sz="3200" b="1" dirty="0" smtClean="0"/>
              <a:t>.</a:t>
            </a:r>
            <a:endParaRPr lang="es-ES" sz="3200" b="1" dirty="0"/>
          </a:p>
        </p:txBody>
      </p:sp>
      <p:grpSp>
        <p:nvGrpSpPr>
          <p:cNvPr id="27" name="26 Grupo"/>
          <p:cNvGrpSpPr/>
          <p:nvPr/>
        </p:nvGrpSpPr>
        <p:grpSpPr>
          <a:xfrm>
            <a:off x="2123728" y="-27384"/>
            <a:ext cx="144016" cy="271071"/>
            <a:chOff x="2123728" y="-27384"/>
            <a:chExt cx="144016" cy="271071"/>
          </a:xfrm>
        </p:grpSpPr>
        <p:sp>
          <p:nvSpPr>
            <p:cNvPr id="23" name="22 Elipse"/>
            <p:cNvSpPr/>
            <p:nvPr/>
          </p:nvSpPr>
          <p:spPr>
            <a:xfrm>
              <a:off x="2123728" y="116632"/>
              <a:ext cx="144016" cy="127055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Arco de bloque"/>
            <p:cNvSpPr/>
            <p:nvPr/>
          </p:nvSpPr>
          <p:spPr>
            <a:xfrm>
              <a:off x="2141730" y="44624"/>
              <a:ext cx="108012" cy="126014"/>
            </a:xfrm>
            <a:prstGeom prst="blockArc">
              <a:avLst>
                <a:gd name="adj1" fmla="val 10800000"/>
                <a:gd name="adj2" fmla="val 8221571"/>
                <a:gd name="adj3" fmla="val 2089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1" name="30 Arco de bloque"/>
            <p:cNvSpPr/>
            <p:nvPr/>
          </p:nvSpPr>
          <p:spPr>
            <a:xfrm>
              <a:off x="2157369" y="-27384"/>
              <a:ext cx="76733" cy="108012"/>
            </a:xfrm>
            <a:prstGeom prst="blockArc">
              <a:avLst>
                <a:gd name="adj1" fmla="val 8650465"/>
                <a:gd name="adj2" fmla="val 6178013"/>
                <a:gd name="adj3" fmla="val 2466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32 Grupo"/>
          <p:cNvGrpSpPr/>
          <p:nvPr/>
        </p:nvGrpSpPr>
        <p:grpSpPr>
          <a:xfrm>
            <a:off x="6588224" y="-27384"/>
            <a:ext cx="144016" cy="271071"/>
            <a:chOff x="2123728" y="-27384"/>
            <a:chExt cx="144016" cy="271071"/>
          </a:xfrm>
        </p:grpSpPr>
        <p:sp>
          <p:nvSpPr>
            <p:cNvPr id="34" name="33 Elipse"/>
            <p:cNvSpPr/>
            <p:nvPr/>
          </p:nvSpPr>
          <p:spPr>
            <a:xfrm>
              <a:off x="2123728" y="116632"/>
              <a:ext cx="144016" cy="127055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34 Arco de bloque"/>
            <p:cNvSpPr/>
            <p:nvPr/>
          </p:nvSpPr>
          <p:spPr>
            <a:xfrm>
              <a:off x="2141730" y="44624"/>
              <a:ext cx="108012" cy="126014"/>
            </a:xfrm>
            <a:prstGeom prst="blockArc">
              <a:avLst>
                <a:gd name="adj1" fmla="val 10800000"/>
                <a:gd name="adj2" fmla="val 8221571"/>
                <a:gd name="adj3" fmla="val 2089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6" name="35 Arco de bloque"/>
            <p:cNvSpPr/>
            <p:nvPr/>
          </p:nvSpPr>
          <p:spPr>
            <a:xfrm>
              <a:off x="2157369" y="-27384"/>
              <a:ext cx="76733" cy="108012"/>
            </a:xfrm>
            <a:prstGeom prst="blockArc">
              <a:avLst>
                <a:gd name="adj1" fmla="val 8650465"/>
                <a:gd name="adj2" fmla="val 6178013"/>
                <a:gd name="adj3" fmla="val 2466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37" name="36 CuadroTexto"/>
          <p:cNvSpPr txBox="1"/>
          <p:nvPr/>
        </p:nvSpPr>
        <p:spPr>
          <a:xfrm>
            <a:off x="4075282" y="2783046"/>
            <a:ext cx="1373426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6909623" y="2322319"/>
            <a:ext cx="1373426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" name="39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939" y="3399975"/>
            <a:ext cx="286488" cy="408398"/>
          </a:xfrm>
          <a:prstGeom prst="rect">
            <a:avLst/>
          </a:prstGeom>
        </p:spPr>
      </p:pic>
      <p:pic>
        <p:nvPicPr>
          <p:cNvPr id="41" name="40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496" y="2964147"/>
            <a:ext cx="694887" cy="640027"/>
          </a:xfrm>
          <a:prstGeom prst="rect">
            <a:avLst/>
          </a:prstGeom>
        </p:spPr>
      </p:pic>
      <p:pic>
        <p:nvPicPr>
          <p:cNvPr id="42" name="41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387" y="2964147"/>
            <a:ext cx="304775" cy="444971"/>
          </a:xfrm>
          <a:prstGeom prst="rect">
            <a:avLst/>
          </a:prstGeom>
        </p:spPr>
      </p:pic>
      <p:pic>
        <p:nvPicPr>
          <p:cNvPr id="43" name="42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610" y="3239835"/>
            <a:ext cx="359634" cy="499831"/>
          </a:xfrm>
          <a:prstGeom prst="rect">
            <a:avLst/>
          </a:prstGeom>
        </p:spPr>
      </p:pic>
      <p:pic>
        <p:nvPicPr>
          <p:cNvPr id="44" name="43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335" y="3449607"/>
            <a:ext cx="609550" cy="530308"/>
          </a:xfrm>
          <a:prstGeom prst="rect">
            <a:avLst/>
          </a:prstGeom>
        </p:spPr>
      </p:pic>
      <p:pic>
        <p:nvPicPr>
          <p:cNvPr id="45" name="44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9" y="3287889"/>
            <a:ext cx="499831" cy="755842"/>
          </a:xfrm>
          <a:prstGeom prst="rect">
            <a:avLst/>
          </a:prstGeom>
        </p:spPr>
      </p:pic>
      <p:pic>
        <p:nvPicPr>
          <p:cNvPr id="46" name="45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898" y="3848507"/>
            <a:ext cx="438876" cy="627836"/>
          </a:xfrm>
          <a:prstGeom prst="rect">
            <a:avLst/>
          </a:prstGeom>
        </p:spPr>
      </p:pic>
      <p:pic>
        <p:nvPicPr>
          <p:cNvPr id="9" name="Picture 6" descr="&lt;b&gt;Gifs&lt;/b&gt; &lt;b&gt;Animados&lt;/b&gt; &amp;gt; Ciencia ficcion &amp;gt; &lt;b&gt;zombie&lt;/b&gt;.&lt;b&gt;gif&lt;/b&gt;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566" y="2856370"/>
            <a:ext cx="1373426" cy="171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&lt;b&gt;Gifs&lt;/b&gt; &lt;b&gt;Animados&lt;/b&gt; &amp;gt; Ciencia ficcion &amp;gt; &lt;b&gt;zombie&lt;/b&gt;.&lt;b&gt;gif&lt;/b&gt;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282" y="3224386"/>
            <a:ext cx="1373426" cy="171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2047 CuadroTexto"/>
          <p:cNvSpPr txBox="1"/>
          <p:nvPr/>
        </p:nvSpPr>
        <p:spPr>
          <a:xfrm>
            <a:off x="2771800" y="188640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</a:t>
            </a:r>
            <a:endParaRPr lang="es-ES" sz="40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0" y="4755442"/>
            <a:ext cx="9144000" cy="21025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49" name="2048 Pentágono">
            <a:hlinkClick r:id="" action="ppaction://hlinkshowjump?jump=nextslide"/>
          </p:cNvPr>
          <p:cNvSpPr/>
          <p:nvPr/>
        </p:nvSpPr>
        <p:spPr>
          <a:xfrm>
            <a:off x="7922484" y="5949280"/>
            <a:ext cx="897988" cy="349134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46 Retraso"/>
          <p:cNvSpPr/>
          <p:nvPr/>
        </p:nvSpPr>
        <p:spPr>
          <a:xfrm rot="19394330">
            <a:off x="5819034" y="5926401"/>
            <a:ext cx="286318" cy="144016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traso"/>
          <p:cNvSpPr/>
          <p:nvPr/>
        </p:nvSpPr>
        <p:spPr>
          <a:xfrm rot="12733901">
            <a:off x="5812479" y="5942529"/>
            <a:ext cx="286318" cy="144016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89" y="4365104"/>
            <a:ext cx="1121571" cy="560786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601" y="4152923"/>
            <a:ext cx="1121571" cy="560786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524398"/>
            <a:ext cx="1121571" cy="560786"/>
          </a:xfrm>
          <a:prstGeom prst="rect">
            <a:avLst/>
          </a:prstGeom>
        </p:spPr>
      </p:pic>
      <p:sp>
        <p:nvSpPr>
          <p:cNvPr id="48" name="47 CuadroTexto"/>
          <p:cNvSpPr txBox="1"/>
          <p:nvPr/>
        </p:nvSpPr>
        <p:spPr>
          <a:xfrm>
            <a:off x="467544" y="624821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err="1" smtClean="0">
                <a:solidFill>
                  <a:srgbClr val="FFC000"/>
                </a:solidFill>
              </a:rPr>
              <a:t>Click</a:t>
            </a:r>
            <a:r>
              <a:rPr lang="es-ES_tradnl" sz="2000" b="1" dirty="0" smtClean="0">
                <a:solidFill>
                  <a:srgbClr val="FFC000"/>
                </a:solidFill>
              </a:rPr>
              <a:t> </a:t>
            </a:r>
            <a:r>
              <a:rPr lang="es-ES_tradnl" sz="2000" b="1" dirty="0" err="1" smtClean="0">
                <a:solidFill>
                  <a:srgbClr val="FFC000"/>
                </a:solidFill>
              </a:rPr>
              <a:t>on</a:t>
            </a:r>
            <a:r>
              <a:rPr lang="es-ES_tradnl" sz="2000" b="1" dirty="0" smtClean="0">
                <a:solidFill>
                  <a:srgbClr val="FFC000"/>
                </a:solidFill>
              </a:rPr>
              <a:t> </a:t>
            </a:r>
            <a:r>
              <a:rPr lang="es-ES_tradnl" sz="2000" b="1" dirty="0" err="1" smtClean="0">
                <a:solidFill>
                  <a:srgbClr val="FFC000"/>
                </a:solidFill>
              </a:rPr>
              <a:t>the</a:t>
            </a:r>
            <a:r>
              <a:rPr lang="es-ES_tradnl" sz="2000" b="1" dirty="0" smtClean="0">
                <a:solidFill>
                  <a:srgbClr val="FFC000"/>
                </a:solidFill>
              </a:rPr>
              <a:t> </a:t>
            </a:r>
            <a:r>
              <a:rPr lang="es-ES_tradnl" sz="2000" b="1" dirty="0" err="1" smtClean="0">
                <a:solidFill>
                  <a:srgbClr val="FFC000"/>
                </a:solidFill>
              </a:rPr>
              <a:t>right</a:t>
            </a:r>
            <a:r>
              <a:rPr lang="es-ES_tradnl" sz="2000" b="1" dirty="0" smtClean="0">
                <a:solidFill>
                  <a:srgbClr val="FFC000"/>
                </a:solidFill>
              </a:rPr>
              <a:t> </a:t>
            </a:r>
            <a:r>
              <a:rPr lang="es-ES_tradnl" sz="2000" b="1" dirty="0" err="1" smtClean="0">
                <a:solidFill>
                  <a:srgbClr val="FFC000"/>
                </a:solidFill>
              </a:rPr>
              <a:t>zombie</a:t>
            </a:r>
            <a:endParaRPr lang="es-ES" sz="2000" b="1" dirty="0">
              <a:solidFill>
                <a:srgbClr val="FFC000"/>
              </a:solidFill>
            </a:endParaRPr>
          </a:p>
        </p:txBody>
      </p:sp>
      <p:pic>
        <p:nvPicPr>
          <p:cNvPr id="49" name="Picture 6" descr="http://2.bp.blogspot.com/_5UTD-1BGs5s/TL3hgWmxMII/AAAAAAAAAw4/lP42e6drxrc/s400/calabaza-halloween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23" y="5013176"/>
            <a:ext cx="1485512" cy="111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7622">
            <a:off x="5245759" y="5867275"/>
            <a:ext cx="1192711" cy="1142857"/>
          </a:xfrm>
          <a:prstGeom prst="rect">
            <a:avLst/>
          </a:prstGeom>
        </p:spPr>
      </p:pic>
      <p:pic>
        <p:nvPicPr>
          <p:cNvPr id="1026" name="Picture 2" descr="https://wiki.teamfortress.com/w/images/thumb/3/34/Cleaner's_Carbine_1st_person.png/120px-Cleaner's_Carbine_1st_person.png?t=20120630144841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8335">
            <a:off x="5622025" y="5762235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52 CuadroTexto"/>
          <p:cNvSpPr txBox="1"/>
          <p:nvPr/>
        </p:nvSpPr>
        <p:spPr>
          <a:xfrm>
            <a:off x="8028384" y="635753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</a:rPr>
              <a:t>4/10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73119"/>
      </p:ext>
    </p:extLst>
  </p:cSld>
  <p:clrMapOvr>
    <a:masterClrMapping/>
  </p:clrMapOvr>
  <p:transition spd="slow">
    <p:circle/>
    <p:sndAc>
      <p:stSnd>
        <p:snd r:embed="rId3" name="scary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-0.69462 -0.8178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40" y="-409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cary_laugh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-0.6158 -0.92291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99" y="-46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cary_laugh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18646 -0.33264 " pathEditMode="relative" rAng="0" ptsTypes="AA">
                                      <p:cBhvr>
                                        <p:cTn id="4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-1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cre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75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37" grpId="0" animBg="1"/>
      <p:bldP spid="38" grpId="0" animBg="1"/>
      <p:bldP spid="2048" grpId="0"/>
      <p:bldP spid="2049" grpId="0" animBg="1"/>
      <p:bldP spid="47" grpId="0" animBg="1"/>
      <p:bldP spid="47" grpId="1" animBg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5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27663" y="4201777"/>
            <a:ext cx="1580471" cy="560786"/>
          </a:xfrm>
          <a:prstGeom prst="rect">
            <a:avLst/>
          </a:prstGeom>
        </p:spPr>
      </p:pic>
      <p:pic>
        <p:nvPicPr>
          <p:cNvPr id="51" name="50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55625" y="4452389"/>
            <a:ext cx="1580471" cy="560786"/>
          </a:xfrm>
          <a:prstGeom prst="rect">
            <a:avLst/>
          </a:prstGeom>
        </p:spPr>
      </p:pic>
      <p:pic>
        <p:nvPicPr>
          <p:cNvPr id="49" name="48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9592" y="4244005"/>
            <a:ext cx="1580471" cy="560786"/>
          </a:xfrm>
          <a:prstGeom prst="rect">
            <a:avLst/>
          </a:prstGeom>
        </p:spPr>
      </p:pic>
      <p:sp>
        <p:nvSpPr>
          <p:cNvPr id="2" name="1 Bisel"/>
          <p:cNvSpPr/>
          <p:nvPr/>
        </p:nvSpPr>
        <p:spPr>
          <a:xfrm>
            <a:off x="543493" y="243687"/>
            <a:ext cx="8060955" cy="720080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Nancy has </a:t>
            </a:r>
            <a:r>
              <a:rPr lang="es-ES_tradnl" sz="2800" b="1" dirty="0" err="1" smtClean="0"/>
              <a:t>made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his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brother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jump</a:t>
            </a:r>
            <a:r>
              <a:rPr lang="es-ES_tradnl" sz="2800" b="1" dirty="0" smtClean="0"/>
              <a:t>. ____ </a:t>
            </a:r>
            <a:r>
              <a:rPr lang="es-ES_tradnl" sz="2800" b="1" dirty="0" err="1" smtClean="0"/>
              <a:t>is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crying</a:t>
            </a:r>
            <a:r>
              <a:rPr lang="es-ES_tradnl" sz="2800" b="1" dirty="0" smtClean="0"/>
              <a:t>.  </a:t>
            </a:r>
            <a:endParaRPr lang="es-ES" sz="2800" b="1" dirty="0"/>
          </a:p>
        </p:txBody>
      </p:sp>
      <p:grpSp>
        <p:nvGrpSpPr>
          <p:cNvPr id="27" name="26 Grupo"/>
          <p:cNvGrpSpPr/>
          <p:nvPr/>
        </p:nvGrpSpPr>
        <p:grpSpPr>
          <a:xfrm>
            <a:off x="2123728" y="-27384"/>
            <a:ext cx="144016" cy="271071"/>
            <a:chOff x="2123728" y="-27384"/>
            <a:chExt cx="144016" cy="271071"/>
          </a:xfrm>
        </p:grpSpPr>
        <p:sp>
          <p:nvSpPr>
            <p:cNvPr id="23" name="22 Elipse"/>
            <p:cNvSpPr/>
            <p:nvPr/>
          </p:nvSpPr>
          <p:spPr>
            <a:xfrm>
              <a:off x="2123728" y="116632"/>
              <a:ext cx="144016" cy="127055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Arco de bloque"/>
            <p:cNvSpPr/>
            <p:nvPr/>
          </p:nvSpPr>
          <p:spPr>
            <a:xfrm>
              <a:off x="2141730" y="44624"/>
              <a:ext cx="108012" cy="126014"/>
            </a:xfrm>
            <a:prstGeom prst="blockArc">
              <a:avLst>
                <a:gd name="adj1" fmla="val 10800000"/>
                <a:gd name="adj2" fmla="val 8221571"/>
                <a:gd name="adj3" fmla="val 2089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1" name="30 Arco de bloque"/>
            <p:cNvSpPr/>
            <p:nvPr/>
          </p:nvSpPr>
          <p:spPr>
            <a:xfrm>
              <a:off x="2157369" y="-27384"/>
              <a:ext cx="76733" cy="108012"/>
            </a:xfrm>
            <a:prstGeom prst="blockArc">
              <a:avLst>
                <a:gd name="adj1" fmla="val 8650465"/>
                <a:gd name="adj2" fmla="val 6178013"/>
                <a:gd name="adj3" fmla="val 2466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32 Grupo"/>
          <p:cNvGrpSpPr/>
          <p:nvPr/>
        </p:nvGrpSpPr>
        <p:grpSpPr>
          <a:xfrm>
            <a:off x="6588224" y="-27384"/>
            <a:ext cx="144016" cy="271071"/>
            <a:chOff x="2123728" y="-27384"/>
            <a:chExt cx="144016" cy="271071"/>
          </a:xfrm>
        </p:grpSpPr>
        <p:sp>
          <p:nvSpPr>
            <p:cNvPr id="34" name="33 Elipse"/>
            <p:cNvSpPr/>
            <p:nvPr/>
          </p:nvSpPr>
          <p:spPr>
            <a:xfrm>
              <a:off x="2123728" y="116632"/>
              <a:ext cx="144016" cy="127055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34 Arco de bloque"/>
            <p:cNvSpPr/>
            <p:nvPr/>
          </p:nvSpPr>
          <p:spPr>
            <a:xfrm>
              <a:off x="2141730" y="44624"/>
              <a:ext cx="108012" cy="126014"/>
            </a:xfrm>
            <a:prstGeom prst="blockArc">
              <a:avLst>
                <a:gd name="adj1" fmla="val 10800000"/>
                <a:gd name="adj2" fmla="val 8221571"/>
                <a:gd name="adj3" fmla="val 2089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6" name="35 Arco de bloque"/>
            <p:cNvSpPr/>
            <p:nvPr/>
          </p:nvSpPr>
          <p:spPr>
            <a:xfrm>
              <a:off x="2157369" y="-27384"/>
              <a:ext cx="76733" cy="108012"/>
            </a:xfrm>
            <a:prstGeom prst="blockArc">
              <a:avLst>
                <a:gd name="adj1" fmla="val 8650465"/>
                <a:gd name="adj2" fmla="val 6178013"/>
                <a:gd name="adj3" fmla="val 2466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37" name="36 CuadroTexto"/>
          <p:cNvSpPr txBox="1"/>
          <p:nvPr/>
        </p:nvSpPr>
        <p:spPr>
          <a:xfrm>
            <a:off x="4075282" y="2783046"/>
            <a:ext cx="1373426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1164261" y="2420888"/>
            <a:ext cx="1373426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" name="39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083" y="3602654"/>
            <a:ext cx="286488" cy="408398"/>
          </a:xfrm>
          <a:prstGeom prst="rect">
            <a:avLst/>
          </a:prstGeom>
        </p:spPr>
      </p:pic>
      <p:pic>
        <p:nvPicPr>
          <p:cNvPr id="41" name="40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166826"/>
            <a:ext cx="694887" cy="640027"/>
          </a:xfrm>
          <a:prstGeom prst="rect">
            <a:avLst/>
          </a:prstGeom>
        </p:spPr>
      </p:pic>
      <p:pic>
        <p:nvPicPr>
          <p:cNvPr id="42" name="41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31" y="3166826"/>
            <a:ext cx="304775" cy="444971"/>
          </a:xfrm>
          <a:prstGeom prst="rect">
            <a:avLst/>
          </a:prstGeom>
        </p:spPr>
      </p:pic>
      <p:pic>
        <p:nvPicPr>
          <p:cNvPr id="43" name="42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54" y="3442514"/>
            <a:ext cx="359634" cy="499831"/>
          </a:xfrm>
          <a:prstGeom prst="rect">
            <a:avLst/>
          </a:prstGeom>
        </p:spPr>
      </p:pic>
      <p:pic>
        <p:nvPicPr>
          <p:cNvPr id="44" name="43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79" y="3652286"/>
            <a:ext cx="609550" cy="530308"/>
          </a:xfrm>
          <a:prstGeom prst="rect">
            <a:avLst/>
          </a:prstGeom>
        </p:spPr>
      </p:pic>
      <p:pic>
        <p:nvPicPr>
          <p:cNvPr id="45" name="44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713" y="3490568"/>
            <a:ext cx="499831" cy="755842"/>
          </a:xfrm>
          <a:prstGeom prst="rect">
            <a:avLst/>
          </a:prstGeom>
        </p:spPr>
      </p:pic>
      <p:pic>
        <p:nvPicPr>
          <p:cNvPr id="46" name="45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42" y="4051186"/>
            <a:ext cx="438876" cy="627836"/>
          </a:xfrm>
          <a:prstGeom prst="rect">
            <a:avLst/>
          </a:prstGeom>
        </p:spPr>
      </p:pic>
      <p:pic>
        <p:nvPicPr>
          <p:cNvPr id="9" name="Picture 6" descr="&lt;b&gt;Gifs&lt;/b&gt; &lt;b&gt;Animados&lt;/b&gt; &amp;gt; Ciencia ficcion &amp;gt; &lt;b&gt;zombie&lt;/b&gt;.&lt;b&gt;gif&lt;/b&gt;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83" y="3044656"/>
            <a:ext cx="1373426" cy="171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&lt;b&gt;Gifs&lt;/b&gt; &lt;b&gt;Animados&lt;/b&gt; &amp;gt; Ciencia ficcion &amp;gt; &lt;b&gt;zombie&lt;/b&gt;.&lt;b&gt;gif&lt;/b&gt;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282" y="3224386"/>
            <a:ext cx="1373426" cy="171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2047 CuadroTexto"/>
          <p:cNvSpPr txBox="1"/>
          <p:nvPr/>
        </p:nvSpPr>
        <p:spPr>
          <a:xfrm>
            <a:off x="5943017" y="262389"/>
            <a:ext cx="1005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endParaRPr lang="es-ES" sz="40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" name="Picture 6" descr="&lt;b&gt;Gifs&lt;/b&gt; &lt;b&gt;Animados&lt;/b&gt; &amp;gt; Ciencia ficcion &amp;gt; &lt;b&gt;zombie&lt;/b&gt;.&lt;b&gt;gif&lt;/b&gt;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708" y="2962240"/>
            <a:ext cx="1373426" cy="171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52 CuadroTexto"/>
          <p:cNvSpPr txBox="1"/>
          <p:nvPr/>
        </p:nvSpPr>
        <p:spPr>
          <a:xfrm>
            <a:off x="6942990" y="2276872"/>
            <a:ext cx="1373426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47 Retraso"/>
          <p:cNvSpPr/>
          <p:nvPr/>
        </p:nvSpPr>
        <p:spPr>
          <a:xfrm rot="12831226">
            <a:off x="5680951" y="5983381"/>
            <a:ext cx="286318" cy="144016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0" y="4755442"/>
            <a:ext cx="9144000" cy="21025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49" name="2048 Pentágono">
            <a:hlinkClick r:id="" action="ppaction://hlinkshowjump?jump=nextslide"/>
          </p:cNvPr>
          <p:cNvSpPr/>
          <p:nvPr/>
        </p:nvSpPr>
        <p:spPr>
          <a:xfrm>
            <a:off x="7922484" y="5949280"/>
            <a:ext cx="897988" cy="349134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2050 CuadroTexto"/>
          <p:cNvSpPr txBox="1"/>
          <p:nvPr/>
        </p:nvSpPr>
        <p:spPr>
          <a:xfrm>
            <a:off x="467544" y="624821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err="1" smtClean="0">
                <a:solidFill>
                  <a:srgbClr val="FFC000"/>
                </a:solidFill>
              </a:rPr>
              <a:t>Click</a:t>
            </a:r>
            <a:r>
              <a:rPr lang="es-ES_tradnl" sz="2000" b="1" dirty="0" smtClean="0">
                <a:solidFill>
                  <a:srgbClr val="FFC000"/>
                </a:solidFill>
              </a:rPr>
              <a:t> </a:t>
            </a:r>
            <a:r>
              <a:rPr lang="es-ES_tradnl" sz="2000" b="1" dirty="0" err="1" smtClean="0">
                <a:solidFill>
                  <a:srgbClr val="FFC000"/>
                </a:solidFill>
              </a:rPr>
              <a:t>on</a:t>
            </a:r>
            <a:r>
              <a:rPr lang="es-ES_tradnl" sz="2000" b="1" dirty="0" smtClean="0">
                <a:solidFill>
                  <a:srgbClr val="FFC000"/>
                </a:solidFill>
              </a:rPr>
              <a:t> </a:t>
            </a:r>
            <a:r>
              <a:rPr lang="es-ES_tradnl" sz="2000" b="1" dirty="0" err="1" smtClean="0">
                <a:solidFill>
                  <a:srgbClr val="FFC000"/>
                </a:solidFill>
              </a:rPr>
              <a:t>the</a:t>
            </a:r>
            <a:r>
              <a:rPr lang="es-ES_tradnl" sz="2000" b="1" dirty="0" smtClean="0">
                <a:solidFill>
                  <a:srgbClr val="FFC000"/>
                </a:solidFill>
              </a:rPr>
              <a:t> </a:t>
            </a:r>
            <a:r>
              <a:rPr lang="es-ES_tradnl" sz="2000" b="1" dirty="0" err="1" smtClean="0">
                <a:solidFill>
                  <a:srgbClr val="FFC000"/>
                </a:solidFill>
              </a:rPr>
              <a:t>right</a:t>
            </a:r>
            <a:r>
              <a:rPr lang="es-ES_tradnl" sz="2000" b="1" dirty="0" smtClean="0">
                <a:solidFill>
                  <a:srgbClr val="FFC000"/>
                </a:solidFill>
              </a:rPr>
              <a:t> </a:t>
            </a:r>
            <a:r>
              <a:rPr lang="es-ES_tradnl" sz="2000" b="1" dirty="0" err="1" smtClean="0">
                <a:solidFill>
                  <a:srgbClr val="FFC000"/>
                </a:solidFill>
              </a:rPr>
              <a:t>zombie</a:t>
            </a:r>
            <a:endParaRPr lang="es-ES" sz="2000" b="1" dirty="0">
              <a:solidFill>
                <a:srgbClr val="FFC000"/>
              </a:solidFill>
            </a:endParaRPr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89" y="4365104"/>
            <a:ext cx="1121571" cy="560786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524398"/>
            <a:ext cx="1121571" cy="560786"/>
          </a:xfrm>
          <a:prstGeom prst="rect">
            <a:avLst/>
          </a:prstGeom>
        </p:spPr>
      </p:pic>
      <p:sp>
        <p:nvSpPr>
          <p:cNvPr id="47" name="46 Retraso"/>
          <p:cNvSpPr/>
          <p:nvPr/>
        </p:nvSpPr>
        <p:spPr>
          <a:xfrm rot="12831226">
            <a:off x="5667963" y="5983381"/>
            <a:ext cx="286318" cy="144016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traso"/>
          <p:cNvSpPr/>
          <p:nvPr/>
        </p:nvSpPr>
        <p:spPr>
          <a:xfrm rot="18925035">
            <a:off x="5674457" y="6011554"/>
            <a:ext cx="286318" cy="144016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9781" flipH="1">
            <a:off x="5405318" y="5786102"/>
            <a:ext cx="1279159" cy="114285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998510">
            <a:off x="4994510" y="5824380"/>
            <a:ext cx="1143000" cy="109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49 Retraso"/>
          <p:cNvSpPr/>
          <p:nvPr/>
        </p:nvSpPr>
        <p:spPr>
          <a:xfrm rot="19024846">
            <a:off x="5662834" y="5943076"/>
            <a:ext cx="286318" cy="144016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2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601" y="4308374"/>
            <a:ext cx="1121571" cy="560786"/>
          </a:xfrm>
          <a:prstGeom prst="rect">
            <a:avLst/>
          </a:prstGeom>
        </p:spPr>
      </p:pic>
      <p:pic>
        <p:nvPicPr>
          <p:cNvPr id="1030" name="Picture 6" descr="http://2.bp.blogspot.com/_5UTD-1BGs5s/TL3hgWmxMII/AAAAAAAAAw4/lP42e6drxrc/s400/calabaza-halloween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23" y="5013176"/>
            <a:ext cx="1485512" cy="111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54 CuadroTexto"/>
          <p:cNvSpPr txBox="1"/>
          <p:nvPr/>
        </p:nvSpPr>
        <p:spPr>
          <a:xfrm>
            <a:off x="8028384" y="635753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</a:rPr>
              <a:t>5/10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15018"/>
      </p:ext>
    </p:extLst>
  </p:cSld>
  <p:clrMapOvr>
    <a:masterClrMapping/>
  </p:clrMapOvr>
  <p:transition spd="slow">
    <p:circle/>
    <p:sndAc>
      <p:stSnd>
        <p:snd r:embed="rId3" name="scary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89017E-7 L -0.56215 -0.94867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08" y="-474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cary_laugh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7 L -0.43473 -0.28809 " pathEditMode="relative" rAng="0" ptsTypes="AA">
                                      <p:cBhvr>
                                        <p:cTn id="3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36" y="-144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cre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"/>
                            </p:stCondLst>
                            <p:childTnLst>
                              <p:par>
                                <p:cTn id="83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"/>
                            </p:stCondLst>
                            <p:childTnLst>
                              <p:par>
                                <p:cTn id="8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5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6.35838E-7 L 0.3927 -0.40809 " pathEditMode="relative" rAng="0" ptsTypes="AA">
                                      <p:cBhvr>
                                        <p:cTn id="11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35" y="-204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"/>
                            </p:stCondLst>
                            <p:childTnLst>
                              <p:par>
                                <p:cTn id="1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7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8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9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0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1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51"/>
                            </p:stCondLst>
                            <p:childTnLst>
                              <p:par>
                                <p:cTn id="12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cary_laugh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2048" grpId="0"/>
      <p:bldP spid="53" grpId="0" animBg="1"/>
      <p:bldP spid="48" grpId="0" animBg="1"/>
      <p:bldP spid="2049" grpId="0" animBg="1"/>
      <p:bldP spid="47" grpId="0" animBg="1"/>
      <p:bldP spid="47" grpId="1" animBg="1"/>
      <p:bldP spid="50" grpId="0" animBg="1"/>
      <p:bldP spid="5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48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25521" y="4015564"/>
            <a:ext cx="1580471" cy="560786"/>
          </a:xfrm>
          <a:prstGeom prst="rect">
            <a:avLst/>
          </a:prstGeom>
        </p:spPr>
      </p:pic>
      <p:pic>
        <p:nvPicPr>
          <p:cNvPr id="48" name="47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85275" y="4365104"/>
            <a:ext cx="1580471" cy="560786"/>
          </a:xfrm>
          <a:prstGeom prst="rect">
            <a:avLst/>
          </a:prstGeom>
        </p:spPr>
      </p:pic>
      <p:pic>
        <p:nvPicPr>
          <p:cNvPr id="39" name="38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9592" y="4244005"/>
            <a:ext cx="1580471" cy="560786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1148983" y="2354585"/>
            <a:ext cx="1373426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Bisel"/>
          <p:cNvSpPr/>
          <p:nvPr/>
        </p:nvSpPr>
        <p:spPr>
          <a:xfrm>
            <a:off x="539552" y="243687"/>
            <a:ext cx="7992888" cy="720080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/>
              <a:t>My</a:t>
            </a:r>
            <a:r>
              <a:rPr lang="es-ES_tradnl" sz="3200" b="1" dirty="0" smtClean="0"/>
              <a:t> dad </a:t>
            </a:r>
            <a:r>
              <a:rPr lang="es-ES_tradnl" sz="3200" b="1" dirty="0" err="1" smtClean="0"/>
              <a:t>gave</a:t>
            </a:r>
            <a:r>
              <a:rPr lang="es-ES_tradnl" sz="3200" b="1" dirty="0" smtClean="0"/>
              <a:t> ____ a </a:t>
            </a:r>
            <a:r>
              <a:rPr lang="es-ES_tradnl" sz="3200" b="1" dirty="0" err="1" smtClean="0"/>
              <a:t>torch</a:t>
            </a:r>
            <a:r>
              <a:rPr lang="es-ES_tradnl" sz="3200" b="1" dirty="0" smtClean="0"/>
              <a:t>.</a:t>
            </a:r>
            <a:endParaRPr lang="es-ES" sz="3200" b="1" dirty="0"/>
          </a:p>
        </p:txBody>
      </p:sp>
      <p:grpSp>
        <p:nvGrpSpPr>
          <p:cNvPr id="27" name="26 Grupo"/>
          <p:cNvGrpSpPr/>
          <p:nvPr/>
        </p:nvGrpSpPr>
        <p:grpSpPr>
          <a:xfrm>
            <a:off x="2123728" y="-27384"/>
            <a:ext cx="144016" cy="271071"/>
            <a:chOff x="2123728" y="-27384"/>
            <a:chExt cx="144016" cy="271071"/>
          </a:xfrm>
        </p:grpSpPr>
        <p:sp>
          <p:nvSpPr>
            <p:cNvPr id="23" name="22 Elipse"/>
            <p:cNvSpPr/>
            <p:nvPr/>
          </p:nvSpPr>
          <p:spPr>
            <a:xfrm>
              <a:off x="2123728" y="116632"/>
              <a:ext cx="144016" cy="127055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Arco de bloque"/>
            <p:cNvSpPr/>
            <p:nvPr/>
          </p:nvSpPr>
          <p:spPr>
            <a:xfrm>
              <a:off x="2141730" y="44624"/>
              <a:ext cx="108012" cy="126014"/>
            </a:xfrm>
            <a:prstGeom prst="blockArc">
              <a:avLst>
                <a:gd name="adj1" fmla="val 10800000"/>
                <a:gd name="adj2" fmla="val 8221571"/>
                <a:gd name="adj3" fmla="val 2089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1" name="30 Arco de bloque"/>
            <p:cNvSpPr/>
            <p:nvPr/>
          </p:nvSpPr>
          <p:spPr>
            <a:xfrm>
              <a:off x="2157369" y="-27384"/>
              <a:ext cx="76733" cy="108012"/>
            </a:xfrm>
            <a:prstGeom prst="blockArc">
              <a:avLst>
                <a:gd name="adj1" fmla="val 8650465"/>
                <a:gd name="adj2" fmla="val 6178013"/>
                <a:gd name="adj3" fmla="val 2466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32 Grupo"/>
          <p:cNvGrpSpPr/>
          <p:nvPr/>
        </p:nvGrpSpPr>
        <p:grpSpPr>
          <a:xfrm>
            <a:off x="6588224" y="-27384"/>
            <a:ext cx="144016" cy="271071"/>
            <a:chOff x="2123728" y="-27384"/>
            <a:chExt cx="144016" cy="271071"/>
          </a:xfrm>
        </p:grpSpPr>
        <p:sp>
          <p:nvSpPr>
            <p:cNvPr id="34" name="33 Elipse"/>
            <p:cNvSpPr/>
            <p:nvPr/>
          </p:nvSpPr>
          <p:spPr>
            <a:xfrm>
              <a:off x="2123728" y="116632"/>
              <a:ext cx="144016" cy="127055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34 Arco de bloque"/>
            <p:cNvSpPr/>
            <p:nvPr/>
          </p:nvSpPr>
          <p:spPr>
            <a:xfrm>
              <a:off x="2141730" y="44624"/>
              <a:ext cx="108012" cy="126014"/>
            </a:xfrm>
            <a:prstGeom prst="blockArc">
              <a:avLst>
                <a:gd name="adj1" fmla="val 10800000"/>
                <a:gd name="adj2" fmla="val 8221571"/>
                <a:gd name="adj3" fmla="val 2089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6" name="35 Arco de bloque"/>
            <p:cNvSpPr/>
            <p:nvPr/>
          </p:nvSpPr>
          <p:spPr>
            <a:xfrm>
              <a:off x="2157369" y="-27384"/>
              <a:ext cx="76733" cy="108012"/>
            </a:xfrm>
            <a:prstGeom prst="blockArc">
              <a:avLst>
                <a:gd name="adj1" fmla="val 8650465"/>
                <a:gd name="adj2" fmla="val 6178013"/>
                <a:gd name="adj3" fmla="val 2466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37" name="36 CuadroTexto"/>
          <p:cNvSpPr txBox="1"/>
          <p:nvPr/>
        </p:nvSpPr>
        <p:spPr>
          <a:xfrm>
            <a:off x="4075282" y="2783046"/>
            <a:ext cx="1373426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6909623" y="2276872"/>
            <a:ext cx="1373426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" name="2047 CuadroTexto"/>
          <p:cNvSpPr txBox="1"/>
          <p:nvPr/>
        </p:nvSpPr>
        <p:spPr>
          <a:xfrm>
            <a:off x="4355976" y="199795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  <a:endParaRPr lang="es-ES" sz="40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&lt;b&gt;Gifs&lt;/b&gt; &lt;b&gt;Animados&lt;/b&gt; &amp;gt; Ciencia ficcion &amp;gt; &lt;b&gt;zombie&lt;/b&gt;.&lt;b&gt;gif&lt;/b&gt;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83" y="3038661"/>
            <a:ext cx="1373426" cy="171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&lt;b&gt;Gifs&lt;/b&gt; &lt;b&gt;Animados&lt;/b&gt; &amp;gt; Ciencia ficcion &amp;gt; &lt;b&gt;zombie&lt;/b&gt;.&lt;b&gt;gif&lt;/b&gt;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282" y="3224386"/>
            <a:ext cx="1373426" cy="171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39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939" y="3399975"/>
            <a:ext cx="286488" cy="408398"/>
          </a:xfrm>
          <a:prstGeom prst="rect">
            <a:avLst/>
          </a:prstGeom>
        </p:spPr>
      </p:pic>
      <p:pic>
        <p:nvPicPr>
          <p:cNvPr id="41" name="40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496" y="2964147"/>
            <a:ext cx="694887" cy="640027"/>
          </a:xfrm>
          <a:prstGeom prst="rect">
            <a:avLst/>
          </a:prstGeom>
        </p:spPr>
      </p:pic>
      <p:pic>
        <p:nvPicPr>
          <p:cNvPr id="42" name="41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387" y="2964147"/>
            <a:ext cx="304775" cy="444971"/>
          </a:xfrm>
          <a:prstGeom prst="rect">
            <a:avLst/>
          </a:prstGeom>
        </p:spPr>
      </p:pic>
      <p:pic>
        <p:nvPicPr>
          <p:cNvPr id="43" name="42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610" y="3239835"/>
            <a:ext cx="359634" cy="499831"/>
          </a:xfrm>
          <a:prstGeom prst="rect">
            <a:avLst/>
          </a:prstGeom>
        </p:spPr>
      </p:pic>
      <p:pic>
        <p:nvPicPr>
          <p:cNvPr id="44" name="43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335" y="3449607"/>
            <a:ext cx="609550" cy="530308"/>
          </a:xfrm>
          <a:prstGeom prst="rect">
            <a:avLst/>
          </a:prstGeom>
        </p:spPr>
      </p:pic>
      <p:pic>
        <p:nvPicPr>
          <p:cNvPr id="45" name="44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9" y="3287889"/>
            <a:ext cx="499831" cy="755842"/>
          </a:xfrm>
          <a:prstGeom prst="rect">
            <a:avLst/>
          </a:prstGeom>
        </p:spPr>
      </p:pic>
      <p:pic>
        <p:nvPicPr>
          <p:cNvPr id="46" name="45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898" y="3848507"/>
            <a:ext cx="438876" cy="627836"/>
          </a:xfrm>
          <a:prstGeom prst="rect">
            <a:avLst/>
          </a:prstGeom>
        </p:spPr>
      </p:pic>
      <p:pic>
        <p:nvPicPr>
          <p:cNvPr id="9" name="Picture 6" descr="&lt;b&gt;Gifs&lt;/b&gt; &lt;b&gt;Animados&lt;/b&gt; &amp;gt; Ciencia ficcion &amp;gt; &lt;b&gt;zombie&lt;/b&gt;.&lt;b&gt;gif&lt;/b&gt;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566" y="2856370"/>
            <a:ext cx="1373426" cy="171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4755442"/>
            <a:ext cx="9144000" cy="21025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49" name="2048 Pentágono">
            <a:hlinkClick r:id="" action="ppaction://hlinkshowjump?jump=nextslide"/>
          </p:cNvPr>
          <p:cNvSpPr/>
          <p:nvPr/>
        </p:nvSpPr>
        <p:spPr>
          <a:xfrm>
            <a:off x="7922484" y="5949280"/>
            <a:ext cx="897988" cy="349134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89" y="4365104"/>
            <a:ext cx="1121571" cy="560786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524398"/>
            <a:ext cx="1121571" cy="560786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601" y="4152923"/>
            <a:ext cx="1121571" cy="560786"/>
          </a:xfrm>
          <a:prstGeom prst="rect">
            <a:avLst/>
          </a:prstGeom>
        </p:spPr>
      </p:pic>
      <p:sp>
        <p:nvSpPr>
          <p:cNvPr id="47" name="46 Retraso"/>
          <p:cNvSpPr/>
          <p:nvPr/>
        </p:nvSpPr>
        <p:spPr>
          <a:xfrm rot="19394330">
            <a:off x="5819034" y="5926401"/>
            <a:ext cx="286318" cy="144016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traso"/>
          <p:cNvSpPr/>
          <p:nvPr/>
        </p:nvSpPr>
        <p:spPr>
          <a:xfrm rot="12733901">
            <a:off x="5812479" y="5942529"/>
            <a:ext cx="286318" cy="144016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0303">
            <a:off x="5245759" y="5892009"/>
            <a:ext cx="1192711" cy="1142857"/>
          </a:xfrm>
          <a:prstGeom prst="rect">
            <a:avLst/>
          </a:prstGeom>
        </p:spPr>
      </p:pic>
      <p:pic>
        <p:nvPicPr>
          <p:cNvPr id="1026" name="Picture 2" descr="https://wiki.teamfortress.com/w/images/thumb/3/34/Cleaner's_Carbine_1st_person.png/120px-Cleaner's_Carbine_1st_person.png?t=20120630144841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8335">
            <a:off x="5622025" y="5762235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49 CuadroTexto"/>
          <p:cNvSpPr txBox="1"/>
          <p:nvPr/>
        </p:nvSpPr>
        <p:spPr>
          <a:xfrm>
            <a:off x="467544" y="624821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err="1" smtClean="0">
                <a:solidFill>
                  <a:srgbClr val="FFC000"/>
                </a:solidFill>
              </a:rPr>
              <a:t>Click</a:t>
            </a:r>
            <a:r>
              <a:rPr lang="es-ES_tradnl" sz="2000" b="1" dirty="0" smtClean="0">
                <a:solidFill>
                  <a:srgbClr val="FFC000"/>
                </a:solidFill>
              </a:rPr>
              <a:t> </a:t>
            </a:r>
            <a:r>
              <a:rPr lang="es-ES_tradnl" sz="2000" b="1" dirty="0" err="1" smtClean="0">
                <a:solidFill>
                  <a:srgbClr val="FFC000"/>
                </a:solidFill>
              </a:rPr>
              <a:t>on</a:t>
            </a:r>
            <a:r>
              <a:rPr lang="es-ES_tradnl" sz="2000" b="1" dirty="0" smtClean="0">
                <a:solidFill>
                  <a:srgbClr val="FFC000"/>
                </a:solidFill>
              </a:rPr>
              <a:t> </a:t>
            </a:r>
            <a:r>
              <a:rPr lang="es-ES_tradnl" sz="2000" b="1" dirty="0" err="1" smtClean="0">
                <a:solidFill>
                  <a:srgbClr val="FFC000"/>
                </a:solidFill>
              </a:rPr>
              <a:t>the</a:t>
            </a:r>
            <a:r>
              <a:rPr lang="es-ES_tradnl" sz="2000" b="1" dirty="0" smtClean="0">
                <a:solidFill>
                  <a:srgbClr val="FFC000"/>
                </a:solidFill>
              </a:rPr>
              <a:t> </a:t>
            </a:r>
            <a:r>
              <a:rPr lang="es-ES_tradnl" sz="2000" b="1" dirty="0" err="1" smtClean="0">
                <a:solidFill>
                  <a:srgbClr val="FFC000"/>
                </a:solidFill>
              </a:rPr>
              <a:t>right</a:t>
            </a:r>
            <a:r>
              <a:rPr lang="es-ES_tradnl" sz="2000" b="1" dirty="0" smtClean="0">
                <a:solidFill>
                  <a:srgbClr val="FFC000"/>
                </a:solidFill>
              </a:rPr>
              <a:t> </a:t>
            </a:r>
            <a:r>
              <a:rPr lang="es-ES_tradnl" sz="2000" b="1" dirty="0" err="1" smtClean="0">
                <a:solidFill>
                  <a:srgbClr val="FFC000"/>
                </a:solidFill>
              </a:rPr>
              <a:t>zombie</a:t>
            </a:r>
            <a:endParaRPr lang="es-ES" sz="2000" b="1" dirty="0">
              <a:solidFill>
                <a:srgbClr val="FFC000"/>
              </a:solidFill>
            </a:endParaRPr>
          </a:p>
        </p:txBody>
      </p:sp>
      <p:pic>
        <p:nvPicPr>
          <p:cNvPr id="51" name="Picture 6" descr="http://2.bp.blogspot.com/_5UTD-1BGs5s/TL3hgWmxMII/AAAAAAAAAw4/lP42e6drxrc/s400/calabaza-halloween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23" y="5013176"/>
            <a:ext cx="1485512" cy="111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51 CuadroTexto"/>
          <p:cNvSpPr txBox="1"/>
          <p:nvPr/>
        </p:nvSpPr>
        <p:spPr>
          <a:xfrm>
            <a:off x="8028384" y="635753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</a:rPr>
              <a:t>6/10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9943"/>
      </p:ext>
    </p:extLst>
  </p:cSld>
  <p:clrMapOvr>
    <a:masterClrMapping/>
  </p:clrMapOvr>
  <p:transition spd="slow">
    <p:circle/>
    <p:sndAc>
      <p:stSnd>
        <p:snd r:embed="rId3" name="scary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-0.69462 -0.8178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40" y="-409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cary_laugh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-0.6158 -0.92291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99" y="-46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cary_laugh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18646 -0.33264 " pathEditMode="relative" rAng="0" ptsTypes="AA">
                                      <p:cBhvr>
                                        <p:cTn id="4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-1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cre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25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37" grpId="0" animBg="1"/>
      <p:bldP spid="38" grpId="0" animBg="1"/>
      <p:bldP spid="2048" grpId="0"/>
      <p:bldP spid="2049" grpId="0" animBg="1"/>
      <p:bldP spid="47" grpId="0" animBg="1"/>
      <p:bldP spid="47" grpId="1" animBg="1"/>
      <p:bldP spid="20" grpId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5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27663" y="4201777"/>
            <a:ext cx="1580471" cy="560786"/>
          </a:xfrm>
          <a:prstGeom prst="rect">
            <a:avLst/>
          </a:prstGeom>
        </p:spPr>
      </p:pic>
      <p:pic>
        <p:nvPicPr>
          <p:cNvPr id="51" name="50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55625" y="4452389"/>
            <a:ext cx="1580471" cy="560786"/>
          </a:xfrm>
          <a:prstGeom prst="rect">
            <a:avLst/>
          </a:prstGeom>
        </p:spPr>
      </p:pic>
      <p:pic>
        <p:nvPicPr>
          <p:cNvPr id="49" name="48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9592" y="4244005"/>
            <a:ext cx="1580471" cy="560786"/>
          </a:xfrm>
          <a:prstGeom prst="rect">
            <a:avLst/>
          </a:prstGeom>
        </p:spPr>
      </p:pic>
      <p:sp>
        <p:nvSpPr>
          <p:cNvPr id="2" name="1 Bisel"/>
          <p:cNvSpPr/>
          <p:nvPr/>
        </p:nvSpPr>
        <p:spPr>
          <a:xfrm>
            <a:off x="683568" y="243687"/>
            <a:ext cx="7687910" cy="720080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/>
              <a:t>These</a:t>
            </a:r>
            <a:r>
              <a:rPr lang="es-ES_tradnl" sz="3200" b="1" dirty="0" smtClean="0"/>
              <a:t> are _______ Jack </a:t>
            </a:r>
            <a:r>
              <a:rPr lang="es-ES_tradnl" sz="3200" b="1" dirty="0" err="1" smtClean="0"/>
              <a:t>o’lanterns</a:t>
            </a:r>
            <a:r>
              <a:rPr lang="es-ES_tradnl" sz="3200" b="1" dirty="0" smtClean="0"/>
              <a:t>.  </a:t>
            </a:r>
            <a:endParaRPr lang="es-ES" sz="3200" b="1" dirty="0"/>
          </a:p>
        </p:txBody>
      </p:sp>
      <p:grpSp>
        <p:nvGrpSpPr>
          <p:cNvPr id="27" name="26 Grupo"/>
          <p:cNvGrpSpPr/>
          <p:nvPr/>
        </p:nvGrpSpPr>
        <p:grpSpPr>
          <a:xfrm>
            <a:off x="2123728" y="-27384"/>
            <a:ext cx="144016" cy="271071"/>
            <a:chOff x="2123728" y="-27384"/>
            <a:chExt cx="144016" cy="271071"/>
          </a:xfrm>
        </p:grpSpPr>
        <p:sp>
          <p:nvSpPr>
            <p:cNvPr id="23" name="22 Elipse"/>
            <p:cNvSpPr/>
            <p:nvPr/>
          </p:nvSpPr>
          <p:spPr>
            <a:xfrm>
              <a:off x="2123728" y="116632"/>
              <a:ext cx="144016" cy="127055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Arco de bloque"/>
            <p:cNvSpPr/>
            <p:nvPr/>
          </p:nvSpPr>
          <p:spPr>
            <a:xfrm>
              <a:off x="2141730" y="44624"/>
              <a:ext cx="108012" cy="126014"/>
            </a:xfrm>
            <a:prstGeom prst="blockArc">
              <a:avLst>
                <a:gd name="adj1" fmla="val 10800000"/>
                <a:gd name="adj2" fmla="val 8221571"/>
                <a:gd name="adj3" fmla="val 2089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1" name="30 Arco de bloque"/>
            <p:cNvSpPr/>
            <p:nvPr/>
          </p:nvSpPr>
          <p:spPr>
            <a:xfrm>
              <a:off x="2157369" y="-27384"/>
              <a:ext cx="76733" cy="108012"/>
            </a:xfrm>
            <a:prstGeom prst="blockArc">
              <a:avLst>
                <a:gd name="adj1" fmla="val 8650465"/>
                <a:gd name="adj2" fmla="val 6178013"/>
                <a:gd name="adj3" fmla="val 2466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32 Grupo"/>
          <p:cNvGrpSpPr/>
          <p:nvPr/>
        </p:nvGrpSpPr>
        <p:grpSpPr>
          <a:xfrm>
            <a:off x="6588224" y="-27384"/>
            <a:ext cx="144016" cy="271071"/>
            <a:chOff x="2123728" y="-27384"/>
            <a:chExt cx="144016" cy="271071"/>
          </a:xfrm>
        </p:grpSpPr>
        <p:sp>
          <p:nvSpPr>
            <p:cNvPr id="34" name="33 Elipse"/>
            <p:cNvSpPr/>
            <p:nvPr/>
          </p:nvSpPr>
          <p:spPr>
            <a:xfrm>
              <a:off x="2123728" y="116632"/>
              <a:ext cx="144016" cy="127055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34 Arco de bloque"/>
            <p:cNvSpPr/>
            <p:nvPr/>
          </p:nvSpPr>
          <p:spPr>
            <a:xfrm>
              <a:off x="2141730" y="44624"/>
              <a:ext cx="108012" cy="126014"/>
            </a:xfrm>
            <a:prstGeom prst="blockArc">
              <a:avLst>
                <a:gd name="adj1" fmla="val 10800000"/>
                <a:gd name="adj2" fmla="val 8221571"/>
                <a:gd name="adj3" fmla="val 2089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6" name="35 Arco de bloque"/>
            <p:cNvSpPr/>
            <p:nvPr/>
          </p:nvSpPr>
          <p:spPr>
            <a:xfrm>
              <a:off x="2157369" y="-27384"/>
              <a:ext cx="76733" cy="108012"/>
            </a:xfrm>
            <a:prstGeom prst="blockArc">
              <a:avLst>
                <a:gd name="adj1" fmla="val 8650465"/>
                <a:gd name="adj2" fmla="val 6178013"/>
                <a:gd name="adj3" fmla="val 2466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37" name="36 CuadroTexto"/>
          <p:cNvSpPr txBox="1"/>
          <p:nvPr/>
        </p:nvSpPr>
        <p:spPr>
          <a:xfrm>
            <a:off x="1115616" y="2329716"/>
            <a:ext cx="1373426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4062670" y="2800092"/>
            <a:ext cx="1373426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" name="39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19" y="3720784"/>
            <a:ext cx="286488" cy="408398"/>
          </a:xfrm>
          <a:prstGeom prst="rect">
            <a:avLst/>
          </a:prstGeom>
        </p:spPr>
      </p:pic>
      <p:pic>
        <p:nvPicPr>
          <p:cNvPr id="41" name="40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176" y="3284956"/>
            <a:ext cx="694887" cy="640027"/>
          </a:xfrm>
          <a:prstGeom prst="rect">
            <a:avLst/>
          </a:prstGeom>
        </p:spPr>
      </p:pic>
      <p:pic>
        <p:nvPicPr>
          <p:cNvPr id="42" name="41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67" y="3284956"/>
            <a:ext cx="304775" cy="444971"/>
          </a:xfrm>
          <a:prstGeom prst="rect">
            <a:avLst/>
          </a:prstGeom>
        </p:spPr>
      </p:pic>
      <p:pic>
        <p:nvPicPr>
          <p:cNvPr id="43" name="42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90" y="3560644"/>
            <a:ext cx="359634" cy="499831"/>
          </a:xfrm>
          <a:prstGeom prst="rect">
            <a:avLst/>
          </a:prstGeom>
        </p:spPr>
      </p:pic>
      <p:pic>
        <p:nvPicPr>
          <p:cNvPr id="44" name="43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015" y="3770416"/>
            <a:ext cx="609550" cy="530308"/>
          </a:xfrm>
          <a:prstGeom prst="rect">
            <a:avLst/>
          </a:prstGeom>
        </p:spPr>
      </p:pic>
      <p:pic>
        <p:nvPicPr>
          <p:cNvPr id="45" name="44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249" y="3608698"/>
            <a:ext cx="499831" cy="755842"/>
          </a:xfrm>
          <a:prstGeom prst="rect">
            <a:avLst/>
          </a:prstGeom>
        </p:spPr>
      </p:pic>
      <p:pic>
        <p:nvPicPr>
          <p:cNvPr id="46" name="45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578" y="4169316"/>
            <a:ext cx="438876" cy="627836"/>
          </a:xfrm>
          <a:prstGeom prst="rect">
            <a:avLst/>
          </a:prstGeom>
        </p:spPr>
      </p:pic>
      <p:pic>
        <p:nvPicPr>
          <p:cNvPr id="9" name="Picture 6" descr="&lt;b&gt;Gifs&lt;/b&gt; &lt;b&gt;Animados&lt;/b&gt; &amp;gt; Ciencia ficcion &amp;gt; &lt;b&gt;zombie&lt;/b&gt;.&lt;b&gt;gif&lt;/b&gt;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670" y="3209108"/>
            <a:ext cx="1373426" cy="171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&lt;b&gt;Gifs&lt;/b&gt; &lt;b&gt;Animados&lt;/b&gt; &amp;gt; Ciencia ficcion &amp;gt; &lt;b&gt;zombie&lt;/b&gt;.&lt;b&gt;gif&lt;/b&gt;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207" y="3059049"/>
            <a:ext cx="1373426" cy="171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2047 CuadroTexto"/>
          <p:cNvSpPr txBox="1"/>
          <p:nvPr/>
        </p:nvSpPr>
        <p:spPr>
          <a:xfrm>
            <a:off x="3275857" y="170638"/>
            <a:ext cx="1473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</a:t>
            </a:r>
            <a:endParaRPr lang="es-ES" sz="40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" name="Picture 6" descr="&lt;b&gt;Gifs&lt;/b&gt; &lt;b&gt;Animados&lt;/b&gt; &amp;gt; Ciencia ficcion &amp;gt; &lt;b&gt;zombie&lt;/b&gt;.&lt;b&gt;gif&lt;/b&gt;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708" y="2962240"/>
            <a:ext cx="1373426" cy="171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52 CuadroTexto"/>
          <p:cNvSpPr txBox="1"/>
          <p:nvPr/>
        </p:nvSpPr>
        <p:spPr>
          <a:xfrm>
            <a:off x="6899090" y="2276872"/>
            <a:ext cx="1373426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47 Retraso"/>
          <p:cNvSpPr/>
          <p:nvPr/>
        </p:nvSpPr>
        <p:spPr>
          <a:xfrm rot="12831226">
            <a:off x="5680951" y="5983381"/>
            <a:ext cx="286318" cy="144016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0" y="4755442"/>
            <a:ext cx="9144000" cy="21025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49" name="2048 Pentágono">
            <a:hlinkClick r:id="" action="ppaction://hlinkshowjump?jump=nextslide"/>
          </p:cNvPr>
          <p:cNvSpPr/>
          <p:nvPr/>
        </p:nvSpPr>
        <p:spPr>
          <a:xfrm>
            <a:off x="7922484" y="5949280"/>
            <a:ext cx="897988" cy="349134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2050 CuadroTexto"/>
          <p:cNvSpPr txBox="1"/>
          <p:nvPr/>
        </p:nvSpPr>
        <p:spPr>
          <a:xfrm>
            <a:off x="467544" y="624821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err="1" smtClean="0">
                <a:solidFill>
                  <a:srgbClr val="FFC000"/>
                </a:solidFill>
              </a:rPr>
              <a:t>Click</a:t>
            </a:r>
            <a:r>
              <a:rPr lang="es-ES_tradnl" sz="2000" b="1" dirty="0" smtClean="0">
                <a:solidFill>
                  <a:srgbClr val="FFC000"/>
                </a:solidFill>
              </a:rPr>
              <a:t> </a:t>
            </a:r>
            <a:r>
              <a:rPr lang="es-ES_tradnl" sz="2000" b="1" dirty="0" err="1" smtClean="0">
                <a:solidFill>
                  <a:srgbClr val="FFC000"/>
                </a:solidFill>
              </a:rPr>
              <a:t>on</a:t>
            </a:r>
            <a:r>
              <a:rPr lang="es-ES_tradnl" sz="2000" b="1" dirty="0" smtClean="0">
                <a:solidFill>
                  <a:srgbClr val="FFC000"/>
                </a:solidFill>
              </a:rPr>
              <a:t> </a:t>
            </a:r>
            <a:r>
              <a:rPr lang="es-ES_tradnl" sz="2000" b="1" dirty="0" err="1" smtClean="0">
                <a:solidFill>
                  <a:srgbClr val="FFC000"/>
                </a:solidFill>
              </a:rPr>
              <a:t>the</a:t>
            </a:r>
            <a:r>
              <a:rPr lang="es-ES_tradnl" sz="2000" b="1" dirty="0" smtClean="0">
                <a:solidFill>
                  <a:srgbClr val="FFC000"/>
                </a:solidFill>
              </a:rPr>
              <a:t> </a:t>
            </a:r>
            <a:r>
              <a:rPr lang="es-ES_tradnl" sz="2000" b="1" dirty="0" err="1" smtClean="0">
                <a:solidFill>
                  <a:srgbClr val="FFC000"/>
                </a:solidFill>
              </a:rPr>
              <a:t>right</a:t>
            </a:r>
            <a:r>
              <a:rPr lang="es-ES_tradnl" sz="2000" b="1" dirty="0" smtClean="0">
                <a:solidFill>
                  <a:srgbClr val="FFC000"/>
                </a:solidFill>
              </a:rPr>
              <a:t> </a:t>
            </a:r>
            <a:r>
              <a:rPr lang="es-ES_tradnl" sz="2000" b="1" dirty="0" err="1" smtClean="0">
                <a:solidFill>
                  <a:srgbClr val="FFC000"/>
                </a:solidFill>
              </a:rPr>
              <a:t>zombie</a:t>
            </a:r>
            <a:endParaRPr lang="es-ES" sz="2000" b="1" dirty="0">
              <a:solidFill>
                <a:srgbClr val="FFC000"/>
              </a:solidFill>
            </a:endParaRPr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89" y="4365104"/>
            <a:ext cx="1121571" cy="560786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524398"/>
            <a:ext cx="1121571" cy="560786"/>
          </a:xfrm>
          <a:prstGeom prst="rect">
            <a:avLst/>
          </a:prstGeom>
        </p:spPr>
      </p:pic>
      <p:sp>
        <p:nvSpPr>
          <p:cNvPr id="47" name="46 Retraso"/>
          <p:cNvSpPr/>
          <p:nvPr/>
        </p:nvSpPr>
        <p:spPr>
          <a:xfrm rot="12831226">
            <a:off x="5667963" y="5983381"/>
            <a:ext cx="286318" cy="144016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traso"/>
          <p:cNvSpPr/>
          <p:nvPr/>
        </p:nvSpPr>
        <p:spPr>
          <a:xfrm rot="18925035">
            <a:off x="5674457" y="6011554"/>
            <a:ext cx="286318" cy="144016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9781" flipH="1">
            <a:off x="5405318" y="5786102"/>
            <a:ext cx="1279159" cy="114285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998510">
            <a:off x="4994510" y="5824380"/>
            <a:ext cx="1143000" cy="109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49 Retraso"/>
          <p:cNvSpPr/>
          <p:nvPr/>
        </p:nvSpPr>
        <p:spPr>
          <a:xfrm rot="19024846">
            <a:off x="5662834" y="5943076"/>
            <a:ext cx="286318" cy="144016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2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601" y="4308374"/>
            <a:ext cx="1121571" cy="560786"/>
          </a:xfrm>
          <a:prstGeom prst="rect">
            <a:avLst/>
          </a:prstGeom>
        </p:spPr>
      </p:pic>
      <p:pic>
        <p:nvPicPr>
          <p:cNvPr id="1030" name="Picture 6" descr="http://2.bp.blogspot.com/_5UTD-1BGs5s/TL3hgWmxMII/AAAAAAAAAw4/lP42e6drxrc/s400/calabaza-halloween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23" y="5013176"/>
            <a:ext cx="1485512" cy="111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54 CuadroTexto"/>
          <p:cNvSpPr txBox="1"/>
          <p:nvPr/>
        </p:nvSpPr>
        <p:spPr>
          <a:xfrm>
            <a:off x="8028384" y="635753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</a:rPr>
              <a:t>7/10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429196"/>
      </p:ext>
    </p:extLst>
  </p:cSld>
  <p:clrMapOvr>
    <a:masterClrMapping/>
  </p:clrMapOvr>
  <p:transition spd="slow">
    <p:circle/>
    <p:sndAc>
      <p:stSnd>
        <p:snd r:embed="rId3" name="scary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6882 -0.7398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10" y="-369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cary_laugh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11181 -0.25694 " pathEditMode="relative" rAng="0" ptsTypes="AA">
                                      <p:cBhvr>
                                        <p:cTn id="3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0" y="-128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cre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"/>
                            </p:stCondLst>
                            <p:childTnLst>
                              <p:par>
                                <p:cTn id="83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"/>
                            </p:stCondLst>
                            <p:childTnLst>
                              <p:par>
                                <p:cTn id="8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5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6.35838E-7 L 0.3927 -0.40809 " pathEditMode="relative" rAng="0" ptsTypes="AA">
                                      <p:cBhvr>
                                        <p:cTn id="11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35" y="-204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"/>
                            </p:stCondLst>
                            <p:childTnLst>
                              <p:par>
                                <p:cTn id="1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7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8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9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0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1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76"/>
                            </p:stCondLst>
                            <p:childTnLst>
                              <p:par>
                                <p:cTn id="12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cary_laugh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2048" grpId="0"/>
      <p:bldP spid="53" grpId="0" animBg="1"/>
      <p:bldP spid="48" grpId="0" animBg="1"/>
      <p:bldP spid="2049" grpId="0" animBg="1"/>
      <p:bldP spid="47" grpId="0" animBg="1"/>
      <p:bldP spid="47" grpId="1" animBg="1"/>
      <p:bldP spid="50" grpId="0" animBg="1"/>
      <p:bldP spid="5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5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27663" y="4201777"/>
            <a:ext cx="1580471" cy="560786"/>
          </a:xfrm>
          <a:prstGeom prst="rect">
            <a:avLst/>
          </a:prstGeom>
        </p:spPr>
      </p:pic>
      <p:pic>
        <p:nvPicPr>
          <p:cNvPr id="51" name="50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55625" y="4452389"/>
            <a:ext cx="1580471" cy="560786"/>
          </a:xfrm>
          <a:prstGeom prst="rect">
            <a:avLst/>
          </a:prstGeom>
        </p:spPr>
      </p:pic>
      <p:pic>
        <p:nvPicPr>
          <p:cNvPr id="49" name="48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9592" y="4244005"/>
            <a:ext cx="1580471" cy="560786"/>
          </a:xfrm>
          <a:prstGeom prst="rect">
            <a:avLst/>
          </a:prstGeom>
        </p:spPr>
      </p:pic>
      <p:sp>
        <p:nvSpPr>
          <p:cNvPr id="2" name="1 Bisel"/>
          <p:cNvSpPr/>
          <p:nvPr/>
        </p:nvSpPr>
        <p:spPr>
          <a:xfrm>
            <a:off x="683568" y="243687"/>
            <a:ext cx="7687910" cy="720080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/>
              <a:t>Wait</a:t>
            </a:r>
            <a:r>
              <a:rPr lang="es-ES_tradnl" sz="3200" b="1" dirty="0" smtClean="0"/>
              <a:t> a </a:t>
            </a:r>
            <a:r>
              <a:rPr lang="es-ES_tradnl" sz="3200" b="1" dirty="0" err="1" smtClean="0"/>
              <a:t>moment</a:t>
            </a:r>
            <a:r>
              <a:rPr lang="es-ES_tradnl" sz="3200" b="1" dirty="0"/>
              <a:t>!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I’m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looking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for</a:t>
            </a:r>
            <a:r>
              <a:rPr lang="es-ES_tradnl" sz="3200" b="1" dirty="0" smtClean="0"/>
              <a:t> ____ </a:t>
            </a:r>
            <a:r>
              <a:rPr lang="es-ES_tradnl" sz="3200" b="1" dirty="0" err="1" smtClean="0"/>
              <a:t>mask</a:t>
            </a:r>
            <a:r>
              <a:rPr lang="es-ES_tradnl" sz="3200" b="1" dirty="0" smtClean="0"/>
              <a:t>.  </a:t>
            </a:r>
            <a:endParaRPr lang="es-ES" sz="3200" b="1" dirty="0"/>
          </a:p>
        </p:txBody>
      </p:sp>
      <p:grpSp>
        <p:nvGrpSpPr>
          <p:cNvPr id="27" name="26 Grupo"/>
          <p:cNvGrpSpPr/>
          <p:nvPr/>
        </p:nvGrpSpPr>
        <p:grpSpPr>
          <a:xfrm>
            <a:off x="2123728" y="-27384"/>
            <a:ext cx="144016" cy="271071"/>
            <a:chOff x="2123728" y="-27384"/>
            <a:chExt cx="144016" cy="271071"/>
          </a:xfrm>
        </p:grpSpPr>
        <p:sp>
          <p:nvSpPr>
            <p:cNvPr id="23" name="22 Elipse"/>
            <p:cNvSpPr/>
            <p:nvPr/>
          </p:nvSpPr>
          <p:spPr>
            <a:xfrm>
              <a:off x="2123728" y="116632"/>
              <a:ext cx="144016" cy="127055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Arco de bloque"/>
            <p:cNvSpPr/>
            <p:nvPr/>
          </p:nvSpPr>
          <p:spPr>
            <a:xfrm>
              <a:off x="2141730" y="44624"/>
              <a:ext cx="108012" cy="126014"/>
            </a:xfrm>
            <a:prstGeom prst="blockArc">
              <a:avLst>
                <a:gd name="adj1" fmla="val 10800000"/>
                <a:gd name="adj2" fmla="val 8221571"/>
                <a:gd name="adj3" fmla="val 2089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1" name="30 Arco de bloque"/>
            <p:cNvSpPr/>
            <p:nvPr/>
          </p:nvSpPr>
          <p:spPr>
            <a:xfrm>
              <a:off x="2157369" y="-27384"/>
              <a:ext cx="76733" cy="108012"/>
            </a:xfrm>
            <a:prstGeom prst="blockArc">
              <a:avLst>
                <a:gd name="adj1" fmla="val 8650465"/>
                <a:gd name="adj2" fmla="val 6178013"/>
                <a:gd name="adj3" fmla="val 2466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32 Grupo"/>
          <p:cNvGrpSpPr/>
          <p:nvPr/>
        </p:nvGrpSpPr>
        <p:grpSpPr>
          <a:xfrm>
            <a:off x="6588224" y="-27384"/>
            <a:ext cx="144016" cy="271071"/>
            <a:chOff x="2123728" y="-27384"/>
            <a:chExt cx="144016" cy="271071"/>
          </a:xfrm>
        </p:grpSpPr>
        <p:sp>
          <p:nvSpPr>
            <p:cNvPr id="34" name="33 Elipse"/>
            <p:cNvSpPr/>
            <p:nvPr/>
          </p:nvSpPr>
          <p:spPr>
            <a:xfrm>
              <a:off x="2123728" y="116632"/>
              <a:ext cx="144016" cy="127055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34 Arco de bloque"/>
            <p:cNvSpPr/>
            <p:nvPr/>
          </p:nvSpPr>
          <p:spPr>
            <a:xfrm>
              <a:off x="2141730" y="44624"/>
              <a:ext cx="108012" cy="126014"/>
            </a:xfrm>
            <a:prstGeom prst="blockArc">
              <a:avLst>
                <a:gd name="adj1" fmla="val 10800000"/>
                <a:gd name="adj2" fmla="val 8221571"/>
                <a:gd name="adj3" fmla="val 2089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6" name="35 Arco de bloque"/>
            <p:cNvSpPr/>
            <p:nvPr/>
          </p:nvSpPr>
          <p:spPr>
            <a:xfrm>
              <a:off x="2157369" y="-27384"/>
              <a:ext cx="76733" cy="108012"/>
            </a:xfrm>
            <a:prstGeom prst="blockArc">
              <a:avLst>
                <a:gd name="adj1" fmla="val 8650465"/>
                <a:gd name="adj2" fmla="val 6178013"/>
                <a:gd name="adj3" fmla="val 2466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37" name="36 CuadroTexto"/>
          <p:cNvSpPr txBox="1"/>
          <p:nvPr/>
        </p:nvSpPr>
        <p:spPr>
          <a:xfrm>
            <a:off x="1115616" y="2329716"/>
            <a:ext cx="1373426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4062670" y="2800092"/>
            <a:ext cx="1373426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" name="39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19" y="3720784"/>
            <a:ext cx="286488" cy="408398"/>
          </a:xfrm>
          <a:prstGeom prst="rect">
            <a:avLst/>
          </a:prstGeom>
        </p:spPr>
      </p:pic>
      <p:pic>
        <p:nvPicPr>
          <p:cNvPr id="41" name="40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176" y="3284956"/>
            <a:ext cx="694887" cy="640027"/>
          </a:xfrm>
          <a:prstGeom prst="rect">
            <a:avLst/>
          </a:prstGeom>
        </p:spPr>
      </p:pic>
      <p:pic>
        <p:nvPicPr>
          <p:cNvPr id="42" name="41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67" y="3284956"/>
            <a:ext cx="304775" cy="444971"/>
          </a:xfrm>
          <a:prstGeom prst="rect">
            <a:avLst/>
          </a:prstGeom>
        </p:spPr>
      </p:pic>
      <p:pic>
        <p:nvPicPr>
          <p:cNvPr id="43" name="42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90" y="3560644"/>
            <a:ext cx="359634" cy="499831"/>
          </a:xfrm>
          <a:prstGeom prst="rect">
            <a:avLst/>
          </a:prstGeom>
        </p:spPr>
      </p:pic>
      <p:pic>
        <p:nvPicPr>
          <p:cNvPr id="44" name="43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015" y="3770416"/>
            <a:ext cx="609550" cy="530308"/>
          </a:xfrm>
          <a:prstGeom prst="rect">
            <a:avLst/>
          </a:prstGeom>
        </p:spPr>
      </p:pic>
      <p:pic>
        <p:nvPicPr>
          <p:cNvPr id="45" name="44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249" y="3608698"/>
            <a:ext cx="499831" cy="755842"/>
          </a:xfrm>
          <a:prstGeom prst="rect">
            <a:avLst/>
          </a:prstGeom>
        </p:spPr>
      </p:pic>
      <p:pic>
        <p:nvPicPr>
          <p:cNvPr id="46" name="45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578" y="4169316"/>
            <a:ext cx="438876" cy="627836"/>
          </a:xfrm>
          <a:prstGeom prst="rect">
            <a:avLst/>
          </a:prstGeom>
        </p:spPr>
      </p:pic>
      <p:pic>
        <p:nvPicPr>
          <p:cNvPr id="9" name="Picture 6" descr="&lt;b&gt;Gifs&lt;/b&gt; &lt;b&gt;Animados&lt;/b&gt; &amp;gt; Ciencia ficcion &amp;gt; &lt;b&gt;zombie&lt;/b&gt;.&lt;b&gt;gif&lt;/b&gt;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670" y="3209108"/>
            <a:ext cx="1373426" cy="171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&lt;b&gt;Gifs&lt;/b&gt; &lt;b&gt;Animados&lt;/b&gt; &amp;gt; Ciencia ficcion &amp;gt; &lt;b&gt;zombie&lt;/b&gt;.&lt;b&gt;gif&lt;/b&gt;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207" y="3059049"/>
            <a:ext cx="1373426" cy="171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2047 CuadroTexto"/>
          <p:cNvSpPr txBox="1"/>
          <p:nvPr/>
        </p:nvSpPr>
        <p:spPr>
          <a:xfrm>
            <a:off x="6224111" y="170638"/>
            <a:ext cx="1012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</a:t>
            </a:r>
            <a:endParaRPr lang="es-ES" sz="40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" name="Picture 6" descr="&lt;b&gt;Gifs&lt;/b&gt; &lt;b&gt;Animados&lt;/b&gt; &amp;gt; Ciencia ficcion &amp;gt; &lt;b&gt;zombie&lt;/b&gt;.&lt;b&gt;gif&lt;/b&gt;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708" y="3008362"/>
            <a:ext cx="1373426" cy="171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52 CuadroTexto"/>
          <p:cNvSpPr txBox="1"/>
          <p:nvPr/>
        </p:nvSpPr>
        <p:spPr>
          <a:xfrm>
            <a:off x="6899090" y="2276872"/>
            <a:ext cx="1373426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47 Retraso"/>
          <p:cNvSpPr/>
          <p:nvPr/>
        </p:nvSpPr>
        <p:spPr>
          <a:xfrm rot="12831226">
            <a:off x="5680951" y="5983381"/>
            <a:ext cx="286318" cy="144016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0" y="4755442"/>
            <a:ext cx="9144000" cy="21025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49" name="2048 Pentágono">
            <a:hlinkClick r:id="" action="ppaction://hlinkshowjump?jump=nextslide"/>
          </p:cNvPr>
          <p:cNvSpPr/>
          <p:nvPr/>
        </p:nvSpPr>
        <p:spPr>
          <a:xfrm>
            <a:off x="7922484" y="5949280"/>
            <a:ext cx="897988" cy="349134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2050 CuadroTexto"/>
          <p:cNvSpPr txBox="1"/>
          <p:nvPr/>
        </p:nvSpPr>
        <p:spPr>
          <a:xfrm>
            <a:off x="467544" y="624821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err="1" smtClean="0">
                <a:solidFill>
                  <a:srgbClr val="FFC000"/>
                </a:solidFill>
              </a:rPr>
              <a:t>Click</a:t>
            </a:r>
            <a:r>
              <a:rPr lang="es-ES_tradnl" sz="2000" b="1" dirty="0" smtClean="0">
                <a:solidFill>
                  <a:srgbClr val="FFC000"/>
                </a:solidFill>
              </a:rPr>
              <a:t> </a:t>
            </a:r>
            <a:r>
              <a:rPr lang="es-ES_tradnl" sz="2000" b="1" dirty="0" err="1" smtClean="0">
                <a:solidFill>
                  <a:srgbClr val="FFC000"/>
                </a:solidFill>
              </a:rPr>
              <a:t>on</a:t>
            </a:r>
            <a:r>
              <a:rPr lang="es-ES_tradnl" sz="2000" b="1" dirty="0" smtClean="0">
                <a:solidFill>
                  <a:srgbClr val="FFC000"/>
                </a:solidFill>
              </a:rPr>
              <a:t> </a:t>
            </a:r>
            <a:r>
              <a:rPr lang="es-ES_tradnl" sz="2000" b="1" dirty="0" err="1" smtClean="0">
                <a:solidFill>
                  <a:srgbClr val="FFC000"/>
                </a:solidFill>
              </a:rPr>
              <a:t>the</a:t>
            </a:r>
            <a:r>
              <a:rPr lang="es-ES_tradnl" sz="2000" b="1" dirty="0" smtClean="0">
                <a:solidFill>
                  <a:srgbClr val="FFC000"/>
                </a:solidFill>
              </a:rPr>
              <a:t> </a:t>
            </a:r>
            <a:r>
              <a:rPr lang="es-ES_tradnl" sz="2000" b="1" dirty="0" err="1" smtClean="0">
                <a:solidFill>
                  <a:srgbClr val="FFC000"/>
                </a:solidFill>
              </a:rPr>
              <a:t>right</a:t>
            </a:r>
            <a:r>
              <a:rPr lang="es-ES_tradnl" sz="2000" b="1" dirty="0" smtClean="0">
                <a:solidFill>
                  <a:srgbClr val="FFC000"/>
                </a:solidFill>
              </a:rPr>
              <a:t> </a:t>
            </a:r>
            <a:r>
              <a:rPr lang="es-ES_tradnl" sz="2000" b="1" dirty="0" err="1" smtClean="0">
                <a:solidFill>
                  <a:srgbClr val="FFC000"/>
                </a:solidFill>
              </a:rPr>
              <a:t>zombie</a:t>
            </a:r>
            <a:endParaRPr lang="es-ES" sz="2000" b="1" dirty="0">
              <a:solidFill>
                <a:srgbClr val="FFC000"/>
              </a:solidFill>
            </a:endParaRPr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89" y="4365104"/>
            <a:ext cx="1121571" cy="560786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524398"/>
            <a:ext cx="1121571" cy="560786"/>
          </a:xfrm>
          <a:prstGeom prst="rect">
            <a:avLst/>
          </a:prstGeom>
        </p:spPr>
      </p:pic>
      <p:sp>
        <p:nvSpPr>
          <p:cNvPr id="47" name="46 Retraso"/>
          <p:cNvSpPr/>
          <p:nvPr/>
        </p:nvSpPr>
        <p:spPr>
          <a:xfrm rot="12831226">
            <a:off x="5667963" y="5983381"/>
            <a:ext cx="286318" cy="144016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traso"/>
          <p:cNvSpPr/>
          <p:nvPr/>
        </p:nvSpPr>
        <p:spPr>
          <a:xfrm rot="18925035">
            <a:off x="5674457" y="6011554"/>
            <a:ext cx="286318" cy="144016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9781" flipH="1">
            <a:off x="5405318" y="5786102"/>
            <a:ext cx="1279159" cy="114285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998510">
            <a:off x="4994510" y="5824380"/>
            <a:ext cx="1143000" cy="109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49 Retraso"/>
          <p:cNvSpPr/>
          <p:nvPr/>
        </p:nvSpPr>
        <p:spPr>
          <a:xfrm rot="19024846">
            <a:off x="5662834" y="5943076"/>
            <a:ext cx="286318" cy="144016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2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837" y="4380382"/>
            <a:ext cx="1121571" cy="560786"/>
          </a:xfrm>
          <a:prstGeom prst="rect">
            <a:avLst/>
          </a:prstGeom>
        </p:spPr>
      </p:pic>
      <p:pic>
        <p:nvPicPr>
          <p:cNvPr id="1030" name="Picture 6" descr="http://2.bp.blogspot.com/_5UTD-1BGs5s/TL3hgWmxMII/AAAAAAAAAw4/lP42e6drxrc/s400/calabaza-halloween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23" y="5013176"/>
            <a:ext cx="1485512" cy="111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54 CuadroTexto"/>
          <p:cNvSpPr txBox="1"/>
          <p:nvPr/>
        </p:nvSpPr>
        <p:spPr>
          <a:xfrm>
            <a:off x="8028384" y="635753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</a:rPr>
              <a:t>8/10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01175"/>
      </p:ext>
    </p:extLst>
  </p:cSld>
  <p:clrMapOvr>
    <a:masterClrMapping/>
  </p:clrMapOvr>
  <p:transition spd="slow">
    <p:circle/>
    <p:sndAc>
      <p:stSnd>
        <p:snd r:embed="rId3" name="scary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6882 -0.7398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10" y="-369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cary_laugh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11181 -0.25694 " pathEditMode="relative" rAng="0" ptsTypes="AA">
                                      <p:cBhvr>
                                        <p:cTn id="3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0" y="-128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cre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"/>
                            </p:stCondLst>
                            <p:childTnLst>
                              <p:par>
                                <p:cTn id="83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"/>
                            </p:stCondLst>
                            <p:childTnLst>
                              <p:par>
                                <p:cTn id="8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5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6.35838E-7 L 0.3927 -0.40809 " pathEditMode="relative" rAng="0" ptsTypes="AA">
                                      <p:cBhvr>
                                        <p:cTn id="11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35" y="-204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"/>
                            </p:stCondLst>
                            <p:childTnLst>
                              <p:par>
                                <p:cTn id="1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7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8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9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0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1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26"/>
                            </p:stCondLst>
                            <p:childTnLst>
                              <p:par>
                                <p:cTn id="12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cary_laugh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2048" grpId="0"/>
      <p:bldP spid="53" grpId="0" animBg="1"/>
      <p:bldP spid="48" grpId="0" animBg="1"/>
      <p:bldP spid="2049" grpId="0" animBg="1"/>
      <p:bldP spid="47" grpId="0" animBg="1"/>
      <p:bldP spid="47" grpId="1" animBg="1"/>
      <p:bldP spid="50" grpId="0" animBg="1"/>
      <p:bldP spid="50" grpId="1" animBg="1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221</Words>
  <Application>Microsoft Office PowerPoint</Application>
  <PresentationFormat>Presentación en pantalla (4:3)</PresentationFormat>
  <Paragraphs>92</Paragraphs>
  <Slides>11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PACKARD</cp:lastModifiedBy>
  <cp:revision>130</cp:revision>
  <dcterms:created xsi:type="dcterms:W3CDTF">2015-06-28T18:36:14Z</dcterms:created>
  <dcterms:modified xsi:type="dcterms:W3CDTF">2015-10-16T17:37:08Z</dcterms:modified>
</cp:coreProperties>
</file>