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83" r:id="rId2"/>
    <p:sldId id="1082" r:id="rId3"/>
    <p:sldId id="1084" r:id="rId4"/>
    <p:sldId id="1103" r:id="rId5"/>
    <p:sldId id="1086" r:id="rId6"/>
    <p:sldId id="1088" r:id="rId7"/>
    <p:sldId id="1089" r:id="rId8"/>
    <p:sldId id="1092" r:id="rId9"/>
    <p:sldId id="1090" r:id="rId10"/>
    <p:sldId id="1091" r:id="rId11"/>
    <p:sldId id="1098" r:id="rId12"/>
    <p:sldId id="1099" r:id="rId13"/>
    <p:sldId id="1087" r:id="rId14"/>
    <p:sldId id="1100" r:id="rId15"/>
    <p:sldId id="1101" r:id="rId16"/>
    <p:sldId id="110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g1 3.3" id="{726C7FD6-5EB3-42C7-8941-A6AC7F79DD48}">
          <p14:sldIdLst>
            <p14:sldId id="1083"/>
            <p14:sldId id="1082"/>
            <p14:sldId id="1084"/>
            <p14:sldId id="1103"/>
            <p14:sldId id="1086"/>
            <p14:sldId id="1088"/>
            <p14:sldId id="1089"/>
            <p14:sldId id="1092"/>
            <p14:sldId id="1090"/>
            <p14:sldId id="1091"/>
            <p14:sldId id="1098"/>
            <p14:sldId id="1099"/>
            <p14:sldId id="1087"/>
            <p14:sldId id="1100"/>
            <p14:sldId id="1101"/>
            <p14:sldId id="11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A544"/>
    <a:srgbClr val="B2483F"/>
    <a:srgbClr val="84BA78"/>
    <a:srgbClr val="569B89"/>
    <a:srgbClr val="E6E6E6"/>
    <a:srgbClr val="01726E"/>
    <a:srgbClr val="F4DFC5"/>
    <a:srgbClr val="D6BD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9A7A0-D00F-4B1B-AA78-7D2104506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9E203B-6E1E-4FFB-91AF-ECB526B35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18652C-5CE4-4618-AF94-85D4F8C66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F0690-8B0C-43B4-9C6E-52E0340C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1CEF1E-03A0-4B7E-9F58-C9C31ED8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9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ADEE7-B89B-4019-8A48-8BBBAC5D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5CAC27-2293-4586-8C07-D3499E051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A40860-3432-4D25-B0EF-D002E29B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B04B56-23AB-4B39-B978-AF2E14FA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43F744-5CC3-40CB-AC53-44169591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14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5FE3E1-191B-4D06-9DA5-1D64E59D7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1BAB66-2CBD-49F3-B569-B13C31577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4A1C8-6878-427B-87F4-672571E31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626279-0BCC-4135-9A08-DD9BC9FC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822335-00A9-480D-990C-6AFA7052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0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6A87B-E996-4D25-BFBA-E0F12130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5854D8-D1A1-4B46-A711-ED387BDA9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449C64-712C-4746-AB0E-CF15E43D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817337-95AE-4DF8-994A-F37617A0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D1D207-178B-4613-9956-D08D1CE9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8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8959E-2B2B-49D8-8696-DA8DDECF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7F798-9D3C-4F24-AF02-C871A2CA1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8E9EDF-2C83-4E63-936E-3CCE78DA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B3EF7-BFB0-4A33-9A9C-BBE004CE6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1E6464-A313-4F97-B916-2DC1A66E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8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072E4-C2BD-4D01-BEAB-A1944EC9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23E69D-1B98-431A-A086-C097B8D14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DE83E-D42A-45F2-94C7-A49F25F3B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02E91-90C2-4E93-9E85-BB1E784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60D89A-EBBC-4398-A3C9-F09E0DD4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48929A-E441-48C2-8137-60CD05E3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8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39CF9-DF00-4FE1-9939-64C848DDD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936EAC-5F56-4E3C-BD1C-BC2D81E62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28DD84-7A37-480F-801E-DED97595A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AD4CD0-5208-4F6D-98CF-58666E431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95ADB9-7356-46D8-9EE1-D1951BCD7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F363C8-A500-4ECB-8EE7-F16A82D6D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58F839-EB50-494F-9DCE-126743FA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8438CD3-02A8-46AF-9D29-34B2E9E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98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7B02E-CF34-4E83-A332-88F4ADBB3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BC6D75-4847-4AB6-802D-842243BD2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EFE82E-78F4-4B49-8723-8BA50676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1DFF4F-65F6-4E47-BA49-F97F2E3E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5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659427-FC02-40BE-BC21-8F2931CD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6C182E-C307-4410-9088-DBEBBAF6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5FA0E2-65A2-4E83-BFCB-D5E4847DC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65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C8785-A292-4CD6-82EC-84C9E746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81011-A60B-4362-BBC3-C188E4DA7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7CC327-084D-462D-81A1-240BC53B1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8FF97C-8EA2-43F4-AAD3-5B2A9F8C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B98F1-C8EB-4F4A-AA37-9C649B9A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005E2-5089-40FB-B4E2-83A790DF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8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C7787-E0D6-43C1-AF32-D15571BC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FDCD94-08FE-49F0-8F93-A25126A7D6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FE6A61-BAC9-423C-BB22-E285D77CF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2F2EA1-8C5C-4A3B-9146-620B6BAD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8E377F-D21F-4B8F-B5A9-DA91FB2B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552D4C-FF8B-4AF1-9021-F5974621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40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92C6A-D0AA-4598-9450-2E8A4985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9D3778-CA9D-4795-BE21-88F04FA22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ACD93-B846-4CE2-8657-936C683A9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7E1D-FD93-4140-AB1B-FB7C008E043F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337348-900E-4330-8352-5874E5372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D2305D-61FE-4CE6-AABF-D567A8110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7697B-8CE6-4C9A-A57A-577740AF9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6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08169/Flashcard/?slug=tIB2mSdM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luph?x=1jqt&amp;i=1bxx6d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1280849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wordwall.net/resource/2128108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hyperlink" Target="https://wordwall.net/resource/2128123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jpeg"/><Relationship Id="rId5" Type="http://schemas.openxmlformats.org/officeDocument/2006/relationships/image" Target="../media/image10.jpe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19201422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0.jpeg"/><Relationship Id="rId12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0CFE1F2-CEF6-48B3-8316-D50746B57CD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3C43E44-FF7F-4E23-AED9-A73E6A5E3A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" t="12928" r="918" b="8734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>
              <a:hlinkClick r:id="rId3"/>
              <a:extLst>
                <a:ext uri="{FF2B5EF4-FFF2-40B4-BE49-F238E27FC236}">
                  <a16:creationId xmlns:a16="http://schemas.microsoft.com/office/drawing/2014/main" id="{1A2C6166-73DF-41B6-BFC5-3BE4BA6FFB4A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F9D960D-BBD5-4BA8-B656-00C585D19352}"/>
              </a:ext>
            </a:extLst>
          </p:cNvPr>
          <p:cNvSpPr/>
          <p:nvPr/>
        </p:nvSpPr>
        <p:spPr>
          <a:xfrm>
            <a:off x="4121497" y="791569"/>
            <a:ext cx="3949007" cy="4230807"/>
          </a:xfrm>
          <a:prstGeom prst="rect">
            <a:avLst/>
          </a:prstGeom>
          <a:solidFill>
            <a:srgbClr val="F4DFC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64B72-6972-40EB-8CA7-E025E17C4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774" y="1083808"/>
            <a:ext cx="1150471" cy="690282"/>
          </a:xfrm>
          <a:prstGeom prst="rect">
            <a:avLst/>
          </a:prstGeom>
          <a:ln w="28575">
            <a:solidFill>
              <a:srgbClr val="01726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C13075-019F-48C4-8DBE-CB31F672B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837" y="2206467"/>
            <a:ext cx="3559570" cy="573057"/>
          </a:xfrm>
          <a:prstGeom prst="rect">
            <a:avLst/>
          </a:prstGeom>
          <a:ln w="28575">
            <a:solidFill>
              <a:srgbClr val="01726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9A04E5-21E4-4636-8B73-C84D35151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832" y="2887400"/>
            <a:ext cx="2247392" cy="413314"/>
          </a:xfrm>
          <a:prstGeom prst="rect">
            <a:avLst/>
          </a:prstGeom>
          <a:ln w="28575">
            <a:solidFill>
              <a:srgbClr val="01726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F0D1A8-ED6B-4750-8B40-5EF31D897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646" y="3776065"/>
            <a:ext cx="1563997" cy="421666"/>
          </a:xfrm>
          <a:prstGeom prst="rect">
            <a:avLst/>
          </a:prstGeom>
          <a:ln w="28575">
            <a:solidFill>
              <a:srgbClr val="01726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292733-2B16-45AB-983C-B494792B95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2427" y="4311808"/>
            <a:ext cx="2912083" cy="326918"/>
          </a:xfrm>
          <a:prstGeom prst="rect">
            <a:avLst/>
          </a:prstGeom>
          <a:ln w="28575">
            <a:solidFill>
              <a:srgbClr val="01726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291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EE8AB5C-0EEA-42E8-8C11-DD9F1804539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E93ECF78-7F09-4E3A-AC0E-EFFBE5B1570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229F652F-F50F-44C5-9EE2-606DADBF78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Прямоугольник 21">
                <a:hlinkClick r:id="rId3"/>
                <a:extLst>
                  <a:ext uri="{FF2B5EF4-FFF2-40B4-BE49-F238E27FC236}">
                    <a16:creationId xmlns:a16="http://schemas.microsoft.com/office/drawing/2014/main" id="{7610F767-004A-45A5-A39D-8106AC5095B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8E4875D1-A050-43A7-83B5-22186B398A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CCF569-A08B-4959-8955-CE0136B60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377" y="581421"/>
            <a:ext cx="4826895" cy="782886"/>
          </a:xfrm>
          <a:prstGeom prst="rect">
            <a:avLst/>
          </a:prstGeom>
          <a:ln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D83834-112B-4D83-B294-6566F7150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37378" y="1641803"/>
            <a:ext cx="6951845" cy="4844702"/>
          </a:xfrm>
          <a:prstGeom prst="rect">
            <a:avLst/>
          </a:prstGeom>
          <a:solidFill>
            <a:srgbClr val="63A544"/>
          </a:solidFill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5CEB0C-E8E9-4D59-B703-352488D4BE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108" r="37822"/>
          <a:stretch/>
        </p:blipFill>
        <p:spPr>
          <a:xfrm>
            <a:off x="8084268" y="1641803"/>
            <a:ext cx="2791889" cy="1839879"/>
          </a:xfrm>
          <a:prstGeom prst="rect">
            <a:avLst/>
          </a:prstGeom>
          <a:ln w="38100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3D8D33-3894-4152-AE2F-343638A2F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4620" y="581421"/>
            <a:ext cx="4682392" cy="919136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7287B3-3189-482D-96F7-1CF5E28E96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91"/>
          <a:stretch/>
        </p:blipFill>
        <p:spPr>
          <a:xfrm>
            <a:off x="8332125" y="3576193"/>
            <a:ext cx="2296173" cy="3141074"/>
          </a:xfrm>
          <a:prstGeom prst="rect">
            <a:avLst/>
          </a:prstGeom>
          <a:ln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FDB8AB2-627F-4089-BF4A-5766AA1FC78C}"/>
              </a:ext>
            </a:extLst>
          </p:cNvPr>
          <p:cNvSpPr/>
          <p:nvPr/>
        </p:nvSpPr>
        <p:spPr>
          <a:xfrm>
            <a:off x="8524875" y="3876006"/>
            <a:ext cx="2011197" cy="324519"/>
          </a:xfrm>
          <a:prstGeom prst="roundRect">
            <a:avLst/>
          </a:prstGeom>
          <a:solidFill>
            <a:srgbClr val="63A54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D77ABB7-5667-4024-88ED-2CABAD66C043}"/>
              </a:ext>
            </a:extLst>
          </p:cNvPr>
          <p:cNvSpPr/>
          <p:nvPr/>
        </p:nvSpPr>
        <p:spPr>
          <a:xfrm>
            <a:off x="8524875" y="4295106"/>
            <a:ext cx="2011197" cy="324519"/>
          </a:xfrm>
          <a:prstGeom prst="roundRect">
            <a:avLst/>
          </a:prstGeom>
          <a:solidFill>
            <a:srgbClr val="63A54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EF7D0F01-7194-4D34-A1BA-A7CE9A5DED36}"/>
              </a:ext>
            </a:extLst>
          </p:cNvPr>
          <p:cNvSpPr/>
          <p:nvPr/>
        </p:nvSpPr>
        <p:spPr>
          <a:xfrm>
            <a:off x="8524875" y="4704681"/>
            <a:ext cx="2011197" cy="324519"/>
          </a:xfrm>
          <a:prstGeom prst="roundRect">
            <a:avLst/>
          </a:prstGeom>
          <a:solidFill>
            <a:srgbClr val="63A54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AB343A4-6A00-4817-9838-0C0F1BFDFB4C}"/>
              </a:ext>
            </a:extLst>
          </p:cNvPr>
          <p:cNvSpPr/>
          <p:nvPr/>
        </p:nvSpPr>
        <p:spPr>
          <a:xfrm>
            <a:off x="8524875" y="5114256"/>
            <a:ext cx="2011197" cy="324519"/>
          </a:xfrm>
          <a:prstGeom prst="roundRect">
            <a:avLst/>
          </a:prstGeom>
          <a:solidFill>
            <a:srgbClr val="63A54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FBC5208-121D-4DF0-AAB0-12A7DF9FA7C2}"/>
              </a:ext>
            </a:extLst>
          </p:cNvPr>
          <p:cNvSpPr/>
          <p:nvPr/>
        </p:nvSpPr>
        <p:spPr>
          <a:xfrm>
            <a:off x="8524875" y="5523831"/>
            <a:ext cx="2011197" cy="324519"/>
          </a:xfrm>
          <a:prstGeom prst="roundRect">
            <a:avLst/>
          </a:prstGeom>
          <a:solidFill>
            <a:srgbClr val="63A54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1D1EDE2-8304-4BC7-B5CE-E0F0FE87346F}"/>
              </a:ext>
            </a:extLst>
          </p:cNvPr>
          <p:cNvSpPr/>
          <p:nvPr/>
        </p:nvSpPr>
        <p:spPr>
          <a:xfrm>
            <a:off x="8524875" y="5942931"/>
            <a:ext cx="2011197" cy="324519"/>
          </a:xfrm>
          <a:prstGeom prst="roundRect">
            <a:avLst/>
          </a:prstGeom>
          <a:solidFill>
            <a:srgbClr val="63A54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3CB2281D-E60F-4082-B89A-1A31470E6D48}"/>
              </a:ext>
            </a:extLst>
          </p:cNvPr>
          <p:cNvSpPr/>
          <p:nvPr/>
        </p:nvSpPr>
        <p:spPr>
          <a:xfrm>
            <a:off x="8524875" y="6333456"/>
            <a:ext cx="2011197" cy="324519"/>
          </a:xfrm>
          <a:prstGeom prst="roundRect">
            <a:avLst/>
          </a:prstGeom>
          <a:solidFill>
            <a:srgbClr val="63A54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442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D3EECF8-33F7-4B1D-A88E-D3DDF3B409A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A1E8C926-0650-4B6C-A271-E44A2B0E6DE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48F260F8-668B-41B0-BBF3-35E43E1B46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Прямоугольник 20">
                <a:hlinkClick r:id="rId3"/>
                <a:extLst>
                  <a:ext uri="{FF2B5EF4-FFF2-40B4-BE49-F238E27FC236}">
                    <a16:creationId xmlns:a16="http://schemas.microsoft.com/office/drawing/2014/main" id="{7C57A843-C56D-4C2B-B6B8-33A573A5085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A1982D4C-C664-4742-89E0-5A39572CC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50275E-8EDF-4E51-B977-054F0FD97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29" y="611617"/>
            <a:ext cx="5041575" cy="270000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E5335-842C-4B38-A8BD-94C1B25CB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811" y="611617"/>
            <a:ext cx="5041575" cy="270000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322751-91F7-4BE4-8ED6-71BAF868E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29" y="3592341"/>
            <a:ext cx="5041575" cy="270000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36D1AD-7A43-4855-9914-FC2688981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0811" y="3592341"/>
            <a:ext cx="5106150" cy="270000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E65250-2AE3-4F46-8287-2ABE4EBB1D42}"/>
              </a:ext>
            </a:extLst>
          </p:cNvPr>
          <p:cNvSpPr/>
          <p:nvPr/>
        </p:nvSpPr>
        <p:spPr>
          <a:xfrm>
            <a:off x="859614" y="2557773"/>
            <a:ext cx="2943050" cy="707886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There isn’t a computer.</a:t>
            </a:r>
          </a:p>
          <a:p>
            <a:r>
              <a:rPr lang="en-US" sz="2000" dirty="0">
                <a:ln w="0"/>
              </a:rPr>
              <a:t>There aren’t any windows.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46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80EBED5-2438-46AB-8D1E-EC306CAC462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4001B11-8719-48DC-B7C7-88F8FFFA5098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0D4A9D84-9BE1-48FB-AF4E-4FFDE53AB5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62CEBC52-BF3B-4F89-B95C-8F2C099117C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7C67E58-E6CE-43DE-92F1-E4B03C35F4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347585-398E-4CEE-96BB-6C6ED0D58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80" y="445827"/>
            <a:ext cx="3924300" cy="5638800"/>
          </a:xfrm>
          <a:prstGeom prst="rect">
            <a:avLst/>
          </a:prstGeom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873CF3CC-DFBB-4DCB-81E6-8D761FA2C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415" y="1385228"/>
            <a:ext cx="1219200" cy="514350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87844C77-30FC-4837-85CE-ADFCEA4C7A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7415" y="2388137"/>
            <a:ext cx="2676525" cy="590550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584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2147199-1C12-40EB-B8DF-5401880624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645508D-B3E3-43BD-9BA2-142649795D2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46BE2511-5442-479C-BC63-EA0BFCE6CE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5"/>
                <a:extLst>
                  <a:ext uri="{FF2B5EF4-FFF2-40B4-BE49-F238E27FC236}">
                    <a16:creationId xmlns:a16="http://schemas.microsoft.com/office/drawing/2014/main" id="{82578954-4E96-4A4F-8D70-51035FB459A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ECAB39F-6976-4F80-93CF-43E6763972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341B59-0A1E-4EBC-A2A7-299C28395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577" y="835053"/>
            <a:ext cx="4971527" cy="2796484"/>
          </a:xfrm>
          <a:prstGeom prst="rect">
            <a:avLst/>
          </a:prstGeom>
          <a:solidFill>
            <a:srgbClr val="63A544"/>
          </a:solidFill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G1_L1 u 3.3 - Are there any cupcakes_MEL">
            <a:hlinkClick r:id="" action="ppaction://media"/>
            <a:extLst>
              <a:ext uri="{FF2B5EF4-FFF2-40B4-BE49-F238E27FC236}">
                <a16:creationId xmlns:a16="http://schemas.microsoft.com/office/drawing/2014/main" id="{56792AD8-D326-4FEE-80B2-9DC52D8F1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4149" y="3212815"/>
            <a:ext cx="4971526" cy="2796484"/>
          </a:xfrm>
          <a:prstGeom prst="rect">
            <a:avLst/>
          </a:prstGeom>
          <a:solidFill>
            <a:srgbClr val="63A544"/>
          </a:solidFill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164FF15-FFEC-4F30-A861-F7CDFCA9EA66}"/>
              </a:ext>
            </a:extLst>
          </p:cNvPr>
          <p:cNvSpPr/>
          <p:nvPr/>
        </p:nvSpPr>
        <p:spPr>
          <a:xfrm>
            <a:off x="1755585" y="1146412"/>
            <a:ext cx="1437991" cy="338209"/>
          </a:xfrm>
          <a:prstGeom prst="roundRect">
            <a:avLst/>
          </a:prstGeom>
          <a:solidFill>
            <a:srgbClr val="63A54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C147948-5009-4A59-86DB-0D95FB7ACBE2}"/>
              </a:ext>
            </a:extLst>
          </p:cNvPr>
          <p:cNvSpPr/>
          <p:nvPr/>
        </p:nvSpPr>
        <p:spPr>
          <a:xfrm>
            <a:off x="6432898" y="2138094"/>
            <a:ext cx="3064300" cy="369332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2. Watch the video and check.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63E69B-6205-43EE-9090-B40714C97FD9}"/>
              </a:ext>
            </a:extLst>
          </p:cNvPr>
          <p:cNvSpPr/>
          <p:nvPr/>
        </p:nvSpPr>
        <p:spPr>
          <a:xfrm>
            <a:off x="6432898" y="1432706"/>
            <a:ext cx="2643802" cy="369332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1. What is Anna’s answer?</a:t>
            </a:r>
          </a:p>
        </p:txBody>
      </p:sp>
    </p:spTree>
    <p:extLst>
      <p:ext uri="{BB962C8B-B14F-4D97-AF65-F5344CB8AC3E}">
        <p14:creationId xmlns:p14="http://schemas.microsoft.com/office/powerpoint/2010/main" val="2590972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9079322-763D-4FF8-97CB-BB50A6E6D38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7237926-D466-4443-843E-EDF4230EB983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548B847E-C687-4116-B92D-F527559B93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3"/>
                <a:extLst>
                  <a:ext uri="{FF2B5EF4-FFF2-40B4-BE49-F238E27FC236}">
                    <a16:creationId xmlns:a16="http://schemas.microsoft.com/office/drawing/2014/main" id="{1E4C7C20-164C-4C86-AEEA-21C523EA5EA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500E82B-8108-49E9-953A-7F341BA8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9EB5E3-AFFA-47BC-96EB-C318BCB17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85" y="983715"/>
            <a:ext cx="10487025" cy="2257425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hlinkClick r:id="rId6"/>
            <a:extLst>
              <a:ext uri="{FF2B5EF4-FFF2-40B4-BE49-F238E27FC236}">
                <a16:creationId xmlns:a16="http://schemas.microsoft.com/office/drawing/2014/main" id="{C7CBC57A-06F2-47CE-847C-E7F6CF4BE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678" y="3616859"/>
            <a:ext cx="6215229" cy="2410755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682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57D4069-5906-462E-A626-A279620B8BA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4808A55-7099-4C95-A62C-901DE907B2C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4EFB735D-4E01-4452-9835-579E63C0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3"/>
                <a:extLst>
                  <a:ext uri="{FF2B5EF4-FFF2-40B4-BE49-F238E27FC236}">
                    <a16:creationId xmlns:a16="http://schemas.microsoft.com/office/drawing/2014/main" id="{F7D8897E-ADC9-4343-A889-402BC4C0428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F6FB8D9-ED46-423C-9926-43FDA933E4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8F516E-F67E-40D9-ADB0-AEF3B56FD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07" y="361950"/>
            <a:ext cx="10563225" cy="306705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2F22FC-8E1F-4627-9F96-8FB3535A9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07" y="3579458"/>
            <a:ext cx="6429375" cy="281940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7"/>
            <a:extLst>
              <a:ext uri="{FF2B5EF4-FFF2-40B4-BE49-F238E27FC236}">
                <a16:creationId xmlns:a16="http://schemas.microsoft.com/office/drawing/2014/main" id="{418842AE-54E9-4E10-8F7D-346F33C3B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9229" y="2104199"/>
            <a:ext cx="5783026" cy="1497201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hlinkClick r:id="rId9"/>
            <a:extLst>
              <a:ext uri="{FF2B5EF4-FFF2-40B4-BE49-F238E27FC236}">
                <a16:creationId xmlns:a16="http://schemas.microsoft.com/office/drawing/2014/main" id="{3E3002E7-0762-4FD9-BCD8-1576E72DED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4770" y="4124686"/>
            <a:ext cx="4685519" cy="1933975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498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DECE379-0A2E-4355-B3AA-78AC0A66205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CBAC624-4446-44FA-8E19-196A7BC55E4E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DB839CB5-3350-428E-8FFC-C984F9C1ED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2E41C350-30C7-4365-9C4B-D90AA0E9A4A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9339724-296E-4067-AE50-C6E3DB9D2F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14C062-7059-4D60-8E00-B04C6EB64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325" y="619879"/>
            <a:ext cx="9099349" cy="5618242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5EF493-8D29-4D72-9E95-8A2D25F4BFB4}"/>
              </a:ext>
            </a:extLst>
          </p:cNvPr>
          <p:cNvSpPr/>
          <p:nvPr/>
        </p:nvSpPr>
        <p:spPr>
          <a:xfrm>
            <a:off x="4563772" y="1344438"/>
            <a:ext cx="39389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Are there any bikes in the garden?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65ACAD0-17D7-4173-80E4-190EB3318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57" y="1578632"/>
            <a:ext cx="343500" cy="23489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DC6457-C19A-4C12-891F-ADD4F54A356A}"/>
              </a:ext>
            </a:extLst>
          </p:cNvPr>
          <p:cNvSpPr/>
          <p:nvPr/>
        </p:nvSpPr>
        <p:spPr>
          <a:xfrm>
            <a:off x="8386123" y="1330789"/>
            <a:ext cx="2149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- No, there aren’t.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1C4A3FB-1751-4C85-BC9C-8ECA409435D7}"/>
              </a:ext>
            </a:extLst>
          </p:cNvPr>
          <p:cNvSpPr/>
          <p:nvPr/>
        </p:nvSpPr>
        <p:spPr>
          <a:xfrm>
            <a:off x="4539666" y="1646966"/>
            <a:ext cx="4073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Are there any chairs in the kitchen?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099E46-9658-4086-B33A-DBA6C10FBEFC}"/>
              </a:ext>
            </a:extLst>
          </p:cNvPr>
          <p:cNvSpPr/>
          <p:nvPr/>
        </p:nvSpPr>
        <p:spPr>
          <a:xfrm>
            <a:off x="8429338" y="1633317"/>
            <a:ext cx="2149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- No, there aren’t.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AAA42C0-7A6C-47AB-B46E-2FAFF74C54CF}"/>
              </a:ext>
            </a:extLst>
          </p:cNvPr>
          <p:cNvSpPr/>
          <p:nvPr/>
        </p:nvSpPr>
        <p:spPr>
          <a:xfrm>
            <a:off x="4589033" y="1949494"/>
            <a:ext cx="37337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Is there a TV in the living room?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A19116-82BF-42BD-A7BF-493526E55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81" y="1922100"/>
            <a:ext cx="343500" cy="23489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898872-0F7F-4D4B-852B-38DD6D3FFBC4}"/>
              </a:ext>
            </a:extLst>
          </p:cNvPr>
          <p:cNvSpPr/>
          <p:nvPr/>
        </p:nvSpPr>
        <p:spPr>
          <a:xfrm>
            <a:off x="8272443" y="1919922"/>
            <a:ext cx="17267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- Yes, there is.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C537109-0E67-417E-9E86-5244886AEFAB}"/>
              </a:ext>
            </a:extLst>
          </p:cNvPr>
          <p:cNvSpPr/>
          <p:nvPr/>
        </p:nvSpPr>
        <p:spPr>
          <a:xfrm>
            <a:off x="4720031" y="2263392"/>
            <a:ext cx="39084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Are there any trees in the garden?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70BE85-03E8-4FFC-ACDB-DDADEF8733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32" y="2172265"/>
            <a:ext cx="274210" cy="27503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A7ADD31-2DF6-4697-B1AD-038363C84719}"/>
              </a:ext>
            </a:extLst>
          </p:cNvPr>
          <p:cNvSpPr/>
          <p:nvPr/>
        </p:nvSpPr>
        <p:spPr>
          <a:xfrm>
            <a:off x="8433080" y="2263390"/>
            <a:ext cx="19832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- Yes, there are.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90F3D1F-DF67-4372-AB34-CB7C5F921A51}"/>
              </a:ext>
            </a:extLst>
          </p:cNvPr>
          <p:cNvSpPr/>
          <p:nvPr/>
        </p:nvSpPr>
        <p:spPr>
          <a:xfrm>
            <a:off x="4696344" y="2565919"/>
            <a:ext cx="35782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Is there a fridge in the garage?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4F847D-EE6B-4C4D-BA57-04971D9A71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4" y="2461142"/>
            <a:ext cx="274210" cy="27503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32C2AC-FF37-4F0E-801B-3FC9853C1F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80" y="2777317"/>
            <a:ext cx="274210" cy="275039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66FD775-3451-4356-BD28-1CD69E891739}"/>
              </a:ext>
            </a:extLst>
          </p:cNvPr>
          <p:cNvSpPr/>
          <p:nvPr/>
        </p:nvSpPr>
        <p:spPr>
          <a:xfrm>
            <a:off x="8097298" y="2577291"/>
            <a:ext cx="17267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- Yes, there is.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4589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C04A452-347A-42F9-9484-331E7E9171D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C6BCCDE9-3E23-4794-A87C-3B8F6E7F70C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6C859209-6679-470D-8A90-AD5D9B0AF3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8C403FDF-0257-4156-B88D-7CB9C154714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0CFF2944-12C9-4488-97EB-150908DDD5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61CB28-B2F3-4ECE-96F6-C55AD2717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867" y="2145232"/>
            <a:ext cx="3923779" cy="393699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459DF-DC4B-4449-907B-905B8F401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133280"/>
            <a:ext cx="5044298" cy="3916943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7B0461-1269-433E-BFB3-967003EBDB2E}"/>
              </a:ext>
            </a:extLst>
          </p:cNvPr>
          <p:cNvSpPr/>
          <p:nvPr/>
        </p:nvSpPr>
        <p:spPr>
          <a:xfrm>
            <a:off x="1213650" y="2891090"/>
            <a:ext cx="40748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Kit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315086-C948-4300-BA73-5C9E5E82848D}"/>
              </a:ext>
            </a:extLst>
          </p:cNvPr>
          <p:cNvSpPr/>
          <p:nvPr/>
        </p:nvSpPr>
        <p:spPr>
          <a:xfrm>
            <a:off x="1343045" y="838953"/>
            <a:ext cx="3363421" cy="1200329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1. Who can you see in photo 1?</a:t>
            </a:r>
          </a:p>
          <a:p>
            <a:r>
              <a:rPr lang="en-US" i="1" dirty="0">
                <a:ln w="0"/>
              </a:rPr>
              <a:t>2. Do you remember their names?</a:t>
            </a:r>
          </a:p>
          <a:p>
            <a:r>
              <a:rPr lang="en-US" i="1" dirty="0">
                <a:ln w="0"/>
              </a:rPr>
              <a:t>3. Where are they?</a:t>
            </a:r>
          </a:p>
          <a:p>
            <a:r>
              <a:rPr lang="en-US" i="1" dirty="0">
                <a:ln w="0"/>
              </a:rPr>
              <a:t>4. How many windows are there?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E9F998-1127-4CB5-AC0F-1FE34BDCB978}"/>
              </a:ext>
            </a:extLst>
          </p:cNvPr>
          <p:cNvSpPr/>
          <p:nvPr/>
        </p:nvSpPr>
        <p:spPr>
          <a:xfrm>
            <a:off x="3983548" y="3673630"/>
            <a:ext cx="52290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Dug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7CF726-BF49-4FFF-BA57-D03E170FD1ED}"/>
              </a:ext>
            </a:extLst>
          </p:cNvPr>
          <p:cNvSpPr/>
          <p:nvPr/>
        </p:nvSpPr>
        <p:spPr>
          <a:xfrm>
            <a:off x="7030703" y="561954"/>
            <a:ext cx="3152338" cy="1477328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5.  Who can you see in photo 4?</a:t>
            </a:r>
          </a:p>
          <a:p>
            <a:r>
              <a:rPr lang="en-US" i="1" dirty="0">
                <a:ln w="0"/>
              </a:rPr>
              <a:t>6.  What is Dug wearing?</a:t>
            </a:r>
          </a:p>
          <a:p>
            <a:r>
              <a:rPr lang="en-US" i="1" dirty="0">
                <a:ln w="0"/>
              </a:rPr>
              <a:t>7. What is Granny wearing?</a:t>
            </a:r>
          </a:p>
          <a:p>
            <a:r>
              <a:rPr lang="en-US" i="1" dirty="0">
                <a:ln w="0"/>
              </a:rPr>
              <a:t>8. What </a:t>
            </a:r>
            <a:r>
              <a:rPr lang="en-US" i="1" dirty="0" err="1">
                <a:ln w="0"/>
              </a:rPr>
              <a:t>colour</a:t>
            </a:r>
            <a:r>
              <a:rPr lang="en-US" i="1" dirty="0">
                <a:ln w="0"/>
              </a:rPr>
              <a:t> is the parrot?</a:t>
            </a:r>
          </a:p>
          <a:p>
            <a:r>
              <a:rPr lang="en-US" i="1" dirty="0">
                <a:ln w="0"/>
              </a:rPr>
              <a:t>9. What is there in the room?</a:t>
            </a:r>
          </a:p>
        </p:txBody>
      </p:sp>
    </p:spTree>
    <p:extLst>
      <p:ext uri="{BB962C8B-B14F-4D97-AF65-F5344CB8AC3E}">
        <p14:creationId xmlns:p14="http://schemas.microsoft.com/office/powerpoint/2010/main" val="3574899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81BAADE-AFF5-4B10-8B42-0B27D64FBB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BA61227A-37C9-42EF-BFF5-3A334EFF141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8B36EA20-08A6-4044-906E-DF1FB33E99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Прямоугольник 21">
                <a:hlinkClick r:id="rId5"/>
                <a:extLst>
                  <a:ext uri="{FF2B5EF4-FFF2-40B4-BE49-F238E27FC236}">
                    <a16:creationId xmlns:a16="http://schemas.microsoft.com/office/drawing/2014/main" id="{FE02824B-EA3E-4BD5-A53B-818B038147C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92C34517-5364-4B62-B4CE-E8559AC299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F5B283-5F6F-4E2B-B7FF-A13E42C7E4DB}"/>
              </a:ext>
            </a:extLst>
          </p:cNvPr>
          <p:cNvSpPr/>
          <p:nvPr/>
        </p:nvSpPr>
        <p:spPr>
          <a:xfrm>
            <a:off x="1687044" y="3004951"/>
            <a:ext cx="687496" cy="400110"/>
          </a:xfrm>
          <a:prstGeom prst="rect">
            <a:avLst/>
          </a:prstGeom>
          <a:solidFill>
            <a:schemeClr val="bg1"/>
          </a:solidFill>
          <a:ln>
            <a:solidFill>
              <a:srgbClr val="63A54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 dirty="0">
                <a:ln w="0"/>
              </a:rPr>
              <a:t>Coco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F17D31-7C85-4447-B269-A8D6A55EB1E7}"/>
              </a:ext>
            </a:extLst>
          </p:cNvPr>
          <p:cNvSpPr/>
          <p:nvPr/>
        </p:nvSpPr>
        <p:spPr>
          <a:xfrm>
            <a:off x="877536" y="924466"/>
            <a:ext cx="2698046" cy="646331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Read the dialogue and say</a:t>
            </a:r>
          </a:p>
          <a:p>
            <a:pPr algn="ctr"/>
            <a:r>
              <a:rPr lang="en-US" i="1" dirty="0">
                <a:ln w="0"/>
              </a:rPr>
              <a:t> what the parrot’s name is.</a:t>
            </a:r>
          </a:p>
        </p:txBody>
      </p:sp>
      <p:pic>
        <p:nvPicPr>
          <p:cNvPr id="23" name="Рисунок 22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BC551F82-51A5-4CFD-B80F-C6FBBF9FC3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12766" r="1651" b="23282"/>
          <a:stretch/>
        </p:blipFill>
        <p:spPr>
          <a:xfrm>
            <a:off x="4179716" y="383896"/>
            <a:ext cx="5922205" cy="595593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62C966-BEF4-47C0-A08E-7762B2AAD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0206" y="2384544"/>
            <a:ext cx="2774964" cy="820462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298D1F-065C-45CF-840D-D30D7376C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6646" y="2076553"/>
            <a:ext cx="4276580" cy="1226205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62B5FC-F2B8-46A1-8D5D-1C01B9775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4334" y="5562771"/>
            <a:ext cx="4350259" cy="836087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F67BD4-5580-4111-877A-F75C327034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6105" y="5059136"/>
            <a:ext cx="2211113" cy="1704865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Go Getter  L1 Tk2_07">
            <a:hlinkClick r:id="" action="ppaction://media"/>
            <a:extLst>
              <a:ext uri="{FF2B5EF4-FFF2-40B4-BE49-F238E27FC236}">
                <a16:creationId xmlns:a16="http://schemas.microsoft.com/office/drawing/2014/main" id="{366FABFE-9BEB-41A5-9511-1E5B01F8F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47681" y="1936742"/>
            <a:ext cx="609600" cy="609600"/>
          </a:xfrm>
          <a:prstGeom prst="rect">
            <a:avLst/>
          </a:prstGeom>
          <a:solidFill>
            <a:srgbClr val="B2483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41332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7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81BAADE-AFF5-4B10-8B42-0B27D64FBB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BA61227A-37C9-42EF-BFF5-3A334EFF141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8B36EA20-08A6-4044-906E-DF1FB33E99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Прямоугольник 21">
                <a:hlinkClick r:id="rId3"/>
                <a:extLst>
                  <a:ext uri="{FF2B5EF4-FFF2-40B4-BE49-F238E27FC236}">
                    <a16:creationId xmlns:a16="http://schemas.microsoft.com/office/drawing/2014/main" id="{FE02824B-EA3E-4BD5-A53B-818B038147C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92C34517-5364-4B62-B4CE-E8559AC299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F17D31-7C85-4447-B269-A8D6A55EB1E7}"/>
              </a:ext>
            </a:extLst>
          </p:cNvPr>
          <p:cNvSpPr/>
          <p:nvPr/>
        </p:nvSpPr>
        <p:spPr>
          <a:xfrm>
            <a:off x="881857" y="1183420"/>
            <a:ext cx="3275770" cy="646331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 </a:t>
            </a:r>
          </a:p>
          <a:p>
            <a:pPr algn="ctr"/>
            <a:r>
              <a:rPr lang="en-US" i="1" dirty="0">
                <a:ln w="0"/>
              </a:rPr>
              <a:t>with the words from the cartoon.</a:t>
            </a:r>
          </a:p>
        </p:txBody>
      </p:sp>
      <p:pic>
        <p:nvPicPr>
          <p:cNvPr id="23" name="Рисунок 22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BC551F82-51A5-4CFD-B80F-C6FBBF9FC3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12766" r="1651" b="57212"/>
          <a:stretch/>
        </p:blipFill>
        <p:spPr>
          <a:xfrm>
            <a:off x="4452673" y="342953"/>
            <a:ext cx="5922205" cy="2796033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62C966-BEF4-47C0-A08E-7762B2AAD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7527" y="2213483"/>
            <a:ext cx="3076575" cy="909638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C231FAB3-3F7F-4C27-A30E-9DB9525B4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43343" r="1651" b="23282"/>
          <a:stretch/>
        </p:blipFill>
        <p:spPr>
          <a:xfrm>
            <a:off x="5576115" y="3411007"/>
            <a:ext cx="5922205" cy="3108262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62B5FC-F2B8-46A1-8D5D-1C01B9775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3586" y="5519789"/>
            <a:ext cx="4573902" cy="879069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F67BD4-5580-4111-877A-F75C32703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2647" y="5059136"/>
            <a:ext cx="2211113" cy="1704865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7EE177-552E-47F9-9886-C1DA89671A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205"/>
          <a:stretch/>
        </p:blipFill>
        <p:spPr>
          <a:xfrm>
            <a:off x="711509" y="3287212"/>
            <a:ext cx="4634832" cy="2112166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298D1F-065C-45CF-840D-D30D7376C8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4068" y="2199386"/>
            <a:ext cx="4639725" cy="1330328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075CA76-8EA8-48B1-8B76-B14DEE578053}"/>
              </a:ext>
            </a:extLst>
          </p:cNvPr>
          <p:cNvSpPr/>
          <p:nvPr/>
        </p:nvSpPr>
        <p:spPr>
          <a:xfrm>
            <a:off x="1830013" y="3671248"/>
            <a:ext cx="694823" cy="31342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BBFE048-2E28-49F4-9280-7BD570B12F3C}"/>
              </a:ext>
            </a:extLst>
          </p:cNvPr>
          <p:cNvSpPr/>
          <p:nvPr/>
        </p:nvSpPr>
        <p:spPr>
          <a:xfrm>
            <a:off x="2610211" y="3946479"/>
            <a:ext cx="694823" cy="31342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1B0950B1-EC04-44AE-B7B6-412342BB1D4F}"/>
              </a:ext>
            </a:extLst>
          </p:cNvPr>
          <p:cNvSpPr/>
          <p:nvPr/>
        </p:nvSpPr>
        <p:spPr>
          <a:xfrm>
            <a:off x="2924111" y="4260378"/>
            <a:ext cx="694823" cy="31342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1FAE1E73-247C-4359-B617-C8D01D34989C}"/>
              </a:ext>
            </a:extLst>
          </p:cNvPr>
          <p:cNvSpPr/>
          <p:nvPr/>
        </p:nvSpPr>
        <p:spPr>
          <a:xfrm>
            <a:off x="3169833" y="4751698"/>
            <a:ext cx="831240" cy="31342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2E7069C5-C476-4843-8A40-16C50B06B8DE}"/>
              </a:ext>
            </a:extLst>
          </p:cNvPr>
          <p:cNvSpPr/>
          <p:nvPr/>
        </p:nvSpPr>
        <p:spPr>
          <a:xfrm>
            <a:off x="3210713" y="5065600"/>
            <a:ext cx="946914" cy="31342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297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A7BF248-C87F-4ADA-8439-529EC61D6A9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7DF9B30-D2AA-47F9-95D3-79440EBCE2B3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BA8EEDD6-D793-41ED-9A05-4DEAB86C8F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C60367D5-98E4-4BA2-892C-28584F637E4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C37B896F-B691-44C1-A315-4A349D25D0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671561-42DE-4362-A9C0-2BC600F97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95"/>
          <a:stretch/>
        </p:blipFill>
        <p:spPr>
          <a:xfrm>
            <a:off x="1949226" y="694918"/>
            <a:ext cx="4057122" cy="3311007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2C18C2-E484-4787-BBDB-BE1594867C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2994" r="57125"/>
          <a:stretch/>
        </p:blipFill>
        <p:spPr>
          <a:xfrm>
            <a:off x="6607585" y="613567"/>
            <a:ext cx="3030179" cy="3311007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CC9819-0C8D-40E6-BBF6-A4CC753D0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417" y="2811128"/>
            <a:ext cx="4639725" cy="1330328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42CA8-2B83-4492-8E42-90832E723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4579" y="3357309"/>
            <a:ext cx="3940679" cy="757368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8FE9E7-B76B-462F-AB46-667DC0AEC6E4}"/>
              </a:ext>
            </a:extLst>
          </p:cNvPr>
          <p:cNvSpPr/>
          <p:nvPr/>
        </p:nvSpPr>
        <p:spPr>
          <a:xfrm>
            <a:off x="2945340" y="4866402"/>
            <a:ext cx="5976893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Kit, _____________ a number </a:t>
            </a:r>
            <a:r>
              <a:rPr lang="en-US" sz="2000" dirty="0">
                <a:ln w="0"/>
              </a:rPr>
              <a:t>o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n the house.</a:t>
            </a:r>
          </a:p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____________ a blue car in the garage?</a:t>
            </a:r>
          </a:p>
          <a:p>
            <a:pPr marL="514350" indent="-514350">
              <a:buAutoNum type="arabicPeriod"/>
            </a:pPr>
            <a:r>
              <a:rPr lang="en-US" sz="2000" dirty="0">
                <a:ln w="0"/>
              </a:rPr>
              <a:t>____________ two big trees in front of the house?</a:t>
            </a:r>
          </a:p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____________ any bad people here, Dug.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A26925-8E71-4540-9B37-451F0F0F507C}"/>
              </a:ext>
            </a:extLst>
          </p:cNvPr>
          <p:cNvSpPr/>
          <p:nvPr/>
        </p:nvSpPr>
        <p:spPr>
          <a:xfrm>
            <a:off x="4819208" y="4322913"/>
            <a:ext cx="2553584" cy="369332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39F2E9-DE39-4740-BFAB-AC14C232A798}"/>
              </a:ext>
            </a:extLst>
          </p:cNvPr>
          <p:cNvSpPr/>
          <p:nvPr/>
        </p:nvSpPr>
        <p:spPr>
          <a:xfrm>
            <a:off x="4173041" y="4716845"/>
            <a:ext cx="12923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 isn’t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F6C993-C8A2-4919-A384-A8E837566DD0}"/>
              </a:ext>
            </a:extLst>
          </p:cNvPr>
          <p:cNvSpPr/>
          <p:nvPr/>
        </p:nvSpPr>
        <p:spPr>
          <a:xfrm>
            <a:off x="3670339" y="5033832"/>
            <a:ext cx="10054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Is there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D22FB8C-1811-4DE4-A840-7399A83D78D5}"/>
              </a:ext>
            </a:extLst>
          </p:cNvPr>
          <p:cNvSpPr/>
          <p:nvPr/>
        </p:nvSpPr>
        <p:spPr>
          <a:xfrm>
            <a:off x="3626267" y="5356884"/>
            <a:ext cx="12009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Are there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91EA459-2671-4F9E-B593-6C630554C4AD}"/>
              </a:ext>
            </a:extLst>
          </p:cNvPr>
          <p:cNvSpPr/>
          <p:nvPr/>
        </p:nvSpPr>
        <p:spPr>
          <a:xfrm>
            <a:off x="3384104" y="5657130"/>
            <a:ext cx="15488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 aren’t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2464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73A796-333E-49F3-AABD-9C7B8D61F88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FA9B8EAC-36A4-4235-8863-2CDD4C3AC39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07BA911C-D155-492E-A5B3-A95D428735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3"/>
                <a:extLst>
                  <a:ext uri="{FF2B5EF4-FFF2-40B4-BE49-F238E27FC236}">
                    <a16:creationId xmlns:a16="http://schemas.microsoft.com/office/drawing/2014/main" id="{F1B078A5-445B-414E-A989-5AE59A72625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26D3DE44-103C-4029-8111-AAD25F71FF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63135E-DB52-4017-91D8-801B1373F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399" y="630170"/>
            <a:ext cx="5555202" cy="2468978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C4DA10FD-03FD-460D-9A49-0B75C2103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8769" y="3423712"/>
            <a:ext cx="6174462" cy="2577762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610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B6FE8D2-0A53-471B-BC9C-6DBAFC0E93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B55882D4-B9B8-4F90-9FF1-C58471FDE8B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19287E95-A81C-46F2-A9DB-10271E7C4D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4137075E-3A47-434D-B575-5B51CF07F1D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CB12A336-DBB6-4695-8539-7F2F8BF9D3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36B7E2-CE70-4F4B-9319-BB5EA58ED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25"/>
          <a:stretch/>
        </p:blipFill>
        <p:spPr>
          <a:xfrm>
            <a:off x="7286854" y="1502373"/>
            <a:ext cx="4610100" cy="4721720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D6C0B125-73D5-4846-9769-50D84948DC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12766" r="1651" b="23282"/>
          <a:stretch/>
        </p:blipFill>
        <p:spPr>
          <a:xfrm>
            <a:off x="40943" y="10574"/>
            <a:ext cx="6819167" cy="685800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B3A444-784E-4BDA-934E-D4AA29DCE4E0}"/>
              </a:ext>
            </a:extLst>
          </p:cNvPr>
          <p:cNvSpPr/>
          <p:nvPr/>
        </p:nvSpPr>
        <p:spPr>
          <a:xfrm>
            <a:off x="7045985" y="208046"/>
            <a:ext cx="4944566" cy="1200329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Circle the correct answer.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Look at the cartoon. Tick (V) the true sentences </a:t>
            </a:r>
          </a:p>
          <a:p>
            <a:r>
              <a:rPr lang="en-US" i="1" dirty="0">
                <a:ln w="0"/>
              </a:rPr>
              <a:t>and cross (X) the false sentences.</a:t>
            </a:r>
          </a:p>
          <a:p>
            <a:r>
              <a:rPr lang="en-US" i="1" dirty="0">
                <a:ln w="0"/>
              </a:rPr>
              <a:t>3.   Correct the false sentences.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01D5E9A-14D8-47B6-851F-69C5593483D3}"/>
              </a:ext>
            </a:extLst>
          </p:cNvPr>
          <p:cNvSpPr/>
          <p:nvPr/>
        </p:nvSpPr>
        <p:spPr>
          <a:xfrm>
            <a:off x="9234575" y="2388359"/>
            <a:ext cx="1451621" cy="45106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B2D137D-67B5-4E09-911F-A61D5ECEBA46}"/>
              </a:ext>
            </a:extLst>
          </p:cNvPr>
          <p:cNvSpPr/>
          <p:nvPr/>
        </p:nvSpPr>
        <p:spPr>
          <a:xfrm>
            <a:off x="7983437" y="3101020"/>
            <a:ext cx="1251138" cy="45106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6274FBF-2A06-465E-8CC5-377848A0B907}"/>
              </a:ext>
            </a:extLst>
          </p:cNvPr>
          <p:cNvSpPr/>
          <p:nvPr/>
        </p:nvSpPr>
        <p:spPr>
          <a:xfrm>
            <a:off x="9209552" y="3864595"/>
            <a:ext cx="1451621" cy="45106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BF66D50-7BFF-4139-9C26-7D3154D42818}"/>
              </a:ext>
            </a:extLst>
          </p:cNvPr>
          <p:cNvSpPr/>
          <p:nvPr/>
        </p:nvSpPr>
        <p:spPr>
          <a:xfrm>
            <a:off x="7972061" y="4659144"/>
            <a:ext cx="1251138" cy="45106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CEE933B-B504-4CA0-B41C-B46343A9FFBE}"/>
              </a:ext>
            </a:extLst>
          </p:cNvPr>
          <p:cNvSpPr/>
          <p:nvPr/>
        </p:nvSpPr>
        <p:spPr>
          <a:xfrm>
            <a:off x="7958413" y="5437066"/>
            <a:ext cx="1251138" cy="45106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7A54F1F-01B2-4DAF-BC95-7FC7D87B1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29" y="2443664"/>
            <a:ext cx="343500" cy="2348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A7BF722-648D-44BE-91C7-765CE1D9A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4" y="3085562"/>
            <a:ext cx="395501" cy="3966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BC6BFF-F51F-4D73-BD09-0AC3E6BC3C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3" y="3877137"/>
            <a:ext cx="395501" cy="39669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7FF5D2E-AB7C-4759-A54E-202474A07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349" y="4752416"/>
            <a:ext cx="343500" cy="2348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9F19BCC-F800-47DC-BACB-FFD6765EF6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181" y="5407963"/>
            <a:ext cx="395501" cy="3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46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1B8747C-8697-40F4-9D56-580ECD10C7C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0148A48-0D6C-4AD3-BABE-2DF36A680868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90A4B1B9-DE31-4B65-901A-CD1A62FC9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EBCE01C2-17B6-41D8-BCD1-D5141A0D1AB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15C899B-C57A-4F85-9CEE-72D62BA143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671561-42DE-4362-A9C0-2BC600F97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95"/>
          <a:stretch/>
        </p:blipFill>
        <p:spPr>
          <a:xfrm>
            <a:off x="1688778" y="670299"/>
            <a:ext cx="4057122" cy="3311007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2C18C2-E484-4787-BBDB-BE1594867C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2994" r="57125"/>
          <a:stretch/>
        </p:blipFill>
        <p:spPr>
          <a:xfrm>
            <a:off x="6536507" y="670300"/>
            <a:ext cx="3030179" cy="3311007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CC9819-0C8D-40E6-BBF6-A4CC753D0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417" y="2872822"/>
            <a:ext cx="4639725" cy="1330328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42CA8-2B83-4492-8E42-90832E723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336" y="3287562"/>
            <a:ext cx="3940679" cy="757368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8FE9E7-B76B-462F-AB46-667DC0AEC6E4}"/>
              </a:ext>
            </a:extLst>
          </p:cNvPr>
          <p:cNvSpPr/>
          <p:nvPr/>
        </p:nvSpPr>
        <p:spPr>
          <a:xfrm>
            <a:off x="3441554" y="4888736"/>
            <a:ext cx="5308889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n w="0"/>
              </a:rPr>
              <a:t>Kit, there isn’t _____ number on the house.</a:t>
            </a:r>
          </a:p>
          <a:p>
            <a:pPr marL="457200" indent="-45720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There aren’t _____ bad people here, Dug.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A26925-8E71-4540-9B37-451F0F0F507C}"/>
              </a:ext>
            </a:extLst>
          </p:cNvPr>
          <p:cNvSpPr/>
          <p:nvPr/>
        </p:nvSpPr>
        <p:spPr>
          <a:xfrm>
            <a:off x="4819208" y="4322913"/>
            <a:ext cx="2553584" cy="369332"/>
          </a:xfrm>
          <a:prstGeom prst="rect">
            <a:avLst/>
          </a:prstGeom>
          <a:solidFill>
            <a:schemeClr val="bg1"/>
          </a:solidFill>
          <a:ln>
            <a:solidFill>
              <a:srgbClr val="B2483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0B8BFDA-C6A4-440D-999B-52EC74DF82A3}"/>
              </a:ext>
            </a:extLst>
          </p:cNvPr>
          <p:cNvSpPr/>
          <p:nvPr/>
        </p:nvSpPr>
        <p:spPr>
          <a:xfrm>
            <a:off x="5623018" y="4774524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3E2BC63-983F-4F47-AB57-4235BEC04048}"/>
              </a:ext>
            </a:extLst>
          </p:cNvPr>
          <p:cNvSpPr/>
          <p:nvPr/>
        </p:nvSpPr>
        <p:spPr>
          <a:xfrm>
            <a:off x="5371946" y="5088424"/>
            <a:ext cx="5774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any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4292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DA74646-81B1-46CE-B012-7DB07177898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C62961DC-FB7A-44A1-A296-99109E01965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E174E3D1-49BB-4750-B680-887A4F7438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2928" r="918" b="8734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Прямоугольник 21">
                <a:hlinkClick r:id="rId3"/>
                <a:extLst>
                  <a:ext uri="{FF2B5EF4-FFF2-40B4-BE49-F238E27FC236}">
                    <a16:creationId xmlns:a16="http://schemas.microsoft.com/office/drawing/2014/main" id="{178A4D05-916D-41D9-A0A0-AD60DFDD6CE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D70C9688-BE5C-4573-A4E7-C7DF02B22D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95045" y="83423"/>
              <a:ext cx="11601909" cy="668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8A0553-BD6C-4BEB-9E5C-48A847675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042" y="491891"/>
            <a:ext cx="4188435" cy="1496932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4B1268-533A-4CF4-9B6E-B29F256A9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772" y="3188734"/>
            <a:ext cx="4519464" cy="3041692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F3489331-0E62-4FDE-8979-1C1FAF09E5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12766" r="1651" b="23282"/>
          <a:stretch/>
        </p:blipFill>
        <p:spPr>
          <a:xfrm>
            <a:off x="40943" y="10574"/>
            <a:ext cx="6819167" cy="6858000"/>
          </a:xfrm>
          <a:prstGeom prst="rect">
            <a:avLst/>
          </a:prstGeom>
          <a:ln w="28575">
            <a:solidFill>
              <a:srgbClr val="63A5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D3B7A5-0187-4BB3-BB44-07011CB15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4748" y="2274125"/>
            <a:ext cx="3389850" cy="590063"/>
          </a:xfrm>
          <a:prstGeom prst="rect">
            <a:avLst/>
          </a:prstGeom>
          <a:ln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ED9A83-C0DA-4943-9801-870645D262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5477" y="1866939"/>
            <a:ext cx="2306218" cy="324493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8A9075-C021-4D23-A741-4E84AAC369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0590" y="3601308"/>
            <a:ext cx="1843118" cy="324493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AAA5FD7-0865-4C79-915A-9B1E5563B1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6739" y="3847975"/>
            <a:ext cx="1749303" cy="297869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A080DD-88A9-4E83-8CCC-35AC6799EF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1146" y="5027219"/>
            <a:ext cx="2306219" cy="273898"/>
          </a:xfrm>
          <a:prstGeom prst="rect">
            <a:avLst/>
          </a:prstGeom>
          <a:ln w="28575">
            <a:solidFill>
              <a:srgbClr val="B2483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050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315</Words>
  <Application>Microsoft Office PowerPoint</Application>
  <PresentationFormat>Широкоэкранный</PresentationFormat>
  <Paragraphs>64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3</cp:revision>
  <dcterms:created xsi:type="dcterms:W3CDTF">2021-09-06T07:32:22Z</dcterms:created>
  <dcterms:modified xsi:type="dcterms:W3CDTF">2021-09-07T07:51:01Z</dcterms:modified>
</cp:coreProperties>
</file>