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1.xml" ContentType="application/vnd.ms-office.drawingml.diagramDrawing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06609632" val="1062" revOS="4"/>
      <pr:smFileRevision xmlns:pr="smNativeData" xmlns="smNativeData" dt="1706609632" val="0"/>
      <pr:guideOptions xmlns:pr="smNativeData" xmlns="smNativeData" dt="1706609632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>
      <p:cViewPr varScale="1">
        <p:scale>
          <a:sx n="60" d="100"/>
          <a:sy n="60" d="100"/>
        </p:scale>
        <p:origin x="3098" y="210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7" d="100"/>
        <a:sy n="7" d="100"/>
      </p:scale>
      <p:origin x="0" y="0"/>
    </p:cViewPr>
  </p:sorterViewPr>
  <p:notesViewPr>
    <p:cSldViewPr>
      <p:cViewPr>
        <p:scale>
          <a:sx n="60" d="100"/>
          <a:sy n="60" d="100"/>
        </p:scale>
        <p:origin x="3098" y="210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D26AE-ECE5-4357-A435-6C4874D8911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492E10C-E9B4-4EAB-8122-88BFD4C54469}">
      <dgm:prSet phldrT="[Текст]" phldr="1"/>
      <dgm:spPr/>
      <dgm:t>
        <a:bodyPr/>
        <a:lstStyle/>
        <a:p>
          <a:endParaRPr lang="ru-RU"/>
        </a:p>
      </dgm:t>
    </dgm:pt>
    <dgm:pt modelId="{B527C816-4BF2-4F72-9415-530E6726D94C}" type="parTrans" cxnId="{7135C1BA-1FFD-4EBF-BD33-53905AF874BE}">
      <dgm:prSet/>
      <dgm:spPr/>
      <dgm:t>
        <a:bodyPr/>
        <a:lstStyle/>
        <a:p>
          <a:endParaRPr lang="ru-RU"/>
        </a:p>
      </dgm:t>
    </dgm:pt>
    <dgm:pt modelId="{836FBF78-0769-43E5-9FFF-5857C1A7D1AA}" type="sibTrans" cxnId="{7135C1BA-1FFD-4EBF-BD33-53905AF874BE}">
      <dgm:prSet/>
      <dgm:spPr/>
      <dgm:t>
        <a:bodyPr/>
        <a:lstStyle/>
        <a:p>
          <a:endParaRPr lang="ru-RU"/>
        </a:p>
      </dgm:t>
    </dgm:pt>
    <dgm:pt modelId="{28211708-7CA8-4E41-B0A9-7C6A1845311A}">
      <dgm:prSet phldrT="[Текст]" phldr="1"/>
      <dgm:spPr/>
      <dgm:t>
        <a:bodyPr/>
        <a:lstStyle/>
        <a:p>
          <a:endParaRPr lang="ru-RU"/>
        </a:p>
      </dgm:t>
    </dgm:pt>
    <dgm:pt modelId="{63A07C95-21F5-4230-A552-200489E2CD6B}" type="parTrans" cxnId="{6F20288A-BB82-4649-B242-BB4A04F1C737}">
      <dgm:prSet/>
      <dgm:spPr/>
      <dgm:t>
        <a:bodyPr/>
        <a:lstStyle/>
        <a:p>
          <a:endParaRPr lang="ru-RU"/>
        </a:p>
      </dgm:t>
    </dgm:pt>
    <dgm:pt modelId="{66F25C38-269F-4232-A087-D8A2514C1EE1}" type="sibTrans" cxnId="{6F20288A-BB82-4649-B242-BB4A04F1C737}">
      <dgm:prSet/>
      <dgm:spPr/>
      <dgm:t>
        <a:bodyPr/>
        <a:lstStyle/>
        <a:p>
          <a:endParaRPr lang="ru-RU"/>
        </a:p>
      </dgm:t>
    </dgm:pt>
    <dgm:pt modelId="{E0C01598-0D26-4D39-ADE4-3F8A9FD4EDE5}">
      <dgm:prSet phldrT="[Текст]" phldr="1"/>
      <dgm:spPr/>
      <dgm:t>
        <a:bodyPr/>
        <a:lstStyle/>
        <a:p>
          <a:endParaRPr lang="ru-RU"/>
        </a:p>
      </dgm:t>
    </dgm:pt>
    <dgm:pt modelId="{3CA67390-8240-42A7-839E-ECC554D147BD}" type="parTrans" cxnId="{7069620F-18D8-44A2-BCD6-0D5700076281}">
      <dgm:prSet/>
      <dgm:spPr/>
      <dgm:t>
        <a:bodyPr/>
        <a:lstStyle/>
        <a:p>
          <a:endParaRPr lang="ru-RU"/>
        </a:p>
      </dgm:t>
    </dgm:pt>
    <dgm:pt modelId="{EC16C7E6-012D-4C0A-B9D1-00C33A717407}" type="sibTrans" cxnId="{7069620F-18D8-44A2-BCD6-0D5700076281}">
      <dgm:prSet/>
      <dgm:spPr/>
      <dgm:t>
        <a:bodyPr/>
        <a:lstStyle/>
        <a:p>
          <a:endParaRPr lang="ru-RU"/>
        </a:p>
      </dgm:t>
    </dgm:pt>
    <dgm:pt modelId="{4E87C8A2-4ABD-4AB1-823F-137F791B1DEC}">
      <dgm:prSet phldrT="[Текст]" phldr="1"/>
      <dgm:spPr/>
      <dgm:t>
        <a:bodyPr/>
        <a:lstStyle/>
        <a:p>
          <a:endParaRPr lang="ru-RU"/>
        </a:p>
      </dgm:t>
    </dgm:pt>
    <dgm:pt modelId="{678A4A75-23A3-4567-A740-1D56106FB79C}" type="parTrans" cxnId="{EF158ED6-C9E9-4259-A5D6-3B5F16CD77DE}">
      <dgm:prSet/>
      <dgm:spPr/>
      <dgm:t>
        <a:bodyPr/>
        <a:lstStyle/>
        <a:p>
          <a:endParaRPr lang="ru-RU"/>
        </a:p>
      </dgm:t>
    </dgm:pt>
    <dgm:pt modelId="{5EC89784-FE38-4AEF-AD4B-299D56318B5A}" type="sibTrans" cxnId="{EF158ED6-C9E9-4259-A5D6-3B5F16CD77DE}">
      <dgm:prSet/>
      <dgm:spPr/>
      <dgm:t>
        <a:bodyPr/>
        <a:lstStyle/>
        <a:p>
          <a:endParaRPr lang="ru-RU"/>
        </a:p>
      </dgm:t>
    </dgm:pt>
    <dgm:pt modelId="{893DA5C7-CDB8-4205-8C05-280BA740C8EC}" type="pres">
      <dgm:prSet presAssocID="{8E6D26AE-ECE5-4357-A435-6C4874D8911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80AA88-C45B-4332-810E-28859880EAF4}" type="pres">
      <dgm:prSet presAssocID="{4492E10C-E9B4-4EAB-8122-88BFD4C54469}" presName="centerShape" presStyleLbl="node0" presStyleIdx="0" presStyleCnt="1"/>
      <dgm:spPr/>
    </dgm:pt>
    <dgm:pt modelId="{37B083F7-8115-4AE0-A86F-B92A31DD0D2F}" type="pres">
      <dgm:prSet presAssocID="{63A07C95-21F5-4230-A552-200489E2CD6B}" presName="parTrans" presStyleLbl="bgSibTrans2D1" presStyleIdx="0" presStyleCnt="3"/>
      <dgm:spPr/>
    </dgm:pt>
    <dgm:pt modelId="{5CAD9F6D-2569-40AC-B36D-7B73D5F7836B}" type="pres">
      <dgm:prSet presAssocID="{28211708-7CA8-4E41-B0A9-7C6A1845311A}" presName="node" presStyleLbl="node1" presStyleIdx="0" presStyleCnt="3">
        <dgm:presLayoutVars>
          <dgm:bulletEnabled val="1"/>
        </dgm:presLayoutVars>
      </dgm:prSet>
      <dgm:spPr/>
    </dgm:pt>
    <dgm:pt modelId="{DD3F02E8-B519-492D-BCCE-3415ECC796D7}" type="pres">
      <dgm:prSet presAssocID="{3CA67390-8240-42A7-839E-ECC554D147BD}" presName="parTrans" presStyleLbl="bgSibTrans2D1" presStyleIdx="1" presStyleCnt="3"/>
      <dgm:spPr/>
    </dgm:pt>
    <dgm:pt modelId="{E314B1B6-695B-481E-A2BE-C2F5B27C6682}" type="pres">
      <dgm:prSet presAssocID="{E0C01598-0D26-4D39-ADE4-3F8A9FD4EDE5}" presName="node" presStyleLbl="node1" presStyleIdx="1" presStyleCnt="3">
        <dgm:presLayoutVars>
          <dgm:bulletEnabled val="1"/>
        </dgm:presLayoutVars>
      </dgm:prSet>
      <dgm:spPr/>
    </dgm:pt>
    <dgm:pt modelId="{B6B0C971-5B53-4287-92E0-6DF0A4E5E5DF}" type="pres">
      <dgm:prSet presAssocID="{678A4A75-23A3-4567-A740-1D56106FB79C}" presName="parTrans" presStyleLbl="bgSibTrans2D1" presStyleIdx="2" presStyleCnt="3"/>
      <dgm:spPr/>
    </dgm:pt>
    <dgm:pt modelId="{F737570A-71F0-4BEF-998C-F9CF4AD37A80}" type="pres">
      <dgm:prSet presAssocID="{4E87C8A2-4ABD-4AB1-823F-137F791B1DEC}" presName="node" presStyleLbl="node1" presStyleIdx="2" presStyleCnt="3">
        <dgm:presLayoutVars>
          <dgm:bulletEnabled val="1"/>
        </dgm:presLayoutVars>
      </dgm:prSet>
      <dgm:spPr/>
    </dgm:pt>
  </dgm:ptLst>
  <dgm:cxnLst>
    <dgm:cxn modelId="{7069620F-18D8-44A2-BCD6-0D5700076281}" srcId="{4492E10C-E9B4-4EAB-8122-88BFD4C54469}" destId="{E0C01598-0D26-4D39-ADE4-3F8A9FD4EDE5}" srcOrd="1" destOrd="0" parTransId="{3CA67390-8240-42A7-839E-ECC554D147BD}" sibTransId="{EC16C7E6-012D-4C0A-B9D1-00C33A717407}"/>
    <dgm:cxn modelId="{6F20288A-BB82-4649-B242-BB4A04F1C737}" srcId="{4492E10C-E9B4-4EAB-8122-88BFD4C54469}" destId="{28211708-7CA8-4E41-B0A9-7C6A1845311A}" srcOrd="0" destOrd="0" parTransId="{63A07C95-21F5-4230-A552-200489E2CD6B}" sibTransId="{66F25C38-269F-4232-A087-D8A2514C1EE1}"/>
    <dgm:cxn modelId="{B1E9838D-A0C1-40F9-B388-BF3A25B9BFBE}" type="presOf" srcId="{28211708-7CA8-4E41-B0A9-7C6A1845311A}" destId="{5CAD9F6D-2569-40AC-B36D-7B73D5F7836B}" srcOrd="0" destOrd="0" presId="urn:microsoft.com/office/officeart/2005/8/layout/radial4"/>
    <dgm:cxn modelId="{58732E5B-7B05-4F9B-AA3F-D8963DFA2CD0}" type="presOf" srcId="{4492E10C-E9B4-4EAB-8122-88BFD4C54469}" destId="{6E80AA88-C45B-4332-810E-28859880EAF4}" srcOrd="0" destOrd="0" presId="urn:microsoft.com/office/officeart/2005/8/layout/radial4"/>
    <dgm:cxn modelId="{2A18F4FC-C833-47FC-AC9E-51185AD8E275}" type="presOf" srcId="{E0C01598-0D26-4D39-ADE4-3F8A9FD4EDE5}" destId="{E314B1B6-695B-481E-A2BE-C2F5B27C6682}" srcOrd="0" destOrd="0" presId="urn:microsoft.com/office/officeart/2005/8/layout/radial4"/>
    <dgm:cxn modelId="{EF158ED6-C9E9-4259-A5D6-3B5F16CD77DE}" srcId="{4492E10C-E9B4-4EAB-8122-88BFD4C54469}" destId="{4E87C8A2-4ABD-4AB1-823F-137F791B1DEC}" srcOrd="2" destOrd="0" parTransId="{678A4A75-23A3-4567-A740-1D56106FB79C}" sibTransId="{5EC89784-FE38-4AEF-AD4B-299D56318B5A}"/>
    <dgm:cxn modelId="{7135C1BA-1FFD-4EBF-BD33-53905AF874BE}" srcId="{8E6D26AE-ECE5-4357-A435-6C4874D89112}" destId="{4492E10C-E9B4-4EAB-8122-88BFD4C54469}" srcOrd="0" destOrd="0" parTransId="{B527C816-4BF2-4F72-9415-530E6726D94C}" sibTransId="{836FBF78-0769-43E5-9FFF-5857C1A7D1AA}"/>
    <dgm:cxn modelId="{5AC02365-FFD9-4A1D-87E5-8175832F2A51}" type="presOf" srcId="{3CA67390-8240-42A7-839E-ECC554D147BD}" destId="{DD3F02E8-B519-492D-BCCE-3415ECC796D7}" srcOrd="0" destOrd="0" presId="urn:microsoft.com/office/officeart/2005/8/layout/radial4"/>
    <dgm:cxn modelId="{91179E9F-ABC4-4A08-8ADF-592EFD3A64DC}" type="presOf" srcId="{678A4A75-23A3-4567-A740-1D56106FB79C}" destId="{B6B0C971-5B53-4287-92E0-6DF0A4E5E5DF}" srcOrd="0" destOrd="0" presId="urn:microsoft.com/office/officeart/2005/8/layout/radial4"/>
    <dgm:cxn modelId="{6C1E0DAE-6E9E-46A4-B896-54EC1C941961}" type="presOf" srcId="{8E6D26AE-ECE5-4357-A435-6C4874D89112}" destId="{893DA5C7-CDB8-4205-8C05-280BA740C8EC}" srcOrd="0" destOrd="0" presId="urn:microsoft.com/office/officeart/2005/8/layout/radial4"/>
    <dgm:cxn modelId="{D6C5B2EF-E30C-451C-B015-C83BF9FE26C7}" type="presOf" srcId="{63A07C95-21F5-4230-A552-200489E2CD6B}" destId="{37B083F7-8115-4AE0-A86F-B92A31DD0D2F}" srcOrd="0" destOrd="0" presId="urn:microsoft.com/office/officeart/2005/8/layout/radial4"/>
    <dgm:cxn modelId="{11B635FA-B572-43B3-9916-BDB39BD89611}" type="presOf" srcId="{4E87C8A2-4ABD-4AB1-823F-137F791B1DEC}" destId="{F737570A-71F0-4BEF-998C-F9CF4AD37A80}" srcOrd="0" destOrd="0" presId="urn:microsoft.com/office/officeart/2005/8/layout/radial4"/>
    <dgm:cxn modelId="{D544B1A7-3429-44B4-9DBE-7E0909ED1E98}" type="presParOf" srcId="{893DA5C7-CDB8-4205-8C05-280BA740C8EC}" destId="{6E80AA88-C45B-4332-810E-28859880EAF4}" srcOrd="0" destOrd="0" presId="urn:microsoft.com/office/officeart/2005/8/layout/radial4"/>
    <dgm:cxn modelId="{BE5CC95A-0C66-4890-849D-DCC96720A2A7}" type="presParOf" srcId="{893DA5C7-CDB8-4205-8C05-280BA740C8EC}" destId="{37B083F7-8115-4AE0-A86F-B92A31DD0D2F}" srcOrd="1" destOrd="0" presId="urn:microsoft.com/office/officeart/2005/8/layout/radial4"/>
    <dgm:cxn modelId="{0212DA06-7637-47A5-A70A-55074C90994C}" type="presParOf" srcId="{893DA5C7-CDB8-4205-8C05-280BA740C8EC}" destId="{5CAD9F6D-2569-40AC-B36D-7B73D5F7836B}" srcOrd="2" destOrd="0" presId="urn:microsoft.com/office/officeart/2005/8/layout/radial4"/>
    <dgm:cxn modelId="{C6247EB0-FCBC-4029-854D-0731030E60CC}" type="presParOf" srcId="{893DA5C7-CDB8-4205-8C05-280BA740C8EC}" destId="{DD3F02E8-B519-492D-BCCE-3415ECC796D7}" srcOrd="3" destOrd="0" presId="urn:microsoft.com/office/officeart/2005/8/layout/radial4"/>
    <dgm:cxn modelId="{77BED5C7-B67D-42A7-B655-2F40A4AF5A17}" type="presParOf" srcId="{893DA5C7-CDB8-4205-8C05-280BA740C8EC}" destId="{E314B1B6-695B-481E-A2BE-C2F5B27C6682}" srcOrd="4" destOrd="0" presId="urn:microsoft.com/office/officeart/2005/8/layout/radial4"/>
    <dgm:cxn modelId="{21FE6533-1301-4F93-A88B-A65C7EA8387B}" type="presParOf" srcId="{893DA5C7-CDB8-4205-8C05-280BA740C8EC}" destId="{B6B0C971-5B53-4287-92E0-6DF0A4E5E5DF}" srcOrd="5" destOrd="0" presId="urn:microsoft.com/office/officeart/2005/8/layout/radial4"/>
    <dgm:cxn modelId="{087AE8D1-C929-4133-8A29-E9C4477F5AEE}" type="presParOf" srcId="{893DA5C7-CDB8-4205-8C05-280BA740C8EC}" destId="{F737570A-71F0-4BEF-998C-F9CF4AD37A8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A5C7F-914B-4493-BE6E-08D35DAC903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C856C4-3070-49AA-ABD1-3D2BA9F75282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3600" dirty="0" smtClean="0"/>
            <a:t>Мама</a:t>
          </a:r>
          <a:r>
            <a:rPr lang="ru-RU" sz="4000" dirty="0" smtClean="0"/>
            <a:t> </a:t>
          </a:r>
          <a:endParaRPr lang="ru-RU" sz="4000" dirty="0"/>
        </a:p>
      </dgm:t>
    </dgm:pt>
    <dgm:pt modelId="{15C88871-A13B-46CC-B269-1B7AE8E6DFEC}" type="parTrans" cxnId="{5701507A-3F99-4ACD-8B4F-91679C0BC5CF}">
      <dgm:prSet/>
      <dgm:spPr/>
      <dgm:t>
        <a:bodyPr/>
        <a:lstStyle/>
        <a:p>
          <a:endParaRPr lang="ru-RU"/>
        </a:p>
      </dgm:t>
    </dgm:pt>
    <dgm:pt modelId="{31420247-7AD8-4FE6-BF83-51B64F1DB516}" type="sibTrans" cxnId="{5701507A-3F99-4ACD-8B4F-91679C0BC5CF}">
      <dgm:prSet/>
      <dgm:spPr/>
      <dgm:t>
        <a:bodyPr/>
        <a:lstStyle/>
        <a:p>
          <a:endParaRPr lang="ru-RU"/>
        </a:p>
      </dgm:t>
    </dgm:pt>
    <dgm:pt modelId="{027475D3-F052-4BA6-B756-8264847C3554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Любовь </a:t>
          </a:r>
          <a:endParaRPr lang="ru-RU" dirty="0"/>
        </a:p>
      </dgm:t>
    </dgm:pt>
    <dgm:pt modelId="{417AC033-4609-457B-8A04-04C5A61FE6EC}" type="parTrans" cxnId="{E2D00CB9-6BD7-4B3E-A111-292C572090C8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3B9151C-921E-4F71-B926-5A4DE6161C29}" type="sibTrans" cxnId="{E2D00CB9-6BD7-4B3E-A111-292C572090C8}">
      <dgm:prSet/>
      <dgm:spPr/>
      <dgm:t>
        <a:bodyPr/>
        <a:lstStyle/>
        <a:p>
          <a:endParaRPr lang="ru-RU"/>
        </a:p>
      </dgm:t>
    </dgm:pt>
    <dgm:pt modelId="{CA4ADA35-1871-42B9-9FA4-8E030D46A4CE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Забота </a:t>
          </a:r>
          <a:endParaRPr lang="ru-RU" dirty="0"/>
        </a:p>
      </dgm:t>
    </dgm:pt>
    <dgm:pt modelId="{D848A34C-661F-4F62-9E11-F158838BB247}" type="parTrans" cxnId="{146F083F-419A-4138-8692-43737825D3EC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35976A6-46A1-4E04-8AF7-91CFFEE6663D}" type="sibTrans" cxnId="{146F083F-419A-4138-8692-43737825D3EC}">
      <dgm:prSet/>
      <dgm:spPr/>
      <dgm:t>
        <a:bodyPr/>
        <a:lstStyle/>
        <a:p>
          <a:endParaRPr lang="ru-RU"/>
        </a:p>
      </dgm:t>
    </dgm:pt>
    <dgm:pt modelId="{933737D8-E4CF-47EF-96A4-E31109E1DBCF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Уважение </a:t>
          </a:r>
          <a:endParaRPr lang="ru-RU" dirty="0"/>
        </a:p>
      </dgm:t>
    </dgm:pt>
    <dgm:pt modelId="{D1137884-F0BC-454D-96B1-E8F83BC3D05E}" type="parTrans" cxnId="{39BE272F-D9C4-40E4-8563-BC4AE050E5E7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5523207-E97E-4CCF-87EC-B72663272FCC}" type="sibTrans" cxnId="{39BE272F-D9C4-40E4-8563-BC4AE050E5E7}">
      <dgm:prSet/>
      <dgm:spPr/>
      <dgm:t>
        <a:bodyPr/>
        <a:lstStyle/>
        <a:p>
          <a:endParaRPr lang="ru-RU"/>
        </a:p>
      </dgm:t>
    </dgm:pt>
    <dgm:pt modelId="{3DB20499-1BA3-4F22-98F2-7334CB8A4D8C}" type="pres">
      <dgm:prSet presAssocID="{E6AA5C7F-914B-4493-BE6E-08D35DAC903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3E0A01-9E3B-459A-850B-B92A19AAECB6}" type="pres">
      <dgm:prSet presAssocID="{81C856C4-3070-49AA-ABD1-3D2BA9F75282}" presName="centerShape" presStyleLbl="node0" presStyleIdx="0" presStyleCnt="1"/>
      <dgm:spPr/>
    </dgm:pt>
    <dgm:pt modelId="{FAC6286F-03F5-4F48-84AB-8C5F8DB64290}" type="pres">
      <dgm:prSet presAssocID="{417AC033-4609-457B-8A04-04C5A61FE6EC}" presName="parTrans" presStyleLbl="bgSibTrans2D1" presStyleIdx="0" presStyleCnt="3"/>
      <dgm:spPr/>
    </dgm:pt>
    <dgm:pt modelId="{5BE6FCCF-56A6-447F-A0A3-9F06AC5AE4B6}" type="pres">
      <dgm:prSet presAssocID="{027475D3-F052-4BA6-B756-8264847C3554}" presName="node" presStyleLbl="node1" presStyleIdx="0" presStyleCnt="3">
        <dgm:presLayoutVars>
          <dgm:bulletEnabled val="1"/>
        </dgm:presLayoutVars>
      </dgm:prSet>
      <dgm:spPr/>
    </dgm:pt>
    <dgm:pt modelId="{0ED179DC-90EE-4F6D-AACF-31B2E199EA3A}" type="pres">
      <dgm:prSet presAssocID="{D848A34C-661F-4F62-9E11-F158838BB247}" presName="parTrans" presStyleLbl="bgSibTrans2D1" presStyleIdx="1" presStyleCnt="3"/>
      <dgm:spPr/>
    </dgm:pt>
    <dgm:pt modelId="{27A370C9-B4D7-4D44-993A-2D2568E7CA54}" type="pres">
      <dgm:prSet presAssocID="{CA4ADA35-1871-42B9-9FA4-8E030D46A4CE}" presName="node" presStyleLbl="node1" presStyleIdx="1" presStyleCnt="3">
        <dgm:presLayoutVars>
          <dgm:bulletEnabled val="1"/>
        </dgm:presLayoutVars>
      </dgm:prSet>
      <dgm:spPr/>
    </dgm:pt>
    <dgm:pt modelId="{C5491109-9F2D-4176-B2BC-107FF58563DC}" type="pres">
      <dgm:prSet presAssocID="{D1137884-F0BC-454D-96B1-E8F83BC3D05E}" presName="parTrans" presStyleLbl="bgSibTrans2D1" presStyleIdx="2" presStyleCnt="3"/>
      <dgm:spPr/>
    </dgm:pt>
    <dgm:pt modelId="{007381B0-D1F3-4899-A643-1A3815D03BB7}" type="pres">
      <dgm:prSet presAssocID="{933737D8-E4CF-47EF-96A4-E31109E1DBCF}" presName="node" presStyleLbl="node1" presStyleIdx="2" presStyleCnt="3">
        <dgm:presLayoutVars>
          <dgm:bulletEnabled val="1"/>
        </dgm:presLayoutVars>
      </dgm:prSet>
      <dgm:spPr/>
    </dgm:pt>
  </dgm:ptLst>
  <dgm:cxnLst>
    <dgm:cxn modelId="{CA62868C-9D6A-4FC7-80FD-F3F339C23353}" type="presOf" srcId="{81C856C4-3070-49AA-ABD1-3D2BA9F75282}" destId="{D43E0A01-9E3B-459A-850B-B92A19AAECB6}" srcOrd="0" destOrd="0" presId="urn:microsoft.com/office/officeart/2005/8/layout/radial4"/>
    <dgm:cxn modelId="{3021D2AA-00BE-45AF-8385-8AE92E492793}" type="presOf" srcId="{D1137884-F0BC-454D-96B1-E8F83BC3D05E}" destId="{C5491109-9F2D-4176-B2BC-107FF58563DC}" srcOrd="0" destOrd="0" presId="urn:microsoft.com/office/officeart/2005/8/layout/radial4"/>
    <dgm:cxn modelId="{7F9E45EB-EEEE-4CA7-8933-81932076071E}" type="presOf" srcId="{CA4ADA35-1871-42B9-9FA4-8E030D46A4CE}" destId="{27A370C9-B4D7-4D44-993A-2D2568E7CA54}" srcOrd="0" destOrd="0" presId="urn:microsoft.com/office/officeart/2005/8/layout/radial4"/>
    <dgm:cxn modelId="{5701507A-3F99-4ACD-8B4F-91679C0BC5CF}" srcId="{E6AA5C7F-914B-4493-BE6E-08D35DAC903B}" destId="{81C856C4-3070-49AA-ABD1-3D2BA9F75282}" srcOrd="0" destOrd="0" parTransId="{15C88871-A13B-46CC-B269-1B7AE8E6DFEC}" sibTransId="{31420247-7AD8-4FE6-BF83-51B64F1DB516}"/>
    <dgm:cxn modelId="{E2D00CB9-6BD7-4B3E-A111-292C572090C8}" srcId="{81C856C4-3070-49AA-ABD1-3D2BA9F75282}" destId="{027475D3-F052-4BA6-B756-8264847C3554}" srcOrd="0" destOrd="0" parTransId="{417AC033-4609-457B-8A04-04C5A61FE6EC}" sibTransId="{73B9151C-921E-4F71-B926-5A4DE6161C29}"/>
    <dgm:cxn modelId="{8AEEFA0E-3F27-4EA5-B321-65DF7995FD38}" type="presOf" srcId="{933737D8-E4CF-47EF-96A4-E31109E1DBCF}" destId="{007381B0-D1F3-4899-A643-1A3815D03BB7}" srcOrd="0" destOrd="0" presId="urn:microsoft.com/office/officeart/2005/8/layout/radial4"/>
    <dgm:cxn modelId="{39BE272F-D9C4-40E4-8563-BC4AE050E5E7}" srcId="{81C856C4-3070-49AA-ABD1-3D2BA9F75282}" destId="{933737D8-E4CF-47EF-96A4-E31109E1DBCF}" srcOrd="2" destOrd="0" parTransId="{D1137884-F0BC-454D-96B1-E8F83BC3D05E}" sibTransId="{15523207-E97E-4CCF-87EC-B72663272FCC}"/>
    <dgm:cxn modelId="{D5FE4EB6-4C1E-4389-B1A2-81934C507469}" type="presOf" srcId="{E6AA5C7F-914B-4493-BE6E-08D35DAC903B}" destId="{3DB20499-1BA3-4F22-98F2-7334CB8A4D8C}" srcOrd="0" destOrd="0" presId="urn:microsoft.com/office/officeart/2005/8/layout/radial4"/>
    <dgm:cxn modelId="{72CB2312-AFD2-41AD-8DA5-9D97D170EE1D}" type="presOf" srcId="{D848A34C-661F-4F62-9E11-F158838BB247}" destId="{0ED179DC-90EE-4F6D-AACF-31B2E199EA3A}" srcOrd="0" destOrd="0" presId="urn:microsoft.com/office/officeart/2005/8/layout/radial4"/>
    <dgm:cxn modelId="{146F083F-419A-4138-8692-43737825D3EC}" srcId="{81C856C4-3070-49AA-ABD1-3D2BA9F75282}" destId="{CA4ADA35-1871-42B9-9FA4-8E030D46A4CE}" srcOrd="1" destOrd="0" parTransId="{D848A34C-661F-4F62-9E11-F158838BB247}" sibTransId="{635976A6-46A1-4E04-8AF7-91CFFEE6663D}"/>
    <dgm:cxn modelId="{42E3080A-AF81-497D-A3A3-E88327B444A5}" type="presOf" srcId="{417AC033-4609-457B-8A04-04C5A61FE6EC}" destId="{FAC6286F-03F5-4F48-84AB-8C5F8DB64290}" srcOrd="0" destOrd="0" presId="urn:microsoft.com/office/officeart/2005/8/layout/radial4"/>
    <dgm:cxn modelId="{D757C7C4-36EA-4312-811D-9848E202DB09}" type="presOf" srcId="{027475D3-F052-4BA6-B756-8264847C3554}" destId="{5BE6FCCF-56A6-447F-A0A3-9F06AC5AE4B6}" srcOrd="0" destOrd="0" presId="urn:microsoft.com/office/officeart/2005/8/layout/radial4"/>
    <dgm:cxn modelId="{4189E544-0EC9-420F-8758-5977BDD2069A}" type="presParOf" srcId="{3DB20499-1BA3-4F22-98F2-7334CB8A4D8C}" destId="{D43E0A01-9E3B-459A-850B-B92A19AAECB6}" srcOrd="0" destOrd="0" presId="urn:microsoft.com/office/officeart/2005/8/layout/radial4"/>
    <dgm:cxn modelId="{E09401EA-0E39-4419-83A2-104153E521AE}" type="presParOf" srcId="{3DB20499-1BA3-4F22-98F2-7334CB8A4D8C}" destId="{FAC6286F-03F5-4F48-84AB-8C5F8DB64290}" srcOrd="1" destOrd="0" presId="urn:microsoft.com/office/officeart/2005/8/layout/radial4"/>
    <dgm:cxn modelId="{8323A4F5-F1A7-4637-BA41-4DB3DE889E62}" type="presParOf" srcId="{3DB20499-1BA3-4F22-98F2-7334CB8A4D8C}" destId="{5BE6FCCF-56A6-447F-A0A3-9F06AC5AE4B6}" srcOrd="2" destOrd="0" presId="urn:microsoft.com/office/officeart/2005/8/layout/radial4"/>
    <dgm:cxn modelId="{7BF98316-E345-46EB-A95F-E518870EDAAB}" type="presParOf" srcId="{3DB20499-1BA3-4F22-98F2-7334CB8A4D8C}" destId="{0ED179DC-90EE-4F6D-AACF-31B2E199EA3A}" srcOrd="3" destOrd="0" presId="urn:microsoft.com/office/officeart/2005/8/layout/radial4"/>
    <dgm:cxn modelId="{DD6FC075-A275-4BEC-A678-D25CE47A0FBC}" type="presParOf" srcId="{3DB20499-1BA3-4F22-98F2-7334CB8A4D8C}" destId="{27A370C9-B4D7-4D44-993A-2D2568E7CA54}" srcOrd="4" destOrd="0" presId="urn:microsoft.com/office/officeart/2005/8/layout/radial4"/>
    <dgm:cxn modelId="{48A56952-5F64-42AC-B0C9-AAB713C4BE58}" type="presParOf" srcId="{3DB20499-1BA3-4F22-98F2-7334CB8A4D8C}" destId="{C5491109-9F2D-4176-B2BC-107FF58563DC}" srcOrd="5" destOrd="0" presId="urn:microsoft.com/office/officeart/2005/8/layout/radial4"/>
    <dgm:cxn modelId="{24EE1E5E-3F01-49A2-9C70-31B9EB939222}" type="presParOf" srcId="{3DB20499-1BA3-4F22-98F2-7334CB8A4D8C}" destId="{007381B0-D1F3-4899-A643-1A3815D03BB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7D58A-CC3A-4EF6-9C4C-F1E84C0AFA08}" type="doc">
      <dgm:prSet loTypeId="urn:microsoft.com/office/officeart/2005/8/layout/chevron2" loCatId="process" qsTypeId="urn:microsoft.com/office/officeart/2005/8/quickstyle/simple1" qsCatId="simple" csTypeId="urn:microsoft.com/office/officeart/2005/8/colors/accent4_5" csCatId="accent4" phldr="0"/>
      <dgm:spPr/>
      <dgm:t>
        <a:bodyPr/>
        <a:lstStyle/>
        <a:p>
          <a:endParaRPr lang="ru-RU"/>
        </a:p>
      </dgm:t>
    </dgm:pt>
    <dgm:pt modelId="{9B7317F7-63D0-4978-BA85-E2531F1617F6}">
      <dgm:prSet phldrT="[Текст]" phldr="1"/>
      <dgm:spPr/>
      <dgm:t>
        <a:bodyPr/>
        <a:lstStyle/>
        <a:p>
          <a:endParaRPr lang="ru-RU"/>
        </a:p>
      </dgm:t>
    </dgm:pt>
    <dgm:pt modelId="{460A4267-2A10-45F8-A539-B22DDEF0C9F3}" type="parTrans" cxnId="{E51DC785-E6CA-4895-B7A4-7A660172F696}">
      <dgm:prSet/>
      <dgm:spPr/>
      <dgm:t>
        <a:bodyPr/>
        <a:lstStyle/>
        <a:p>
          <a:endParaRPr lang="ru-RU"/>
        </a:p>
      </dgm:t>
    </dgm:pt>
    <dgm:pt modelId="{A992C90C-04E3-4B46-877B-D85ED84AC69B}" type="sibTrans" cxnId="{E51DC785-E6CA-4895-B7A4-7A660172F696}">
      <dgm:prSet/>
      <dgm:spPr/>
      <dgm:t>
        <a:bodyPr/>
        <a:lstStyle/>
        <a:p>
          <a:endParaRPr lang="ru-RU"/>
        </a:p>
      </dgm:t>
    </dgm:pt>
    <dgm:pt modelId="{BDA57BB3-5710-48BF-A313-46319722A2D6}">
      <dgm:prSet phldrT="[Текст]" phldr="1"/>
      <dgm:spPr/>
      <dgm:t>
        <a:bodyPr/>
        <a:lstStyle/>
        <a:p>
          <a:endParaRPr lang="ru-RU"/>
        </a:p>
      </dgm:t>
    </dgm:pt>
    <dgm:pt modelId="{56016A9B-8CD5-4384-B1D7-A2BB8324B4D4}" type="parTrans" cxnId="{2C83D245-A22E-4F41-AA8B-8B3388C9FC79}">
      <dgm:prSet/>
      <dgm:spPr/>
      <dgm:t>
        <a:bodyPr/>
        <a:lstStyle/>
        <a:p>
          <a:endParaRPr lang="ru-RU"/>
        </a:p>
      </dgm:t>
    </dgm:pt>
    <dgm:pt modelId="{B6729AA4-0281-407C-BA80-5730B577E181}" type="sibTrans" cxnId="{2C83D245-A22E-4F41-AA8B-8B3388C9FC79}">
      <dgm:prSet/>
      <dgm:spPr/>
      <dgm:t>
        <a:bodyPr/>
        <a:lstStyle/>
        <a:p>
          <a:endParaRPr lang="ru-RU"/>
        </a:p>
      </dgm:t>
    </dgm:pt>
    <dgm:pt modelId="{10E4F3DD-2031-4AEB-BC2B-08B9EDBE94FE}">
      <dgm:prSet phldrT="[Текст]" phldr="1"/>
      <dgm:spPr/>
      <dgm:t>
        <a:bodyPr/>
        <a:lstStyle/>
        <a:p>
          <a:endParaRPr lang="ru-RU"/>
        </a:p>
      </dgm:t>
    </dgm:pt>
    <dgm:pt modelId="{680E8CCC-9644-47AB-B46C-8809992F43B0}" type="parTrans" cxnId="{D84B01C1-4F5D-4A18-8B07-0C72AA8401BC}">
      <dgm:prSet/>
      <dgm:spPr/>
      <dgm:t>
        <a:bodyPr/>
        <a:lstStyle/>
        <a:p>
          <a:endParaRPr lang="ru-RU"/>
        </a:p>
      </dgm:t>
    </dgm:pt>
    <dgm:pt modelId="{09980DF6-1B95-46B2-BFC3-E1DC20B54F2F}" type="sibTrans" cxnId="{D84B01C1-4F5D-4A18-8B07-0C72AA8401BC}">
      <dgm:prSet/>
      <dgm:spPr/>
      <dgm:t>
        <a:bodyPr/>
        <a:lstStyle/>
        <a:p>
          <a:endParaRPr lang="ru-RU"/>
        </a:p>
      </dgm:t>
    </dgm:pt>
    <dgm:pt modelId="{6FFF9381-EBA7-47A7-8EEF-BF83BFEC58F3}">
      <dgm:prSet phldrT="[Текст]" phldr="1"/>
      <dgm:spPr/>
      <dgm:t>
        <a:bodyPr/>
        <a:lstStyle/>
        <a:p>
          <a:endParaRPr lang="ru-RU"/>
        </a:p>
      </dgm:t>
    </dgm:pt>
    <dgm:pt modelId="{CBE94F81-1DD1-4E09-AA53-67736FC8DEA8}" type="parTrans" cxnId="{7C08E838-6353-41F5-9163-BBB2DEE8A00C}">
      <dgm:prSet/>
      <dgm:spPr/>
      <dgm:t>
        <a:bodyPr/>
        <a:lstStyle/>
        <a:p>
          <a:endParaRPr lang="ru-RU"/>
        </a:p>
      </dgm:t>
    </dgm:pt>
    <dgm:pt modelId="{A165437F-76DD-4FB5-AEC8-43250966062C}" type="sibTrans" cxnId="{7C08E838-6353-41F5-9163-BBB2DEE8A00C}">
      <dgm:prSet/>
      <dgm:spPr/>
      <dgm:t>
        <a:bodyPr/>
        <a:lstStyle/>
        <a:p>
          <a:endParaRPr lang="ru-RU"/>
        </a:p>
      </dgm:t>
    </dgm:pt>
    <dgm:pt modelId="{0C849700-E9AF-4465-A668-820251493C79}">
      <dgm:prSet phldrT="[Текст]" phldr="1"/>
      <dgm:spPr/>
      <dgm:t>
        <a:bodyPr/>
        <a:lstStyle/>
        <a:p>
          <a:endParaRPr lang="ru-RU"/>
        </a:p>
      </dgm:t>
    </dgm:pt>
    <dgm:pt modelId="{6D86E206-6737-414A-8CF3-C2580A0DEBE1}" type="parTrans" cxnId="{700A2624-1558-4619-9F10-778CB35E47F1}">
      <dgm:prSet/>
      <dgm:spPr/>
      <dgm:t>
        <a:bodyPr/>
        <a:lstStyle/>
        <a:p>
          <a:endParaRPr lang="ru-RU"/>
        </a:p>
      </dgm:t>
    </dgm:pt>
    <dgm:pt modelId="{7603C2DA-7179-4426-B8F3-4A17971210F4}" type="sibTrans" cxnId="{700A2624-1558-4619-9F10-778CB35E47F1}">
      <dgm:prSet/>
      <dgm:spPr/>
      <dgm:t>
        <a:bodyPr/>
        <a:lstStyle/>
        <a:p>
          <a:endParaRPr lang="ru-RU"/>
        </a:p>
      </dgm:t>
    </dgm:pt>
    <dgm:pt modelId="{F82BDFE3-FB02-4C90-AB74-D95B2327A2D9}">
      <dgm:prSet phldrT="[Текст]" phldr="1"/>
      <dgm:spPr/>
      <dgm:t>
        <a:bodyPr/>
        <a:lstStyle/>
        <a:p>
          <a:endParaRPr lang="ru-RU"/>
        </a:p>
      </dgm:t>
    </dgm:pt>
    <dgm:pt modelId="{7257EEBA-A6CD-43C5-8E16-26BDD12F9520}" type="parTrans" cxnId="{F28A5A58-96B2-4F19-9855-451F0E146FA0}">
      <dgm:prSet/>
      <dgm:spPr/>
      <dgm:t>
        <a:bodyPr/>
        <a:lstStyle/>
        <a:p>
          <a:endParaRPr lang="ru-RU"/>
        </a:p>
      </dgm:t>
    </dgm:pt>
    <dgm:pt modelId="{BE815DA9-FCB4-4FF8-BD6B-D7A35F72083F}" type="sibTrans" cxnId="{F28A5A58-96B2-4F19-9855-451F0E146FA0}">
      <dgm:prSet/>
      <dgm:spPr/>
      <dgm:t>
        <a:bodyPr/>
        <a:lstStyle/>
        <a:p>
          <a:endParaRPr lang="ru-RU"/>
        </a:p>
      </dgm:t>
    </dgm:pt>
    <dgm:pt modelId="{6CBDE549-9E0C-4BD0-9B6C-9E8AE263B2FD}">
      <dgm:prSet phldrT="[Текст]" phldr="1"/>
      <dgm:spPr/>
      <dgm:t>
        <a:bodyPr/>
        <a:lstStyle/>
        <a:p>
          <a:endParaRPr lang="ru-RU"/>
        </a:p>
      </dgm:t>
    </dgm:pt>
    <dgm:pt modelId="{33D09A4A-FDA7-488E-9ED7-33C4D9FF31B2}" type="parTrans" cxnId="{FEBCE137-38BF-47D9-9CB3-4A6BE82EC035}">
      <dgm:prSet/>
      <dgm:spPr/>
      <dgm:t>
        <a:bodyPr/>
        <a:lstStyle/>
        <a:p>
          <a:endParaRPr lang="ru-RU"/>
        </a:p>
      </dgm:t>
    </dgm:pt>
    <dgm:pt modelId="{BC7234C7-C74F-4CB6-A170-EB895333B314}" type="sibTrans" cxnId="{FEBCE137-38BF-47D9-9CB3-4A6BE82EC035}">
      <dgm:prSet/>
      <dgm:spPr/>
      <dgm:t>
        <a:bodyPr/>
        <a:lstStyle/>
        <a:p>
          <a:endParaRPr lang="ru-RU"/>
        </a:p>
      </dgm:t>
    </dgm:pt>
    <dgm:pt modelId="{019FD2DE-2391-4B7F-8F8D-8C70ABD9DDC6}">
      <dgm:prSet phldrT="[Текст]" phldr="1"/>
      <dgm:spPr/>
      <dgm:t>
        <a:bodyPr/>
        <a:lstStyle/>
        <a:p>
          <a:endParaRPr lang="ru-RU"/>
        </a:p>
      </dgm:t>
    </dgm:pt>
    <dgm:pt modelId="{F049C355-C43F-42C3-AE52-B8BECF1886E9}" type="parTrans" cxnId="{989F897F-839B-4A32-9914-2827561A1DCC}">
      <dgm:prSet/>
      <dgm:spPr/>
      <dgm:t>
        <a:bodyPr/>
        <a:lstStyle/>
        <a:p>
          <a:endParaRPr lang="ru-RU"/>
        </a:p>
      </dgm:t>
    </dgm:pt>
    <dgm:pt modelId="{313904E4-3473-4D8D-8890-6854141B5DAB}" type="sibTrans" cxnId="{989F897F-839B-4A32-9914-2827561A1DCC}">
      <dgm:prSet/>
      <dgm:spPr/>
      <dgm:t>
        <a:bodyPr/>
        <a:lstStyle/>
        <a:p>
          <a:endParaRPr lang="ru-RU"/>
        </a:p>
      </dgm:t>
    </dgm:pt>
    <dgm:pt modelId="{52CFFA94-D1AE-4061-86D8-A372C818101F}">
      <dgm:prSet phldrT="[Текст]" phldr="1"/>
      <dgm:spPr/>
      <dgm:t>
        <a:bodyPr/>
        <a:lstStyle/>
        <a:p>
          <a:endParaRPr lang="ru-RU"/>
        </a:p>
      </dgm:t>
    </dgm:pt>
    <dgm:pt modelId="{166C5310-1CB1-46C6-98C0-E00B5110587A}" type="parTrans" cxnId="{8F943B94-BAAA-4F53-B931-E79907620312}">
      <dgm:prSet/>
      <dgm:spPr/>
      <dgm:t>
        <a:bodyPr/>
        <a:lstStyle/>
        <a:p>
          <a:endParaRPr lang="ru-RU"/>
        </a:p>
      </dgm:t>
    </dgm:pt>
    <dgm:pt modelId="{1A196555-CD91-4C2A-A98D-E0E943777C45}" type="sibTrans" cxnId="{8F943B94-BAAA-4F53-B931-E79907620312}">
      <dgm:prSet/>
      <dgm:spPr/>
      <dgm:t>
        <a:bodyPr/>
        <a:lstStyle/>
        <a:p>
          <a:endParaRPr lang="ru-RU"/>
        </a:p>
      </dgm:t>
    </dgm:pt>
    <dgm:pt modelId="{23AE340E-0292-4569-BC08-6B3AD070F7DB}" type="pres">
      <dgm:prSet presAssocID="{05B7D58A-CC3A-4EF6-9C4C-F1E84C0AFA08}" presName="linearFlow" presStyleCnt="0">
        <dgm:presLayoutVars>
          <dgm:dir/>
          <dgm:animLvl val="lvl"/>
          <dgm:resizeHandles val="exact"/>
        </dgm:presLayoutVars>
      </dgm:prSet>
      <dgm:spPr/>
    </dgm:pt>
    <dgm:pt modelId="{00F79780-3AA5-4A67-9039-14850BC7841D}" type="pres">
      <dgm:prSet presAssocID="{9B7317F7-63D0-4978-BA85-E2531F1617F6}" presName="composite" presStyleCnt="0"/>
      <dgm:spPr/>
    </dgm:pt>
    <dgm:pt modelId="{ED6E1173-6B02-4B0C-BB13-E5E763B8F1DA}" type="pres">
      <dgm:prSet presAssocID="{9B7317F7-63D0-4978-BA85-E2531F1617F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200BDDE-36B9-4847-A670-905F3CE41E18}" type="pres">
      <dgm:prSet presAssocID="{9B7317F7-63D0-4978-BA85-E2531F1617F6}" presName="descendantText" presStyleLbl="alignAcc1" presStyleIdx="0" presStyleCnt="3">
        <dgm:presLayoutVars>
          <dgm:bulletEnabled val="1"/>
        </dgm:presLayoutVars>
      </dgm:prSet>
      <dgm:spPr/>
    </dgm:pt>
    <dgm:pt modelId="{7E51113E-B1A3-4BCD-AA3E-C49E2EF9EAC8}" type="pres">
      <dgm:prSet presAssocID="{A992C90C-04E3-4B46-877B-D85ED84AC69B}" presName="sp" presStyleCnt="0"/>
      <dgm:spPr/>
    </dgm:pt>
    <dgm:pt modelId="{9FBDDE47-8F19-43E7-9FD7-C22BD9894EE8}" type="pres">
      <dgm:prSet presAssocID="{6FFF9381-EBA7-47A7-8EEF-BF83BFEC58F3}" presName="composite" presStyleCnt="0"/>
      <dgm:spPr/>
    </dgm:pt>
    <dgm:pt modelId="{C52DBFCB-A329-4FDE-85BB-2E2E69C151AD}" type="pres">
      <dgm:prSet presAssocID="{6FFF9381-EBA7-47A7-8EEF-BF83BFEC58F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F001C15-79B6-45A9-8E4C-90A7F3673879}" type="pres">
      <dgm:prSet presAssocID="{6FFF9381-EBA7-47A7-8EEF-BF83BFEC58F3}" presName="descendantText" presStyleLbl="alignAcc1" presStyleIdx="1" presStyleCnt="3">
        <dgm:presLayoutVars>
          <dgm:bulletEnabled val="1"/>
        </dgm:presLayoutVars>
      </dgm:prSet>
      <dgm:spPr/>
    </dgm:pt>
    <dgm:pt modelId="{D4C72DFE-2DF7-4535-A026-1DC18FFD93FB}" type="pres">
      <dgm:prSet presAssocID="{A165437F-76DD-4FB5-AEC8-43250966062C}" presName="sp" presStyleCnt="0"/>
      <dgm:spPr/>
    </dgm:pt>
    <dgm:pt modelId="{6BB993F2-0D0A-4EE2-BA02-303E1CE50334}" type="pres">
      <dgm:prSet presAssocID="{6CBDE549-9E0C-4BD0-9B6C-9E8AE263B2FD}" presName="composite" presStyleCnt="0"/>
      <dgm:spPr/>
    </dgm:pt>
    <dgm:pt modelId="{1E71F77A-9B81-4D9F-9805-38ACA68F29D2}" type="pres">
      <dgm:prSet presAssocID="{6CBDE549-9E0C-4BD0-9B6C-9E8AE263B2F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3C4B578-E5D0-499B-A56C-248ECFF03B6F}" type="pres">
      <dgm:prSet presAssocID="{6CBDE549-9E0C-4BD0-9B6C-9E8AE263B2F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45D77E2-736D-4C7E-A977-A8E678B136C2}" type="presOf" srcId="{9B7317F7-63D0-4978-BA85-E2531F1617F6}" destId="{ED6E1173-6B02-4B0C-BB13-E5E763B8F1DA}" srcOrd="0" destOrd="0" presId="urn:microsoft.com/office/officeart/2005/8/layout/chevron2"/>
    <dgm:cxn modelId="{F28A5A58-96B2-4F19-9855-451F0E146FA0}" srcId="{6FFF9381-EBA7-47A7-8EEF-BF83BFEC58F3}" destId="{F82BDFE3-FB02-4C90-AB74-D95B2327A2D9}" srcOrd="1" destOrd="0" parTransId="{7257EEBA-A6CD-43C5-8E16-26BDD12F9520}" sibTransId="{BE815DA9-FCB4-4FF8-BD6B-D7A35F72083F}"/>
    <dgm:cxn modelId="{D84B01C1-4F5D-4A18-8B07-0C72AA8401BC}" srcId="{9B7317F7-63D0-4978-BA85-E2531F1617F6}" destId="{10E4F3DD-2031-4AEB-BC2B-08B9EDBE94FE}" srcOrd="1" destOrd="0" parTransId="{680E8CCC-9644-47AB-B46C-8809992F43B0}" sibTransId="{09980DF6-1B95-46B2-BFC3-E1DC20B54F2F}"/>
    <dgm:cxn modelId="{315F68F8-ECE5-4223-B8A2-FBF09CC6563D}" type="presOf" srcId="{BDA57BB3-5710-48BF-A313-46319722A2D6}" destId="{6200BDDE-36B9-4847-A670-905F3CE41E18}" srcOrd="0" destOrd="0" presId="urn:microsoft.com/office/officeart/2005/8/layout/chevron2"/>
    <dgm:cxn modelId="{700A2624-1558-4619-9F10-778CB35E47F1}" srcId="{6FFF9381-EBA7-47A7-8EEF-BF83BFEC58F3}" destId="{0C849700-E9AF-4465-A668-820251493C79}" srcOrd="0" destOrd="0" parTransId="{6D86E206-6737-414A-8CF3-C2580A0DEBE1}" sibTransId="{7603C2DA-7179-4426-B8F3-4A17971210F4}"/>
    <dgm:cxn modelId="{155660A0-4F43-4768-B2FF-34031841054F}" type="presOf" srcId="{05B7D58A-CC3A-4EF6-9C4C-F1E84C0AFA08}" destId="{23AE340E-0292-4569-BC08-6B3AD070F7DB}" srcOrd="0" destOrd="0" presId="urn:microsoft.com/office/officeart/2005/8/layout/chevron2"/>
    <dgm:cxn modelId="{C3E4A2BD-0163-4A9C-BA68-F23F728709C3}" type="presOf" srcId="{52CFFA94-D1AE-4061-86D8-A372C818101F}" destId="{B3C4B578-E5D0-499B-A56C-248ECFF03B6F}" srcOrd="0" destOrd="1" presId="urn:microsoft.com/office/officeart/2005/8/layout/chevron2"/>
    <dgm:cxn modelId="{921A4DAB-70AA-43C9-B8B2-6D8DCBF82B5C}" type="presOf" srcId="{10E4F3DD-2031-4AEB-BC2B-08B9EDBE94FE}" destId="{6200BDDE-36B9-4847-A670-905F3CE41E18}" srcOrd="0" destOrd="1" presId="urn:microsoft.com/office/officeart/2005/8/layout/chevron2"/>
    <dgm:cxn modelId="{CC7BC16D-2D3F-4B07-869E-11C3FEF3F206}" type="presOf" srcId="{019FD2DE-2391-4B7F-8F8D-8C70ABD9DDC6}" destId="{B3C4B578-E5D0-499B-A56C-248ECFF03B6F}" srcOrd="0" destOrd="0" presId="urn:microsoft.com/office/officeart/2005/8/layout/chevron2"/>
    <dgm:cxn modelId="{3D054823-516A-4C09-BBC1-16AE1ED6A344}" type="presOf" srcId="{F82BDFE3-FB02-4C90-AB74-D95B2327A2D9}" destId="{CF001C15-79B6-45A9-8E4C-90A7F3673879}" srcOrd="0" destOrd="1" presId="urn:microsoft.com/office/officeart/2005/8/layout/chevron2"/>
    <dgm:cxn modelId="{2C83D245-A22E-4F41-AA8B-8B3388C9FC79}" srcId="{9B7317F7-63D0-4978-BA85-E2531F1617F6}" destId="{BDA57BB3-5710-48BF-A313-46319722A2D6}" srcOrd="0" destOrd="0" parTransId="{56016A9B-8CD5-4384-B1D7-A2BB8324B4D4}" sibTransId="{B6729AA4-0281-407C-BA80-5730B577E181}"/>
    <dgm:cxn modelId="{989F897F-839B-4A32-9914-2827561A1DCC}" srcId="{6CBDE549-9E0C-4BD0-9B6C-9E8AE263B2FD}" destId="{019FD2DE-2391-4B7F-8F8D-8C70ABD9DDC6}" srcOrd="0" destOrd="0" parTransId="{F049C355-C43F-42C3-AE52-B8BECF1886E9}" sibTransId="{313904E4-3473-4D8D-8890-6854141B5DAB}"/>
    <dgm:cxn modelId="{49F1CB75-354F-4557-9D09-702A3B4A56B1}" type="presOf" srcId="{0C849700-E9AF-4465-A668-820251493C79}" destId="{CF001C15-79B6-45A9-8E4C-90A7F3673879}" srcOrd="0" destOrd="0" presId="urn:microsoft.com/office/officeart/2005/8/layout/chevron2"/>
    <dgm:cxn modelId="{7932C9E4-9736-4FD6-AC16-3B2150F471FF}" type="presOf" srcId="{6FFF9381-EBA7-47A7-8EEF-BF83BFEC58F3}" destId="{C52DBFCB-A329-4FDE-85BB-2E2E69C151AD}" srcOrd="0" destOrd="0" presId="urn:microsoft.com/office/officeart/2005/8/layout/chevron2"/>
    <dgm:cxn modelId="{8F943B94-BAAA-4F53-B931-E79907620312}" srcId="{6CBDE549-9E0C-4BD0-9B6C-9E8AE263B2FD}" destId="{52CFFA94-D1AE-4061-86D8-A372C818101F}" srcOrd="1" destOrd="0" parTransId="{166C5310-1CB1-46C6-98C0-E00B5110587A}" sibTransId="{1A196555-CD91-4C2A-A98D-E0E943777C45}"/>
    <dgm:cxn modelId="{85D4708F-77D2-4479-893A-1008FD9DA35C}" type="presOf" srcId="{6CBDE549-9E0C-4BD0-9B6C-9E8AE263B2FD}" destId="{1E71F77A-9B81-4D9F-9805-38ACA68F29D2}" srcOrd="0" destOrd="0" presId="urn:microsoft.com/office/officeart/2005/8/layout/chevron2"/>
    <dgm:cxn modelId="{7C08E838-6353-41F5-9163-BBB2DEE8A00C}" srcId="{05B7D58A-CC3A-4EF6-9C4C-F1E84C0AFA08}" destId="{6FFF9381-EBA7-47A7-8EEF-BF83BFEC58F3}" srcOrd="1" destOrd="0" parTransId="{CBE94F81-1DD1-4E09-AA53-67736FC8DEA8}" sibTransId="{A165437F-76DD-4FB5-AEC8-43250966062C}"/>
    <dgm:cxn modelId="{FEBCE137-38BF-47D9-9CB3-4A6BE82EC035}" srcId="{05B7D58A-CC3A-4EF6-9C4C-F1E84C0AFA08}" destId="{6CBDE549-9E0C-4BD0-9B6C-9E8AE263B2FD}" srcOrd="2" destOrd="0" parTransId="{33D09A4A-FDA7-488E-9ED7-33C4D9FF31B2}" sibTransId="{BC7234C7-C74F-4CB6-A170-EB895333B314}"/>
    <dgm:cxn modelId="{E51DC785-E6CA-4895-B7A4-7A660172F696}" srcId="{05B7D58A-CC3A-4EF6-9C4C-F1E84C0AFA08}" destId="{9B7317F7-63D0-4978-BA85-E2531F1617F6}" srcOrd="0" destOrd="0" parTransId="{460A4267-2A10-45F8-A539-B22DDEF0C9F3}" sibTransId="{A992C90C-04E3-4B46-877B-D85ED84AC69B}"/>
    <dgm:cxn modelId="{B51DC85D-6857-44C0-ABC6-2953EDC266D7}" type="presParOf" srcId="{23AE340E-0292-4569-BC08-6B3AD070F7DB}" destId="{00F79780-3AA5-4A67-9039-14850BC7841D}" srcOrd="0" destOrd="0" presId="urn:microsoft.com/office/officeart/2005/8/layout/chevron2"/>
    <dgm:cxn modelId="{B9774E6E-91F3-4C7D-84B5-C33441531F1D}" type="presParOf" srcId="{00F79780-3AA5-4A67-9039-14850BC7841D}" destId="{ED6E1173-6B02-4B0C-BB13-E5E763B8F1DA}" srcOrd="0" destOrd="0" presId="urn:microsoft.com/office/officeart/2005/8/layout/chevron2"/>
    <dgm:cxn modelId="{A1B95FB7-D628-4322-BEA0-2D9D0B4E820F}" type="presParOf" srcId="{00F79780-3AA5-4A67-9039-14850BC7841D}" destId="{6200BDDE-36B9-4847-A670-905F3CE41E18}" srcOrd="1" destOrd="0" presId="urn:microsoft.com/office/officeart/2005/8/layout/chevron2"/>
    <dgm:cxn modelId="{8F9CCABD-DB66-434D-B7D5-8069AACACEA4}" type="presParOf" srcId="{23AE340E-0292-4569-BC08-6B3AD070F7DB}" destId="{7E51113E-B1A3-4BCD-AA3E-C49E2EF9EAC8}" srcOrd="1" destOrd="0" presId="urn:microsoft.com/office/officeart/2005/8/layout/chevron2"/>
    <dgm:cxn modelId="{1A9C70A2-164A-4D13-A5DA-ECC306018744}" type="presParOf" srcId="{23AE340E-0292-4569-BC08-6B3AD070F7DB}" destId="{9FBDDE47-8F19-43E7-9FD7-C22BD9894EE8}" srcOrd="2" destOrd="0" presId="urn:microsoft.com/office/officeart/2005/8/layout/chevron2"/>
    <dgm:cxn modelId="{4B73B808-1C61-4906-A654-37B6B53F7CA9}" type="presParOf" srcId="{9FBDDE47-8F19-43E7-9FD7-C22BD9894EE8}" destId="{C52DBFCB-A329-4FDE-85BB-2E2E69C151AD}" srcOrd="0" destOrd="0" presId="urn:microsoft.com/office/officeart/2005/8/layout/chevron2"/>
    <dgm:cxn modelId="{A5D4A346-36B8-4B63-9AAE-DD339E693899}" type="presParOf" srcId="{9FBDDE47-8F19-43E7-9FD7-C22BD9894EE8}" destId="{CF001C15-79B6-45A9-8E4C-90A7F3673879}" srcOrd="1" destOrd="0" presId="urn:microsoft.com/office/officeart/2005/8/layout/chevron2"/>
    <dgm:cxn modelId="{E8B5DE6A-FD92-466B-87F2-490B665F99BB}" type="presParOf" srcId="{23AE340E-0292-4569-BC08-6B3AD070F7DB}" destId="{D4C72DFE-2DF7-4535-A026-1DC18FFD93FB}" srcOrd="3" destOrd="0" presId="urn:microsoft.com/office/officeart/2005/8/layout/chevron2"/>
    <dgm:cxn modelId="{A96A543E-9F9E-4570-BD21-530B00B31D18}" type="presParOf" srcId="{23AE340E-0292-4569-BC08-6B3AD070F7DB}" destId="{6BB993F2-0D0A-4EE2-BA02-303E1CE50334}" srcOrd="4" destOrd="0" presId="urn:microsoft.com/office/officeart/2005/8/layout/chevron2"/>
    <dgm:cxn modelId="{A3AB0E20-E889-434A-87EB-C4AFE49544B7}" type="presParOf" srcId="{6BB993F2-0D0A-4EE2-BA02-303E1CE50334}" destId="{1E71F77A-9B81-4D9F-9805-38ACA68F29D2}" srcOrd="0" destOrd="0" presId="urn:microsoft.com/office/officeart/2005/8/layout/chevron2"/>
    <dgm:cxn modelId="{EF5DFFDE-9F58-4C1D-907A-4FC983D52C20}" type="presParOf" srcId="{6BB993F2-0D0A-4EE2-BA02-303E1CE50334}" destId="{B3C4B578-E5D0-499B-A56C-248ECFF03B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0AA88-C45B-4332-810E-28859880EAF4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3083005" y="2461550"/>
        <a:ext cx="2063588" cy="2063588"/>
      </dsp:txXfrm>
    </dsp:sp>
    <dsp:sp modelId="{37B083F7-8115-4AE0-A86F-B92A31DD0D2F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D9F6D-2569-40AC-B36D-7B73D5F7836B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89535" rIns="89535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916039" y="1155731"/>
        <a:ext cx="1960408" cy="1568327"/>
      </dsp:txXfrm>
    </dsp:sp>
    <dsp:sp modelId="{DD3F02E8-B519-492D-BCCE-3415ECC796D7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4B1B6-695B-481E-A2BE-C2F5B27C6682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89535" rIns="89535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3134595" y="824"/>
        <a:ext cx="1960408" cy="1568327"/>
      </dsp:txXfrm>
    </dsp:sp>
    <dsp:sp modelId="{B6B0C971-5B53-4287-92E0-6DF0A4E5E5DF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7570A-71F0-4BEF-998C-F9CF4AD37A80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89535" rIns="89535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5353151" y="1155731"/>
        <a:ext cx="1960408" cy="15683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3E0A01-9E3B-459A-850B-B92A19AAECB6}">
      <dsp:nvSpPr>
        <dsp:cNvPr id="0" name=""/>
        <dsp:cNvSpPr/>
      </dsp:nvSpPr>
      <dsp:spPr>
        <a:xfrm>
          <a:off x="2192981" y="2611430"/>
          <a:ext cx="2022749" cy="202274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Мама</a:t>
          </a:r>
          <a:r>
            <a:rPr lang="ru-RU" sz="4000" kern="1200" dirty="0" smtClean="0"/>
            <a:t> </a:t>
          </a:r>
          <a:endParaRPr lang="ru-RU" sz="4000" kern="1200" dirty="0"/>
        </a:p>
      </dsp:txBody>
      <dsp:txXfrm>
        <a:off x="2192981" y="2611430"/>
        <a:ext cx="2022749" cy="2022749"/>
      </dsp:txXfrm>
    </dsp:sp>
    <dsp:sp modelId="{FAC6286F-03F5-4F48-84AB-8C5F8DB64290}">
      <dsp:nvSpPr>
        <dsp:cNvPr id="0" name=""/>
        <dsp:cNvSpPr/>
      </dsp:nvSpPr>
      <dsp:spPr>
        <a:xfrm rot="12900000">
          <a:off x="815955" y="2232713"/>
          <a:ext cx="1629592" cy="57648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6FCCF-56A6-447F-A0A3-9F06AC5AE4B6}">
      <dsp:nvSpPr>
        <dsp:cNvPr id="0" name=""/>
        <dsp:cNvSpPr/>
      </dsp:nvSpPr>
      <dsp:spPr>
        <a:xfrm>
          <a:off x="2504" y="1284962"/>
          <a:ext cx="1921612" cy="153728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Любовь </a:t>
          </a:r>
          <a:endParaRPr lang="ru-RU" sz="3200" kern="1200" dirty="0"/>
        </a:p>
      </dsp:txBody>
      <dsp:txXfrm>
        <a:off x="2504" y="1284962"/>
        <a:ext cx="1921612" cy="1537289"/>
      </dsp:txXfrm>
    </dsp:sp>
    <dsp:sp modelId="{0ED179DC-90EE-4F6D-AACF-31B2E199EA3A}">
      <dsp:nvSpPr>
        <dsp:cNvPr id="0" name=""/>
        <dsp:cNvSpPr/>
      </dsp:nvSpPr>
      <dsp:spPr>
        <a:xfrm rot="16200000">
          <a:off x="2389559" y="1413547"/>
          <a:ext cx="1629592" cy="57648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370C9-B4D7-4D44-993A-2D2568E7CA54}">
      <dsp:nvSpPr>
        <dsp:cNvPr id="0" name=""/>
        <dsp:cNvSpPr/>
      </dsp:nvSpPr>
      <dsp:spPr>
        <a:xfrm>
          <a:off x="2243549" y="118348"/>
          <a:ext cx="1921612" cy="153728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Забота </a:t>
          </a:r>
          <a:endParaRPr lang="ru-RU" sz="3200" kern="1200" dirty="0"/>
        </a:p>
      </dsp:txBody>
      <dsp:txXfrm>
        <a:off x="2243549" y="118348"/>
        <a:ext cx="1921612" cy="1537289"/>
      </dsp:txXfrm>
    </dsp:sp>
    <dsp:sp modelId="{C5491109-9F2D-4176-B2BC-107FF58563DC}">
      <dsp:nvSpPr>
        <dsp:cNvPr id="0" name=""/>
        <dsp:cNvSpPr/>
      </dsp:nvSpPr>
      <dsp:spPr>
        <a:xfrm rot="19500000">
          <a:off x="3963163" y="2232713"/>
          <a:ext cx="1629592" cy="57648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381B0-D1F3-4899-A643-1A3815D03BB7}">
      <dsp:nvSpPr>
        <dsp:cNvPr id="0" name=""/>
        <dsp:cNvSpPr/>
      </dsp:nvSpPr>
      <dsp:spPr>
        <a:xfrm>
          <a:off x="4484595" y="1284962"/>
          <a:ext cx="1921612" cy="153728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Уважение </a:t>
          </a:r>
          <a:endParaRPr lang="ru-RU" sz="3200" kern="1200" dirty="0"/>
        </a:p>
      </dsp:txBody>
      <dsp:txXfrm>
        <a:off x="4484595" y="1284962"/>
        <a:ext cx="1921612" cy="15372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6E1173-6B02-4B0C-BB13-E5E763B8F1DA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5635" y="246082"/>
        <a:ext cx="1637567" cy="1146297"/>
      </dsp:txXfrm>
    </dsp:sp>
    <dsp:sp modelId="{6200BDDE-36B9-4847-A670-905F3CE41E18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</dsp:txBody>
      <dsp:txXfrm rot="5400000">
        <a:off x="4155739" y="-3008994"/>
        <a:ext cx="1064418" cy="7083302"/>
      </dsp:txXfrm>
    </dsp:sp>
    <dsp:sp modelId="{C52DBFCB-A329-4FDE-85BB-2E2E69C151A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5635" y="1689832"/>
        <a:ext cx="1637567" cy="1146297"/>
      </dsp:txXfrm>
    </dsp:sp>
    <dsp:sp modelId="{CF001C15-79B6-45A9-8E4C-90A7F3673879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</dsp:txBody>
      <dsp:txXfrm rot="5400000">
        <a:off x="4155739" y="-1565244"/>
        <a:ext cx="1064418" cy="7083302"/>
      </dsp:txXfrm>
    </dsp:sp>
    <dsp:sp modelId="{1E71F77A-9B81-4D9F-9805-38ACA68F29D2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5635" y="3133582"/>
        <a:ext cx="1637567" cy="1146297"/>
      </dsp:txXfrm>
    </dsp:sp>
    <dsp:sp modelId="{B3C4B578-E5D0-499B-A56C-248ECFF03B6F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D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sNAAAINAAAJhYAABAAAAAmAAAACAAAAAEAAAAAAAAA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ru-ru" cap="none">
                <a:solidFill>
                  <a:srgbClr val="8C8C8C"/>
                </a:solidFill>
              </a:defRPr>
            </a:lvl1pPr>
            <a:lvl2pPr marL="457200" indent="0" algn="ctr">
              <a:buNone/>
              <a:defRPr lang="ru-ru" cap="none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 cap="none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 cap="none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 cap="none">
                <a:solidFill>
                  <a:srgbClr val="8C8C8C"/>
                </a:solidFill>
              </a:defRPr>
            </a:lvl5pPr>
            <a:lvl6pPr marL="2286000" indent="0" algn="ctr">
              <a:buNone/>
              <a:defRPr lang="ru-ru" cap="none">
                <a:solidFill>
                  <a:srgbClr val="8C8C8C"/>
                </a:solidFill>
              </a:defRPr>
            </a:lvl6pPr>
            <a:lvl7pPr marL="2743200" indent="0" algn="ctr">
              <a:buNone/>
              <a:defRPr lang="ru-ru" cap="none">
                <a:solidFill>
                  <a:srgbClr val="8C8C8C"/>
                </a:solidFill>
              </a:defRPr>
            </a:lvl7pPr>
            <a:lvl8pPr marL="3200400" indent="0" algn="ctr">
              <a:buNone/>
              <a:defRPr lang="ru-ru" cap="none">
                <a:solidFill>
                  <a:srgbClr val="8C8C8C"/>
                </a:solidFill>
              </a:defRPr>
            </a:lvl8pPr>
            <a:lvl9pPr marL="3657600" indent="0" algn="ctr">
              <a:buNone/>
              <a:defRPr lang="ru-ru" cap="none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CD560BF-F1D1-8096-9F6D-07C32E236952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D57D9A-D4D1-808B-9F6D-22DE33236977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CMew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CD529AB-E5D1-80DF-9F6D-138A67236946}" type="datetime1">
              <a:t>08.12.2022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D56A2A-64D1-809C-9F6D-92C9242369C7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EBAABwNQAAsCUAABAAAAAmAAAACAAAAAMAAAAAAAAA"/>
              </a:ext>
            </a:extLst>
          </p:cNvSpPr>
          <p:nvPr>
            <p:ph type="title"/>
          </p:nvPr>
        </p:nvSpPr>
        <p:spPr>
          <a:xfrm>
            <a:off x="6629400" y="274955"/>
            <a:ext cx="2057400" cy="585152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DYJwAAsCUAABAAAAAmAAAACAAAAAMAAAAAAAAA"/>
              </a:ext>
            </a:extLst>
          </p:cNvSpPr>
          <p:nvPr>
            <p:ph idx="1"/>
          </p:nvPr>
        </p:nvSpPr>
        <p:spPr>
          <a:xfrm>
            <a:off x="457200" y="274955"/>
            <a:ext cx="6019800" cy="585152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CD54A8B-C5D1-80BC-9F6D-33E904236966}" type="datetime1">
              <a:t>08.12.2022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D5317A-34D1-80C7-9F6D-C2927F236997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CD5021A-54D1-80F4-9F6D-A2A14C2369F7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D52935-7BD1-80DF-9F6D-8D8A672369D8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4000" b="1" cap="all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IRAABCNAAAHBsAABAAAAAmAAAACAAAAIGAAAAAAAAA"/>
              </a:ext>
            </a:extLst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000" cap="none">
                <a:solidFill>
                  <a:srgbClr val="8C8C8C"/>
                </a:solidFill>
              </a:defRPr>
            </a:lvl1pPr>
            <a:lvl2pPr marL="457200" indent="0">
              <a:buNone/>
              <a:defRPr lang="ru-ru" sz="1800" cap="none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 cap="none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 cap="none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 cap="none">
                <a:solidFill>
                  <a:srgbClr val="8C8C8C"/>
                </a:solidFill>
              </a:defRPr>
            </a:lvl5pPr>
            <a:lvl6pPr marL="2286000" indent="0">
              <a:buNone/>
              <a:defRPr lang="ru-ru" sz="1400" cap="none">
                <a:solidFill>
                  <a:srgbClr val="8C8C8C"/>
                </a:solidFill>
              </a:defRPr>
            </a:lvl6pPr>
            <a:lvl7pPr marL="2743200" indent="0">
              <a:buNone/>
              <a:defRPr lang="ru-ru" sz="1400" cap="none">
                <a:solidFill>
                  <a:srgbClr val="8C8C8C"/>
                </a:solidFill>
              </a:defRPr>
            </a:lvl7pPr>
            <a:lvl8pPr marL="3200400" indent="0">
              <a:buNone/>
              <a:defRPr lang="ru-ru" sz="1400" cap="none">
                <a:solidFill>
                  <a:srgbClr val="8C8C8C"/>
                </a:solidFill>
              </a:defRPr>
            </a:lvl8pPr>
            <a:lvl9pPr marL="3657600" indent="0">
              <a:buNone/>
              <a:defRPr lang="ru-ru" sz="1400" cap="none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CD50682-CCD1-80F0-9F6D-3AA54823696F}" type="datetime1">
              <a:t>08.12.2022</a:t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D5514E-00D1-80A7-9F6D-F6F21F2369A3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GAAAAAAAAA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lang="ru-ru" sz="2800" cap="none"/>
            </a:lvl1pPr>
            <a:lvl2pPr>
              <a:defRPr lang="ru-ru" sz="2400" cap="none"/>
            </a:lvl2pPr>
            <a:lvl3pPr>
              <a:defRPr lang="ru-ru" sz="2000" cap="none"/>
            </a:lvl3pPr>
            <a:lvl4pPr>
              <a:defRPr lang="ru-ru" sz="1800" cap="none"/>
            </a:lvl4pPr>
            <a:lvl5pPr>
              <a:defRPr lang="ru-ru" sz="1800" cap="none"/>
            </a:lvl5pPr>
            <a:lvl6pPr>
              <a:defRPr lang="ru-ru" sz="1800" cap="none"/>
            </a:lvl6pPr>
            <a:lvl7pPr>
              <a:defRPr lang="ru-ru" sz="1800" cap="none"/>
            </a:lvl7pPr>
            <a:lvl8pPr>
              <a:defRPr lang="ru-ru" sz="1800" cap="none"/>
            </a:lvl8pPr>
            <a:lvl9pPr>
              <a:defRPr lang="ru-ru" sz="18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BAAAAAmAAAACAAAAAGAAAAAAAAA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lang="ru-ru" sz="2800" cap="none"/>
            </a:lvl1pPr>
            <a:lvl2pPr>
              <a:defRPr lang="ru-ru" sz="2400" cap="none"/>
            </a:lvl2pPr>
            <a:lvl3pPr>
              <a:defRPr lang="ru-ru" sz="2000" cap="none"/>
            </a:lvl3pPr>
            <a:lvl4pPr>
              <a:defRPr lang="ru-ru" sz="1800" cap="none"/>
            </a:lvl4pPr>
            <a:lvl5pPr>
              <a:defRPr lang="ru-ru" sz="1800" cap="none"/>
            </a:lvl5pPr>
            <a:lvl6pPr>
              <a:defRPr lang="ru-ru" sz="1800" cap="none"/>
            </a:lvl6pPr>
            <a:lvl7pPr>
              <a:defRPr lang="ru-ru" sz="1800" cap="none"/>
            </a:lvl7pPr>
            <a:lvl8pPr>
              <a:defRPr lang="ru-ru" sz="1800" cap="none"/>
            </a:lvl8pPr>
            <a:lvl9pPr>
              <a:defRPr lang="ru-ru" sz="18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D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CD514C2-8CD1-80E2-9F6D-7AB75A23692F}" type="datetime1">
              <a:t>08.12.2022</a:t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D502A9-E7D1-80F4-9F6D-11A14C236944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BeVX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IJAACrGwAAYQ0AABAAAAAmAAAACAAAAIGAAAAAAAAA"/>
              </a:ext>
            </a:extLst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 cap="none"/>
            </a:lvl1pPr>
            <a:lvl2pPr marL="457200" indent="0">
              <a:buNone/>
              <a:defRPr lang="ru-ru" sz="2000" b="1" cap="none"/>
            </a:lvl2pPr>
            <a:lvl3pPr marL="914400" indent="0">
              <a:buNone/>
              <a:defRPr lang="ru-ru" sz="1800" b="1" cap="none"/>
            </a:lvl3pPr>
            <a:lvl4pPr marL="1371600" indent="0">
              <a:buNone/>
              <a:defRPr lang="ru-ru" sz="1600" b="1" cap="none"/>
            </a:lvl4pPr>
            <a:lvl5pPr marL="1828800" indent="0">
              <a:buNone/>
              <a:defRPr lang="ru-ru" sz="1600" b="1" cap="none"/>
            </a:lvl5pPr>
            <a:lvl6pPr marL="2286000" indent="0">
              <a:buNone/>
              <a:defRPr lang="ru-ru" sz="1600" b="1" cap="none"/>
            </a:lvl6pPr>
            <a:lvl7pPr marL="2743200" indent="0">
              <a:buNone/>
              <a:defRPr lang="ru-ru" sz="1600" b="1" cap="none"/>
            </a:lvl7pPr>
            <a:lvl8pPr marL="3200400" indent="0">
              <a:buNone/>
              <a:defRPr lang="ru-ru" sz="1600" b="1" cap="none"/>
            </a:lvl8pPr>
            <a:lvl9pPr marL="3657600" indent="0">
              <a:buNone/>
              <a:defRPr lang="ru-ru" sz="1600" b="1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NsaW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rGwAAsCUAABAAAAAmAAAACAAAAAGAAAAAAAAA"/>
              </a:ext>
            </a:extLst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ru-ru" sz="2400" cap="none"/>
            </a:lvl1pPr>
            <a:lvl2pPr>
              <a:defRPr lang="ru-ru" sz="2000" cap="none"/>
            </a:lvl2pPr>
            <a:lvl3pPr>
              <a:defRPr lang="ru-ru" sz="1800" cap="none"/>
            </a:lvl3pPr>
            <a:lvl4pPr>
              <a:defRPr lang="ru-ru" sz="1600" cap="none"/>
            </a:lvl4pPr>
            <a:lvl5pPr>
              <a:defRPr lang="ru-ru" sz="1600" cap="none"/>
            </a:lvl5pPr>
            <a:lvl6pPr>
              <a:defRPr lang="ru-ru" sz="1600" cap="none"/>
            </a:lvl6pPr>
            <a:lvl7pPr>
              <a:defRPr lang="ru-ru" sz="1600" cap="none"/>
            </a:lvl7pPr>
            <a:lvl8pPr>
              <a:defRPr lang="ru-ru" sz="1600" cap="none"/>
            </a:lvl8pPr>
            <a:lvl9pPr>
              <a:defRPr lang="ru-ru" sz="16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hiIw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HIJAABwNQAAYQ0AABAAAAAmAAAACAAAAIGAAAAAAAAA"/>
              </a:ext>
            </a:extLst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 cap="none"/>
            </a:lvl1pPr>
            <a:lvl2pPr marL="457200" indent="0">
              <a:buNone/>
              <a:defRPr lang="ru-ru" sz="2000" b="1" cap="none"/>
            </a:lvl2pPr>
            <a:lvl3pPr marL="914400" indent="0">
              <a:buNone/>
              <a:defRPr lang="ru-ru" sz="1800" b="1" cap="none"/>
            </a:lvl3pPr>
            <a:lvl4pPr marL="1371600" indent="0">
              <a:buNone/>
              <a:defRPr lang="ru-ru" sz="1600" b="1" cap="none"/>
            </a:lvl4pPr>
            <a:lvl5pPr marL="1828800" indent="0">
              <a:buNone/>
              <a:defRPr lang="ru-ru" sz="1600" b="1" cap="none"/>
            </a:lvl5pPr>
            <a:lvl6pPr marL="2286000" indent="0">
              <a:buNone/>
              <a:defRPr lang="ru-ru" sz="1600" b="1" cap="none"/>
            </a:lvl6pPr>
            <a:lvl7pPr marL="2743200" indent="0">
              <a:buNone/>
              <a:defRPr lang="ru-ru" sz="1600" b="1" cap="none"/>
            </a:lvl7pPr>
            <a:lvl8pPr marL="3200400" indent="0">
              <a:buNone/>
              <a:defRPr lang="ru-ru" sz="1600" b="1" cap="none"/>
            </a:lvl8pPr>
            <a:lvl9pPr marL="3657600" indent="0">
              <a:buNone/>
              <a:defRPr lang="ru-ru" sz="1600" b="1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Содержимое 5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GENAABwNQAAsCUAABAAAAAmAAAACAAAAAGAAAAAAAAA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ru-ru" sz="2400" cap="none"/>
            </a:lvl1pPr>
            <a:lvl2pPr>
              <a:defRPr lang="ru-ru" sz="2000" cap="none"/>
            </a:lvl2pPr>
            <a:lvl3pPr>
              <a:defRPr lang="ru-ru" sz="1800" cap="none"/>
            </a:lvl3pPr>
            <a:lvl4pPr>
              <a:defRPr lang="ru-ru" sz="1600" cap="none"/>
            </a:lvl4pPr>
            <a:lvl5pPr>
              <a:defRPr lang="ru-ru" sz="1600" cap="none"/>
            </a:lvl5pPr>
            <a:lvl6pPr>
              <a:defRPr lang="ru-ru" sz="1600" cap="none"/>
            </a:lvl6pPr>
            <a:lvl7pPr>
              <a:defRPr lang="ru-ru" sz="1600" cap="none"/>
            </a:lvl7pPr>
            <a:lvl8pPr>
              <a:defRPr lang="ru-ru" sz="1600" cap="none"/>
            </a:lvl8pPr>
            <a:lvl9pPr>
              <a:defRPr lang="ru-ru" sz="16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ZXU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CD528B1-FFD1-80DE-9F6D-098B6623695C}" type="datetime1">
              <a:t>08.12.2022</a:t>
            </a:fld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zc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D55F1C-52D1-80A9-9F6D-A4FC112369F1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CD501CA-84D1-80F7-9F6D-72A24F236927}" type="datetime1">
              <a:t>08.12.2022</a:t>
            </a:fld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D56631-7FD1-8090-9F6D-89C5282369DC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CD57808-46D1-808E-9F6D-B0DB362369E5}" type="datetime1">
              <a:t>08.12.2022</a:t>
            </a:fld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D51537-79D1-80E3-9F6D-8FB65B2369DA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SNJ9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ru-ru" sz="3200" cap="none"/>
            </a:lvl1pPr>
            <a:lvl2pPr>
              <a:defRPr lang="ru-ru" sz="2800" cap="none"/>
            </a:lvl2pPr>
            <a:lvl3pPr>
              <a:defRPr lang="ru-ru" sz="2400" cap="none"/>
            </a:lvl3pPr>
            <a:lvl4pPr>
              <a:defRPr lang="ru-ru" sz="2000" cap="none"/>
            </a:lvl4pPr>
            <a:lvl5pPr>
              <a:defRPr lang="ru-ru" sz="2000" cap="none"/>
            </a:lvl5pPr>
            <a:lvl6pPr>
              <a:defRPr lang="ru-ru" sz="2000" cap="none"/>
            </a:lvl6pPr>
            <a:lvl7pPr>
              <a:defRPr lang="ru-ru" sz="2000" cap="none"/>
            </a:lvl7pPr>
            <a:lvl8pPr>
              <a:defRPr lang="ru-ru" sz="2000" cap="none"/>
            </a:lvl8pPr>
            <a:lvl9pPr>
              <a:defRPr lang="ru-ru" sz="2000" cap="none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0A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BAAAAAmAAAACAAAAAGAAAAAAAAA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ru-ru" sz="1400" cap="none"/>
            </a:lvl1pPr>
            <a:lvl2pPr marL="457200" indent="0">
              <a:buNone/>
              <a:defRPr lang="ru-ru" sz="1200" cap="none"/>
            </a:lvl2pPr>
            <a:lvl3pPr marL="914400" indent="0">
              <a:buNone/>
              <a:defRPr lang="ru-ru" sz="1000" cap="none"/>
            </a:lvl3pPr>
            <a:lvl4pPr marL="1371600" indent="0">
              <a:buNone/>
              <a:defRPr lang="ru-ru" sz="900" cap="none"/>
            </a:lvl4pPr>
            <a:lvl5pPr marL="1828800" indent="0">
              <a:buNone/>
              <a:defRPr lang="ru-ru" sz="900" cap="none"/>
            </a:lvl5pPr>
            <a:lvl6pPr marL="2286000" indent="0">
              <a:buNone/>
              <a:defRPr lang="ru-ru" sz="900" cap="none"/>
            </a:lvl6pPr>
            <a:lvl7pPr marL="2743200" indent="0">
              <a:buNone/>
              <a:defRPr lang="ru-ru" sz="900" cap="none"/>
            </a:lvl7pPr>
            <a:lvl8pPr marL="3200400" indent="0">
              <a:buNone/>
              <a:defRPr lang="ru-ru" sz="900" cap="none"/>
            </a:lvl8pPr>
            <a:lvl9pPr marL="3657600" indent="0">
              <a:buNone/>
              <a:defRPr lang="ru-ru" sz="900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T8e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CD51E97-D9D1-80E8-9F6D-2FBD5023697A}" type="datetime1">
              <a:t>08.12.2022</a:t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yOew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D515D0-9ED1-80E3-9F6D-68B65B23693D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IgdAADHLAAABSEAABAAAAAmAAAACAAAAIGAAAAAAAAA"/>
              </a:ext>
            </a:extLst>
          </p:cNvSpPr>
          <p:nvPr>
            <p:ph type="title"/>
          </p:nvPr>
        </p:nvSpPr>
        <p:spPr>
          <a:xfrm>
            <a:off x="1792605" y="4800600"/>
            <a:ext cx="54864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MUDAADHLAAAFR0AABAAAAAmAAAACAAAAAGAAAAAAAAA"/>
              </a:ext>
            </a:extLst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/>
          <a:lstStyle>
            <a:lvl1pPr marL="0" indent="0">
              <a:buNone/>
              <a:defRPr lang="ru-ru" sz="3200" cap="none"/>
            </a:lvl1pPr>
            <a:lvl2pPr marL="457200" indent="0">
              <a:buNone/>
              <a:defRPr lang="ru-ru" sz="2800" cap="none"/>
            </a:lvl2pPr>
            <a:lvl3pPr marL="914400" indent="0">
              <a:buNone/>
              <a:defRPr lang="ru-ru" sz="2400" cap="none"/>
            </a:lvl3pPr>
            <a:lvl4pPr marL="1371600" indent="0">
              <a:buNone/>
              <a:defRPr lang="ru-ru" sz="2000" cap="none"/>
            </a:lvl4pPr>
            <a:lvl5pPr marL="1828800" indent="0">
              <a:buNone/>
              <a:defRPr lang="ru-ru" sz="2000" cap="none"/>
            </a:lvl5pPr>
            <a:lvl6pPr marL="2286000" indent="0">
              <a:buNone/>
              <a:defRPr lang="ru-ru" sz="2000" cap="none"/>
            </a:lvl6pPr>
            <a:lvl7pPr marL="2743200" indent="0">
              <a:buNone/>
              <a:defRPr lang="ru-ru" sz="2000" cap="none"/>
            </a:lvl7pPr>
            <a:lvl8pPr marL="3200400" indent="0">
              <a:buNone/>
              <a:defRPr lang="ru-ru" sz="2000" cap="none"/>
            </a:lvl8pPr>
            <a:lvl9pPr marL="3657600" indent="0">
              <a:buNone/>
              <a:defRPr lang="ru-ru" sz="2000" cap="none"/>
            </a:lvl9pPr>
          </a:lstStyle>
          <a:p>
            <a:pPr>
              <a:defRPr lang="ru-ru"/>
            </a:pP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AUhAADHLAAA+CUAABAAAAAmAAAACAAAAAGAAAAAAAAA"/>
              </a:ext>
            </a:extLst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ru-ru" sz="1400" cap="none"/>
            </a:lvl1pPr>
            <a:lvl2pPr marL="457200" indent="0">
              <a:buNone/>
              <a:defRPr lang="ru-ru" sz="1200" cap="none"/>
            </a:lvl2pPr>
            <a:lvl3pPr marL="914400" indent="0">
              <a:buNone/>
              <a:defRPr lang="ru-ru" sz="1000" cap="none"/>
            </a:lvl3pPr>
            <a:lvl4pPr marL="1371600" indent="0">
              <a:buNone/>
              <a:defRPr lang="ru-ru" sz="900" cap="none"/>
            </a:lvl4pPr>
            <a:lvl5pPr marL="1828800" indent="0">
              <a:buNone/>
              <a:defRPr lang="ru-ru" sz="900" cap="none"/>
            </a:lvl5pPr>
            <a:lvl6pPr marL="2286000" indent="0">
              <a:buNone/>
              <a:defRPr lang="ru-ru" sz="900" cap="none"/>
            </a:lvl6pPr>
            <a:lvl7pPr marL="2743200" indent="0">
              <a:buNone/>
              <a:defRPr lang="ru-ru" sz="900" cap="none"/>
            </a:lvl7pPr>
            <a:lvl8pPr marL="3200400" indent="0">
              <a:buNone/>
              <a:defRPr lang="ru-ru" sz="900" cap="none"/>
            </a:lvl8pPr>
            <a:lvl9pPr marL="3657600" indent="0">
              <a:buNone/>
              <a:defRPr lang="ru-ru" sz="900" cap="none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Zuew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CD56E5A-14D1-8098-9F6D-E2CD202369B7}" type="datetime1">
              <a:t>08.12.2022</a:t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CD578B1-FFD1-808E-9F6D-09DB3623695C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L8vAAAAAAAA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D8vAAAAAAAA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D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L+PAAAAAAAA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200" cap="none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CD57894-DAD1-808E-9F6D-2CDB36236979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L+PAAAAAAAA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200" cap="none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L+PAAAAAAAA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200" cap="none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CD51DCB-85D1-80EB-9F6D-73BE53236926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6.jpe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7.jpe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12.xml"/><Relationship Id="rId8" Type="http://schemas.openxmlformats.org/officeDocument/2006/relationships/slide" Target="slide13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07/relationships/diagramDrawing" Target="../diagrams/drawing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openxmlformats.org/officeDocument/2006/relationships/image" Target="../media/image1.jpeg"/><Relationship Id="rId8" Type="http://schemas.microsoft.com/office/2007/relationships/diagramDrawing" Target="../diagrams/drawing2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07/relationships/diagramDrawing" Target="../diagrams/drawing3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openxmlformats.org/officeDocument/2006/relationships/image" Target="../media/image1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AQAAMsLAAAINAAAJhYAABAAAAAmAAAACAAAAAEgAAAAAAAA"/>
              </a:ext>
            </a:extLst>
          </p:cNvSpPr>
          <p:nvPr>
            <p:ph type="ctrTitle"/>
          </p:nvPr>
        </p:nvSpPr>
        <p:spPr>
          <a:xfrm>
            <a:off x="685800" y="1917065"/>
            <a:ext cx="7772400" cy="168338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ru-ru" sz="36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Творческо-исследовательский проект: </a:t>
            </a:r>
            <a:br/>
            <a:r>
              <a:rPr lang="ru-ru" sz="3600" b="1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«День Матери»</a:t>
            </a:r>
            <a:endParaRPr lang="ru-ru" sz="3600" b="1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4" name="Подзаголовок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AAABEdAABgJwAA2ScAAAAAAAAmAAAACAAAAAEgAAAAAAAA"/>
              </a:ext>
            </a:extLst>
          </p:cNvSpPr>
          <p:nvPr>
            <p:ph type="subTitle" idx="1"/>
          </p:nvPr>
        </p:nvSpPr>
        <p:spPr>
          <a:xfrm>
            <a:off x="0" y="4725035"/>
            <a:ext cx="6400800" cy="17526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l">
              <a:defRPr lang="ru-ru"/>
            </a:pPr>
            <a:r>
              <a:rPr lang="ru-ru" sz="1800" cap="none">
                <a:solidFill>
                  <a:schemeClr val="tx1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Участники проекта: Педагог</a:t>
            </a:r>
            <a:endParaRPr lang="ru-ru" sz="1800" cap="none">
              <a:solidFill>
                <a:schemeClr val="tx1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algn="l">
              <a:defRPr lang="ru-ru"/>
            </a:pPr>
            <a:r>
              <a:rPr lang="ru-ru" sz="1800" cap="none">
                <a:solidFill>
                  <a:schemeClr val="tx1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Воспитанники старшей группы</a:t>
            </a:r>
            <a:endParaRPr lang="ru-ru" sz="1800" cap="none">
              <a:solidFill>
                <a:schemeClr val="tx1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algn="l">
              <a:defRPr lang="ru-ru"/>
            </a:pPr>
            <a:r>
              <a:rPr lang="ru-ru" sz="1800" cap="none">
                <a:solidFill>
                  <a:schemeClr val="tx1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Родители воспитанников группы</a:t>
            </a:r>
            <a:endParaRPr lang="ru-ru" sz="1800" cap="none">
              <a:solidFill>
                <a:schemeClr val="tx1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5" name="TextBox 4"/>
          <p:cNvSpPr>
            <a:extLst>
              <a:ext uri="smNativeData">
                <pr:smNativeData xmlns:pr="smNativeData" xmlns="smNativeData" val="SMDATA_15_4Mu4Z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uQ8AAJoBAAAwKwAAagQAAAAgAAAmAAAACAAAAP//////////"/>
              </a:ext>
            </a:extLst>
          </p:cNvSpPr>
          <p:nvPr/>
        </p:nvSpPr>
        <p:spPr>
          <a:xfrm>
            <a:off x="2555875" y="260350"/>
            <a:ext cx="446468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4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МДОАУ №96 «Рябинка» г.Орск</a:t>
            </a:r>
            <a:endParaRPr lang="ru-ru" sz="24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8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pic>
        <p:nvPicPr>
          <p:cNvPr id="4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CDMf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H0CAABAOAAAJgUAABAAAAAmAAAACAAAAP//////////"/>
              </a:ext>
            </a:extLst>
          </p:cNvSpPr>
          <p:nvPr/>
        </p:nvSpPr>
        <p:spPr>
          <a:xfrm>
            <a:off x="0" y="404495"/>
            <a:ext cx="9144000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Rectangle 1"/>
          <p:cNvSpPr>
            <a:extLst>
              <a:ext uri="smNativeData">
                <pr:smNativeData xmlns:pr="smNativeData" xmlns="smNativeData" val="SMDATA_15_4Mu4ZR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P///8ICAAAkOQAACAUAABAgAAAmAAAACAAAAP//////////"/>
              </a:ext>
            </a:extLst>
          </p:cNvSpPr>
          <p:nvPr/>
        </p:nvSpPr>
        <p:spPr>
          <a:xfrm>
            <a:off x="-144780" y="448310"/>
            <a:ext cx="943356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Подготовка к созданию газеты «Улыбка мамы», консультации, обсуждение, подбор материала</a:t>
            </a:r>
            <a:endParaRPr lang="ru-ru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7" name="Picture 3" descr="http://klubmama.ru/uploads/posts/2022-08/1660704955_9-klubmama-ru-p-roditeli-s-detmi-delayut-podelki-foto-9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IBgAA5h0AAAoa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440"/>
            <a:ext cx="4860290" cy="32524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5" descr="https://mirdoshkolyat.ru/wp-content/uploads/2019/05/1-14-1068x712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cZAAD3GQAAnDEAADAq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109085" y="4220845"/>
            <a:ext cx="3955415" cy="26371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zM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pic>
        <p:nvPicPr>
          <p:cNvPr id="4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5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LM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H0CAABAOAAAJgUAABAAAAAmAAAACAAAAP//////////"/>
              </a:ext>
            </a:extLst>
          </p:cNvSpPr>
          <p:nvPr/>
        </p:nvSpPr>
        <p:spPr>
          <a:xfrm>
            <a:off x="0" y="404495"/>
            <a:ext cx="9144000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Rectangle 1"/>
          <p:cNvSpPr>
            <a:extLst>
              <a:ext uri="smNativeData">
                <pr:smNativeData xmlns:pr="smNativeData" xmlns="smNativeData" val="SMDATA_15_4Mu4ZR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QEAAH0CAABAOAAA8wQAABAgAAAmAAAACAAAAP//////////"/>
              </a:ext>
            </a:extLst>
          </p:cNvSpPr>
          <p:nvPr/>
        </p:nvSpPr>
        <p:spPr>
          <a:xfrm>
            <a:off x="193675" y="404495"/>
            <a:ext cx="895032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20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Рекомендации папам и детям по созданию и защитите газеты «Мамина улыбка»</a:t>
            </a:r>
            <a:endParaRPr lang="ru-ru" sz="20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7" name="Picture 3" descr="https://avatars.mds.yandex.net/i?id=7b3838268febc091c170d422f10266f4_l-5235114-images-thumbs&amp;n=13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kAAACtDAAADyYAALoo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" y="2060575"/>
            <a:ext cx="6079490" cy="45599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qkM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pic>
        <p:nvPicPr>
          <p:cNvPr id="4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GyVgwc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JoBAABAOAAAQwQAABAAAAAmAAAACAAAAP//////////"/>
              </a:ext>
            </a:extLst>
          </p:cNvSpPr>
          <p:nvPr/>
        </p:nvSpPr>
        <p:spPr>
          <a:xfrm>
            <a:off x="0" y="260350"/>
            <a:ext cx="9144000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Заключительный этап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Прямоугольник 5"/>
          <p:cNvSpPr>
            <a:extLst>
              <a:ext uri="smNativeData">
                <pr:smNativeData xmlns:pr="smNativeData" xmlns="smNativeData" val="SMDATA_15_4Mu4Z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ZXU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MQgAAF0HAAATHAAAOw0AABAgAAAmAAAACAAAAP//////////"/>
              </a:ext>
            </a:extLst>
          </p:cNvSpPr>
          <p:nvPr/>
        </p:nvSpPr>
        <p:spPr>
          <a:xfrm>
            <a:off x="1331595" y="1196975"/>
            <a:ext cx="3232150" cy="953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8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Защита газеты «Улыбка мамы»</a:t>
            </a:r>
            <a:endParaRPr lang="ru-ru" sz="28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7" name="Picture 2" descr="https://www.maam.ru/upload/blogs/detsad-925782-151154495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kAAADpDQAAbSUAAHg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" y="2261235"/>
            <a:ext cx="5976620" cy="44799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hgf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pic>
        <p:nvPicPr>
          <p:cNvPr id="4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LCMewc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JoBAABAOAAAQwQAABAAAAAmAAAACAAAAP//////////"/>
              </a:ext>
            </a:extLst>
          </p:cNvSpPr>
          <p:nvPr/>
        </p:nvSpPr>
        <p:spPr>
          <a:xfrm>
            <a:off x="0" y="260350"/>
            <a:ext cx="9144000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Материалы и комментарии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6" name="Picture 2" descr="https://lh5.googleusercontent.com/proxy/PqmaOAJRmlAa3enRM8PvOBPd5cIBjBALwrA9LgqqKMuZqV4u9nl5AffIRrqNOIYM4rsHbxsixI7rnYW-zdIp0vV3SqQMhoEal1SAFm8HKPp3RTHkXBCVhZKk0vlt=s0-d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YQQAAAMEAAAIBAAAEQQ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sBAADLCwAAGRAAAPMaAAAQAAAAJgAAAAgAAAD//////////w=="/>
              </a:ext>
            </a:extLst>
          </p:cNvPicPr>
          <p:nvPr/>
        </p:nvPicPr>
        <p:blipFill>
          <a:blip r:embed="rId3"/>
          <a:srcRect l="11210" t="10270" r="10320" b="10410"/>
          <a:stretch>
            <a:fillRect/>
          </a:stretch>
        </p:blipFill>
        <p:spPr>
          <a:xfrm>
            <a:off x="179705" y="1917065"/>
            <a:ext cx="2437130" cy="2463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2" descr="C:\Documents and Settings\User\Рабочий стол\AAAAAElFTkSuQmCC.pn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MSAADLCwAAcSMAAEUb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060065" y="1917065"/>
            <a:ext cx="2701290" cy="25158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4" descr="http://gimnodance.com/wp/wp-content/uploads/2015/07/GD-YouTube.pn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ImAADLCwAAEDYAABkb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6300470" y="1917065"/>
            <a:ext cx="2487930" cy="24879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C7+A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pic>
        <p:nvPicPr>
          <p:cNvPr id="4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>
            <a:extLst>
              <a:ext uri="smNativeData">
                <pr:smNativeData xmlns:pr="smNativeData" xmlns="smNativeData" val="SMDATA_15_4Mu4Z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CMew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DRAAAAwCAAA3JgAAfAQAAAAgAAAmAAAACAAAAP//////////"/>
              </a:ext>
            </a:extLst>
          </p:cNvSpPr>
          <p:nvPr/>
        </p:nvSpPr>
        <p:spPr>
          <a:xfrm>
            <a:off x="2609215" y="332740"/>
            <a:ext cx="360299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0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МДОАУ №96 «Рябинка» г.Орск</a:t>
            </a:r>
            <a:endParaRPr lang="ru-ru" sz="20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Заголовок 1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C7+A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OAQAAMsLAAAINAAAJhYAABAAAAAmAAAACAAAAP//////////"/>
              </a:ext>
            </a:extLst>
          </p:cNvSpPr>
          <p:nvPr/>
        </p:nvSpPr>
        <p:spPr>
          <a:xfrm>
            <a:off x="685800" y="1917065"/>
            <a:ext cx="7772400" cy="16833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sz="3600" cap="none" noProof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Творческо-исследовательский проект: </a:t>
            </a:r>
            <a:br/>
            <a:r>
              <a:rPr sz="3600" b="1" cap="none" noProof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«День Матери»</a:t>
            </a:r>
            <a:endParaRPr sz="3600" b="1" cap="none" noProof="1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7" name="TextBox 6"/>
          <p:cNvSpPr>
            <a:extLst>
              <a:ext uri="smNativeData">
                <pr:smNativeData xmlns:pr="smNativeData" xmlns="smNativeData" val="SMDATA_15_4Mu4Z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8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YRIAANceAAAZJAAAFiUAABAgAAAmAAAACAAAAP//////////"/>
              </a:ext>
            </a:extLst>
          </p:cNvSpPr>
          <p:nvPr/>
        </p:nvSpPr>
        <p:spPr>
          <a:xfrm>
            <a:off x="2987675" y="5013325"/>
            <a:ext cx="2880360" cy="1015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0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Для связи:</a:t>
            </a:r>
            <a:endParaRPr lang="ru-ru" sz="20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ru-ru" sz="20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Тел.: +79/////////////</a:t>
            </a:r>
            <a:endParaRPr lang="ru-ru" sz="20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en-us" sz="20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E-mail</a:t>
            </a:r>
            <a:r>
              <a:rPr lang="ru-ru" sz="20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:\\\\\\\\\\\\</a:t>
            </a:r>
            <a:r>
              <a:rPr lang="en-us" sz="20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@oren.ru</a:t>
            </a:r>
            <a:endParaRPr lang="ru-ru" sz="20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pic>
        <p:nvPicPr>
          <p:cNvPr id="4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p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AwCAABXHgAACAYAABAAAAAmAAAACAAAAP//////////"/>
              </a:ext>
            </a:extLst>
          </p:cNvSpPr>
          <p:nvPr/>
        </p:nvSpPr>
        <p:spPr>
          <a:xfrm>
            <a:off x="0" y="332740"/>
            <a:ext cx="4932045" cy="647700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60497A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Содержание проекта:</a:t>
            </a:r>
            <a:endParaRPr lang="ru-ru" sz="2800" cap="none">
              <a:solidFill>
                <a:srgbClr val="60497A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KxiobI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HYKAADIHgAAHw0AABAAAAAmAAAACAAAAP//////////"/>
              </a:ext>
            </a:extLst>
          </p:cNvSpPr>
          <p:nvPr/>
        </p:nvSpPr>
        <p:spPr>
          <a:xfrm>
            <a:off x="0" y="1700530"/>
            <a:ext cx="5003800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Актуальность проекта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4AIAAAIOAAA3IQAAqhAAABAAAAAmAAAACAAAAP//////////"/>
              </a:ext>
            </a:extLst>
          </p:cNvSpPr>
          <p:nvPr/>
        </p:nvSpPr>
        <p:spPr>
          <a:xfrm>
            <a:off x="467360" y="2277110"/>
            <a:ext cx="4932045" cy="431800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Цель и задачи проекта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8" name="Прямоугольник 7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iQUAAI0RAADgIwAANRQAABAAAAAmAAAACAAAAP//////////"/>
              </a:ext>
            </a:extLst>
          </p:cNvSpPr>
          <p:nvPr/>
        </p:nvSpPr>
        <p:spPr>
          <a:xfrm>
            <a:off x="899795" y="2853055"/>
            <a:ext cx="4932045" cy="431800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Этапы проекта: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iQUAAKcUAADgIwAATxcAABAAAAAmAAAACAAAAP//////////"/>
              </a:ext>
            </a:extLst>
          </p:cNvSpPr>
          <p:nvPr/>
        </p:nvSpPr>
        <p:spPr>
          <a:xfrm>
            <a:off x="899795" y="3357245"/>
            <a:ext cx="4932045" cy="431800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Подготовительный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iQUAAMAXAADgIwAAaRoAABAAAAAmAAAACAAAAP//////////"/>
              </a:ext>
            </a:extLst>
          </p:cNvSpPr>
          <p:nvPr/>
        </p:nvSpPr>
        <p:spPr>
          <a:xfrm>
            <a:off x="899795" y="3860800"/>
            <a:ext cx="4932045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Основной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iQUAANoaAADgIwAAgx0AABAAAAAmAAAACAAAAP//////////"/>
              </a:ext>
            </a:extLst>
          </p:cNvSpPr>
          <p:nvPr/>
        </p:nvSpPr>
        <p:spPr>
          <a:xfrm>
            <a:off x="899795" y="4364990"/>
            <a:ext cx="4932045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Заключительный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12" name="Прямоугольник 11">
            <a:hlinkClick r:id="rId8" action="ppaction://hlinksldjump"/>
          </p:cNvPr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MQgAAGUeAACIJgAADiEAABAAAAAmAAAACAAAAP//////////"/>
              </a:ext>
            </a:extLst>
          </p:cNvSpPr>
          <p:nvPr/>
        </p:nvSpPr>
        <p:spPr>
          <a:xfrm>
            <a:off x="1331595" y="4940935"/>
            <a:ext cx="4932045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Итоги проекта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graphicFrame>
        <p:nvGraphicFramePr>
          <p:cNvPr id="3" name="Содержимое 11"/>
          <p:cNvGraphicFramePr>
            <a:graphicFrameLocks noGrp="1" noChangeArrowheads="1"/>
          </p:cNvGraphicFramePr>
          <p:nvPr>
            <p:ph type="body" idx="1"/>
          </p:nvPr>
        </p:nvGraphicFramePr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Прямоугольник 4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NEDAABAOAAAegYAABAAAAAmAAAACAAAAP//////////"/>
              </a:ext>
            </a:extLst>
          </p:cNvSpPr>
          <p:nvPr/>
        </p:nvSpPr>
        <p:spPr>
          <a:xfrm>
            <a:off x="0" y="620395"/>
            <a:ext cx="9144000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Актуальность проекта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graphicFrame>
        <p:nvGraphicFramePr>
          <p:cNvPr id="21" name="Схема 12"/>
          <p:cNvGraphicFramePr/>
          <p:nvPr/>
        </p:nvGraphicFramePr>
        <p:xfrm>
          <a:off x="179705" y="1412875"/>
          <a:ext cx="6408420" cy="475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graphicFrame>
        <p:nvGraphicFramePr>
          <p:cNvPr id="3" name="Содержимое 6"/>
          <p:cNvGraphicFramePr>
            <a:graphicFrameLocks noGrp="1" noChangeArrowheads="1"/>
          </p:cNvGraphicFramePr>
          <p:nvPr>
            <p:ph type="body" idx="1"/>
          </p:nvPr>
        </p:nvGraphicFramePr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Прямоугольник 4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Gljcm8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JoBAABAOAAAQwQAABAAAAAmAAAACAAAAP//////////"/>
              </a:ext>
            </a:extLst>
          </p:cNvSpPr>
          <p:nvPr/>
        </p:nvSpPr>
        <p:spPr>
          <a:xfrm>
            <a:off x="0" y="260350"/>
            <a:ext cx="9144000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Цель и задачи проекта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24" name="Прямоугольник 5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CIgdmE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FAAAAL0FAAANKQAAtg0AABAAAAAmAAAACAAAAP//////////"/>
              </a:ext>
            </a:extLst>
          </p:cNvSpPr>
          <p:nvPr/>
        </p:nvSpPr>
        <p:spPr>
          <a:xfrm>
            <a:off x="12700" y="932815"/>
            <a:ext cx="6660515" cy="12960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4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Цель проекта:</a:t>
            </a:r>
            <a:r>
              <a:rPr lang="ru-ru" sz="24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ru-ru" sz="20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Создание условий для воспитания у детей дошкольного возраста чувства уважения, любви и бережного отношения  к матери, посредством подготовки газеты «Улыбка мамы»</a:t>
            </a:r>
            <a:r>
              <a:rPr lang="ru-ru" sz="20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endParaRPr lang="ru-ru" sz="24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pic>
        <p:nvPicPr>
          <p:cNvPr id="4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6bG4g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BAAE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H0CAABAOAAAJgUAABAAAAAmAAAACAAAAP//////////"/>
              </a:ext>
            </a:extLst>
          </p:cNvSpPr>
          <p:nvPr/>
        </p:nvSpPr>
        <p:spPr>
          <a:xfrm>
            <a:off x="0" y="404495"/>
            <a:ext cx="9144000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Подготовительный этап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AutoShape 2" descr="https://sch063.ru/wp-content/uploads/2017/06/%D0%90%D0%9D%D0%9A%D0%95%D0%A2%D0%90-%D0%94%D0%9B%D0%AF-%D0%A0%D0%9E%D0%94%D0%98%D0%A2%D0%95%D0%9B%D0%95%D0%99-1024x1024.jpg"/>
          <p:cNvSpPr>
            <a:extLst>
              <a:ext uri="smNativeData">
                <pr:smNativeData xmlns:pr="smNativeData" xmlns="smNativeData" val="SMDATA_15_4Mu4ZR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9QAAABz////VAgAA/QAAABAAAAAmAAAACAAAAP//////////"/>
              </a:ext>
            </a:extLst>
          </p:cNvSpPr>
          <p:nvPr/>
        </p:nvSpPr>
        <p:spPr>
          <a:xfrm>
            <a:off x="155575" y="-144780"/>
            <a:ext cx="304800" cy="305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</a:p>
        </p:txBody>
      </p:sp>
      <p:pic>
        <p:nvPicPr>
          <p:cNvPr id="7" name="Picture 6" descr="https://www.xn--105--83dy3g.xn--p1ai/wp-content/uploads/2022/02/Anketa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9B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wBAAB6BgAAWA8AAFQY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1052830"/>
            <a:ext cx="2242820" cy="29019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4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BgYAAKkDAAAUBgAA/gI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IXAADEEwAAbCYAAKseAAAQAAAAJgAAAAgAAAD//////////w=="/>
              </a:ext>
            </a:extLst>
          </p:cNvPicPr>
          <p:nvPr/>
        </p:nvPicPr>
        <p:blipFill>
          <a:blip r:embed="rId4"/>
          <a:srcRect l="15420" t="9370" r="15560" b="7660"/>
          <a:stretch>
            <a:fillRect/>
          </a:stretch>
        </p:blipFill>
        <p:spPr>
          <a:xfrm>
            <a:off x="3851910" y="3213100"/>
            <a:ext cx="2393950" cy="17722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10"/>
          <p:cNvSpPr>
            <a:extLst>
              <a:ext uri="smNativeData">
                <pr:smNativeData xmlns:pr="smNativeData" xmlns="smNativeData" val="SMDATA_15_4Mu4Z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/QEAABUZAAC5DwAAMR4AABAgAAAmAAAACAAAAP//////////"/>
              </a:ext>
            </a:extLst>
          </p:cNvSpPr>
          <p:nvPr/>
        </p:nvSpPr>
        <p:spPr>
          <a:xfrm>
            <a:off x="323215" y="4077335"/>
            <a:ext cx="2232660" cy="830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4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Анкетирование родителей</a:t>
            </a:r>
            <a:endParaRPr lang="ru-ru" sz="24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10" name="TextBox 11"/>
          <p:cNvSpPr>
            <a:extLst>
              <a:ext uri="smNativeData">
                <pr:smNativeData xmlns:pr="smNativeData" xmlns="smNativeData" val="SMDATA_15_4Mu4Z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BhkAANceAACoIwAA8yMAABAgAAAmAAAACAAAAP//////////"/>
              </a:ext>
            </a:extLst>
          </p:cNvSpPr>
          <p:nvPr/>
        </p:nvSpPr>
        <p:spPr>
          <a:xfrm>
            <a:off x="4067810" y="5013325"/>
            <a:ext cx="1728470" cy="830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4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Беседа с детьми</a:t>
            </a:r>
            <a:endParaRPr lang="ru-ru" sz="24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cxnSp>
        <p:nvCxnSpPr>
          <p:cNvPr id="11" name="Прямая со стрелкой 13"/>
          <p:cNvCxnSpPr>
            <a:extLst>
              <a:ext uri="smNativeData">
                <pr:smNativeData xmlns:pr="smNativeData" xmlns="smNativeData" val="SMDATA_15_4Mu4ZR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GBJegAPAAAAAQAAACMAAAAjAAAAIwAAAAEAAAAAAAAAZAAAAJYAAAADAAAAZAAAAJY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g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GBJegB/f38A7uzhA8zMzADAwP8Af39/AAAAAAAAAAAAAAAAAAAAAAAAAAAAIQAAABgAAAAUAAAARw8AAI0RAAAjGAAA3hYAABAAAAAmAAAACAAAAP//////////"/>
              </a:ext>
            </a:extLst>
          </p:cNvCxnSpPr>
          <p:nvPr/>
        </p:nvCxnSpPr>
        <p:spPr>
          <a:xfrm>
            <a:off x="2483485" y="2853055"/>
            <a:ext cx="1440180" cy="864235"/>
          </a:xfrm>
          <a:prstGeom prst="straightConnector1">
            <a:avLst/>
          </a:prstGeom>
          <a:noFill/>
          <a:ln w="9525" cap="flat" cmpd="sng" algn="ctr">
            <a:solidFill>
              <a:srgbClr val="60497A"/>
            </a:solidFill>
            <a:prstDash val="solid"/>
            <a:headEnd type="none"/>
            <a:tailEnd type="arrow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pic>
        <p:nvPicPr>
          <p:cNvPr id="4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BAAE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AwCAABAOAAAtAQAABAAAAAmAAAACAAAAP//////////"/>
              </a:ext>
            </a:extLst>
          </p:cNvSpPr>
          <p:nvPr/>
        </p:nvSpPr>
        <p:spPr>
          <a:xfrm>
            <a:off x="0" y="332740"/>
            <a:ext cx="9144000" cy="431800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>
                <a:solidFill>
                  <a:srgbClr val="403153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Основной этап</a:t>
            </a: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Овал 5"/>
          <p:cNvSpPr>
            <a:extLst>
              <a:ext uri="smNativeData">
                <pr:smNativeData xmlns:pr="smNativeData" xmlns="smNativeData" val="SMDATA_15_4Mu4ZRMAAAAlAAAAZgAAAA0AAAAAkAAAAEgAAACQAAAASAAAAAAAAAABAAAAAAAAAAEAAABQAAAAAAAAAAAA8D8AAAAAAADwPwAAAAAAAOA/AAAAAAAA4D8AAAAAAADgPwAAAAAAAOA/AAAAAAAA4D8AAAAAAADgPwAAAAAAAOA/AAAAAAAA4D8CAAAAjAAAAAEAAAAAAAAAzMDaAP///wgAAAAAAAAAAAAAAAAAAAAAAAAAAAAAAAAAAAAAZAAAAAEAAABAAAAAAAAAAAAAAAAAAAAAAAAAAAAAAAAAAAAAAAAAAAAAAAAAAAAAAAAAAAAAAAAAAAAAAAAAAAAAAAAAAAAAAAAAAAAAAAAAAAAAAAAAAAAAAAAAAAAAFAAAADwAAAABAAAAAAAAAMzA2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DaAP///wEAAAAAAAAAAAAAAAAAAAAAAAAAAAAAAAAAAAAAAAAAAMzA2gB/f38A7uzhA8zMzADAwP8Af39/AAAAAAAAAAAAAAAAAAAAAAAAAAAAIQAAABgAAAAUAAAApgQAAHoGAADTEgAA/hEAABAAAAAmAAAACAAAAP//////////"/>
              </a:ext>
            </a:extLst>
          </p:cNvSpPr>
          <p:nvPr/>
        </p:nvSpPr>
        <p:spPr>
          <a:xfrm>
            <a:off x="755650" y="1052830"/>
            <a:ext cx="2304415" cy="1871980"/>
          </a:xfrm>
          <a:prstGeom prst="ellipse">
            <a:avLst/>
          </a:prstGeom>
          <a:solidFill>
            <a:srgbClr val="CCC0DA"/>
          </a:solidFill>
          <a:ln w="25400" cap="flat" cmpd="sng" algn="ctr">
            <a:solidFill>
              <a:srgbClr val="CCC0D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sp>
        <p:nvSpPr>
          <p:cNvPr id="7" name="Овал 6"/>
          <p:cNvSpPr>
            <a:extLst>
              <a:ext uri="smNativeData">
                <pr:smNativeData xmlns:pr="smNativeData" xmlns="smNativeData" val="SMDATA_15_4Mu4ZRMAAAAlAAAAZgAAAA0AAAAAkAAAAEgAAACQAAAASAAAAAAAAAABAAAAAAAAAAEAAABQAAAAAAAAAAAA8D8AAAAAAADwPwAAAAAAAOA/AAAAAAAA4D8AAAAAAADgPwAAAAAAAOA/AAAAAAAA4D8AAAAAAADgPwAAAAAAAOA/AAAAAAAA4D8CAAAAjAAAAAEAAAAAAAAAzMDaAP///wgAAAAAAAAAAAAAAAAAAAAAAAAAAAAAAAAAAAAAZAAAAAEAAABAAAAAAAAAAAAAAAAAAAAAAAAAAAAAAAAAAAAAAAAAAAAAAAAAAAAAAAAAAAAAAAAAAAAAAAAAAAAAAAAAAAAAAAAAAAAAAAAAAAAAAAAAAAAAAAAAAAAAFAAAADwAAAABAAAAAAAAAMzA2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DaAP///wEAAAAAAAAAAAAAAAAAAAAAAAAAAAAAAAAAAAAAAAAAAMzA2gB/f38A7uzhA8zMzADAwP8Af39/AAAAAAAAAAAAAAAAAAAAAAAAAAAAIQAAABgAAAAUAAAAGwEAAPcZAAC5DwAA7SUAABAAAAAmAAAACAAAAP//////////"/>
              </a:ext>
            </a:extLst>
          </p:cNvSpPr>
          <p:nvPr/>
        </p:nvSpPr>
        <p:spPr>
          <a:xfrm>
            <a:off x="179705" y="4220845"/>
            <a:ext cx="2376170" cy="1944370"/>
          </a:xfrm>
          <a:prstGeom prst="ellipse">
            <a:avLst/>
          </a:prstGeom>
          <a:solidFill>
            <a:srgbClr val="CCC0DA"/>
          </a:solidFill>
          <a:ln w="25400" cap="flat" cmpd="sng" algn="ctr">
            <a:solidFill>
              <a:srgbClr val="CCC0D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sp>
        <p:nvSpPr>
          <p:cNvPr id="8" name="Овал 7"/>
          <p:cNvSpPr>
            <a:extLst>
              <a:ext uri="smNativeData">
                <pr:smNativeData xmlns:pr="smNativeData" xmlns="smNativeData" val="SMDATA_15_4Mu4ZRMAAAAlAAAAZgAAAA0AAAAAkAAAAEgAAACQAAAASAAAAAAAAAABAAAAAAAAAAEAAABQAAAAAAAAAAAA8D8AAAAAAADwPwAAAAAAAOA/AAAAAAAA4D8AAAAAAADgPwAAAAAAAOA/AAAAAAAA4D8AAAAAAADgPwAAAAAAAOA/AAAAAAAA4D8CAAAAjAAAAAEAAAAAAAAAzMDaAP///wgAAAAAAAAAAAAAAAAAAAAAAAAAAAAAAAAAAAAAZAAAAAEAAABAAAAAAAAAAAAAAAAAAAAAAAAAAAAAAAAAAAAAAAAAAAAAAAAAAAAAAAAAAAAAAAAAAAAAAAAAAAAAAAAAAAAAAAAAAAAAAAAAAAAAAAAAAAAAAAAAAAAAFAAAADwAAAABAAAAAAAAAMzA2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DaAP///wEAAAAAAAAAAAAAAAAAAAAAAAAAAAAAAAAAAAAAAAAAAMzA2gB/f38A7uzhA8zMzADAwP8Af39/AAAAAAAAAAAAAAAAAAAAAAAAAAAAIQAAABgAAAAUAAAAKhAAAP4RAAA6HwAAgx0AABAAAAAmAAAACAAAAP//////////"/>
              </a:ext>
            </a:extLst>
          </p:cNvSpPr>
          <p:nvPr/>
        </p:nvSpPr>
        <p:spPr>
          <a:xfrm>
            <a:off x="2627630" y="2924810"/>
            <a:ext cx="2448560" cy="1872615"/>
          </a:xfrm>
          <a:prstGeom prst="ellipse">
            <a:avLst/>
          </a:prstGeom>
          <a:solidFill>
            <a:srgbClr val="CCC0DA"/>
          </a:solidFill>
          <a:ln w="25400" cap="flat" cmpd="sng" algn="ctr">
            <a:solidFill>
              <a:srgbClr val="CCC0D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sp>
        <p:nvSpPr>
          <p:cNvPr id="9" name="Овал 8"/>
          <p:cNvSpPr>
            <a:extLst>
              <a:ext uri="smNativeData">
                <pr:smNativeData xmlns:pr="smNativeData" xmlns="smNativeData" val="SMDATA_15_4Mu4ZRMAAAAlAAAAZgAAAA0AAAAAkAAAAEgAAACQAAAASAAAAAAAAAABAAAAAAAAAAEAAABQAAAAAAAAAAAA8D8AAAAAAADwPwAAAAAAAOA/AAAAAAAA4D8AAAAAAADgPwAAAAAAAOA/AAAAAAAA4D8AAAAAAADgPwAAAAAAAOA/AAAAAAAA4D8CAAAAjAAAAAEAAAAAAAAAzMDaAP///wgAAAAAAAAAAAAAAAAAAAAAAAAAAAAAAAAAAAAAZAAAAAEAAABAAAAAAAAAAAAAAAAAAAAAAAAAAAAAAAAAAAAAAAAAAAAAAAAAAAAAAAAAAAAAAAAAAAAAAAAAAAAAAAAAAAAAAAAAAAAAAAAAAAAAAAAAAAAAAAAAAAAAFAAAADwAAAABAAAAAAAAAMzA2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DaAP///wEAAAAAAAAAAAAAAAAAAAAAAAAAAAAAAAAAAAAAAAAAAMzA2gB/f38A7uzhA8zMzADAwP8Af39/AAAAAAAAAAAAAAAAAAAAAAAAAAAAIQAAABgAAAAUAAAAkRwAAGUeAAAwKwAAeCkAABAAAAAmAAAACAAAAP//////////"/>
              </a:ext>
            </a:extLst>
          </p:cNvSpPr>
          <p:nvPr/>
        </p:nvSpPr>
        <p:spPr>
          <a:xfrm>
            <a:off x="4643755" y="4940935"/>
            <a:ext cx="2376805" cy="1800225"/>
          </a:xfrm>
          <a:prstGeom prst="ellipse">
            <a:avLst/>
          </a:prstGeom>
          <a:solidFill>
            <a:srgbClr val="CCC0DA"/>
          </a:solidFill>
          <a:ln w="25400" cap="flat" cmpd="sng" algn="ctr">
            <a:solidFill>
              <a:srgbClr val="CCC0D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sp>
        <p:nvSpPr>
          <p:cNvPr id="10" name="Овал 9"/>
          <p:cNvSpPr>
            <a:extLst>
              <a:ext uri="smNativeData">
                <pr:smNativeData xmlns:pr="smNativeData" xmlns="smNativeData" val="SMDATA_15_4Mu4ZRMAAAAlAAAAZgAAAA0AAAAAkAAAAEgAAACQAAAASAAAAAAAAAABAAAAAAAAAAEAAABQAAAAAAAAAAAA8D8AAAAAAADwPwAAAAAAAOA/AAAAAAAA4D8AAAAAAADgPwAAAAAAAOA/AAAAAAAA4D8AAAAAAADgPwAAAAAAAOA/AAAAAAAA4D8CAAAAjAAAAAEAAAAAAAAAzMDaAP///wgAAAAAAAAAAAAAAAAAAAAAAAAAAAAAAAAAAAAAZAAAAAEAAABAAAAAAAAAAAAAAAAAAAAAAAAAAAAAAAAAAAAAAAAAAAAAAAAAAAAAAAAAAAAAAAAAAAAAAAAAAAAAAAAAAAAAAAAAAAAAAAAAAAAAAAAAAAAAAAAAAAAAFAAAADwAAAABAAAAAAAAAMzA2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DaAP///wEAAAAAAAAAAAAAAAAAAAAAAAAAAAAAAAAAAAAAAAAAAMzA2gB/f38A7uzhA8zMzADAwP8Af39/AAAAAAAAAAAAAAAAAAAAAAAAAAAAIQAAABgAAAAUAAAAzBoAAF0HAACHKAAA/hEAABAAAAAmAAAACAAAAP//////////"/>
              </a:ext>
            </a:extLst>
          </p:cNvSpPr>
          <p:nvPr/>
        </p:nvSpPr>
        <p:spPr>
          <a:xfrm>
            <a:off x="4356100" y="1196975"/>
            <a:ext cx="2232025" cy="1727835"/>
          </a:xfrm>
          <a:prstGeom prst="ellipse">
            <a:avLst/>
          </a:prstGeom>
          <a:solidFill>
            <a:srgbClr val="CCC0DA"/>
          </a:solidFill>
          <a:ln w="25400" cap="flat" cmpd="sng" algn="ctr">
            <a:solidFill>
              <a:srgbClr val="CCC0D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11" name="Picture 2" descr="https://fsd.multiurok.ru/html/2022/05/29/s_6293ce3584a32/phpuJDfYs_Storozhilova-V.A.-detskij-sad-107_html_dc9185d7e2394868.pn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8CAAC9GwAAWA4AACgk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4509135"/>
            <a:ext cx="1936115" cy="1368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Стрелка вверх 11"/>
          <p:cNvSpPr>
            <a:extLst>
              <a:ext uri="smNativeData">
                <pr:smNativeData xmlns:pr="smNativeData" xmlns="smNativeData" val="SMDATA_15_4Mu4ZRMAAAAlAAAAygAAAA0AAAAAkAAAAEgAAACQAAAASAAAAAAAAAABAAAAAAAAAAEAAABQAAAAMzMzMzMz5z8AAAAAAADgPwAAAAAAAOA/AAAAAAAA4D8AAAAAAADgPwAAAAAAAOA/AAAAAAAA4D8AAAAAAADgPwAAAAAAAOA/AAAAAAAA4D8CAAAAjAAAAAEAAAAAAAAAzMDaAP///wgAAAAAAAAAAAAAAAAAAAAAAAAAAAAAAAAAAAAAZAAAAAEAAABAAAAAAAAAAAAAAAAAAAAAAAAAAAAAAAAAAAAAAAAAAAAAAAAAAAAAAAAAAAAAAAAAAAAAAAAAAAAAAAAAAAAAAAAAAAAAAAAAAAAAAAAAAAAAAAAAAAAAFAAAADwAAAABAAAAAAAAAMzA2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DaAP///wEAAAAAAAAAAAAAAAAAAAAAAAAAAAAAAAAAAAAAAAAAAMzA2gB/f38A7uzhA8zMzADAwP8Af39/AAAAAAAAAAAAAAAAAAAAAAAAAAAAIQAAABgAAAAUAAAAJwcAAMkSAACyCgAA/RgAABAAAAAmAAAACAAAAP//////////"/>
              </a:ext>
            </a:extLst>
          </p:cNvSpPr>
          <p:nvPr/>
        </p:nvSpPr>
        <p:spPr>
          <a:xfrm rot="888215">
            <a:off x="1162685" y="3053715"/>
            <a:ext cx="575945" cy="1008380"/>
          </a:xfrm>
          <a:prstGeom prst="upArrow">
            <a:avLst>
              <a:gd name="adj1" fmla="val 50000"/>
              <a:gd name="adj2" fmla="val 48148"/>
            </a:avLst>
          </a:prstGeom>
          <a:solidFill>
            <a:srgbClr val="CCC0DA"/>
          </a:solidFill>
          <a:ln w="25400" cap="flat" cmpd="sng" algn="ctr">
            <a:solidFill>
              <a:srgbClr val="CCC0D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pic>
        <p:nvPicPr>
          <p:cNvPr id="13" name="Picture 6" descr="https://fsd.multiurok.ru/html/2019/09/14/s_5d7d4d41f20be/1204605_4.jpe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APMI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0GAAA/CAAAvhAAAK0P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115695" y="1340485"/>
            <a:ext cx="1605915" cy="12077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8" descr="https://fsd.multiurok.ru/html/2018/03/16/s_5aab8f5d5d99e/860219_2.pn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QTAABSEwAArxsAAL0b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131820" y="3140710"/>
            <a:ext cx="1368425" cy="13684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10" descr="https://vip-divan.su/800/600/https/ds04.infourok.ru/uploads/ex/027f/0005f5ee-8e7888a2/img17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APMI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MdAAAiCQAA3yUAAMcP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4716145" y="1484630"/>
            <a:ext cx="1440180" cy="10801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4" descr="https://avatars.mds.yandex.net/i?id=f29d271da9538a1a4362dbebcba23083-4302214-images-thumbs&amp;ref=rim&amp;n=33&amp;w=281&amp;h=188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APMI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geAACcIAAAxCgAAEEn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5003800" y="5300980"/>
            <a:ext cx="1623060" cy="10801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Стрелка вправо 20"/>
          <p:cNvSpPr>
            <a:extLst>
              <a:ext uri="smNativeData">
                <pr:smNativeData xmlns:pr="smNativeData" xmlns="smNativeData" val="SMDATA_15_4Mu4ZRMAAAAlAAAAyAAAAA0AAAAAkAAAAEgAAACQAAAASAAAAAAAAAABAAAAAAAAAAEAAABQAAAAOUeVwwE44j8AAAAAAADgPwAAAAAAAOA/AAAAAAAA4D8AAAAAAADgPwAAAAAAAOA/AAAAAAAA4D8AAAAAAADgPwAAAAAAAOA/AAAAAAAA4D8CAAAAjAAAAAEAAAAAAAAAzMDaAP///wgAAAAAAAAAAAAAAAAAAAAAAAAAAAAAAAAAAAAAZAAAAAEAAABAAAAAAAAAAAAAAAAAAAAAAAAAAAAAAAAAAAAAAAAAAAAAAAAAAAAAAAAAAAAAAAAAAAAAAAAAAAAAAAAAAAAAAAAAAAAAAAAAAAAAAAAAAAAAAAAAAAAAFAAAADwAAAABAAAAAAAAAMzA2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DaAP///wEAAAAAAAAAAAAAAAAAAAAAAAAAAAAAAAAAAAAAAAAAAMzA2gB/f38A7uzhA8zMzADAwP8Af39/AAAAAAAAAAAAAAAAAAAAAAAAAAAAIQAAABgAAAAUAAAAxRAAANAPAADeEwAAahMAABAAAAAmAAAACAAAAP//////////"/>
              </a:ext>
            </a:extLst>
          </p:cNvSpPr>
          <p:nvPr/>
        </p:nvSpPr>
        <p:spPr>
          <a:xfrm rot="3942903">
            <a:off x="2685415" y="2611120"/>
            <a:ext cx="585470" cy="503555"/>
          </a:xfrm>
          <a:prstGeom prst="rightArrow">
            <a:avLst>
              <a:gd name="adj1" fmla="val 50000"/>
              <a:gd name="adj2" fmla="val 50072"/>
            </a:avLst>
          </a:prstGeom>
          <a:solidFill>
            <a:srgbClr val="CCC0DA"/>
          </a:solidFill>
          <a:ln w="25400" cap="flat" cmpd="sng" algn="ctr">
            <a:solidFill>
              <a:srgbClr val="CCC0D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sp>
        <p:nvSpPr>
          <p:cNvPr id="18" name="Стрелка вправо 21"/>
          <p:cNvSpPr>
            <a:extLst>
              <a:ext uri="smNativeData">
                <pr:smNativeData xmlns:pr="smNativeData" xmlns="smNativeData" val="SMDATA_15_4Mu4ZRMAAAAlAAAAyAAAAA0AAAAAkAAAAEgAAACQAAAASAAAAAAAAAABAAAAAAAAAAEAAABQAAAA2j1r2D9z4z8AAAAAAADgPwAAAAAAAOA/AAAAAAAA4D8AAAAAAADgPwAAAAAAAOA/AAAAAAAA4D8AAAAAAADgPwAAAAAAAOA/AAAAAAAA4D8CAAAAjAAAAAEAAAAAAAAAzMDaAP///wgAAAAAAAAAAAAAAAAAAAAAAAAAAAAAAAAAAAAAZAAAAAEAAABAAAAAAAAAAAAAAAAAAAAAAAAAAAAAAAAAAAAAAAAAAAAAAAAAAAAAAAAAAAAAAAAAAAAAAAAAAAAAAAAAAAAAAAAAAAAAAAAAAAAAAAAAAAAAAAAAAAAAFAAAADwAAAABAAAAAAAAAMzA2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DaAP///wEAAAAAAAAAAAAAAAAAAAAAAAAAAAAAAAAAAAAAAAAAAMzA2gB/f38A7uzhA8zMzADAwP8Af39/AAAAAAAAAAAAAAAAAAAAAAAAAAAAIQAAABgAAAAUAAAANRgAAOMOAAACHAAA3hEAABAAAAAmAAAACAAAAP//////////"/>
              </a:ext>
            </a:extLst>
          </p:cNvSpPr>
          <p:nvPr/>
        </p:nvSpPr>
        <p:spPr>
          <a:xfrm rot="19148542">
            <a:off x="3935095" y="2419985"/>
            <a:ext cx="617855" cy="484505"/>
          </a:xfrm>
          <a:prstGeom prst="rightArrow">
            <a:avLst>
              <a:gd name="adj1" fmla="val 50000"/>
              <a:gd name="adj2" fmla="val 50012"/>
            </a:avLst>
          </a:prstGeom>
          <a:solidFill>
            <a:srgbClr val="CCC0DA"/>
          </a:solidFill>
          <a:ln w="25400" cap="flat" cmpd="sng" algn="ctr">
            <a:solidFill>
              <a:srgbClr val="CCC0D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  <p:sp>
        <p:nvSpPr>
          <p:cNvPr id="19" name="Стрелка вниз 22"/>
          <p:cNvSpPr>
            <a:extLst>
              <a:ext uri="smNativeData">
                <pr:smNativeData xmlns:pr="smNativeData" xmlns="smNativeData" val="SMDATA_15_4Mu4ZRMAAAAlAAAAywAAAA0AAAAAkAAAAEgAAACQAAAASAAAAAAAAAABAAAAAAAAAAEAAABQAAAA17UKmG3b6j8AAAAAAADgPwAAAAAAAOA/AAAAAAAA4D8AAAAAAADgPwAAAAAAAOA/AAAAAAAA4D8AAAAAAADgPwAAAAAAAOA/AAAAAAAA4D8CAAAAjAAAAAEAAAAAAAAAzMDaAP///wgAAAAAAAAAAAAAAAAAAAAAAAAAAAAAAAAAAAAAZAAAAAEAAABAAAAAAAAAAAAAAAAAAAAAAAAAAAAAAAAAAAAAAAAAAAAAAAAAAAAAAAAAAAAAAAAAAAAAAAAAAAAAAAAAAAAAAAAAAAAAAAAAAAAAAAAAAAAAAAAAAAAAFAAAADwAAAABAAAAAAAAAMzA2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DaAP///wEAAAAAAAAAAAAAAAAAAAAAAAAAAAAAAAAAAAAAAAAAAMzA2gB/f38A7uzhA8zMzADAwP8Af39/AAAAAAAAAAAAAAAAAAAAAAAAAAAAIQAAABgAAAAUAAAAcSEAAP4RAABtJQAAZR4AABAAAAAmAAAACAAAAP//////////"/>
              </a:ext>
            </a:extLst>
          </p:cNvSpPr>
          <p:nvPr/>
        </p:nvSpPr>
        <p:spPr>
          <a:xfrm>
            <a:off x="5436235" y="2924810"/>
            <a:ext cx="647700" cy="2016125"/>
          </a:xfrm>
          <a:prstGeom prst="downArrow">
            <a:avLst>
              <a:gd name="adj1" fmla="val 50000"/>
              <a:gd name="adj2" fmla="val 50026"/>
            </a:avLst>
          </a:prstGeom>
          <a:solidFill>
            <a:srgbClr val="CCC0DA"/>
          </a:solidFill>
          <a:ln w="25400" cap="flat" cmpd="sng" algn="ctr">
            <a:solidFill>
              <a:srgbClr val="CCC0D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pic>
        <p:nvPicPr>
          <p:cNvPr id="4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BAAE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H0CAABAOAAAJgUAABAAAAAmAAAACAAAAP//////////"/>
              </a:ext>
            </a:extLst>
          </p:cNvSpPr>
          <p:nvPr/>
        </p:nvSpPr>
        <p:spPr>
          <a:xfrm>
            <a:off x="0" y="404495"/>
            <a:ext cx="9144000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Rectangle 1"/>
          <p:cNvSpPr>
            <a:extLst>
              <a:ext uri="smNativeData">
                <pr:smNativeData xmlns:pr="smNativeData" xmlns="smNativeData" val="SMDATA_15_4Mu4ZR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2AUAAHoCAABoMgAAUQUAABAgAAAmAAAACAAAAP//////////"/>
              </a:ext>
            </a:extLst>
          </p:cNvSpPr>
          <p:nvPr/>
        </p:nvSpPr>
        <p:spPr>
          <a:xfrm>
            <a:off x="949960" y="402590"/>
            <a:ext cx="724408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24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Рисование. Рисунок  детьми на тему «Портрет мамы»</a:t>
            </a:r>
            <a:endParaRPr lang="ru-ru" sz="24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7" name="Picture 3" descr="https://www.culture.ru/storage/images/f9d16960-e2d7-5a2f-81dd-abcc9795ff58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DrBgAAIxoAAIUa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585"/>
            <a:ext cx="4248785" cy="31864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5" descr="https://avatars.mds.yandex.net/i?id=5820f87bfc36e21c58e354481e2b1057_l-5231853-images-thumbs&amp;n=13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APMI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UYAAD7FQAAZDIAAFMp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996055" y="3573145"/>
            <a:ext cx="4195445" cy="31445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pic>
        <p:nvPicPr>
          <p:cNvPr id="4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BAAE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H0CAABAOAAAJgUAABAAAAAmAAAACAAAAP//////////"/>
              </a:ext>
            </a:extLst>
          </p:cNvSpPr>
          <p:nvPr/>
        </p:nvSpPr>
        <p:spPr>
          <a:xfrm>
            <a:off x="0" y="404495"/>
            <a:ext cx="9144000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Rectangle 1"/>
          <p:cNvSpPr>
            <a:extLst>
              <a:ext uri="smNativeData">
                <pr:smNativeData xmlns:pr="smNativeData" xmlns="smNativeData" val="SMDATA_15_4Mu4ZR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w0AAHoCAADVKgAAUQUAABAgAAAmAAAACAAAAP//////////"/>
              </a:ext>
            </a:extLst>
          </p:cNvSpPr>
          <p:nvPr/>
        </p:nvSpPr>
        <p:spPr>
          <a:xfrm>
            <a:off x="2181225" y="402590"/>
            <a:ext cx="478155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24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Дидактическая игра «Одень маму»</a:t>
            </a:r>
            <a:endParaRPr lang="ru-ru" sz="4000" cap="none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7" name="Picture 3" descr="https://fsd.multiurok.ru/html/2021/12/16/s_61bb6497e99fc/phpDiG9Id_otchyot-po-melkoj......otpravit_html_6c840708885c9c46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B6BgAAzhgAABUZ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830"/>
            <a:ext cx="4032250" cy="30245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5" descr="https://avatars.mds.yandex.net/i?id=302529e0f4f4205e849ae80c2d253876_l-5213158-images-thumbs&amp;n=13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YZAAAVGQAAZy0AAF0o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067810" y="4077335"/>
            <a:ext cx="3312795" cy="24841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="smNativeData" val="SMDATA_15_4Mu4Z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co6r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</a:p>
        </p:txBody>
      </p:sp>
      <p:pic>
        <p:nvPicPr>
          <p:cNvPr id="4" name="Picture 2" descr="https://phonoteka.org/uploads/posts/2022-02/1643977918_8-phonoteka-org-p-krasivii-fon-dlya-mami-8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QD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>
            <a:extLst>
              <a:ext uri="smNativeData">
                <pr:smNativeData xmlns:pr="smNativeData" xmlns="smNativeData" val="SMDATA_15_4Mu4ZRMAAAAlAAAAZAAAAA0AAAAAkAAAAEgAAACQAAAASAAAAAAAAAABAAAAAAAAAAEAAABQAAAAAAAAAAAA4D8AAAAAAADgPwAAAAAAAOA/AAAAAAAA4D8AAAAAAADgPwAAAAAAAOA/AAAAAAAA4D8AAAAAAADgPwAAAAAAAOA/AAAAAAAA4D8CAAAAjAAAAAEAAAADAAAAybXoAO/s+QAAAAAAAAAAAAAAAAAAAAAAAAAAAAAAAAAAAAAAZAAAAAEAAABAAAAAAAAAAJz///9aAAAAAAAAAAEAAAAjAAAA2c3tAAAAAAAAAAAAAAAAAAAAAAAAAAAAAAAAAAAAAAAAAAAAAAAAAAAAAAAAAAAAAAAAAAAAAAAAAAAAFAAAADwAAAABAAAAAAAAAHxhng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ybXoAO/s+QDZze0AAAAAAAAAAAAAAAAAAAAAAAAAAAAAAAAAAAAAAHxhngAAAAACAAAAAgAAAADAwP8Af39/AAAAAAAAAAAAAAAAAAAAAAAAAAAAIQAAABgAAAAUAAAAAAAAAH0CAABAOAAAJgUAABAAAAAmAAAACAAAAP//////////"/>
              </a:ext>
            </a:extLst>
          </p:cNvSpPr>
          <p:nvPr/>
        </p:nvSpPr>
        <p:spPr>
          <a:xfrm>
            <a:off x="0" y="404495"/>
            <a:ext cx="9144000" cy="432435"/>
          </a:xfrm>
          <a:prstGeom prst="rect">
            <a:avLst/>
          </a:prstGeom>
          <a:gradFill flip="none" rotWithShape="0">
            <a:gsLst>
              <a:gs pos="0">
                <a:srgbClr val="C9B5E8"/>
              </a:gs>
              <a:gs pos="35000">
                <a:srgbClr val="D9CDED"/>
              </a:gs>
              <a:gs pos="100000">
                <a:srgbClr val="EFECF9"/>
              </a:gs>
            </a:gsLst>
            <a:lin ang="16200000" scaled="0"/>
            <a:tileRect/>
          </a:gradFill>
          <a:ln w="9525" cap="flat" cmpd="sng" algn="ctr">
            <a:solidFill>
              <a:srgbClr val="7C619E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cap="none"/>
              <a:t>Просмотр с детьми фотографий «Я и моя мамочка»</a:t>
            </a:r>
            <a:endParaRPr lang="ru-ru" sz="2800" cap="none"/>
          </a:p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 sz="2800" cap="none">
              <a:solidFill>
                <a:srgbClr val="403153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6" name="Picture 2" descr="http://grodnonews.by/upload/medialibrary/94a/94a084e24140ae003762e40a040bad45.jpg"/>
          <p:cNvPicPr>
            <a:picLocks noChangeAspect="1"/>
            <a:extLst>
              <a:ext uri="smNativeData">
                <pr:smNativeData xmlns:pr="smNativeData" xmlns="smNativeData" val="SMDATA_17_4Mu4Z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CUCQAAxSIAAKcj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020"/>
            <a:ext cx="5652135" cy="42386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Творческо-исследовательский проект:  «День Матери»</dc:title>
  <dc:subject/>
  <dc:creator>Елена Белая</dc:creator>
  <cp:keywords/>
  <dc:description/>
  <cp:lastModifiedBy>Талгат</cp:lastModifiedBy>
  <cp:revision>0</cp:revision>
  <dcterms:created xsi:type="dcterms:W3CDTF">2022-12-07T19:19:33Z</dcterms:created>
  <dcterms:modified xsi:type="dcterms:W3CDTF">2024-01-30T10:13:52Z</dcterms:modified>
</cp:coreProperties>
</file>