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8" r:id="rId6"/>
    <p:sldId id="259" r:id="rId7"/>
    <p:sldId id="257" r:id="rId8"/>
    <p:sldId id="256" r:id="rId9"/>
    <p:sldId id="260" r:id="rId10"/>
    <p:sldId id="261" r:id="rId11"/>
  </p:sldIdLst>
  <p:sldSz cx="7560945" cy="10693400"/>
  <p:notesSz cx="6858000" cy="12192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SimSun" pitchFamily="0" charset="0"/>
        <a:cs typeface="Times New Roman" pitchFamily="1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06993132" val="1062" revOS="4"/>
      <pr:smFileRevision xmlns:pr="smNativeData" xmlns="smNativeData" dt="1706993132" val="101"/>
      <pr:guideOptions xmlns:pr="smNativeData" xmlns="smNativeData" dt="170699313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38" d="100"/>
          <a:sy n="38" d="100"/>
        </p:scale>
        <p:origin x="6939" y="344"/>
      </p:cViewPr>
      <p:guideLst x="0" y="0"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9" d="100"/>
        <a:sy n="9" d="100"/>
      </p:scale>
      <p:origin x="0" y="0"/>
    </p:cViewPr>
  </p:sorterViewPr>
  <p:notesViewPr>
    <p:cSldViewPr snapToObjects="1" showGuides="1">
      <p:cViewPr>
        <p:scale>
          <a:sx n="38" d="100"/>
          <a:sy n="38" d="100"/>
        </p:scale>
        <p:origin x="6939" y="344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QMAAGsUAAAFKwAAhyIAABAAAAAmAAAACAAAAAEAAAAAAAAA"/>
              </a:ext>
            </a:extLst>
          </p:cNvSpPr>
          <p:nvPr>
            <p:ph type="ctrTitle"/>
          </p:nvPr>
        </p:nvSpPr>
        <p:spPr>
          <a:xfrm>
            <a:off x="567055" y="3319145"/>
            <a:ext cx="6426200" cy="229362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+gYAAEYlAACIJwAAFjYAABAAAAAmAAAACAAAAAGAAAAAAAAA"/>
              </a:ext>
            </a:extLst>
          </p:cNvSpPr>
          <p:nvPr>
            <p:ph type="subTitle" idx="1"/>
          </p:nvPr>
        </p:nvSpPr>
        <p:spPr>
          <a:xfrm>
            <a:off x="1134110" y="6059170"/>
            <a:ext cx="5292090" cy="273304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0F4B-05D9-65F9-9788-F3AC41C661A6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1697-D9D9-65E0-9788-2FB558C6617A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49Ij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KECAAAvLAAAmA0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FkPAAAvLAAAwzo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4F08-46D9-65B9-9788-B0EC01C661E5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179E-D0D9-65E1-9788-26B459C66173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EAAKECAAAvLAAAwzoAABAAAAAmAAAACAAAAIMAAAAAAAAA"/>
              </a:ext>
            </a:extLst>
          </p:cNvSpPr>
          <p:nvPr>
            <p:ph type="title"/>
          </p:nvPr>
        </p:nvSpPr>
        <p:spPr>
          <a:xfrm>
            <a:off x="5481320" y="427355"/>
            <a:ext cx="1701165" cy="912495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KECAADxIAAAwzoAABAAAAAmAAAACAAAAAMAAAAAAAAA"/>
              </a:ext>
            </a:extLst>
          </p:cNvSpPr>
          <p:nvPr>
            <p:ph idx="1"/>
          </p:nvPr>
        </p:nvSpPr>
        <p:spPr>
          <a:xfrm>
            <a:off x="377825" y="427355"/>
            <a:ext cx="4977130" cy="912495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6B7E-30D9-659D-9788-C6C825C66193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27CE-80D9-65D1-9788-768469C66123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KECAAAvLAAAmA0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FkPAAAvLAAAwzo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1D66-28D9-65EB-9788-DEBE53C6618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3E50-1ED9-65C8-9788-E89D70C661BD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AMAAEQqAAA1KwAAVDcAABAAAAAmAAAACAAAAIGAAAAAAAAA"/>
              </a:ext>
            </a:extLst>
          </p:cNvSpPr>
          <p:nvPr>
            <p:ph type="title"/>
          </p:nvPr>
        </p:nvSpPr>
        <p:spPr>
          <a:xfrm>
            <a:off x="596900" y="6870700"/>
            <a:ext cx="6426835" cy="2123440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l">
              <a:defRPr sz="4000" b="1" cap="all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rAMAAN4bAAA1KwAARCoAABAAAAAmAAAACAAAAIGAAAAAAAAA"/>
              </a:ext>
            </a:extLst>
          </p:cNvSpPr>
          <p:nvPr>
            <p:ph idx="1"/>
          </p:nvPr>
        </p:nvSpPr>
        <p:spPr>
          <a:xfrm>
            <a:off x="596900" y="4530090"/>
            <a:ext cx="6426835" cy="234061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000" cap="none"/>
            </a:lvl1pPr>
            <a:lvl2pPr marL="457200" indent="0">
              <a:buNone/>
              <a:defRPr sz="1800" cap="none"/>
            </a:lvl2pPr>
            <a:lvl3pPr marL="914400" indent="0">
              <a:buNone/>
              <a:defRPr sz="1600" cap="none"/>
            </a:lvl3pPr>
            <a:lvl4pPr marL="1371600" indent="0">
              <a:buNone/>
              <a:defRPr sz="1400" cap="none"/>
            </a:lvl4pPr>
            <a:lvl5pPr marL="1828800" indent="0">
              <a:buNone/>
              <a:defRPr sz="1400" cap="none"/>
            </a:lvl5pPr>
            <a:lvl6pPr marL="2286000" indent="0">
              <a:buNone/>
              <a:defRPr sz="1400" cap="none"/>
            </a:lvl6pPr>
            <a:lvl7pPr marL="2743200" indent="0">
              <a:buNone/>
              <a:defRPr sz="1400" cap="none"/>
            </a:lvl7pPr>
            <a:lvl8pPr marL="3200400" indent="0">
              <a:buNone/>
              <a:defRPr sz="1400" cap="none"/>
            </a:lvl8pPr>
            <a:lvl9pPr marL="3657600" indent="0">
              <a:buNone/>
              <a:defRPr sz="14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0F36-78D9-65F9-9788-8EAC41C661D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263E-70D9-65D0-9788-868568C661D3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KECAAAvLAAAmA0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FkPAADeFgAAwzoAABAAAAAmAAAACAAAAAGAAAAAAAAA"/>
              </a:ext>
            </a:extLst>
          </p:cNvSpPr>
          <p:nvPr>
            <p:ph idx="1"/>
          </p:nvPr>
        </p:nvSpPr>
        <p:spPr>
          <a:xfrm>
            <a:off x="377825" y="2494915"/>
            <a:ext cx="3339465" cy="705739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xcAAFkPAAAvLAAAwzoAABAAAAAmAAAACAAAAAGAAAAAAAAA"/>
              </a:ext>
            </a:extLst>
          </p:cNvSpPr>
          <p:nvPr>
            <p:ph idx="2"/>
          </p:nvPr>
        </p:nvSpPr>
        <p:spPr>
          <a:xfrm>
            <a:off x="3842385" y="2494915"/>
            <a:ext cx="3340100" cy="7057390"/>
          </a:xfrm>
        </p:spPr>
        <p:txBody>
          <a:bodyPr/>
          <a:lstStyle>
            <a:lvl1pPr>
              <a:defRPr sz="2800" cap="none"/>
            </a:lvl1pPr>
            <a:lvl2pPr>
              <a:defRPr sz="2400" cap="none"/>
            </a:lvl2pPr>
            <a:lvl3pPr>
              <a:defRPr sz="2000" cap="none"/>
            </a:lvl3pPr>
            <a:lvl4pPr>
              <a:defRPr sz="1800" cap="none"/>
            </a:lvl4pPr>
            <a:lvl5pPr>
              <a:defRPr sz="1800" cap="none"/>
            </a:lvl5pPr>
            <a:lvl6pPr>
              <a:defRPr sz="1800" cap="none"/>
            </a:lvl6pPr>
            <a:lvl7pPr>
              <a:defRPr sz="1800" cap="none"/>
            </a:lvl7pPr>
            <a:lvl8pPr>
              <a:defRPr sz="1800" cap="none"/>
            </a:lvl8pPr>
            <a:lvl9pPr>
              <a:defRPr sz="18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3B17-59D9-65CD-9788-AF9875C661FA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1066-28D9-65E6-9788-DEB35EC6618B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KECAAAvLAAAmA0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LYOAADfFgAA2hQAABAAAAAmAAAACAAAAIGAAAAAAAAA"/>
              </a:ext>
            </a:extLst>
          </p:cNvSpPr>
          <p:nvPr>
            <p:ph idx="1"/>
          </p:nvPr>
        </p:nvSpPr>
        <p:spPr>
          <a:xfrm>
            <a:off x="377825" y="2391410"/>
            <a:ext cx="3340100" cy="9982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NoUAADfFgAAwzoAABAAAAAmAAAACAAAAAGAAAAAAAAA"/>
              </a:ext>
            </a:extLst>
          </p:cNvSpPr>
          <p:nvPr>
            <p:ph idx="2"/>
          </p:nvPr>
        </p:nvSpPr>
        <p:spPr>
          <a:xfrm>
            <a:off x="377825" y="3389630"/>
            <a:ext cx="3340100" cy="616267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cAALYOAAAvLAAA2hQAABAAAAAmAAAACAAAAIGAAAAAAAAA"/>
              </a:ext>
            </a:extLst>
          </p:cNvSpPr>
          <p:nvPr>
            <p:ph idx="3"/>
          </p:nvPr>
        </p:nvSpPr>
        <p:spPr>
          <a:xfrm>
            <a:off x="3841750" y="2391410"/>
            <a:ext cx="3340735" cy="9982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marL="0" indent="0">
              <a:buNone/>
              <a:defRPr sz="2400" b="1" cap="none"/>
            </a:lvl1pPr>
            <a:lvl2pPr marL="457200" indent="0">
              <a:buNone/>
              <a:defRPr sz="2000" b="1" cap="none"/>
            </a:lvl2pPr>
            <a:lvl3pPr marL="914400" indent="0">
              <a:buNone/>
              <a:defRPr sz="1800" b="1" cap="none"/>
            </a:lvl3pPr>
            <a:lvl4pPr marL="1371600" indent="0">
              <a:buNone/>
              <a:defRPr sz="1600" b="1" cap="none"/>
            </a:lvl4pPr>
            <a:lvl5pPr marL="1828800" indent="0">
              <a:buNone/>
              <a:defRPr sz="1600" b="1" cap="none"/>
            </a:lvl5pPr>
            <a:lvl6pPr marL="2286000" indent="0">
              <a:buNone/>
              <a:defRPr sz="1600" b="1" cap="none"/>
            </a:lvl6pPr>
            <a:lvl7pPr marL="2743200" indent="0">
              <a:buNone/>
              <a:defRPr sz="1600" b="1" cap="none"/>
            </a:lvl7pPr>
            <a:lvl8pPr marL="3200400" indent="0">
              <a:buNone/>
              <a:defRPr sz="1600" b="1" cap="none"/>
            </a:lvl8pPr>
            <a:lvl9pPr marL="3657600" indent="0">
              <a:buNone/>
              <a:defRPr sz="1600" b="1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cAANoUAAAvLAAAwzoAABAAAAAmAAAACAAAAAGAAAAAAAAA"/>
              </a:ext>
            </a:extLst>
          </p:cNvSpPr>
          <p:nvPr>
            <p:ph idx="4"/>
          </p:nvPr>
        </p:nvSpPr>
        <p:spPr>
          <a:xfrm>
            <a:off x="3841750" y="3389630"/>
            <a:ext cx="3340735" cy="6162675"/>
          </a:xfrm>
        </p:spPr>
        <p:txBody>
          <a:bodyPr/>
          <a:lstStyle>
            <a:lvl1pPr>
              <a:defRPr sz="2400" cap="none"/>
            </a:lvl1pPr>
            <a:lvl2pPr>
              <a:defRPr sz="2000" cap="none"/>
            </a:lvl2pPr>
            <a:lvl3pPr>
              <a:defRPr sz="1800" cap="none"/>
            </a:lvl3pPr>
            <a:lvl4pPr>
              <a:defRPr sz="1600" cap="none"/>
            </a:lvl4pPr>
            <a:lvl5pPr>
              <a:defRPr sz="1600" cap="none"/>
            </a:lvl5pPr>
            <a:lvl6pPr>
              <a:defRPr sz="1600" cap="none"/>
            </a:lvl6pPr>
            <a:lvl7pPr>
              <a:defRPr sz="1600" cap="none"/>
            </a:lvl7pPr>
            <a:lvl8pPr>
              <a:defRPr sz="1600" cap="none"/>
            </a:lvl8pPr>
            <a:lvl9pPr>
              <a:defRPr sz="16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7C9B-D5D9-658A-9788-23DF32C66176}" type="datetime1">
              <a:t/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0D15-5BD9-65FB-9788-ADAE43C661F8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KECAAAvLAAAmA0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3CE9-A7D9-65CA-9788-519F72C66104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66D3-9DD9-6590-9788-6BC528C6613E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w7I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7663-2DD9-6580-9788-DBD538C6618E}" type="datetime1">
              <a:t/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3E5B-15D9-65C8-9788-E39D70C661B6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JsCAACgEQAAww0AABAAAAAmAAAACAAAAIGAAAAAAAAA"/>
              </a:ext>
            </a:extLst>
          </p:cNvSpPr>
          <p:nvPr>
            <p:ph type="title"/>
          </p:nvPr>
        </p:nvSpPr>
        <p:spPr>
          <a:xfrm>
            <a:off x="377825" y="423545"/>
            <a:ext cx="2487295" cy="181356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xIAAJsCAAAvLAAAwzoAABAAAAAmAAAACAAAAAGAAAAAAAAA"/>
              </a:ext>
            </a:extLst>
          </p:cNvSpPr>
          <p:nvPr>
            <p:ph idx="1"/>
          </p:nvPr>
        </p:nvSpPr>
        <p:spPr>
          <a:xfrm>
            <a:off x="2955925" y="423545"/>
            <a:ext cx="4226560" cy="9128760"/>
          </a:xfrm>
        </p:spPr>
        <p:txBody>
          <a:bodyPr/>
          <a:lstStyle>
            <a:lvl1pPr>
              <a:defRPr sz="3200" cap="none"/>
            </a:lvl1pPr>
            <a:lvl2pPr>
              <a:defRPr sz="2800" cap="none"/>
            </a:lvl2pPr>
            <a:lvl3pPr>
              <a:defRPr sz="2400" cap="none"/>
            </a:lvl3pPr>
            <a:lvl4pPr>
              <a:defRPr sz="2000" cap="none"/>
            </a:lvl4pPr>
            <a:lvl5pPr>
              <a:defRPr sz="2000" cap="none"/>
            </a:lvl5pPr>
            <a:lvl6pPr>
              <a:defRPr sz="2000" cap="none"/>
            </a:lvl6pPr>
            <a:lvl7pPr>
              <a:defRPr sz="2000" cap="none"/>
            </a:lvl7pPr>
            <a:lvl8pPr>
              <a:defRPr sz="2000" cap="none"/>
            </a:lvl8pPr>
            <a:lvl9pPr>
              <a:defRPr sz="2000" cap="none"/>
            </a:lvl9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MMNAACgEQAAwzoAABAAAAAmAAAACAAAAAGAAAAAAAAA"/>
              </a:ext>
            </a:extLst>
          </p:cNvSpPr>
          <p:nvPr>
            <p:ph idx="2"/>
          </p:nvPr>
        </p:nvSpPr>
        <p:spPr>
          <a:xfrm>
            <a:off x="377825" y="2237105"/>
            <a:ext cx="2487295" cy="731520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2AAC-E2D9-65DC-9788-148964C66141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NwY0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0D0E-40D9-65FB-9788-B6AE43C661E3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QkAAAwuAAAFJQAAejMAABAAAAAmAAAACAAAAIGAAAAAAAAA"/>
              </a:ext>
            </a:extLst>
          </p:cNvSpPr>
          <p:nvPr>
            <p:ph type="title"/>
          </p:nvPr>
        </p:nvSpPr>
        <p:spPr>
          <a:xfrm>
            <a:off x="1481455" y="7485380"/>
            <a:ext cx="4536440" cy="8826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>
            <a:lvl1pPr algn="l">
              <a:defRPr sz="2000" b="1" cap="none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QkAAOAFAAAFJQAAWC0AABAAAAAmAAAACAAAAAGAAAAAAAAA"/>
              </a:ext>
            </a:extLst>
          </p:cNvSpPr>
          <p:nvPr>
            <p:ph idx="1"/>
          </p:nvPr>
        </p:nvSpPr>
        <p:spPr>
          <a:xfrm>
            <a:off x="1481455" y="955040"/>
            <a:ext cx="4536440" cy="6416040"/>
          </a:xfrm>
        </p:spPr>
        <p:txBody>
          <a:bodyPr/>
          <a:lstStyle>
            <a:lvl1pPr marL="0" indent="0">
              <a:buNone/>
              <a:defRPr sz="3200" cap="none"/>
            </a:lvl1pPr>
            <a:lvl2pPr marL="457200" indent="0">
              <a:buNone/>
              <a:defRPr sz="2800" cap="none"/>
            </a:lvl2pPr>
            <a:lvl3pPr marL="914400" indent="0">
              <a:buNone/>
              <a:defRPr sz="2400" cap="none"/>
            </a:lvl3pPr>
            <a:lvl4pPr marL="1371600" indent="0">
              <a:buNone/>
              <a:defRPr sz="2000" cap="none"/>
            </a:lvl4pPr>
            <a:lvl5pPr marL="1828800" indent="0">
              <a:buNone/>
              <a:defRPr sz="2000" cap="none"/>
            </a:lvl5pPr>
            <a:lvl6pPr marL="2286000" indent="0">
              <a:buNone/>
              <a:defRPr sz="2000" cap="none"/>
            </a:lvl6pPr>
            <a:lvl7pPr marL="2743200" indent="0">
              <a:buNone/>
              <a:defRPr sz="2000" cap="none"/>
            </a:lvl7pPr>
            <a:lvl8pPr marL="3200400" indent="0">
              <a:buNone/>
              <a:defRPr sz="2000" cap="none"/>
            </a:lvl8pPr>
            <a:lvl9pPr marL="3657600" indent="0">
              <a:buNone/>
              <a:defRPr sz="20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QkAAHozAAAFJQAANDsAABAAAAAmAAAACAAAAAGAAAAAAAAA"/>
              </a:ext>
            </a:extLst>
          </p:cNvSpPr>
          <p:nvPr>
            <p:ph idx="2"/>
          </p:nvPr>
        </p:nvSpPr>
        <p:spPr>
          <a:xfrm>
            <a:off x="1481455" y="8368030"/>
            <a:ext cx="4536440" cy="1256030"/>
          </a:xfrm>
        </p:spPr>
        <p:txBody>
          <a:bodyPr/>
          <a:lstStyle>
            <a:lvl1pPr marL="0" indent="0">
              <a:buNone/>
              <a:defRPr sz="1400" cap="none"/>
            </a:lvl1pPr>
            <a:lvl2pPr marL="457200" indent="0">
              <a:buNone/>
              <a:defRPr sz="1200" cap="none"/>
            </a:lvl2pPr>
            <a:lvl3pPr marL="914400" indent="0">
              <a:buNone/>
              <a:defRPr sz="1000" cap="none"/>
            </a:lvl3pPr>
            <a:lvl4pPr marL="1371600" indent="0">
              <a:buNone/>
              <a:defRPr sz="900" cap="none"/>
            </a:lvl4pPr>
            <a:lvl5pPr marL="1828800" indent="0">
              <a:buNone/>
              <a:defRPr sz="900" cap="none"/>
            </a:lvl5pPr>
            <a:lvl6pPr marL="2286000" indent="0">
              <a:buNone/>
              <a:defRPr sz="900" cap="none"/>
            </a:lvl6pPr>
            <a:lvl7pPr marL="2743200" indent="0">
              <a:buNone/>
              <a:defRPr sz="900" cap="none"/>
            </a:lvl7pPr>
            <a:lvl8pPr marL="3200400" indent="0">
              <a:buNone/>
              <a:defRPr sz="900" cap="none"/>
            </a:lvl8pPr>
            <a:lvl9pPr marL="3657600" indent="0">
              <a:buNone/>
              <a:defRPr sz="900" cap="none"/>
            </a:lvl9pPr>
          </a:lstStyle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43009F5-BBD9-65FF-9788-4DAA47C66118}" type="datetime1">
              <a:t/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306CFC-B2D9-659A-9788-44CF22C66111}" type="slidenum">
              <a:t/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 name="Оформление по умолчани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KECAAAvLAAAmA0AABAAAAAmAAAACAAAAP//////////"/>
              </a:ext>
            </a:extLst>
          </p:cNvSpPr>
          <p:nvPr>
            <p:ph type="title"/>
          </p:nvPr>
        </p:nvSpPr>
        <p:spPr>
          <a:xfrm>
            <a:off x="377825" y="427355"/>
            <a:ext cx="6804660" cy="1782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FkPAAAvLAAAwzoAABAAAAAmAAAACAAAAP//////////"/>
              </a:ext>
            </a:extLst>
          </p:cNvSpPr>
          <p:nvPr>
            <p:ph type="body" idx="1"/>
          </p:nvPr>
        </p:nvSpPr>
        <p:spPr>
          <a:xfrm>
            <a:off x="377825" y="2494915"/>
            <a:ext cx="6804660" cy="70573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sAf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PY8AAAsDQAAd0AAABAAAAAmAAAACAAAAP//////////"/>
              </a:ext>
            </a:extLst>
          </p:cNvSpPr>
          <p:nvPr>
            <p:ph type="dt" sz="quarter" idx="2"/>
          </p:nvPr>
        </p:nvSpPr>
        <p:spPr>
          <a:xfrm>
            <a:off x="377825" y="9909810"/>
            <a:ext cx="1763395" cy="569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l">
              <a:defRPr sz="1200" cap="none"/>
            </a:lvl1pPr>
          </a:lstStyle>
          <a:p>
            <a:pPr/>
            <a:fld id="{34302E86-C8D9-65D8-9788-3E8D60C6616B}" type="datetime1">
              <a:t/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A8AAPY8AACdHgAAd0AAABAAAAAmAAAACAAAAP//////////"/>
              </a:ext>
            </a:extLst>
          </p:cNvSpPr>
          <p:nvPr>
            <p:ph type="ftr" sz="quarter" idx="3"/>
          </p:nvPr>
        </p:nvSpPr>
        <p:spPr>
          <a:xfrm>
            <a:off x="2583180" y="9909810"/>
            <a:ext cx="2393315" cy="569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ctr">
              <a:defRPr sz="1200" cap="none"/>
            </a:lvl1pPr>
          </a:lstStyle>
          <a:p>
            <a:p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SEAAPY8AAAvLAAAd0AAABAAAAAmAAAACAAAAP//////////"/>
              </a:ext>
            </a:extLst>
          </p:cNvSpPr>
          <p:nvPr>
            <p:ph type="sldNum" sz="quarter" idx="4"/>
          </p:nvPr>
        </p:nvSpPr>
        <p:spPr>
          <a:xfrm>
            <a:off x="5418455" y="9909810"/>
            <a:ext cx="1764030" cy="5695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>
            <a:lvl1pPr algn="r">
              <a:defRPr sz="1200" cap="none"/>
            </a:lvl1pPr>
          </a:lstStyle>
          <a:p>
            <a:pPr/>
            <a:fld id="{34301D3C-72D9-65EB-9788-84BE53C661D1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titleStyle>
    <p:bodyStyle>
      <a:lvl1pPr marL="342900" marR="0" indent="-3429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7429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1143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600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20574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5146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9718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4290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886200" marR="0" indent="-22860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bodyStyle>
    <p:otherStyle>
      <a:lvl1pPr marL="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SimSun" pitchFamily="0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j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ACAAAA9y0AAMh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7472045" cy="106921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QUAAGsUAABnJgAAhyIAABAAAAAmAAAACAAAAAEAAAAAAAAA"/>
              </a:ext>
            </a:extLst>
          </p:cNvSpPr>
          <p:nvPr>
            <p:ph type="ctrTitle"/>
          </p:nvPr>
        </p:nvSpPr>
        <p:spPr>
          <a:xfrm>
            <a:off x="932815" y="3319145"/>
            <a:ext cx="5309870" cy="2293620"/>
          </a:xfrm>
        </p:spPr>
        <p:txBody>
          <a:bodyPr/>
          <a:lstStyle/>
          <a:p>
            <a:pPr>
              <a:defRPr sz="7200" cap="none">
                <a:latin typeface="Verdana" pitchFamily="2" charset="-52"/>
                <a:ea typeface="Verdana" pitchFamily="2" charset="-52"/>
                <a:cs typeface="Verdana" pitchFamily="2" charset="-52"/>
              </a:defRPr>
            </a:pPr>
            <a:r>
              <a:t>Общие</a:t>
            </a:r>
          </a:p>
          <a:p>
            <a:pPr>
              <a:defRPr sz="7200" cap="none">
                <a:latin typeface="Verdana" pitchFamily="2" charset="-52"/>
                <a:ea typeface="Verdana" pitchFamily="2" charset="-52"/>
                <a:cs typeface="Verdana" pitchFamily="2" charset="-52"/>
              </a:defRPr>
            </a:pPr>
            <a:r>
              <a:t> сведения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APOc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Ch////gy4AAMhB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7560945" cy="107537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wAAMchAAAGLQAApTMAAAAAAAAmAAAACAAAAAEAAAAAAAAA"/>
              </a:ext>
            </a:extLst>
          </p:cNvSpPr>
          <p:nvPr>
            <p:ph type="ctrTitle"/>
          </p:nvPr>
        </p:nvSpPr>
        <p:spPr>
          <a:xfrm>
            <a:off x="2009140" y="5490845"/>
            <a:ext cx="5309870" cy="2904490"/>
          </a:xfrm>
        </p:spPr>
        <p:txBody>
          <a:bodyPr/>
          <a:lstStyle/>
          <a:p>
            <a:pPr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Белая Елена Владимировна</a:t>
            </a:r>
          </a:p>
          <a:p>
            <a:pPr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</a:p>
          <a:p>
            <a:pPr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2003г. рождения</a:t>
            </a:r>
          </a:p>
        </p:txBody>
      </p:sp>
      <p:pic>
        <p:nvPicPr>
          <p:cNvPr id="4" name="Изображение2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D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MBAAAZAQAAuRYAAFcf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" y="178435"/>
            <a:ext cx="3478530" cy="49161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1"/>
          <p:cNvSpPr txBox="1">
            <a:extLst>
              <a:ext uri="smNativeData">
                <pr:smNativeData xmlns:pr="smNativeData" xmlns="smNativeData" val="SMDATA_15_7KW+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CAO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uBgAAIgDAAAkLAAAGBYAAAAgAAAmAAAACAAAAP//////////"/>
              </a:ext>
            </a:extLst>
          </p:cNvSpPr>
          <p:nvPr/>
        </p:nvSpPr>
        <p:spPr>
          <a:xfrm>
            <a:off x="4018280" y="574040"/>
            <a:ext cx="3157220" cy="3017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sz="4800" i="1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rPr b="1" i="0" cap="none"/>
              <a:t>Девиз:</a:t>
            </a:r>
            <a:r>
              <a:rPr b="1" cap="none"/>
              <a:t> </a:t>
            </a:r>
            <a:r>
              <a:t>Будущее в наших руках!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Ch////gy4AAMhB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7560945" cy="107537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gIAAMQBAACzKwAA4A8AAAAAAAAmAAAACAAAAAEAAAAAAAAA"/>
              </a:ext>
            </a:extLst>
          </p:cNvSpPr>
          <p:nvPr>
            <p:ph type="ctrTitle"/>
          </p:nvPr>
        </p:nvSpPr>
        <p:spPr>
          <a:xfrm>
            <a:off x="430530" y="287020"/>
            <a:ext cx="6673215" cy="2293620"/>
          </a:xfrm>
        </p:spPr>
        <p:txBody>
          <a:bodyPr/>
          <a:lstStyle/>
          <a:p>
            <a:pPr>
              <a:defRPr sz="64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Образование:</a:t>
            </a:r>
          </a:p>
        </p:txBody>
      </p:sp>
      <p:pic>
        <p:nvPicPr>
          <p:cNvPr id="4" name="Изображение2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ABAAAwIAAAlSwAAK4+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5232400"/>
            <a:ext cx="6932295" cy="49568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1"/>
          <p:cNvSpPr txBox="1">
            <a:extLst>
              <a:ext uri="smNativeData">
                <pr:smNativeData xmlns:pr="smNativeData" xmlns="smNativeData" val="SMDATA_15_7KW+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YJ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pgIAAPsSAAAGLQAAixwAAAAgAAAmAAAACAAAAP//////////"/>
              </a:ext>
            </a:extLst>
          </p:cNvSpPr>
          <p:nvPr/>
        </p:nvSpPr>
        <p:spPr>
          <a:xfrm>
            <a:off x="430530" y="3085465"/>
            <a:ext cx="6888480" cy="15544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800" b="0" i="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Основное общее образование (аттестат)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Ch////gy4AAMhB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7560945" cy="107537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SlideTitle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gYAADkCAADYJgAAVRAAAAAAAAAmAAAACAAAAAEAAAAAAAAA"/>
              </a:ext>
            </a:extLst>
          </p:cNvSpPr>
          <p:nvPr>
            <p:ph type="ctrTitle"/>
          </p:nvPr>
        </p:nvSpPr>
        <p:spPr>
          <a:xfrm>
            <a:off x="1004570" y="361315"/>
            <a:ext cx="5309870" cy="2293620"/>
          </a:xfrm>
        </p:spPr>
        <p:txBody>
          <a:bodyPr/>
          <a:lstStyle/>
          <a:p>
            <a:pPr>
              <a:defRPr sz="64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Образование</a:t>
            </a:r>
          </a:p>
        </p:txBody>
      </p:sp>
      <p:pic>
        <p:nvPicPr>
          <p:cNvPr id="4" name="Изображение3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kDAAAyJAAAQisAAJ5A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" y="5883910"/>
            <a:ext cx="6386195" cy="4620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Текстовое поле1"/>
          <p:cNvSpPr txBox="1">
            <a:extLst>
              <a:ext uri="smNativeData">
                <pr:smNativeData xmlns:pr="smNativeData" xmlns="smNativeData" val="SMDATA_15_7KW+ZRMAAAAlAAAAEgAAAE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NQI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/////zcRAACDLgAARx8AAAAgAAAmAAAACAAAAP//////////"/>
              </a:ext>
            </a:extLst>
          </p:cNvSpPr>
          <p:nvPr/>
        </p:nvSpPr>
        <p:spPr>
          <a:xfrm>
            <a:off x="-635" y="2798445"/>
            <a:ext cx="756158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 algn="ctr"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 Среднее профессиональное образование (диплом с отличием)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Ch////gy4AAMhB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7560945" cy="107537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ЗаголовокСлайда1"/>
          <p:cNvSpPr>
            <a:spLocks noGrp="1" noChangeArrowheads="1"/>
            <a:extLst>
              <a:ext uri="smNativeData">
                <pr:smNativeData xmlns:pr="smNativeData" xmlns="smNativeData" val="SMDATA_15_7KW+Z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QIAAMMBAAARLAAAbBMAAAAAAAAmAAAACAAAAAEAAAAAAAAA"/>
              </a:ext>
            </a:extLst>
          </p:cNvSpPr>
          <p:nvPr>
            <p:ph type="title"/>
          </p:nvPr>
        </p:nvSpPr>
        <p:spPr>
          <a:xfrm>
            <a:off x="358775" y="286385"/>
            <a:ext cx="6804660" cy="2870835"/>
          </a:xfrm>
        </p:spPr>
        <p:txBody>
          <a:bodyPr/>
          <a:lstStyle/>
          <a:p>
            <a:pPr>
              <a:defRPr sz="64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Трудовой и педагогический стаж:</a:t>
            </a:r>
          </a:p>
        </p:txBody>
      </p:sp>
      <p:sp>
        <p:nvSpPr>
          <p:cNvPr id="4" name="Текстовое поле1"/>
          <p:cNvSpPr txBox="1">
            <a:extLst>
              <a:ext uri="smNativeData">
                <pr:smNativeData xmlns:pr="smNativeData" xmlns="smNativeData" val="SMDATA_15_7KW+ZR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L8U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xAEAAC8VAAB3LQAAfT8AAAAAAAAmAAAACAAAAP//////////"/>
              </a:ext>
            </a:extLst>
          </p:cNvSpPr>
          <p:nvPr/>
        </p:nvSpPr>
        <p:spPr>
          <a:xfrm>
            <a:off x="287020" y="3443605"/>
            <a:ext cx="7103745" cy="6877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buFont typeface="Wingdings" pitchFamily="2" charset="2"/>
              <a:buChar char=""/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Место работы: МДОАУ «Детский сад №96 г.Орска»</a:t>
            </a:r>
          </a:p>
          <a:p>
            <a:pPr>
              <a:buFont typeface="Wingdings" pitchFamily="2" charset="2"/>
              <a:buChar char=""/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</a:p>
          <a:p>
            <a:pPr>
              <a:buFont typeface="Wingdings" pitchFamily="2" charset="2"/>
              <a:buChar char=""/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Период: с сентября 2023 по настоящее время</a:t>
            </a:r>
          </a:p>
          <a:p>
            <a:pPr>
              <a:buFont typeface="Wingdings" pitchFamily="2" charset="2"/>
              <a:buChar char=""/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</a:p>
          <a:p>
            <a:pPr>
              <a:buFont typeface="Wingdings" pitchFamily="2" charset="2"/>
              <a:buChar char=""/>
              <a:defRPr sz="4800" cap="none">
                <a:latin typeface="Times New Roman" pitchFamily="1" charset="-52"/>
                <a:ea typeface="Times New Roman" pitchFamily="1" charset="-52"/>
                <a:cs typeface="Times New Roman" pitchFamily="1" charset="-52"/>
              </a:defRPr>
            </a:pPr>
            <a:r>
              <a:t>Должность: воспитатель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="smNativeData" val="SMDATA_17_7KW+Z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AAAAACh////gy4AAMhB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7560945" cy="107537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Талгат</cp:lastModifiedBy>
  <cp:revision>0</cp:revision>
  <dcterms:created xsi:type="dcterms:W3CDTF">2024-02-02T22:53:55Z</dcterms:created>
  <dcterms:modified xsi:type="dcterms:W3CDTF">2024-02-03T20:45:32Z</dcterms:modified>
</cp:coreProperties>
</file>