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notesMasterIdLst>
    <p:notesMasterId r:id="rId6"/>
  </p:notesMasterIdLst>
  <p:sldIdLst>
    <p:sldId id="265" r:id="rId7"/>
    <p:sldId id="264" r:id="rId8"/>
    <p:sldId id="256" r:id="rId9"/>
    <p:sldId id="263" r:id="rId10"/>
    <p:sldId id="266" r:id="rId11"/>
    <p:sldId id="262" r:id="rId12"/>
    <p:sldId id="267" r:id="rId13"/>
    <p:sldId id="261" r:id="rId14"/>
    <p:sldId id="268" r:id="rId15"/>
    <p:sldId id="259" r:id="rId16"/>
    <p:sldId id="269" r:id="rId17"/>
    <p:sldId id="258" r:id="rId18"/>
  </p:sldIdLst>
  <p:sldSz cx="12192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06556357" val="1062" revOS="4"/>
      <pr:smFileRevision xmlns:pr="smNativeData" xmlns="smNativeData" dt="1706556357" val="101"/>
      <pr:guideOptions xmlns:pr="smNativeData" xmlns="smNativeData" dt="1706556357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60" d="100"/>
          <a:sy n="60" d="100"/>
        </p:scale>
        <p:origin x="1664" y="220"/>
      </p:cViewPr>
      <p:guideLst x="0" y="0"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3" d="100"/>
        <a:sy n="13" d="100"/>
      </p:scale>
      <p:origin x="0" y="0"/>
    </p:cViewPr>
  </p:sorterViewPr>
  <p:notesViewPr>
    <p:cSldViewPr snapToObjects="1" showGuides="1">
      <p:cViewPr>
        <p:scale>
          <a:sx n="60" d="100"/>
          <a:sy n="60" d="100"/>
        </p:scale>
        <p:origin x="1664" y="220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/Relationships>
</file>

<file path=ppt/notesMasters/_rels/notes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стьВерхнегоКолонтитула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wAMAABAAAAAmAAAACAAAAP//////////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3" name="ОбластьДатыВремени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wAMAABAAAAAmAAAACAAAAP//////////"/>
              </a:ext>
            </a:extLst>
          </p:cNvSpPr>
          <p:nvPr>
            <p:ph type="dt" idx="1"/>
          </p:nvPr>
        </p:nvSpPr>
        <p:spPr>
          <a:xfrm>
            <a:off x="3886200" y="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3FFCC40C-42D2-A932-9C44-B4678A0A6AE1}" type="datetime1">
              <a:t/>
            </a:fld>
          </a:p>
        </p:txBody>
      </p:sp>
      <p:sp>
        <p:nvSpPr>
          <p:cNvPr id="4" name="РисунокСлайда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BAAAAAmAAAACAAAAP//////////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ТекстСлайда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BAAAAAmAAAACAAAAP//////////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" name="ОбластьНижнегоКолонтитула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EBHAABIEgAAAEsAABAAAAAmAAAACAAAAP//////////"/>
              </a:ext>
            </a:extLst>
          </p:cNvSpPr>
          <p:nvPr>
            <p:ph type="ftr" sz="quarter" idx="4"/>
          </p:nvPr>
        </p:nvSpPr>
        <p:spPr>
          <a:xfrm>
            <a:off x="0" y="1158240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7" name="ОбластьНомераСлайда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EBHAAAwKgAAAEsAABAAAAAmAAAACAAAAP//////////"/>
              </a:ext>
            </a:extLst>
          </p:cNvSpPr>
          <p:nvPr>
            <p:ph type="sldNum" sz="quarter" idx="5"/>
          </p:nvPr>
        </p:nvSpPr>
        <p:spPr>
          <a:xfrm>
            <a:off x="3886200" y="1158240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3FFCE2ED-A3D2-A914-9C44-5541AC0A6A00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9pPr>
  </p:notesStyle>
</p:notesMaster>
</file>

<file path=ppt/notesSlides/_rels/notesSlide1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Слайда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BAAAAAmAAAACAAAAP////8AAAAA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AB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BAAAAAmAAAACAAAAP////8AAAAA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EAAAAA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GAAAAA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B057-19D2-A946-9C44-EF13FE0A6ABA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81E5-ABD2-A977-9C44-5D22CF0A6A08}" type="slidenum">
              <a:t/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DB88-C6D2-A92D-9C44-3078950A6A65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F70F-41D2-A901-9C44-B754B90A6AE2}" type="slidenum">
              <a:t/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Af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57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9444-0AD2-A962-9C44-FC37DA0A6AA9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BB21-6FD2-A94D-9C44-9918F50A6ACC}" type="slidenum">
              <a:t/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BB35-7BD2-A94D-9C44-8D18F50A6AD8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9E83-CDD2-A968-9C44-3B3DD00A6A6E}" type="slidenum">
              <a:t/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C457-19D2-A932-9C44-EF678A0A6ABA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F476-38D2-A902-9C44-CE57BA0A6A9B}" type="slidenum">
              <a:t/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Dh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yYAANgJAABARwAAsCUAABAAAAAmAAAACAAAAAGAAAAAAAAA"/>
              </a:ext>
            </a:extLst>
          </p:cNvSpPr>
          <p:nvPr>
            <p:ph idx="2"/>
          </p:nvPr>
        </p:nvSpPr>
        <p:spPr>
          <a:xfrm>
            <a:off x="6196965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E8F2-BCD2-A91E-9C44-4A4BA60A6A1F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D7C5-8BD2-A921-9C44-7D74990A6A28}" type="slidenum">
              <a:t/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HEJAADj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GENAADj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844E-00D2-A972-9C44-F627CA0A6AA3}" type="datetime1">
              <a:t/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8A37-79D2-A97C-9C44-8F29C40A6ADA}" type="slidenum">
              <a:t/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E435-7BD2-A912-9C44-8D47AA0A6AD8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E2E2-ACD2-A914-9C44-5A41AC0A6A0F}" type="slidenum">
              <a:t/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CBA6-E8D2-A93D-9C44-1E68850A6A4B}" type="datetime1">
              <a:t/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E5C1-8FD2-A913-9C44-7946AB0A6A2C}" type="slidenum">
              <a:t/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x0AAK4BAABARwAAsCUAABAAAAAmAAAACAAAAAG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C242-0CD2-A934-9C44-FA618C0A6AAF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B40C-42D2-A942-9C44-B417FA0A6AE1}" type="slidenum">
              <a:t/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IgdAACzOwAABCEAABAAAAAmAAAACAAAAIGAAAAAAAAA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MYDAACzOwAAFh0AABAAAAAmAAAACAAAAAGAAAAAAAAA"/>
              </a:ext>
            </a:extLst>
          </p:cNvSpPr>
          <p:nvPr>
            <p:ph idx="1"/>
          </p:nvPr>
        </p:nvSpPr>
        <p:spPr>
          <a:xfrm>
            <a:off x="2389505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AQhAACzOwAA+CUAABAAAAAmAAAACAAAAAGAAAAAAAAA"/>
              </a:ext>
            </a:extLst>
          </p:cNvSpPr>
          <p:nvPr>
            <p:ph idx="2"/>
          </p:nvPr>
        </p:nvSpPr>
        <p:spPr>
          <a:xfrm>
            <a:off x="2389505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FCEFA8-E6D2-A919-9C44-104CA10A6A45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FCFDF7-B9D2-A90B-9C44-4F5EB30A6A1A}" type="slidenum">
              <a:t/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Оформление по умолчани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fld id="{3FFCB437-79D2-A942-9C44-8F17FA0A6ADA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6235" y="6356985"/>
            <a:ext cx="385953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xfu3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8235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3FFCC37B-35D2-A935-9C44-C3608D0A6A96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12.xml"/><Relationship Id="rId4" Type="http://schemas.openxmlformats.org/officeDocument/2006/relationships/slide" Target="slide10.xml"/><Relationship Id="rId5" Type="http://schemas.openxmlformats.org/officeDocument/2006/relationships/slide" Target="slide8.xml"/><Relationship Id="rId6" Type="http://schemas.openxmlformats.org/officeDocument/2006/relationships/slide" Target="slide4.xml"/><Relationship Id="rId7" Type="http://schemas.openxmlformats.org/officeDocument/2006/relationships/slide" Target="slide2.xml"/><Relationship Id="rId8" Type="http://schemas.openxmlformats.org/officeDocument/2006/relationships/slide" Target="slide6.xml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4.xml"/><Relationship Id="rId4" Type="http://schemas.openxmlformats.org/officeDocument/2006/relationships/slide" Target="slide2.xml"/><Relationship Id="rId5" Type="http://schemas.openxmlformats.org/officeDocument/2006/relationships/slide" Target="slide6.xml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8.xml"/><Relationship Id="rId4" Type="http://schemas.openxmlformats.org/officeDocument/2006/relationships/slide" Target="slide4.xml"/><Relationship Id="rId5" Type="http://schemas.openxmlformats.org/officeDocument/2006/relationships/slide" Target="slide2.xml"/><Relationship Id="rId6" Type="http://schemas.openxmlformats.org/officeDocument/2006/relationships/slide" Target="slide6.xml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hyperlink" Target="https://dzen.ru/video/watch/623addc9d4d888134af6cb3e?f=d2d" TargetMode="External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10.xml"/><Relationship Id="rId4" Type="http://schemas.openxmlformats.org/officeDocument/2006/relationships/slide" Target="slide8.xml"/><Relationship Id="rId5" Type="http://schemas.openxmlformats.org/officeDocument/2006/relationships/slide" Target="slide4.xml"/><Relationship Id="rId6" Type="http://schemas.openxmlformats.org/officeDocument/2006/relationships/slide" Target="slide2.xml"/><Relationship Id="rId7" Type="http://schemas.openxmlformats.org/officeDocument/2006/relationships/slide" Target="slide6.xml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X///9l+v//AUsAAAYt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78105" y="-911225"/>
            <a:ext cx="12270740" cy="8230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Эллипс1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gICAA8zMzADAwP8Af39/AAAAAAAAAAAAAAAAAAAAAAAAAAAAIQAAABgAAAAUAAAA4gAAAAQeAAA+DQAAMCoAABAAAAAmAAAACAAAAP//////////"/>
              </a:ext>
            </a:extLst>
          </p:cNvSpPr>
          <p:nvPr/>
        </p:nvSpPr>
        <p:spPr>
          <a:xfrm>
            <a:off x="143510" y="4879340"/>
            <a:ext cx="2009140" cy="1978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Эллипс2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fwB/AP///wgAAAAAAAAAAAAAAAAAAAAAAAAAAAAAAAAAAAAAZAAAAAEAAABAAAAAAAAAAAAAAAAAAAAAAAAAAAAAAAAAAAAAAAAAAAAAAAAAAAAAAAAAAAAAAAAAAAAAAAAAAAAAAAAAAAAAAAAAAAAAAAAAAAAAAAAAAAAAAAAAAAAAFAAAADwAAAABAAAAAAAAAH8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ABY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wB/AP///wEAAAAAAAAAAAAAAAAAAAAAAAAAAAAAAAAAAAAAAAAAAH8AfwB/f38AgICAA8zMzADAwP8Af39/AAAAAAAAAAAAAAAAAAAAAAAAAAAAIQAAABgAAAAUAAAAWz0AAHUeAAC3SQAAoSoAABAAAAAmAAAACAAAAP//////////"/>
              </a:ext>
            </a:extLst>
          </p:cNvSpPr>
          <p:nvPr/>
        </p:nvSpPr>
        <p:spPr>
          <a:xfrm>
            <a:off x="9973945" y="4951095"/>
            <a:ext cx="2009140" cy="1978660"/>
          </a:xfrm>
          <a:prstGeom prst="ellipse">
            <a:avLst/>
          </a:prstGeom>
          <a:solidFill>
            <a:srgbClr val="7F007F"/>
          </a:solidFill>
          <a:ln w="12700" cap="flat" cmpd="sng" algn="ctr">
            <a:solidFill>
              <a:srgbClr val="7F007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Эллипс3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MzOZDf///wgAAAAAAAAAAAAAAAAAAAAAAAAAAAAAAAAAAAAAZAAAAAEAAABAAAAAAAAAAAAAAAAAAAAAAAAAAAAAAAAAAAAAAAAAAAAAAAAAAAAAAAAAAAAAAAAAAAAAAAAAAAAAAAAAAAAAAAAAAAAAAAAAAAAAAAAAAAAAAAAAAAAAFAAAADwAAAABAAAAAAAAAAA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ABQ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MzOZBv///wEAAAAAAAAAAAAAAAAAAAAAAAAAAAAAAAAAAAAAAAAAAAAAfwB/f38AgICAA8zMzADAwP8Af39/AAAAAAAAAAAAAAAAAAAAAAAAAAAAIQAAABgAAAAUAAAAizwAAB4PAADnSAAAShsAABAAAAAmAAAACAAAAP//////////"/>
              </a:ext>
            </a:extLst>
          </p:cNvSpPr>
          <p:nvPr/>
        </p:nvSpPr>
        <p:spPr>
          <a:xfrm rot="21599793">
            <a:off x="9841865" y="2457450"/>
            <a:ext cx="2009140" cy="197866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00007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5</a:t>
            </a:r>
          </a:p>
        </p:txBody>
      </p:sp>
      <p:sp>
        <p:nvSpPr>
          <p:cNvPr id="6" name="Эллипс4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ABQ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hzQAAMQBAADjQAAA8A0AABAAAAAmAAAACAAAAP//////////"/>
              </a:ext>
            </a:extLst>
          </p:cNvSpPr>
          <p:nvPr/>
        </p:nvSpPr>
        <p:spPr>
          <a:xfrm>
            <a:off x="8538845" y="287020"/>
            <a:ext cx="2009140" cy="1978660"/>
          </a:xfrm>
          <a:prstGeom prst="ellipse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4</a:t>
            </a:r>
          </a:p>
        </p:txBody>
      </p:sp>
      <p:sp>
        <p:nvSpPr>
          <p:cNvPr id="7" name="Эллипс5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P//AAB/f38AgICAA8zMzADAwP8Af39/AAAAAAAAAAAAAAAAAAAAAAAAAAAAIQAAABgAAAAUAAAA5A8AAL////9AHAAA6wsAABAAAAAmAAAACAAAAP//////////"/>
              </a:ext>
            </a:extLst>
          </p:cNvSpPr>
          <p:nvPr/>
        </p:nvSpPr>
        <p:spPr>
          <a:xfrm>
            <a:off x="2583180" y="-41275"/>
            <a:ext cx="2009140" cy="197866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2</a:t>
            </a:r>
          </a:p>
        </p:txBody>
      </p:sp>
      <p:sp>
        <p:nvSpPr>
          <p:cNvPr id="8" name="Эллипс6">
            <a:hlinkClick r:id="rId4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+4AEAP///wgAAAAAAAAAAAAAAAAAAAAAAAAAAAAAAAAAAAAAZAAAAAEAAABAAAAAAAAAAAAAAAAAAAAAAAAAAAAAAAAAAAAAAAAAAAAAAAAAAAAAAAAAAAAAAAAAAAAAAAAAAAAAAAAAAAAAAAAAAAAAAAAAAAAAAAAAAAAAAAAAAAAAFAAAADwAAAABAAAAAAAAAPuAB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ABQ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+4AEAP///wEAAAAAAAAAAAAAAAAAAAAAAAAAAAAAAAAAAAAAAAAAAPuABAB/f38AgICAA8zMzADAwP8Af39/AAAAAAAAAAAAAAAAAAAAAAAAAAAAIQAAABgAAAAUAAAAiAMAAIwMAADkDwAAuBgAABAAAAAmAAAACAAAAP//////////"/>
              </a:ext>
            </a:extLst>
          </p:cNvSpPr>
          <p:nvPr/>
        </p:nvSpPr>
        <p:spPr>
          <a:xfrm>
            <a:off x="574040" y="2039620"/>
            <a:ext cx="2009140" cy="1978660"/>
          </a:xfrm>
          <a:prstGeom prst="ellipse">
            <a:avLst/>
          </a:prstGeom>
          <a:solidFill>
            <a:srgbClr val="FB8004"/>
          </a:solidFill>
          <a:ln w="12700" cap="flat" cmpd="sng" algn="ctr">
            <a:solidFill>
              <a:srgbClr val="FB8004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1</a:t>
            </a:r>
          </a:p>
        </p:txBody>
      </p:sp>
      <p:sp>
        <p:nvSpPr>
          <p:cNvPr id="9" name="Эллипс7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8AAP///wgAAAAAAAAAAAAAAAAAAAAAAAAAAAAAAAAAAAAAZAAAAAEAAABAAAAAAAAAAAAAAAAAAAAAAAAAAAAAAAAAAAAAAAAAAAAAAAAAAAAAAAAAAAAAAAAAAAAAAAAAAAAAAAAAAAAAAAAAAAAAAAAAAAAAAAAAAAAAAAAAAAAAFAAAADwAAAABAAAAAAAAAAD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ABQ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8AAP///wEAAAAAAAAAAAAAAAAAAAAAAAAAAAAAAAAAAAAAAAAAAAD/AAB/f38AgICAA8zMzADAwP8Af39/AAAAAAAAAAAAAAAAAAAAAAAAAAAAIQAAABgAAAAUAAAA/SEAAE7///9ZLgAAegsAABAAAAAmAAAACAAAAP//////////"/>
              </a:ext>
            </a:extLst>
          </p:cNvSpPr>
          <p:nvPr/>
        </p:nvSpPr>
        <p:spPr>
          <a:xfrm>
            <a:off x="5525135" y="-113030"/>
            <a:ext cx="2009140" cy="197866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3</a:t>
            </a: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pr="smNativeData" xmlns="smNativeData" val="SMDATA_15_xfu3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EABQ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G4iAADrCwAAFCUAABAAAAAmAAAACAAAAP//////////"/>
              </a:ext>
            </a:extLst>
          </p:cNvSpPr>
          <p:nvPr/>
        </p:nvSpPr>
        <p:spPr>
          <a:xfrm>
            <a:off x="430530" y="5596890"/>
            <a:ext cx="1506855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СТАРТ</a:t>
            </a:r>
          </a:p>
        </p:txBody>
      </p:sp>
      <p:sp>
        <p:nvSpPr>
          <p:cNvPr id="11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CAB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T4AAFAjAADVSAAAUCYAABAgAAAmAAAACAAAAP//////////"/>
              </a:ext>
            </a:extLst>
          </p:cNvSpPr>
          <p:nvPr/>
        </p:nvSpPr>
        <p:spPr>
          <a:xfrm>
            <a:off x="10117455" y="5740400"/>
            <a:ext cx="1722120" cy="487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ФИНИШ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9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j///8AAAAAAEsAAEc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12217400" cy="68726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0eWx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QlAAALGgAAUjIAAEkn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027420" y="4233545"/>
            <a:ext cx="2152650" cy="21526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Автофигура1"/>
          <p:cNvSpPr>
            <a:extLst>
              <a:ext uri="smNativeData">
                <pr:smNativeData xmlns:pr="smNativeData" xmlns="smNativeData" val="SMDATA_15_xfu3ZRMAAAAlAAAAagAAAA8BAAAAkAAAAEgAAACQAAAASAAAAAAAAAAAAAAAAAAAAAEAAABQAAAAAAAAAAAA4D8AAAAAAADg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AAAAs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AAAAR/f38AgICAA8zMzADAwP8Af39/AAAAAAAAAAAAAAAAAAAAAAAAAAAAIQAAABgAAAAUAAAANQIAAOIAAABVEAAArw0AABAAAAAmAAAACAAAAP//////////"/>
              </a:ext>
            </a:extLst>
          </p:cNvSpPr>
          <p:nvPr/>
        </p:nvSpPr>
        <p:spPr>
          <a:xfrm>
            <a:off x="358775" y="143510"/>
            <a:ext cx="2296160" cy="2080895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12700" cap="flat" cmpd="sng" algn="ctr">
            <a:solidFill>
              <a:schemeClr val="tx2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Эллипс1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AAAAAs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AAAAAR/f38AgICAA8zMzADAwP8Af39/AAAAAAAAAAAAAAAAAAAAAAAAAAAAIQAAABgAAAAUAAAA3RMAAFMBAACMIQAAkQ4AABAAAAAmAAAACAAAAP//////////"/>
              </a:ext>
            </a:extLst>
          </p:cNvSpPr>
          <p:nvPr/>
        </p:nvSpPr>
        <p:spPr>
          <a:xfrm>
            <a:off x="3228975" y="215265"/>
            <a:ext cx="2224405" cy="215265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2"/>
            </a:solidFill>
            <a:prstDash val="solid"/>
            <a:headEnd type="none"/>
            <a:tailEnd type="none"/>
          </a:ln>
          <a:effectLst/>
        </p:spPr>
      </p:sp>
      <p:sp>
        <p:nvSpPr>
          <p:cNvPr id="6" name="Прямоугольник1"/>
          <p:cNvSpPr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AAAAAs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R/f38AgICAA8zMzADAwP8Af39/AAAAAAAAAAAAAAAAAAAAAAAAAAAAIQAAABgAAAAUAAAAZyYAAMQBAADhMQAArw0AABAAAAAmAAAACAAAAP//////////"/>
              </a:ext>
            </a:extLst>
          </p:cNvSpPr>
          <p:nvPr/>
        </p:nvSpPr>
        <p:spPr>
          <a:xfrm>
            <a:off x="6242685" y="287020"/>
            <a:ext cx="1865630" cy="193738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Автофигура2"/>
          <p:cNvSpPr>
            <a:extLst>
              <a:ext uri="smNativeData">
                <pr:smNativeData xmlns:pr="smNativeData" xmlns="smNativeData" val="SMDATA_15_xfu3ZRMAAAAlAAAAoAEAAA8BAAAAkAAAAEgAAACQAAAASAAAAAAAAAAAAAAAAAAAAAEAAABQAAAA9ihcj8L16D8AAAAAAADgPwAAAAAAAOA/AAAAAAAA4D8AAAAAAADgPwAAAAAAAOA/AAAAAAAA4D8AAAAAAADgPwAAAAAAAOA/AAAAAAAA4D8CAAAAjAAAAAEAAAAAAAAAAP8AAP///wgAAAAAAAAAAAAAAAAAAAAAAAAAAAAAAAAAAAAAZAAAAAEAAABAAAAAAAAAAAAAAAAAAAAAAAAAAAAAAAAAAAAAAAAAAAAAAAAAAAAAAAAAAAAAAAAAAAAAAAAAAAAAAAAAAAAAAAAAAAAAAAAAAAAAAAAAAAAAAAAAAAAAFAAAADwAAAABAAAAAAAAAAAAAAs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8AAP///wEAAAAAAAAAAAAAAAAAAAAAAAAAAAAAAAAAAAAAAAAAAAAAAAR/f38AgICAA8zMzADAwP8Af39/AAAAAAAAAAAAAAAAAAAAAAAAAAAAIQAAABgAAAAUAAAADzgAAOIAAACgRgAAAg8AABAAAAAmAAAACAAAAP//////////"/>
              </a:ext>
            </a:extLst>
          </p:cNvSpPr>
          <p:nvPr/>
        </p:nvSpPr>
        <p:spPr>
          <a:xfrm>
            <a:off x="9112885" y="143510"/>
            <a:ext cx="2367915" cy="2296160"/>
          </a:xfrm>
          <a:prstGeom prst="star6">
            <a:avLst>
              <a:gd name="adj" fmla="val 39000"/>
              <a:gd name="hf" fmla="val 115470"/>
            </a:avLst>
          </a:prstGeom>
          <a:solidFill>
            <a:srgbClr val="00FF00"/>
          </a:solidFill>
          <a:ln w="12700" cap="flat" cmpd="sng" algn="ctr">
            <a:solidFill>
              <a:schemeClr val="tx2"/>
            </a:solidFill>
            <a:prstDash val="solid"/>
            <a:headEnd type="none"/>
            <a:tailEnd type="none"/>
          </a:ln>
          <a:effectLst/>
        </p:spPr>
      </p:sp>
      <p:pic>
        <p:nvPicPr>
          <p:cNvPr id="8" name="Изображение2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JGIIJ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UzAAAHHQAAeTwAAJw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8395335" y="4718685"/>
            <a:ext cx="1435100" cy="1882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Изображение3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5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U+AAAEHgAAnkkAAA0p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10173335" y="4879340"/>
            <a:ext cx="1793875" cy="1793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Изображение4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5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oAAACOHgAACQsAAA0p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87630" y="4966970"/>
            <a:ext cx="1706245" cy="17062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Изображение5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g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sSAACTHQAAdR4AAA0p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3085465" y="4807585"/>
            <a:ext cx="1865630" cy="18656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Изображение6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g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wTAACKEgAAiCQAACkc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3157220" y="3013710"/>
            <a:ext cx="2781300" cy="15640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Изображение7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gDAADNEAAAThAAAJMdAAAAAAAAJgAAAAgAAAD//////////w==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>
            <a:off x="574040" y="2731135"/>
            <a:ext cx="2076450" cy="207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Изображение8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E6AAD7EgAAoEYAANQcAAAAAAAAJgAAAAgAAAD//////////w=="/>
              </a:ext>
            </a:extLst>
          </p:cNvPicPr>
          <p:nvPr/>
        </p:nvPicPr>
        <p:blipFill>
          <a:blip r:embed="rId10"/>
          <a:stretch>
            <a:fillRect/>
          </a:stretch>
        </p:blipFill>
        <p:spPr>
          <a:xfrm>
            <a:off x="9429115" y="3085465"/>
            <a:ext cx="2051685" cy="16008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X///9l+v//AUsAAAYt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78105" y="-911225"/>
            <a:ext cx="12270740" cy="8230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Эллипс1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gICAA8zMzADAwP8Af39/AAAAAAAAAAAAAAAAAAAAAAAAAAAAIQAAABgAAAAUAAAA4gAAAAQeAAA+DQAAMCoAABAAAAAmAAAACAAAAP//////////"/>
              </a:ext>
            </a:extLst>
          </p:cNvSpPr>
          <p:nvPr/>
        </p:nvSpPr>
        <p:spPr>
          <a:xfrm>
            <a:off x="143510" y="4879340"/>
            <a:ext cx="2009140" cy="1978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Эллипс2">
            <a:hlinkClick r:id="rId3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fwB/AP///wgAAAAAAAAAAAAAAAAAAAAAAAAAAAAAAAAAAAAAZAAAAAEAAABAAAAAAAAAAAAAAAAAAAAAAAAAAAAAAAAAAAAAAAAAAAAAAAAAAAAAAAAAAAAAAAAAAAAAAAAAAAAAAAAAAAAAAAAAAAAAAAAAAAAAAAAAAAAAAAAAAAAAFAAAADwAAAABAAAAAAAAAH8Afw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wB/AP///wEAAAAAAAAAAAAAAAAAAAAAAAAAAAAAAAAAAAAAAAAAAH8AfwB/f38AgICAA8zMzADAwP8Af39/AAAAAAAAAAAAAAAAAAAAAAAAAAAAIQAAABgAAAAUAAAAWz0AAHUeAAC3SQAAoSoAABAAAAAmAAAACAAAAP//////////"/>
              </a:ext>
            </a:extLst>
          </p:cNvSpPr>
          <p:nvPr/>
        </p:nvSpPr>
        <p:spPr>
          <a:xfrm>
            <a:off x="9973945" y="4951095"/>
            <a:ext cx="2009140" cy="1978660"/>
          </a:xfrm>
          <a:prstGeom prst="ellipse">
            <a:avLst/>
          </a:prstGeom>
          <a:solidFill>
            <a:srgbClr val="7F007F"/>
          </a:solidFill>
          <a:ln w="12700" cap="flat" cmpd="sng" algn="ctr">
            <a:solidFill>
              <a:srgbClr val="7F007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Эллипс3">
            <a:hlinkClick r:id="rId4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MzOZDf///wgAAAAAAAAAAAAAAAAAAAAAAAAAAAAAAAAAAAAAZAAAAAEAAABAAAAAAAAAAAAAAAAAAAAAAAAAAAAAAAAAAAAAAAAAAAAAAAAAAAAAAAAAAAAAAAAAAAAAAAAAAAAAAAAAAAAAAAAAAAAAAAAAAAAAAAAAAAAAAAAAAAAAFAAAADwAAAABAAAAAAAAAAAAfw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MzOZBv///wEAAAAAAAAAAAAAAAAAAAAAAAAAAAAAAAAAAAAAAAAAAAAAfwB/f38AgICAA8zMzADAwP8Af39/AAAAAAAAAAAAAAAAAAAAAAAAAAAAIQAAABgAAAAUAAAAizwAAB4PAADnSAAAShsAABAAAAAmAAAACAAAAP//////////"/>
              </a:ext>
            </a:extLst>
          </p:cNvSpPr>
          <p:nvPr/>
        </p:nvSpPr>
        <p:spPr>
          <a:xfrm rot="21599793">
            <a:off x="9841865" y="2457450"/>
            <a:ext cx="2009140" cy="197866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00007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5</a:t>
            </a:r>
          </a:p>
        </p:txBody>
      </p:sp>
      <p:sp>
        <p:nvSpPr>
          <p:cNvPr id="6" name="Эллипс4">
            <a:hlinkClick r:id="rId5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hzQAAMQBAADjQAAA8A0AABAAAAAmAAAACAAAAP//////////"/>
              </a:ext>
            </a:extLst>
          </p:cNvSpPr>
          <p:nvPr/>
        </p:nvSpPr>
        <p:spPr>
          <a:xfrm>
            <a:off x="8538845" y="287020"/>
            <a:ext cx="2009140" cy="1978660"/>
          </a:xfrm>
          <a:prstGeom prst="ellipse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4</a:t>
            </a:r>
          </a:p>
        </p:txBody>
      </p:sp>
      <p:sp>
        <p:nvSpPr>
          <p:cNvPr id="7" name="Эллипс5">
            <a:hlinkClick r:id="rId6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P//AAB/f38AgICAA8zMzADAwP8Af39/AAAAAAAAAAAAAAAAAAAAAAAAAAAAIQAAABgAAAAUAAAA5A8AAL////9AHAAA6wsAABAAAAAmAAAACAAAAP//////////"/>
              </a:ext>
            </a:extLst>
          </p:cNvSpPr>
          <p:nvPr/>
        </p:nvSpPr>
        <p:spPr>
          <a:xfrm>
            <a:off x="2583180" y="-41275"/>
            <a:ext cx="2009140" cy="197866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2</a:t>
            </a:r>
          </a:p>
        </p:txBody>
      </p:sp>
      <p:sp>
        <p:nvSpPr>
          <p:cNvPr id="8" name="Эллипс6">
            <a:hlinkClick r:id="rId7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+4AEAP///wgAAAAAAAAAAAAAAAAAAAAAAAAAAAAAAAAAAAAAZAAAAAEAAABAAAAAAAAAAAAAAAAAAAAAAAAAAAAAAAAAAAAAAAAAAAAAAAAAAAAAAAAAAAAAAAAAAAAAAAAAAAAAAAAAAAAAAAAAAAAAAAAAAAAAAAAAAAAAAAAAAAAAFAAAADwAAAABAAAAAAAAAPuAB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+4AEAP///wEAAAAAAAAAAAAAAAAAAAAAAAAAAAAAAAAAAAAAAAAAAPuABAB/f38AgICAA8zMzADAwP8Af39/AAAAAAAAAAAAAAAAAAAAAAAAAAAAIQAAABgAAAAUAAAAiAMAAIwMAADkDwAAuBgAABAAAAAmAAAACAAAAP//////////"/>
              </a:ext>
            </a:extLst>
          </p:cNvSpPr>
          <p:nvPr/>
        </p:nvSpPr>
        <p:spPr>
          <a:xfrm>
            <a:off x="574040" y="2039620"/>
            <a:ext cx="2009140" cy="1978660"/>
          </a:xfrm>
          <a:prstGeom prst="ellipse">
            <a:avLst/>
          </a:prstGeom>
          <a:solidFill>
            <a:srgbClr val="FB8004"/>
          </a:solidFill>
          <a:ln w="12700" cap="flat" cmpd="sng" algn="ctr">
            <a:solidFill>
              <a:srgbClr val="FB8004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1</a:t>
            </a:r>
          </a:p>
        </p:txBody>
      </p:sp>
      <p:sp>
        <p:nvSpPr>
          <p:cNvPr id="9" name="Эллипс7">
            <a:hlinkClick r:id="rId8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8AAP///wgAAAAAAAAAAAAAAAAAAAAAAAAAAAAAAAAAAAAAZAAAAAEAAABAAAAAAAAAAAAAAAAAAAAAAAAAAAAAAAAAAAAAAAAAAAAAAAAAAAAAAAAAAAAAAAAAAAAAAAAAAAAAAAAAAAAAAAAAAAAAAAAAAAAAAAAAAAAAAAAAAAAAFAAAADwAAAABAAAAAAAAAAD/A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8AAP///wEAAAAAAAAAAAAAAAAAAAAAAAAAAAAAAAAAAAAAAAAAAAD/AAB/f38AgICAA8zMzADAwP8Af39/AAAAAAAAAAAAAAAAAAAAAAAAAAAAIQAAABgAAAAUAAAA/SEAAE7///9ZLgAAegsAABAAAAAmAAAACAAAAP//////////"/>
              </a:ext>
            </a:extLst>
          </p:cNvSpPr>
          <p:nvPr/>
        </p:nvSpPr>
        <p:spPr>
          <a:xfrm>
            <a:off x="5525135" y="-113030"/>
            <a:ext cx="2009140" cy="197866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3</a:t>
            </a: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pr="smNativeData" xmlns="smNativeData" val="SMDATA_15_xfu3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G4iAADrCwAAFCUAABAAAAAmAAAACAAAAP//////////"/>
              </a:ext>
            </a:extLst>
          </p:cNvSpPr>
          <p:nvPr/>
        </p:nvSpPr>
        <p:spPr>
          <a:xfrm>
            <a:off x="430530" y="5596890"/>
            <a:ext cx="1506855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СТАРТ</a:t>
            </a:r>
          </a:p>
        </p:txBody>
      </p:sp>
      <p:sp>
        <p:nvSpPr>
          <p:cNvPr id="11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Po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T4AAFAjAADVSAAAUCYAABAgAAAmAAAACAAAAP//////////"/>
              </a:ext>
            </a:extLst>
          </p:cNvSpPr>
          <p:nvPr/>
        </p:nvSpPr>
        <p:spPr>
          <a:xfrm>
            <a:off x="10117455" y="5740400"/>
            <a:ext cx="1722120" cy="487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ФИНИШ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j////m////F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16510"/>
            <a:ext cx="12221845" cy="68745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2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IAAACfBgAAgCUAAAQe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1910" y="1076325"/>
            <a:ext cx="6054090" cy="38030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3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AqAACVBAAAEUcAAN8i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0" y="744855"/>
            <a:ext cx="4664075" cy="49237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Автофигура1"/>
          <p:cNvSpPr>
            <a:extLst>
              <a:ext uri="smNativeData">
                <pr:smNativeData xmlns:pr="smNativeData" xmlns="smNativeData" val="SMDATA_15_xfu3ZRMAAAAlAAAAZQAAAA8BAAAAkAAAAEgAAACQAAAASAAAAAAAAAAAAAAAAAAAAAEAAABQAAAAVFVVVVVV1T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AAAAAAAAAAAqGQAAfBoAABAAAAAmAAAACAAAAP//////////"/>
              </a:ext>
            </a:extLst>
          </p:cNvSpPr>
          <p:nvPr/>
        </p:nvSpPr>
        <p:spPr>
          <a:xfrm>
            <a:off x="0" y="0"/>
            <a:ext cx="4090670" cy="4305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QBAABTAQAAXAwAAE4M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" y="215265"/>
            <a:ext cx="1722120" cy="17849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2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0MAABTAQAAchcAAFwM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080895" y="215265"/>
            <a:ext cx="1730375" cy="1793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0MAAA+DQAAvhcAAJUY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080895" y="2152650"/>
            <a:ext cx="1778635" cy="18434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4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MBAAA+DQAARAwAAJUY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" y="2152650"/>
            <a:ext cx="1778635" cy="18434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Прямоугольник1"/>
          <p:cNvSpPr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1AgAAO0aAADGEAAAOSAAABAAAAAmAAAACAAAAP//////////"/>
              </a:ext>
            </a:extLst>
          </p:cNvSpPr>
          <p:nvPr/>
        </p:nvSpPr>
        <p:spPr>
          <a:xfrm>
            <a:off x="1435100" y="4377055"/>
            <a:ext cx="1291590" cy="8610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8" name="Автофигура2"/>
          <p:cNvSpPr>
            <a:extLst>
              <a:ext uri="smNativeData">
                <pr:smNativeData xmlns:pr="smNativeData" xmlns="smNativeData" val="SMDATA_15_xfu3ZRMAAAAlAAAAZQAAAA8BAAAAkAAAAEgAAACQAAAASAAAAAAAAAAAAAAAAAAAAAEAAABQAAAAVFVVVVVV1T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mhkAAAAAAADEMgAAfBoAABAAAAAmAAAACAAAAP//////////"/>
              </a:ext>
            </a:extLst>
          </p:cNvSpPr>
          <p:nvPr/>
        </p:nvSpPr>
        <p:spPr>
          <a:xfrm>
            <a:off x="4161790" y="0"/>
            <a:ext cx="4090670" cy="4305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9" name="Автофигура3"/>
          <p:cNvSpPr>
            <a:extLst>
              <a:ext uri="smNativeData">
                <pr:smNativeData xmlns:pr="smNativeData" xmlns="smNativeData" val="SMDATA_15_xfu3ZRMAAAAlAAAAZQAAAA8BAAAAkAAAAEgAAACQAAAASAAAAAAAAAAAAAAAAAAAAAEAAABQAAAAVFVVVVVV1T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DMAAAAAAABeTAAAfBoAABAAAAAmAAAACAAAAP//////////"/>
              </a:ext>
            </a:extLst>
          </p:cNvSpPr>
          <p:nvPr/>
        </p:nvSpPr>
        <p:spPr>
          <a:xfrm>
            <a:off x="8323580" y="0"/>
            <a:ext cx="4090670" cy="4305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10" name="Прямоугольник2"/>
          <p:cNvSpPr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eTwAAO0aAABrRAAAOSAAABAAAAAmAAAACAAAAP//////////"/>
              </a:ext>
            </a:extLst>
          </p:cNvSpPr>
          <p:nvPr/>
        </p:nvSpPr>
        <p:spPr>
          <a:xfrm>
            <a:off x="9830435" y="4377055"/>
            <a:ext cx="1291590" cy="8610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11" name="Прямоугольник3"/>
          <p:cNvSpPr>
            <a:extLst>
              <a:ext uri="smNativeData">
                <pr:smNativeData xmlns:pr="smNativeData" xmlns="smNativeData" val="SMDATA_15_xfu3ZRMAAAAlAAAAZAAAAA8BAAAAkAAAAEgAAACQAAAASAAAAAAAAAAA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biIAAO0aAABgKgAAOSAAABAAAAAmAAAACAAAAP//////////"/>
              </a:ext>
            </a:extLst>
          </p:cNvSpPr>
          <p:nvPr/>
        </p:nvSpPr>
        <p:spPr>
          <a:xfrm>
            <a:off x="5596890" y="4377055"/>
            <a:ext cx="1291590" cy="8610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pic>
        <p:nvPicPr>
          <p:cNvPr id="12" name="Изображение5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APP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MbAAD6AQAA4TEAALgY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411345" y="321310"/>
            <a:ext cx="3696970" cy="36969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Изображение6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APP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UzAACmAgAAgksAABIW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8395335" y="430530"/>
            <a:ext cx="3879215" cy="31572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Текстовое поле1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CwAAH0iAABSMgAADSkAABAgAAAmAAAACAAAAP//////////"/>
              </a:ext>
            </a:extLst>
          </p:cNvSpPr>
          <p:nvPr/>
        </p:nvSpPr>
        <p:spPr>
          <a:xfrm>
            <a:off x="7175500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6</a:t>
            </a:r>
          </a:p>
        </p:txBody>
      </p:sp>
      <p:sp>
        <p:nvSpPr>
          <p:cNvPr id="15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GRIAAH0iAABHGAAADSkAABAgAAAmAAAACAAAAP//////////"/>
              </a:ext>
            </a:extLst>
          </p:cNvSpPr>
          <p:nvPr/>
        </p:nvSpPr>
        <p:spPr>
          <a:xfrm>
            <a:off x="2941955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3</a:t>
            </a:r>
          </a:p>
        </p:txBody>
      </p:sp>
      <p:sp>
        <p:nvSpPr>
          <p:cNvPr id="16" name="Текстовое поле3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CMAAH0iAAB+KQAADSkAABAgAAAmAAAACAAAAP//////////"/>
              </a:ext>
            </a:extLst>
          </p:cNvSpPr>
          <p:nvPr/>
        </p:nvSpPr>
        <p:spPr>
          <a:xfrm>
            <a:off x="5740400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5</a:t>
            </a:r>
          </a:p>
        </p:txBody>
      </p:sp>
      <p:sp>
        <p:nvSpPr>
          <p:cNvPr id="17" name="Текстовое поле4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gkAAH0iAADkDwAADSkAABAgAAAmAAAACAAAAP//////////"/>
              </a:ext>
            </a:extLst>
          </p:cNvSpPr>
          <p:nvPr/>
        </p:nvSpPr>
        <p:spPr>
          <a:xfrm>
            <a:off x="1578610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2</a:t>
            </a:r>
          </a:p>
        </p:txBody>
      </p:sp>
      <p:sp>
        <p:nvSpPr>
          <p:cNvPr id="18" name="Текстовое поле5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4gAAAH0iAAAQBwAADSkAABAgAAAmAAAACAAAAP//////////"/>
              </a:ext>
            </a:extLst>
          </p:cNvSpPr>
          <p:nvPr/>
        </p:nvSpPr>
        <p:spPr>
          <a:xfrm>
            <a:off x="143510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1</a:t>
            </a:r>
          </a:p>
        </p:txBody>
      </p:sp>
      <p:sp>
        <p:nvSpPr>
          <p:cNvPr id="19" name="Текстовое поле6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eTwAAG4iAACnQgAA/igAABAgAAAmAAAACAAAAP//////////"/>
              </a:ext>
            </a:extLst>
          </p:cNvSpPr>
          <p:nvPr/>
        </p:nvSpPr>
        <p:spPr>
          <a:xfrm>
            <a:off x="9830435" y="5596890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8</a:t>
            </a:r>
          </a:p>
        </p:txBody>
      </p:sp>
      <p:sp>
        <p:nvSpPr>
          <p:cNvPr id="20" name="Текстовое поле7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7RoAAH0iAAAbIQAADSkAABAgAAAmAAAACAAAAP//////////"/>
              </a:ext>
            </a:extLst>
          </p:cNvSpPr>
          <p:nvPr/>
        </p:nvSpPr>
        <p:spPr>
          <a:xfrm>
            <a:off x="4377055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4</a:t>
            </a:r>
          </a:p>
        </p:txBody>
      </p:sp>
      <p:sp>
        <p:nvSpPr>
          <p:cNvPr id="21" name="Текстовое поле8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a0QAAH0iAACZSgAADSkAABAgAAAmAAAACAAAAP//////////"/>
              </a:ext>
            </a:extLst>
          </p:cNvSpPr>
          <p:nvPr/>
        </p:nvSpPr>
        <p:spPr>
          <a:xfrm>
            <a:off x="11122025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9</a:t>
            </a:r>
          </a:p>
        </p:txBody>
      </p:sp>
      <p:sp>
        <p:nvSpPr>
          <p:cNvPr id="22" name="Текстовое поле9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FjQAAH0iAABEOgAADSkAABAgAAAmAAAACAAAAP//////////"/>
              </a:ext>
            </a:extLst>
          </p:cNvSpPr>
          <p:nvPr/>
        </p:nvSpPr>
        <p:spPr>
          <a:xfrm>
            <a:off x="8467090" y="5606415"/>
            <a:ext cx="100457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6400" cap="none"/>
            </a:pPr>
            <a: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X///9l+v//AUsAAAYt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78105" y="-911225"/>
            <a:ext cx="12270740" cy="8230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Эллипс1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gICAA8zMzADAwP8Af39/AAAAAAAAAAAAAAAAAAAAAAAAAAAAIQAAABgAAAAUAAAA4gAAAAQeAAA+DQAAMCoAABAAAAAmAAAACAAAAP//////////"/>
              </a:ext>
            </a:extLst>
          </p:cNvSpPr>
          <p:nvPr/>
        </p:nvSpPr>
        <p:spPr>
          <a:xfrm>
            <a:off x="143510" y="4879340"/>
            <a:ext cx="2009140" cy="1978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Эллипс2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fwB/AP///wgAAAAAAAAAAAAAAAAAAAAAAAAAAAAAAAAAAAAAZAAAAAEAAABAAAAAAAAAAAAAAAAAAAAAAAAAAAAAAAAAAAAAAAAAAAAAAAAAAAAAAAAAAAAAAAAAAAAAAAAAAAAAAAAAAAAAAAAAAAAAAAAAAAAAAAAAAAAAAAAAAAAAFAAAADwAAAABAAAAAAAAAH8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wB/AP///wEAAAAAAAAAAAAAAAAAAAAAAAAAAAAAAAAAAAAAAAAAAH8AfwB/f38AgICAA8zMzADAwP8Af39/AAAAAAAAAAAAAAAAAAAAAAAAAAAAIQAAABgAAAAUAAAAWz0AAHUeAAC3SQAAoSoAABAAAAAmAAAACAAAAP//////////"/>
              </a:ext>
            </a:extLst>
          </p:cNvSpPr>
          <p:nvPr/>
        </p:nvSpPr>
        <p:spPr>
          <a:xfrm>
            <a:off x="9973945" y="4951095"/>
            <a:ext cx="2009140" cy="1978660"/>
          </a:xfrm>
          <a:prstGeom prst="ellipse">
            <a:avLst/>
          </a:prstGeom>
          <a:solidFill>
            <a:srgbClr val="7F007F"/>
          </a:solidFill>
          <a:ln w="12700" cap="flat" cmpd="sng" algn="ctr">
            <a:solidFill>
              <a:srgbClr val="7F007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Эллипс3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MzOZDf///wgAAAAAAAAAAAAAAAAAAAAAAAAAAAAAAAAAAAAAZAAAAAEAAABAAAAAAAAAAAAAAAAAAAAAAAAAAAAAAAAAAAAAAAAAAAAAAAAAAAAAAAAAAAAAAAAAAAAAAAAAAAAAAAAAAAAAAAAAAAAAAAAAAAAAAAAAAAAAAAAAAAAAFAAAADwAAAABAAAAAAAAAAA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MzOZBv///wEAAAAAAAAAAAAAAAAAAAAAAAAAAAAAAAAAAAAAAAAAAAAAfwB/f38AgICAA8zMzADAwP8Af39/AAAAAAAAAAAAAAAAAAAAAAAAAAAAIQAAABgAAAAUAAAAizwAAB4PAADnSAAAShsAABAAAAAmAAAACAAAAP//////////"/>
              </a:ext>
            </a:extLst>
          </p:cNvSpPr>
          <p:nvPr/>
        </p:nvSpPr>
        <p:spPr>
          <a:xfrm rot="21599793">
            <a:off x="9841865" y="2457450"/>
            <a:ext cx="2009140" cy="197866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00007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5</a:t>
            </a:r>
          </a:p>
        </p:txBody>
      </p:sp>
      <p:sp>
        <p:nvSpPr>
          <p:cNvPr id="6" name="Эллипс4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hzQAAMQBAADjQAAA8A0AABAAAAAmAAAACAAAAP//////////"/>
              </a:ext>
            </a:extLst>
          </p:cNvSpPr>
          <p:nvPr/>
        </p:nvSpPr>
        <p:spPr>
          <a:xfrm>
            <a:off x="8538845" y="287020"/>
            <a:ext cx="2009140" cy="1978660"/>
          </a:xfrm>
          <a:prstGeom prst="ellipse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4</a:t>
            </a:r>
          </a:p>
        </p:txBody>
      </p:sp>
      <p:sp>
        <p:nvSpPr>
          <p:cNvPr id="7" name="Эллипс5">
            <a:hlinkClick r:id="rId3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P//AAB/f38AgICAA8zMzADAwP8Af39/AAAAAAAAAAAAAAAAAAAAAAAAAAAAIQAAABgAAAAUAAAA5A8AAL////9AHAAA6wsAABAAAAAmAAAACAAAAP//////////"/>
              </a:ext>
            </a:extLst>
          </p:cNvSpPr>
          <p:nvPr/>
        </p:nvSpPr>
        <p:spPr>
          <a:xfrm>
            <a:off x="2583180" y="-41275"/>
            <a:ext cx="2009140" cy="197866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2</a:t>
            </a:r>
          </a:p>
        </p:txBody>
      </p:sp>
      <p:sp>
        <p:nvSpPr>
          <p:cNvPr id="8" name="Эллипс6">
            <a:hlinkClick r:id="rId4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+4AEAP///wgAAAAAAAAAAAAAAAAAAAAAAAAAAAAAAAAAAAAAZAAAAAEAAABAAAAAAAAAAAAAAAAAAAAAAAAAAAAAAAAAAAAAAAAAAAAAAAAAAAAAAAAAAAAAAAAAAAAAAAAAAAAAAAAAAAAAAAAAAAAAAAAAAAAAAAAAAAAAAAAAAAAAFAAAADwAAAABAAAAAAAAAPuAB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+4AEAP///wEAAAAAAAAAAAAAAAAAAAAAAAAAAAAAAAAAAAAAAAAAAPuABAB/f38AgICAA8zMzADAwP8Af39/AAAAAAAAAAAAAAAAAAAAAAAAAAAAIQAAABgAAAAUAAAAiAMAAIwMAADkDwAAuBgAABAAAAAmAAAACAAAAP//////////"/>
              </a:ext>
            </a:extLst>
          </p:cNvSpPr>
          <p:nvPr/>
        </p:nvSpPr>
        <p:spPr>
          <a:xfrm>
            <a:off x="574040" y="2039620"/>
            <a:ext cx="2009140" cy="1978660"/>
          </a:xfrm>
          <a:prstGeom prst="ellipse">
            <a:avLst/>
          </a:prstGeom>
          <a:solidFill>
            <a:srgbClr val="FB8004"/>
          </a:solidFill>
          <a:ln w="12700" cap="flat" cmpd="sng" algn="ctr">
            <a:solidFill>
              <a:srgbClr val="FB8004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1</a:t>
            </a:r>
          </a:p>
        </p:txBody>
      </p:sp>
      <p:sp>
        <p:nvSpPr>
          <p:cNvPr id="9" name="Эллипс7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8AAP///wgAAAAAAAAAAAAAAAAAAAAAAAAAAAAAAAAAAAAAZAAAAAEAAABAAAAAAAAAAAAAAAAAAAAAAAAAAAAAAAAAAAAAAAAAAAAAAAAAAAAAAAAAAAAAAAAAAAAAAAAAAAAAAAAAAAAAAAAAAAAAAAAAAAAAAAAAAAAAAAAAAAAAFAAAADwAAAABAAAAAAAAAAD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8AAP///wEAAAAAAAAAAAAAAAAAAAAAAAAAAAAAAAAAAAAAAAAAAAD/AAB/f38AgICAA8zMzADAwP8Af39/AAAAAAAAAAAAAAAAAAAAAAAAAAAAIQAAABgAAAAUAAAA/SEAAE7///9ZLgAAegsAABAAAAAmAAAACAAAAP//////////"/>
              </a:ext>
            </a:extLst>
          </p:cNvSpPr>
          <p:nvPr/>
        </p:nvSpPr>
        <p:spPr>
          <a:xfrm>
            <a:off x="5525135" y="-113030"/>
            <a:ext cx="2009140" cy="197866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3</a:t>
            </a: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pr="smNativeData" xmlns="smNativeData" val="SMDATA_15_xfu3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G4iAADrCwAAFCUAABAAAAAmAAAACAAAAP//////////"/>
              </a:ext>
            </a:extLst>
          </p:cNvSpPr>
          <p:nvPr/>
        </p:nvSpPr>
        <p:spPr>
          <a:xfrm>
            <a:off x="430530" y="5596890"/>
            <a:ext cx="1506855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СТАРТ</a:t>
            </a:r>
          </a:p>
        </p:txBody>
      </p:sp>
      <p:sp>
        <p:nvSpPr>
          <p:cNvPr id="11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T4AAFAjAADVSAAAUCYAABAgAAAmAAAACAAAAP//////////"/>
              </a:ext>
            </a:extLst>
          </p:cNvSpPr>
          <p:nvPr/>
        </p:nvSpPr>
        <p:spPr>
          <a:xfrm>
            <a:off x="10117455" y="5740400"/>
            <a:ext cx="1722120" cy="487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ФИНИШ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7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k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+//8k////A08AACQs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67005" y="-139700"/>
            <a:ext cx="13011150" cy="73152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2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IAAADiAAAA7xIAAAIP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" y="143510"/>
            <a:ext cx="2934335" cy="22961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/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w8AAALGgAAZEgAAA0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9842500" y="4233545"/>
            <a:ext cx="1925320" cy="24396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LwAAADkDwAAlRIAAF4b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" y="2583180"/>
            <a:ext cx="2901315" cy="18656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4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44AACJAAAAKEoAAOsL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9183370" y="86995"/>
            <a:ext cx="2871470" cy="18503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Изображение5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APP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QBAABAHAAANA4AALEp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287020" y="4592320"/>
            <a:ext cx="2021840" cy="21850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Изображение6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o5AAB6CwAAZEgAAGQa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9343390" y="1865630"/>
            <a:ext cx="2424430" cy="24244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X///9l+v//AUsAAAYt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78105" y="-911225"/>
            <a:ext cx="12270740" cy="8230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Эллипс1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gICAA8zMzADAwP8Af39/AAAAAAAAAAAAAAAAAAAAAAAAAAAAIQAAABgAAAAUAAAA4gAAAAQeAAA+DQAAMCoAABAAAAAmAAAACAAAAP//////////"/>
              </a:ext>
            </a:extLst>
          </p:cNvSpPr>
          <p:nvPr/>
        </p:nvSpPr>
        <p:spPr>
          <a:xfrm>
            <a:off x="143510" y="4879340"/>
            <a:ext cx="2009140" cy="1978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Эллипс2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fwB/AP///wgAAAAAAAAAAAAAAAAAAAAAAAAAAAAAAAAAAAAAZAAAAAEAAABAAAAAAAAAAAAAAAAAAAAAAAAAAAAAAAAAAAAAAAAAAAAAAAAAAAAAAAAAAAAAAAAAAAAAAAAAAAAAAAAAAAAAAAAAAAAAAAAAAAAAAAAAAAAAAAAAAAAAFAAAADwAAAABAAAAAAAAAH8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wB/AP///wEAAAAAAAAAAAAAAAAAAAAAAAAAAAAAAAAAAAAAAAAAAH8AfwB/f38AgICAA8zMzADAwP8Af39/AAAAAAAAAAAAAAAAAAAAAAAAAAAAIQAAABgAAAAUAAAAWz0AAHUeAAC3SQAAoSoAABAAAAAmAAAACAAAAP//////////"/>
              </a:ext>
            </a:extLst>
          </p:cNvSpPr>
          <p:nvPr/>
        </p:nvSpPr>
        <p:spPr>
          <a:xfrm>
            <a:off x="9973945" y="4951095"/>
            <a:ext cx="2009140" cy="1978660"/>
          </a:xfrm>
          <a:prstGeom prst="ellipse">
            <a:avLst/>
          </a:prstGeom>
          <a:solidFill>
            <a:srgbClr val="7F007F"/>
          </a:solidFill>
          <a:ln w="12700" cap="flat" cmpd="sng" algn="ctr">
            <a:solidFill>
              <a:srgbClr val="7F007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Эллипс3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MzOZDf///wgAAAAAAAAAAAAAAAAAAAAAAAAAAAAAAAAAAAAAZAAAAAEAAABAAAAAAAAAAAAAAAAAAAAAAAAAAAAAAAAAAAAAAAAAAAAAAAAAAAAAAAAAAAAAAAAAAAAAAAAAAAAAAAAAAAAAAAAAAAAAAAAAAAAAAAAAAAAAAAAAAAAAFAAAADwAAAABAAAAAAAAAAA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MzOZBv///wEAAAAAAAAAAAAAAAAAAAAAAAAAAAAAAAAAAAAAAAAAAAAAfwB/f38AgICAA8zMzADAwP8Af39/AAAAAAAAAAAAAAAAAAAAAAAAAAAAIQAAABgAAAAUAAAAizwAAB4PAADnSAAAShsAABAAAAAmAAAACAAAAP//////////"/>
              </a:ext>
            </a:extLst>
          </p:cNvSpPr>
          <p:nvPr/>
        </p:nvSpPr>
        <p:spPr>
          <a:xfrm rot="21599793">
            <a:off x="9841865" y="2457450"/>
            <a:ext cx="2009140" cy="197866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00007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5</a:t>
            </a:r>
          </a:p>
        </p:txBody>
      </p:sp>
      <p:sp>
        <p:nvSpPr>
          <p:cNvPr id="6" name="Эллипс4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hzQAAMQBAADjQAAA8A0AABAAAAAmAAAACAAAAP//////////"/>
              </a:ext>
            </a:extLst>
          </p:cNvSpPr>
          <p:nvPr/>
        </p:nvSpPr>
        <p:spPr>
          <a:xfrm>
            <a:off x="8538845" y="287020"/>
            <a:ext cx="2009140" cy="1978660"/>
          </a:xfrm>
          <a:prstGeom prst="ellipse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4</a:t>
            </a:r>
          </a:p>
        </p:txBody>
      </p:sp>
      <p:sp>
        <p:nvSpPr>
          <p:cNvPr id="7" name="Эллипс5">
            <a:hlinkClick r:id="rId3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P//AAB/f38AgICAA8zMzADAwP8Af39/AAAAAAAAAAAAAAAAAAAAAAAAAAAAIQAAABgAAAAUAAAA5A8AAL////9AHAAA6wsAABAAAAAmAAAACAAAAP//////////"/>
              </a:ext>
            </a:extLst>
          </p:cNvSpPr>
          <p:nvPr/>
        </p:nvSpPr>
        <p:spPr>
          <a:xfrm>
            <a:off x="2583180" y="-41275"/>
            <a:ext cx="2009140" cy="197866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2</a:t>
            </a:r>
          </a:p>
        </p:txBody>
      </p:sp>
      <p:sp>
        <p:nvSpPr>
          <p:cNvPr id="8" name="Эллипс6">
            <a:hlinkClick r:id="rId4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+4AEAP///wgAAAAAAAAAAAAAAAAAAAAAAAAAAAAAAAAAAAAAZAAAAAEAAABAAAAAAAAAAAAAAAAAAAAAAAAAAAAAAAAAAAAAAAAAAAAAAAAAAAAAAAAAAAAAAAAAAAAAAAAAAAAAAAAAAAAAAAAAAAAAAAAAAAAAAAAAAAAAAAAAAAAAFAAAADwAAAABAAAAAAAAAPuAB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+4AEAP///wEAAAAAAAAAAAAAAAAAAAAAAAAAAAAAAAAAAAAAAAAAAPuABAB/f38AgICAA8zMzADAwP8Af39/AAAAAAAAAAAAAAAAAAAAAAAAAAAAIQAAABgAAAAUAAAAiAMAAIwMAADkDwAAuBgAABAAAAAmAAAACAAAAP//////////"/>
              </a:ext>
            </a:extLst>
          </p:cNvSpPr>
          <p:nvPr/>
        </p:nvSpPr>
        <p:spPr>
          <a:xfrm>
            <a:off x="574040" y="2039620"/>
            <a:ext cx="2009140" cy="1978660"/>
          </a:xfrm>
          <a:prstGeom prst="ellipse">
            <a:avLst/>
          </a:prstGeom>
          <a:solidFill>
            <a:srgbClr val="FB8004"/>
          </a:solidFill>
          <a:ln w="12700" cap="flat" cmpd="sng" algn="ctr">
            <a:solidFill>
              <a:srgbClr val="FB8004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1</a:t>
            </a:r>
          </a:p>
        </p:txBody>
      </p:sp>
      <p:sp>
        <p:nvSpPr>
          <p:cNvPr id="9" name="Эллипс7">
            <a:hlinkClick r:id="rId5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8AAP///wgAAAAAAAAAAAAAAAAAAAAAAAAAAAAAAAAAAAAAZAAAAAEAAABAAAAAAAAAAAAAAAAAAAAAAAAAAAAAAAAAAAAAAAAAAAAAAAAAAAAAAAAAAAAAAAAAAAAAAAAAAAAAAAAAAAAAAAAAAAAAAAAAAAAAAAAAAAAAAAAAAAAAFAAAADwAAAABAAAAAAAAAAD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8AAP///wEAAAAAAAAAAAAAAAAAAAAAAAAAAAAAAAAAAAAAAAAAAAD/AAB/f38AgICAA8zMzADAwP8Af39/AAAAAAAAAAAAAAAAAAAAAAAAAAAAIQAAABgAAAAUAAAA/SEAAE7///9ZLgAAegsAABAAAAAmAAAACAAAAP//////////"/>
              </a:ext>
            </a:extLst>
          </p:cNvSpPr>
          <p:nvPr/>
        </p:nvSpPr>
        <p:spPr>
          <a:xfrm>
            <a:off x="5525135" y="-113030"/>
            <a:ext cx="2009140" cy="197866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3</a:t>
            </a: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pr="smNativeData" xmlns="smNativeData" val="SMDATA_15_xfu3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G4iAADrCwAAFCUAABAAAAAmAAAACAAAAP//////////"/>
              </a:ext>
            </a:extLst>
          </p:cNvSpPr>
          <p:nvPr/>
        </p:nvSpPr>
        <p:spPr>
          <a:xfrm>
            <a:off x="430530" y="5596890"/>
            <a:ext cx="1506855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СТАРТ</a:t>
            </a:r>
          </a:p>
        </p:txBody>
      </p:sp>
      <p:sp>
        <p:nvSpPr>
          <p:cNvPr id="11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T4AAFAjAADVSAAAUCYAABAgAAAmAAAACAAAAP//////////"/>
              </a:ext>
            </a:extLst>
          </p:cNvSpPr>
          <p:nvPr/>
        </p:nvSpPr>
        <p:spPr>
          <a:xfrm>
            <a:off x="10117455" y="5740400"/>
            <a:ext cx="1722120" cy="487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ФИНИШ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3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CD+P//AEsAAAYt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7295"/>
            <a:ext cx="12192000" cy="85363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cYAACVAAAAmjQAAAsa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5" y="94615"/>
            <a:ext cx="4604385" cy="41389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Текстовое поле1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4gAAAOIcAADyBwAAMiQAABAgAAAmAAAACAAAAP//////////"/>
              </a:ext>
            </a:extLst>
          </p:cNvSpPr>
          <p:nvPr/>
        </p:nvSpPr>
        <p:spPr>
          <a:xfrm>
            <a:off x="143510" y="4695190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1</a:t>
            </a:r>
          </a:p>
        </p:txBody>
      </p:sp>
      <p:sp>
        <p:nvSpPr>
          <p:cNvPr id="5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1AgAAOIcAADkDwAAMiQAABAgAAAmAAAACAAAAP//////////"/>
              </a:ext>
            </a:extLst>
          </p:cNvSpPr>
          <p:nvPr/>
        </p:nvSpPr>
        <p:spPr>
          <a:xfrm>
            <a:off x="1435100" y="4695190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2</a:t>
            </a:r>
          </a:p>
        </p:txBody>
      </p:sp>
      <p:sp>
        <p:nvSpPr>
          <p:cNvPr id="6" name="Текстовое поле4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kAAALEcAACCRwAAASQAABAgAAAmAAAACAAAAP//////////"/>
              </a:ext>
            </a:extLst>
          </p:cNvSpPr>
          <p:nvPr/>
        </p:nvSpPr>
        <p:spPr>
          <a:xfrm>
            <a:off x="10476230" y="4664075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9</a:t>
            </a:r>
          </a:p>
        </p:txBody>
      </p:sp>
      <p:sp>
        <p:nvSpPr>
          <p:cNvPr id="7" name="Текстовое поле5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CgAAOIcAACsLwAAMiQAABAgAAAmAAAACAAAAP//////////"/>
              </a:ext>
            </a:extLst>
          </p:cNvSpPr>
          <p:nvPr/>
        </p:nvSpPr>
        <p:spPr>
          <a:xfrm>
            <a:off x="6601460" y="4695190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6</a:t>
            </a:r>
          </a:p>
        </p:txBody>
      </p:sp>
      <p:sp>
        <p:nvSpPr>
          <p:cNvPr id="8" name="Текстовое поле6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jAAAOIcAACeNwAAMiQAABAgAAAmAAAACAAAAP//////////"/>
              </a:ext>
            </a:extLst>
          </p:cNvSpPr>
          <p:nvPr/>
        </p:nvSpPr>
        <p:spPr>
          <a:xfrm>
            <a:off x="7893050" y="4695190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7</a:t>
            </a:r>
          </a:p>
        </p:txBody>
      </p:sp>
      <p:sp>
        <p:nvSpPr>
          <p:cNvPr id="9" name="Текстовое поле7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gDgAALEcAACQPwAAASQAABAgAAAmAAAACAAAAP//////////"/>
              </a:ext>
            </a:extLst>
          </p:cNvSpPr>
          <p:nvPr/>
        </p:nvSpPr>
        <p:spPr>
          <a:xfrm>
            <a:off x="9184640" y="4664075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8</a:t>
            </a:r>
          </a:p>
        </p:txBody>
      </p:sp>
      <p:sp>
        <p:nvSpPr>
          <p:cNvPr id="10" name="Текстовое поле8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BgAAOIcAADIHwAAMiQAABAgAAAmAAAACAAAAP//////////"/>
              </a:ext>
            </a:extLst>
          </p:cNvSpPr>
          <p:nvPr/>
        </p:nvSpPr>
        <p:spPr>
          <a:xfrm>
            <a:off x="4018280" y="4695190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4</a:t>
            </a:r>
          </a:p>
        </p:txBody>
      </p:sp>
      <p:sp>
        <p:nvSpPr>
          <p:cNvPr id="11" name="Текстовое поле9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iAAAOIcAAC6JwAAMiQAABAgAAAmAAAACAAAAP//////////"/>
              </a:ext>
            </a:extLst>
          </p:cNvSpPr>
          <p:nvPr/>
        </p:nvSpPr>
        <p:spPr>
          <a:xfrm>
            <a:off x="5309870" y="4695190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5</a:t>
            </a:r>
          </a:p>
        </p:txBody>
      </p:sp>
      <p:sp>
        <p:nvSpPr>
          <p:cNvPr id="12" name="Текстовое поле10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hAAAOIcAADWFwAAMiQAABAgAAAmAAAACAAAAP//////////"/>
              </a:ext>
            </a:extLst>
          </p:cNvSpPr>
          <p:nvPr/>
        </p:nvSpPr>
        <p:spPr>
          <a:xfrm>
            <a:off x="2726690" y="4695190"/>
            <a:ext cx="114808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7200" cap="none">
                <a:latin typeface="Arial Black" pitchFamily="2" charset="-52"/>
                <a:ea typeface="Arial Black" pitchFamily="2" charset="-52"/>
                <a:cs typeface="Arial Black" pitchFamily="2" charset="-52"/>
              </a:defRPr>
            </a:pPr>
            <a: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X///9l+v//AUsAAAYt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78105" y="-911225"/>
            <a:ext cx="12270740" cy="8230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Эллипс1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gICAA8zMzADAwP8Af39/AAAAAAAAAAAAAAAAAAAAAAAAAAAAIQAAABgAAAAUAAAA4gAAAAQeAAA+DQAAMCoAABAAAAAmAAAACAAAAP//////////"/>
              </a:ext>
            </a:extLst>
          </p:cNvSpPr>
          <p:nvPr/>
        </p:nvSpPr>
        <p:spPr>
          <a:xfrm>
            <a:off x="143510" y="4879340"/>
            <a:ext cx="2009140" cy="1978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Эллипс2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fwB/AP///wgAAAAAAAAAAAAAAAAAAAAAAAAAAAAAAAAAAAAAZAAAAAEAAABAAAAAAAAAAAAAAAAAAAAAAAAAAAAAAAAAAAAAAAAAAAAAAAAAAAAAAAAAAAAAAAAAAAAAAAAAAAAAAAAAAAAAAAAAAAAAAAAAAAAAAAAAAAAAAAAAAAAAFAAAADwAAAABAAAAAAAAAH8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wB/AP///wEAAAAAAAAAAAAAAAAAAAAAAAAAAAAAAAAAAAAAAAAAAH8AfwB/f38AgICAA8zMzADAwP8Af39/AAAAAAAAAAAAAAAAAAAAAAAAAAAAIQAAABgAAAAUAAAAWz0AAHUeAAC3SQAAoSoAABAAAAAmAAAACAAAAP//////////"/>
              </a:ext>
            </a:extLst>
          </p:cNvSpPr>
          <p:nvPr/>
        </p:nvSpPr>
        <p:spPr>
          <a:xfrm>
            <a:off x="9973945" y="4951095"/>
            <a:ext cx="2009140" cy="1978660"/>
          </a:xfrm>
          <a:prstGeom prst="ellipse">
            <a:avLst/>
          </a:prstGeom>
          <a:solidFill>
            <a:srgbClr val="7F007F"/>
          </a:solidFill>
          <a:ln w="12700" cap="flat" cmpd="sng" algn="ctr">
            <a:solidFill>
              <a:srgbClr val="7F007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Эллипс3"/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MzOZDf///wgAAAAAAAAAAAAAAAAAAAAAAAAAAAAAAAAAAAAAZAAAAAEAAABAAAAAAAAAAAAAAAAAAAAAAAAAAAAAAAAAAAAAAAAAAAAAAAAAAAAAAAAAAAAAAAAAAAAAAAAAAAAAAAAAAAAAAAAAAAAAAAAAAAAAAAAAAAAAAAAAAAAAFAAAADwAAAABAAAAAAAAAAAAf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MzOZBv///wEAAAAAAAAAAAAAAAAAAAAAAAAAAAAAAAAAAAAAAAAAAAAAfwB/f38AgICAA8zMzADAwP8Af39/AAAAAAAAAAAAAAAAAAAAAAAAAAAAIQAAABgAAAAUAAAAizwAAB4PAADnSAAAShsAABAAAAAmAAAACAAAAP//////////"/>
              </a:ext>
            </a:extLst>
          </p:cNvSpPr>
          <p:nvPr/>
        </p:nvSpPr>
        <p:spPr>
          <a:xfrm rot="21599793">
            <a:off x="9841865" y="2457450"/>
            <a:ext cx="2009140" cy="197866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00007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5</a:t>
            </a:r>
          </a:p>
        </p:txBody>
      </p:sp>
      <p:sp>
        <p:nvSpPr>
          <p:cNvPr id="6" name="Эллипс4">
            <a:hlinkClick r:id="rId3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hzQAAMQBAADjQAAA8A0AABAAAAAmAAAACAAAAP//////////"/>
              </a:ext>
            </a:extLst>
          </p:cNvSpPr>
          <p:nvPr/>
        </p:nvSpPr>
        <p:spPr>
          <a:xfrm>
            <a:off x="8538845" y="287020"/>
            <a:ext cx="2009140" cy="1978660"/>
          </a:xfrm>
          <a:prstGeom prst="ellipse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4</a:t>
            </a:r>
          </a:p>
        </p:txBody>
      </p:sp>
      <p:sp>
        <p:nvSpPr>
          <p:cNvPr id="7" name="Эллипс5">
            <a:hlinkClick r:id="rId4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P//AAB/f38AgICAA8zMzADAwP8Af39/AAAAAAAAAAAAAAAAAAAAAAAAAAAAIQAAABgAAAAUAAAA5A8AAL////9AHAAA6wsAABAAAAAmAAAACAAAAP//////////"/>
              </a:ext>
            </a:extLst>
          </p:cNvSpPr>
          <p:nvPr/>
        </p:nvSpPr>
        <p:spPr>
          <a:xfrm>
            <a:off x="2583180" y="-41275"/>
            <a:ext cx="2009140" cy="197866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2</a:t>
            </a:r>
          </a:p>
        </p:txBody>
      </p:sp>
      <p:sp>
        <p:nvSpPr>
          <p:cNvPr id="8" name="Эллипс6">
            <a:hlinkClick r:id="rId5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+4AEAP///wgAAAAAAAAAAAAAAAAAAAAAAAAAAAAAAAAAAAAAZAAAAAEAAABAAAAAAAAAAAAAAAAAAAAAAAAAAAAAAAAAAAAAAAAAAAAAAAAAAAAAAAAAAAAAAAAAAAAAAAAAAAAAAAAAAAAAAAAAAAAAAAAAAAAAAAAAAAAAAAAAAAAAFAAAADwAAAABAAAAAAAAAPuAB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+4AEAP///wEAAAAAAAAAAAAAAAAAAAAAAAAAAAAAAAAAAAAAAAAAAPuABAB/f38AgICAA8zMzADAwP8Af39/AAAAAAAAAAAAAAAAAAAAAAAAAAAAIQAAABgAAAAUAAAAiAMAAIwMAADkDwAAuBgAABAAAAAmAAAACAAAAP//////////"/>
              </a:ext>
            </a:extLst>
          </p:cNvSpPr>
          <p:nvPr/>
        </p:nvSpPr>
        <p:spPr>
          <a:xfrm>
            <a:off x="574040" y="2039620"/>
            <a:ext cx="2009140" cy="1978660"/>
          </a:xfrm>
          <a:prstGeom prst="ellipse">
            <a:avLst/>
          </a:prstGeom>
          <a:solidFill>
            <a:srgbClr val="FB8004"/>
          </a:solidFill>
          <a:ln w="12700" cap="flat" cmpd="sng" algn="ctr">
            <a:solidFill>
              <a:srgbClr val="FB8004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1</a:t>
            </a:r>
          </a:p>
        </p:txBody>
      </p:sp>
      <p:sp>
        <p:nvSpPr>
          <p:cNvPr id="9" name="Эллипс7">
            <a:hlinkClick r:id="rId6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8AAP///wgAAAAAAAAAAAAAAAAAAAAAAAAAAAAAAAAAAAAAZAAAAAEAAABAAAAAAAAAAAAAAAAAAAAAAAAAAAAAAAAAAAAAAAAAAAAAAAAAAAAAAAAAAAAAAAAAAAAAAAAAAAAAAAAAAAAAAAAAAAAAAAAAAAAAAAAAAAAAAAAAAAAAFAAAADwAAAABAAAAAAAAAAD/AAA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8AAP///wEAAAAAAAAAAAAAAAAAAAAAAAAAAAAAAAAAAAAAAAAAAAD/AAB/f38AgICAA8zMzADAwP8Af39/AAAAAAAAAAAAAAAAAAAAAAAAAAAAIQAAABgAAAAUAAAA/SEAAE7///9ZLgAAegsAABAAAAAmAAAACAAAAP//////////"/>
              </a:ext>
            </a:extLst>
          </p:cNvSpPr>
          <p:nvPr/>
        </p:nvSpPr>
        <p:spPr>
          <a:xfrm>
            <a:off x="5525135" y="-113030"/>
            <a:ext cx="2009140" cy="197866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3</a:t>
            </a: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pr="smNativeData" xmlns="smNativeData" val="SMDATA_15_xfu3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G4iAADrCwAAFCUAABAAAAAmAAAACAAAAP//////////"/>
              </a:ext>
            </a:extLst>
          </p:cNvSpPr>
          <p:nvPr/>
        </p:nvSpPr>
        <p:spPr>
          <a:xfrm>
            <a:off x="430530" y="5596890"/>
            <a:ext cx="1506855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СТАРТ</a:t>
            </a:r>
          </a:p>
        </p:txBody>
      </p:sp>
      <p:sp>
        <p:nvSpPr>
          <p:cNvPr id="11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T4AAFAjAADVSAAAUCYAABAgAAAmAAAACAAAAP//////////"/>
              </a:ext>
            </a:extLst>
          </p:cNvSpPr>
          <p:nvPr/>
        </p:nvSpPr>
        <p:spPr>
          <a:xfrm>
            <a:off x="10117455" y="5740400"/>
            <a:ext cx="1722120" cy="487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ФИНИШ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JGIIJ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AZ9v//AEsAAFku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9725"/>
            <a:ext cx="12192000" cy="9144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TextArt1"/>
          <p:cNvSpPr>
            <a:extLst>
              <a:ext uri="smNativeData">
                <pr:smNativeData xmlns:pr="smNativeData" xmlns="smNativeData" val="SMDATA_16_xfu3ZRMAAAAlAAAAEAAAAA8BAAAAkAAAAEgAAACQAAAASAAAAAAAAAAAAAAAAAAAAAEAAABQAAAAAAAAAAAAAAAzMzMzMzPTPwAAAAAAAOA/AAAAAAAA4D8AAAAAAADgPwAAAAAAAOA/AAAAAAAA4D8AAAAAAADgPwAAAAAAAOA/AAAAAAAA4D8CAAAAjAAAAAEAAAADAAAApgOrAKYDqwAAAAAAAAAAAAAAAAAAAAAAAAAAAAAAAAAAAAAAZAAAAAEAAABAAAAAnP///wAAAAAAAAAAAAAAAAUAAAAVAAAACBn7ACMAAAAajUgANAAAAP//AABJAAAA7j8XAFgAAADoF2YAAAAAAAAAAAAAAAAAAAAAAAAAAAAAAAAAFAAAADwAAAABAAAAAAAAAOrq6gAPAAAAAQAAABQAAAAUAAAAFAAAAAEAAAAAAAAAZAAAAGQAAAAAAAAAZAAAAGQAAAAVAAAAYAAAAAAAAAAAAAAADwAAACADAAAAAAAAAAAAAAEAAACgMgAAVgcAAKr4//8BAAAAf39/AAEAAABkAAAAAAAAABQAAABAHwAAAAAAACYAAAAAAAAAwOD//wAAAAAmAAAAZAAAABYAAABMAAAAAQAAAAEAAAAGAAAAnfr//wEAAADAwMAAAAAAACEAAAA8AAAAZAAAAGQAAAAYFQAAzMzMAAAAAABQAAAAUAAAAGQAAABkAAAAAAAAAAYAAABRAAAAQQByAGkAYQBsACAAQgBsAGEAYwBrAAAAAAAAAAAAAAAAAAAAAAAAAAAAAAAAAAAAAAAAAAAAAAAAAAAAAAAAABAOAAAAAAAAAGQAAABkAAAAFwAAABQAAAAAAAAAAAAAAP9/AAD/fwAAAAAAAAkAAAAEAAAA/////x4AAABoAAAAAAAAAAAAAAAAAAAAAAAAAAAAAAAQJwAAECcAAAAAAAAAAAAAAAAAAAAAAAAAAAAAAAAAAAAAAAAAAAAAFAAAAAAAAADAwP8AAAAAAGQAAAAyAAAAAAAAAGQAAAAAAAAAf39/AAoAAAAiAAAAGAAAAAAAAAAAAAAAAAAAAAAAAAAAAAAAAAAAACQAAAAkAAAAAAAAAAcAAAAAAAAAAAAAAAAAAAAAAAAAAAAAAAAAAAB/f38AJQAAAFgAAAAAAAAAAAAAAAAAAAAAAAAAAAAAAAAAAAAAAAAAAAAAAAAAAAAAAAAAAAAAAD8AAAAAAAAAoIYBAAAAAAAAAAAAAAAAAAwAAAABAAAAAAAAAAAAAAAAAAAAHwAAAFQAAACmA6sApgOrAAgZ+wAajUgA//8AAO4/FwDoF2YAAAAAAAAAAAAAAAAA6urqAH9/fwDAwMAAzMzMAMDA/wB/f38AAAAAAAAAAAAAAAAAAAAAAAAAAAAhAAAAGAAAABQAAAACDwAA6wsAAPE4AABHGAAAEAAAACYAAAAIAAAA//////////8="/>
              </a:ext>
            </a:extLst>
          </p:cNvSpPr>
          <p:nvPr/>
        </p:nvSpPr>
        <p:spPr>
          <a:xfrm>
            <a:off x="2439670" y="1937385"/>
            <a:ext cx="6816725" cy="2009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l"/>
            <a:r>
              <a:rPr sz="3600">
                <a:ln w="9525" cap="flat" cmpd="sng" algn="ctr">
                  <a:solidFill>
                    <a:srgbClr val="EAEAEA"/>
                  </a:solidFill>
                  <a:prstDash val="solid"/>
                  <a:headEnd type="none"/>
                  <a:tailEnd type="none"/>
                </a:ln>
                <a:gradFill flip="none" rotWithShape="0">
                  <a:gsLst>
                    <a:gs pos="0">
                      <a:srgbClr val="A603AB"/>
                    </a:gs>
                    <a:gs pos="21000">
                      <a:srgbClr val="0819FB"/>
                    </a:gs>
                    <a:gs pos="35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0"/>
                  <a:tileRect/>
                </a:gradFill>
                <a:effectLst>
                  <a:prstShdw prst="shdw11" dist="43482" dir="3671352">
                    <a:srgbClr val="C0C0C0"/>
                  </a:prstShdw>
                </a:effectLst>
                <a:latin typeface="Arial Black"/>
              </a:rPr>
              <a:t>ФИЗМИНУТКА</a:t>
            </a:r>
          </a:p>
        </p:txBody>
      </p:sp>
      <p:sp>
        <p:nvSpPr>
          <p:cNvPr id="4" name="Текстовое поле1"/>
          <p:cNvSpPr txBox="1">
            <a:extLst>
              <a:ext uri="smNativeData">
                <pr:smNativeData xmlns:pr="smNativeData" xmlns="smNativeData" val="SMDATA_15_xfu3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QAAANsEAABsEwAAegsAABAAAAAmAAAACAAAAP//////////"/>
              </a:ext>
            </a:extLst>
          </p:cNvSpPr>
          <p:nvPr/>
        </p:nvSpPr>
        <p:spPr>
          <a:xfrm>
            <a:off x="71755" y="789305"/>
            <a:ext cx="3085465" cy="1076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0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cap="none">
                <a:hlinkClick r:id="rId3"/>
              </a:rPr>
              <a:t>https://dzen.ru/video/watch/623addc9d4d888134af6cb3e?f=d2d</a:t>
            </a:r>
            <a: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xfu3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X///9l+v//AUsAAAYt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78105" y="-911225"/>
            <a:ext cx="12270740" cy="8230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Эллипс1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gICAA8zMzADAwP8Af39/AAAAAAAAAAAAAAAAAAAAAAAAAAAAIQAAABgAAAAUAAAA4gAAAAQeAAA+DQAAMCoAABAAAAAmAAAACAAAAP//////////"/>
              </a:ext>
            </a:extLst>
          </p:cNvSpPr>
          <p:nvPr/>
        </p:nvSpPr>
        <p:spPr>
          <a:xfrm>
            <a:off x="143510" y="4879340"/>
            <a:ext cx="2009140" cy="1978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Эллипс2"/>
          <p:cNvSpPr>
            <a:extLst>
              <a:ext uri="smNativeData">
                <pr:smNativeData xmlns:pr="smNativeData" xmlns="smNativeData" val="SMDATA_15_xfu3ZRMAAAAlAAAAZgAAAA8BAAAAkAAAAEgAAACQAAAASAAAAAAAAAAAAAAAAAAAAAEAAABQAAAAAAAAAAAA8D8AAAAAAADwPwAAAAAAAOA/AAAAAAAA4D8AAAAAAADgPwAAAAAAAOA/AAAAAAAA4D8AAAAAAADgPwAAAAAAAOA/AAAAAAAA4D8CAAAAjAAAAAEAAAAAAAAAfwB/AP///wgAAAAAAAAAAAAAAAAAAAAAAAAAAAAAAAAAAAAAZAAAAAEAAABAAAAAAAAAAAAAAAAAAAAAAAAAAAAAAAAAAAAAAAAAAAAAAAAAAAAAAAAAAAAAAAAAAAAAAAAAAAAAAAAAAAAAAAAAAAAAAAAAAAAAAAAAAAAAAAAAAAAAFAAAADwAAAABAAAAAAAAAH8Afw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wB/AP///wEAAAAAAAAAAAAAAAAAAAAAAAAAAAAAAAAAAAAAAAAAAH8AfwB/f38AgICAA8zMzADAwP8Af39/AAAAAAAAAAAAAAAAAAAAAAAAAAAAIQAAABgAAAAUAAAAWz0AAHUeAAC3SQAAoSoAABAAAAAmAAAACAAAAP//////////"/>
              </a:ext>
            </a:extLst>
          </p:cNvSpPr>
          <p:nvPr/>
        </p:nvSpPr>
        <p:spPr>
          <a:xfrm>
            <a:off x="9973945" y="4951095"/>
            <a:ext cx="2009140" cy="1978660"/>
          </a:xfrm>
          <a:prstGeom prst="ellipse">
            <a:avLst/>
          </a:prstGeom>
          <a:solidFill>
            <a:srgbClr val="7F007F"/>
          </a:solidFill>
          <a:ln w="12700" cap="flat" cmpd="sng" algn="ctr">
            <a:solidFill>
              <a:srgbClr val="7F007F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Эллипс3">
            <a:hlinkClick r:id="rId3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MzOZDf///wgAAAAAAAAAAAAAAAAAAAAAAAAAAAAAAAAAAAAAZAAAAAEAAABAAAAAAAAAAAAAAAAAAAAAAAAAAAAAAAAAAAAAAAAAAAAAAAAAAAAAAAAAAAAAAAAAAAAAAAAAAAAAAAAAAAAAAAAAAAAAAAAAAAAAAAAAAAAAAAAAAAAAFAAAADwAAAABAAAAAAAAAAAAfw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MzOZBv///wEAAAAAAAAAAAAAAAAAAAAAAAAAAAAAAAAAAAAAAAAAAAAAfwB/f38AgICAA8zMzADAwP8Af39/AAAAAAAAAAAAAAAAAAAAAAAAAAAAIQAAABgAAAAUAAAAizwAAB4PAADnSAAAShsAABAAAAAmAAAACAAAAP//////////"/>
              </a:ext>
            </a:extLst>
          </p:cNvSpPr>
          <p:nvPr/>
        </p:nvSpPr>
        <p:spPr>
          <a:xfrm rot="21599793">
            <a:off x="9841865" y="2457450"/>
            <a:ext cx="2009140" cy="197866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00007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5</a:t>
            </a:r>
          </a:p>
        </p:txBody>
      </p:sp>
      <p:sp>
        <p:nvSpPr>
          <p:cNvPr id="6" name="Эллипс4">
            <a:hlinkClick r:id="rId4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//AP///wgAAAAAAAAAAAAAAAAAAAAAAAAAAAAAAAAAAAAAZAAAAAEAAABAAAAAAAAAAAAAAAAAAAAAAAAAAAAAAAAAAAAAAAAAAAAAAAAAAAAAAAAAAAAAAAAAAAAAAAAAAAAAAAAAAAAAAAAAAAAAAAAAAAAAAAAAAAAAAAAAAAAAFAAAADwAAAABAAAAAAAAAAD//w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//AP///wEAAAAAAAAAAAAAAAAAAAAAAAAAAAAAAAAAAAAAAAAAAAD//wB/f38AgICAA8zMzADAwP8Af39/AAAAAAAAAAAAAAAAAAAAAAAAAAAAIQAAABgAAAAUAAAAhzQAAMQBAADjQAAA8A0AABAAAAAmAAAACAAAAP//////////"/>
              </a:ext>
            </a:extLst>
          </p:cNvSpPr>
          <p:nvPr/>
        </p:nvSpPr>
        <p:spPr>
          <a:xfrm>
            <a:off x="8538845" y="287020"/>
            <a:ext cx="2009140" cy="1978660"/>
          </a:xfrm>
          <a:prstGeom prst="ellipse">
            <a:avLst/>
          </a:prstGeom>
          <a:solidFill>
            <a:srgbClr val="00FFFF"/>
          </a:solidFill>
          <a:ln w="12700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4</a:t>
            </a:r>
          </a:p>
        </p:txBody>
      </p:sp>
      <p:sp>
        <p:nvSpPr>
          <p:cNvPr id="7" name="Эллипс5">
            <a:hlinkClick r:id="rId5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8AAP///wEAAAAAAAAAAAAAAAAAAAAAAAAAAAAAAAAAAAAAAAAAAP//AAB/f38AgICAA8zMzADAwP8Af39/AAAAAAAAAAAAAAAAAAAAAAAAAAAAIQAAABgAAAAUAAAA5A8AAL////9AHAAA6wsAABAAAAAmAAAACAAAAP//////////"/>
              </a:ext>
            </a:extLst>
          </p:cNvSpPr>
          <p:nvPr/>
        </p:nvSpPr>
        <p:spPr>
          <a:xfrm>
            <a:off x="2583180" y="-41275"/>
            <a:ext cx="2009140" cy="197866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2</a:t>
            </a:r>
          </a:p>
        </p:txBody>
      </p:sp>
      <p:sp>
        <p:nvSpPr>
          <p:cNvPr id="8" name="Эллипс6">
            <a:hlinkClick r:id="rId6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+4AEAP///wgAAAAAAAAAAAAAAAAAAAAAAAAAAAAAAAAAAAAAZAAAAAEAAABAAAAAAAAAAAAAAAAAAAAAAAAAAAAAAAAAAAAAAAAAAAAAAAAAAAAAAAAAAAAAAAAAAAAAAAAAAAAAAAAAAAAAAAAAAAAAAAAAAAAAAAAAAAAAAAAAAAAAFAAAADwAAAABAAAAAAAAAPuAB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+4AEAP///wEAAAAAAAAAAAAAAAAAAAAAAAAAAAAAAAAAAAAAAAAAAPuABAB/f38AgICAA8zMzADAwP8Af39/AAAAAAAAAAAAAAAAAAAAAAAAAAAAIQAAABgAAAAUAAAAiAMAAIwMAADkDwAAuBgAABAAAAAmAAAACAAAAP//////////"/>
              </a:ext>
            </a:extLst>
          </p:cNvSpPr>
          <p:nvPr/>
        </p:nvSpPr>
        <p:spPr>
          <a:xfrm>
            <a:off x="574040" y="2039620"/>
            <a:ext cx="2009140" cy="1978660"/>
          </a:xfrm>
          <a:prstGeom prst="ellipse">
            <a:avLst/>
          </a:prstGeom>
          <a:solidFill>
            <a:srgbClr val="FB8004"/>
          </a:solidFill>
          <a:ln w="12700" cap="flat" cmpd="sng" algn="ctr">
            <a:solidFill>
              <a:srgbClr val="FB8004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1</a:t>
            </a:r>
          </a:p>
        </p:txBody>
      </p:sp>
      <p:sp>
        <p:nvSpPr>
          <p:cNvPr id="9" name="Эллипс7">
            <a:hlinkClick r:id="rId7" action="ppaction://hlinksldjump"/>
          </p:cNvPr>
          <p:cNvSpPr>
            <a:extLst>
              <a:ext uri="smNativeData">
                <pr:smNativeData xmlns:pr="smNativeData" xmlns="smNativeData" val="SMDATA_15_xfu3ZRMAAAAlAAAAZgAAAA8BAAAAkAAAAEgAAACQAAAASAAAAAAAAAABAAAAAAAAAAEAAABQAAAAAAAAAAAA8D8AAAAAAADwPwAAAAAAAOA/AAAAAAAA4D8AAAAAAADgPwAAAAAAAOA/AAAAAAAA4D8AAAAAAADgPwAAAAAAAOA/AAAAAAAA4D8CAAAAjAAAAAEAAAAAAAAAAP8AAP///wgAAAAAAAAAAAAAAAAAAAAAAAAAAAAAAAAAAAAAZAAAAAEAAABAAAAAAAAAAAAAAAAAAAAAAAAAAAAAAAAAAAAAAAAAAAAAAAAAAAAAAAAAAAAAAAAAAAAAAAAAAAAAAAAAAAAAAAAAAAAAAAAAAAAAAAAAAAAAAAAAAAAAFAAAADwAAAABAAAAAAAAAAD/AAA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P8AAP///wEAAAAAAAAAAAAAAAAAAAAAAAAAAAAAAAAAAAAAAAAAAAD/AAB/f38AgICAA8zMzADAwP8Af39/AAAAAAAAAAAAAAAAAAAAAAAAAAAAIQAAABgAAAAUAAAA/SEAAE7///9ZLgAAegsAABAAAAAmAAAACAAAAP//////////"/>
              </a:ext>
            </a:extLst>
          </p:cNvSpPr>
          <p:nvPr/>
        </p:nvSpPr>
        <p:spPr>
          <a:xfrm>
            <a:off x="5525135" y="-113030"/>
            <a:ext cx="2009140" cy="197866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sz="72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3</a:t>
            </a: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pr="smNativeData" xmlns="smNativeData" val="SMDATA_15_xfu3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G4iAADrCwAAFCUAABAAAAAmAAAACAAAAP//////////"/>
              </a:ext>
            </a:extLst>
          </p:cNvSpPr>
          <p:nvPr/>
        </p:nvSpPr>
        <p:spPr>
          <a:xfrm>
            <a:off x="430530" y="5596890"/>
            <a:ext cx="1506855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СТАРТ</a:t>
            </a:r>
          </a:p>
        </p:txBody>
      </p:sp>
      <p:sp>
        <p:nvSpPr>
          <p:cNvPr id="11" name="Текстовое поле2"/>
          <p:cNvSpPr txBox="1">
            <a:extLst>
              <a:ext uri="smNativeData">
                <pr:smNativeData xmlns:pr="smNativeData" xmlns="smNativeData" val="SMDATA_15_xfu3ZR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Po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T4AAFAjAADVSAAAUCYAABAgAAAmAAAACAAAAP//////////"/>
              </a:ext>
            </a:extLst>
          </p:cNvSpPr>
          <p:nvPr/>
        </p:nvSpPr>
        <p:spPr>
          <a:xfrm>
            <a:off x="10117455" y="5740400"/>
            <a:ext cx="1722120" cy="487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Arial Black" pitchFamily="2" charset="-52"/>
                <a:ea typeface="SimSun" pitchFamily="0" charset="0"/>
                <a:cs typeface="Times New Roman" pitchFamily="1" charset="-52"/>
              </a:defRPr>
            </a:pPr>
            <a:r>
              <a:t>ФИНИШ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Талгат</cp:lastModifiedBy>
  <cp:revision>0</cp:revision>
  <dcterms:created xsi:type="dcterms:W3CDTF">2024-01-29T10:16:32Z</dcterms:created>
  <dcterms:modified xsi:type="dcterms:W3CDTF">2024-01-29T19:25:57Z</dcterms:modified>
</cp:coreProperties>
</file>