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60" r:id="rId5"/>
  </p:sldMasterIdLst>
  <p:sldIdLst>
    <p:sldId id="256" r:id="rId6"/>
    <p:sldId id="257" r:id="rId7"/>
    <p:sldId id="260" r:id="rId8"/>
    <p:sldId id="258" r:id="rId9"/>
    <p:sldId id="261" r:id="rId10"/>
  </p:sldIdLst>
  <p:sldSz cx="12192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07077642" val="1062" revOS="4"/>
      <pr:smFileRevision xmlns:pr="smNativeData" xmlns="smNativeData" dt="1707077642" val="101"/>
      <pr:guideOptions xmlns:pr="smNativeData" xmlns="smNativeData" dt="1707077642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60" d="100"/>
          <a:sy n="60" d="100"/>
        </p:scale>
        <p:origin x="2145" y="210"/>
      </p:cViewPr>
      <p:guideLst x="0" y="0"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5" d="100"/>
        <a:sy n="5" d="100"/>
      </p:scale>
      <p:origin x="0" y="0"/>
    </p:cViewPr>
  </p:sorterViewPr>
  <p:notesViewPr>
    <p:cSldViewPr snapToObjects="1" showGuides="1">
      <p:cViewPr>
        <p:scale>
          <a:sx n="60" d="100"/>
          <a:sy n="60" d="100"/>
        </p:scale>
        <p:origin x="2145" y="210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Титульный слайд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AUAABoNAABgRQAAJhYAABAAAAAmAAAACAAAAAEAAAAD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  <a:noFill/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A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QAsAAOgXAADAPwAAsCIAABAAAAAmAAAACAAAAAGAAAAD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noFill/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884D-03C2-5B7E-8CB6-F52BC6F87AA0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kA+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8E34-7AC2-5B78-8CB6-8C2DC0F87AD9}" type="slidenum">
              <a:t/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IYi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Q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kl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o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DD03-4DC2-5B2B-8CB6-BB7E93F87AEE}" type="datetime1">
              <a:t>{Date/Time}</a:t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0k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Jcu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CF2B-65C2-5B39-8CB6-936C81F87AC6}" type="slidenum">
              <a:t>{Nr.}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CAAAAAQ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Mc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Q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I4n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Ag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6400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CM0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BF14-5AC2-5B49-8CB6-AC1CF1F87AF9}" type="datetime1">
              <a:t>{Date/Time}</a:t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Gg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KM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AFCC-82C2-5B59-8CB6-740CE1F87A21}" type="slidenum">
              <a:t>{Nr.}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Kc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KQ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BARw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Kc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D7C9-87C2-5B21-8CB6-717499F87A24}" type="datetime1">
              <a:t>{Date/Time}</a:t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ICB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F7B2-FCC2-5B01-8CB6-0A54B9F87A5F}" type="slidenum">
              <a:t>{Nr.}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CM0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+N/4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I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EECD-83C2-5B18-8CB6-754DA0F87A20}" type="datetime1">
              <a:t>{Date/Time}</a:t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0Z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JsJ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F450-1EC2-5B02-8CB6-E857BAF87ABD}" type="slidenum">
              <a:t>{Nr.}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0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Dg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4800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GMz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ICYAANgJAABARwAAsCUAABAAAAAmAAAACAAAAAGAAAAAAAAA"/>
              </a:ext>
            </a:extLst>
          </p:cNvSpPr>
          <p:nvPr>
            <p:ph idx="2"/>
          </p:nvPr>
        </p:nvSpPr>
        <p:spPr>
          <a:xfrm>
            <a:off x="6197600" y="1600200"/>
            <a:ext cx="5384800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G4M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A8B9-F7C2-5B5E-8CB6-010BE6F87A54}" type="datetime1">
              <a:t>{Date/Time}</a:t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IU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o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FB64-2AC2-5B0D-8CB6-DC58B5F87A89}" type="slidenum">
              <a:t>{Nr.}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KM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GA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HEJAADi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0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Gg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GENAADi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070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Fsv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Y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Jcu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E23A-74C2-5B14-8CB6-8241ACF87AD7}" type="datetime1">
              <a:t>{Date/Time}</a:t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Cc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BA71-3FC2-5B4C-8CB6-C919F4F87A9C}" type="slidenum">
              <a:t>{Nr.}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C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F42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AD04-4AC2-5B5B-8CB6-BC0EE3F87AE9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I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I4n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926A-24C2-5B64-8CB6-D231DCF87A87}" type="slidenum">
              <a:t/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o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EBCD-83C2-5B1D-8CB6-7548A5F87A20}" type="datetime1">
              <a:t>{Date/Time}</a:t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N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8A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FF05-4BC2-5B09-8CB6-BD5CB1F87AE8}" type="slidenum">
              <a:t>{Nr.}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MI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Uh0AAK4BAABARwAAsCUAABAAAAAmAAAACAAAAAGAAAAAAAAA"/>
              </a:ext>
            </a:extLst>
          </p:cNvSpPr>
          <p:nvPr>
            <p:ph idx="1"/>
          </p:nvPr>
        </p:nvSpPr>
        <p:spPr>
          <a:xfrm>
            <a:off x="4766310" y="273050"/>
            <a:ext cx="6816090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EIO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4U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EEAE-E0C2-5B18-8CB6-164DA0F87A43}" type="datetime1">
              <a:t>{Date/Time}</a:t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8A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cq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FD50-1EC2-5B0B-8CB6-E85EB3F87ABD}" type="slidenum">
              <a:t>{Nr.}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8An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sg4AAIgdAACyOwAABCEAABAAAAAmAAAACAAAAIGAAAAAAAAA"/>
              </a:ext>
            </a:extLst>
          </p:cNvSpPr>
          <p:nvPr>
            <p:ph type="title"/>
          </p:nvPr>
        </p:nvSpPr>
        <p:spPr>
          <a:xfrm>
            <a:off x="2388870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Fsv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sg4AAMYDAACyOwAAFh0AABAAAAAmAAAACAAAAAGAAAAAAAAA"/>
              </a:ext>
            </a:extLst>
          </p:cNvSpPr>
          <p:nvPr>
            <p:ph idx="1"/>
          </p:nvPr>
        </p:nvSpPr>
        <p:spPr>
          <a:xfrm>
            <a:off x="2388870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CwV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sg4AAAQhAACyOwAA+CUAABAAAAAmAAAACAAAAAGAAAAAAAAA"/>
              </a:ext>
            </a:extLst>
          </p:cNvSpPr>
          <p:nvPr>
            <p:ph idx="2"/>
          </p:nvPr>
        </p:nvSpPr>
        <p:spPr>
          <a:xfrm>
            <a:off x="2388870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U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F0EAB21-6FC2-5B5D-8CB6-9908E5F87ACC}" type="datetime1">
              <a:t>{Date/Time}</a:t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Do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gE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F0EB3DB-95C2-5B45-8CB6-6310FDF87A36}" type="slidenum">
              <a:t>{Nr.}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Blue sky">
    <p:bg>
      <p:bgPr>
        <a:blipFill>
          <a:blip r:embed="rId1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I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8A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8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fld id="{2F0EF54B-05C2-5B03-8CB6-F356BBF87AA6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KQ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5600" y="6356985"/>
            <a:ext cx="38608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7600" y="6356985"/>
            <a:ext cx="28448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2F0E9C63-2DC2-5B6A-8CB6-DB3FD2F87A8E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marL="0" marR="0" indent="0" algn="ctr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titleStyle>
    <p:bodyStyle>
      <a:lvl1pPr marL="342900" marR="0" indent="-3429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742950" marR="0" indent="-28575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1143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600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20574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5146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9718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429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886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bodyStyle>
    <p:otherStyle>
      <a:lvl1pPr marL="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A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TAUAABsBAAAMRQAAJwoAAAAAAAAmAAAACAAAAAEAAAAAAAAA"/>
              </a:ext>
            </a:extLst>
          </p:cNvSpPr>
          <p:nvPr>
            <p:ph type="ctrTitle"/>
          </p:nvPr>
        </p:nvSpPr>
        <p:spPr>
          <a:xfrm>
            <a:off x="861060" y="179705"/>
            <a:ext cx="10363200" cy="1470660"/>
          </a:xfrm>
        </p:spPr>
        <p:txBody>
          <a:bodyPr/>
          <a:lstStyle/>
          <a:p>
            <a:pPr/>
            <a:r>
              <a:t>Младшая группа </a:t>
            </a:r>
          </a:p>
          <a:p>
            <a:pPr/>
            <a:r>
              <a:t>Занятие ФЭМП «Геометрические фигуры»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D/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IoAAACRDgAA/SEAALon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2367915"/>
            <a:ext cx="5437505" cy="40900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3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MEjAADNDAAAKEoAALAp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812155" y="2080895"/>
            <a:ext cx="6242685" cy="46958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AAAAAAmAAAACAAAAAEAAAAAAAAA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pPr/>
            <a:r>
              <a:t>Подготовительная группа</a:t>
            </a:r>
          </a:p>
          <a:p>
            <a:pPr/>
            <a:r>
              <a:t>Игра на ИКТ-оборудовании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Q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DEhAACsCwAA1UgAAH4p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395595" y="1897380"/>
            <a:ext cx="6443980" cy="48475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2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BldZ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AUBAAD7CAAAKRkAAA0p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" y="1459865"/>
            <a:ext cx="3924300" cy="52133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FwMAAI0AAABARwAAsA0AAAAAAAAmAAAACAAAAAEAAAAAAAAA"/>
              </a:ext>
            </a:extLst>
          </p:cNvSpPr>
          <p:nvPr>
            <p:ph type="title"/>
          </p:nvPr>
        </p:nvSpPr>
        <p:spPr>
          <a:xfrm>
            <a:off x="502285" y="89535"/>
            <a:ext cx="11080115" cy="2135505"/>
          </a:xfrm>
        </p:spPr>
        <p:txBody>
          <a:bodyPr/>
          <a:lstStyle/>
          <a:p>
            <a:pPr/>
            <a:r>
              <a:t>Старшая группа</a:t>
            </a:r>
          </a:p>
          <a:p>
            <a:pPr/>
            <a:r>
              <a:t>Конструирование «Посуда» из плоскостных фигур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HAIAAAgDgAAIh0AAJ8p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96160"/>
            <a:ext cx="3364230" cy="44697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2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olRA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CouAAACDwAAxUEAAA0p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504430" y="2439670"/>
            <a:ext cx="3187065" cy="42335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4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AAAAAAmAAAACAAAAAEAAAAAAAAA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pPr/>
            <a:r>
              <a:t>Подготовительная группа</a:t>
            </a:r>
          </a:p>
          <a:p>
            <a:pPr/>
            <a:r>
              <a:t>Лепка «Веточка рябины»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Q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O0AAABFCQAAuBgAAOI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1506855"/>
            <a:ext cx="3867785" cy="51390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2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DAPE4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HIaAADlCQAAlSwAAP0h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298950" y="1608455"/>
            <a:ext cx="2948305" cy="39166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DAPE4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AwtAABzDwAAAEsAAPwl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322820" y="2511425"/>
            <a:ext cx="4869180" cy="36633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smNativeData" val="SMDATA_15_CvC/ZR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AAAAAAmAAAACAAAAAEAAAAAAAAA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pPr/>
            <a:r>
              <a:t>Старшая группа </a:t>
            </a:r>
          </a:p>
          <a:p>
            <a:pPr/>
            <a:r>
              <a:t>Конструирование из плоскостных фигур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DAPE4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On///+wCQAAsRwAAFcf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" y="1574800"/>
            <a:ext cx="4678680" cy="35198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2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KUzAAC2CQAAxEoAAG0o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395335" y="1578610"/>
            <a:ext cx="3758565" cy="49930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/>
          <p:cNvPicPr>
            <a:picLocks noChangeAspect="1"/>
            <a:extLst>
              <a:ext uri="smNativeData">
                <pr:smNativeData xmlns:pr="smNativeData" xmlns="smNativeData" val="SMDATA_17_CvC/ZR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AAQ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L8dAAA4CwAANDMAALon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35525" y="1823720"/>
            <a:ext cx="3488055" cy="46342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6498C"/>
      </a:dk1>
      <a:lt1>
        <a:srgbClr val="FFFFFF"/>
      </a:lt1>
      <a:dk2>
        <a:srgbClr val="06498C"/>
      </a:dk2>
      <a:lt2>
        <a:srgbClr val="969696"/>
      </a:lt2>
      <a:accent1>
        <a:srgbClr val="FFFFFF"/>
      </a:accent1>
      <a:accent2>
        <a:srgbClr val="8DC6FF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66CC"/>
      </a:hlink>
      <a:folHlink>
        <a:srgbClr val="00A8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4B3523"/>
        </a:dk1>
        <a:lt1>
          <a:srgbClr val="FFFFD9"/>
        </a:lt1>
        <a:dk2>
          <a:srgbClr val="4B3523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569CA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Талгат</cp:lastModifiedBy>
  <cp:revision>0</cp:revision>
  <dcterms:created xsi:type="dcterms:W3CDTF">2019-09-04T15:21:20Z</dcterms:created>
  <dcterms:modified xsi:type="dcterms:W3CDTF">2024-02-04T20:14:02Z</dcterms:modified>
</cp:coreProperties>
</file>