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62" r:id="rId3"/>
    <p:sldId id="266" r:id="rId4"/>
    <p:sldId id="264" r:id="rId5"/>
    <p:sldId id="263" r:id="rId6"/>
    <p:sldId id="265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3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DC45F8-43C7-442D-8F07-8E941830F1F1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2F53D-9D12-4263-9DF2-5940E8C839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750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72F53D-9D12-4263-9DF2-5940E8C8394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435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CF20-DE68-4432-AB20-9A9D10605DA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992-BC31-449A-92B1-C8D1A4FB7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39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CF20-DE68-4432-AB20-9A9D10605DA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992-BC31-449A-92B1-C8D1A4FB7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41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CF20-DE68-4432-AB20-9A9D10605DA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992-BC31-449A-92B1-C8D1A4FB7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3062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CF20-DE68-4432-AB20-9A9D10605DA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992-BC31-449A-92B1-C8D1A4FB7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0022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CF20-DE68-4432-AB20-9A9D10605DA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992-BC31-449A-92B1-C8D1A4FB7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12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CF20-DE68-4432-AB20-9A9D10605DA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992-BC31-449A-92B1-C8D1A4FB7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137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CF20-DE68-4432-AB20-9A9D10605DA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992-BC31-449A-92B1-C8D1A4FB7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328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CF20-DE68-4432-AB20-9A9D10605DA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992-BC31-449A-92B1-C8D1A4FB7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584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CF20-DE68-4432-AB20-9A9D10605DA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992-BC31-449A-92B1-C8D1A4FB7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81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CF20-DE68-4432-AB20-9A9D10605DA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992-BC31-449A-92B1-C8D1A4FB7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304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6CF20-DE68-4432-AB20-9A9D10605DA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C3992-BC31-449A-92B1-C8D1A4FB7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316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6CF20-DE68-4432-AB20-9A9D10605DA7}" type="datetimeFigureOut">
              <a:rPr lang="ru-RU" smtClean="0"/>
              <a:t>01.02.2024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C3992-BC31-449A-92B1-C8D1A4FB75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564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F701F1-3FC7-6896-CBFD-8EFF26D60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016223"/>
          </a:xfrm>
        </p:spPr>
        <p:txBody>
          <a:bodyPr>
            <a:normAutofit fontScale="90000"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МОАУ «СОШ № 24 г. Орска»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дид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игры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«Изучаем пожарную технику»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Лалац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Т.И.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F5F576-EEE5-81CD-58E3-628C2BB14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492896"/>
            <a:ext cx="7416824" cy="3888432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8115C49-9799-D945-D559-00CD5A3D15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5659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550396-CD51-7B83-0C3A-E546DF5B3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3447622"/>
            <a:ext cx="8229600" cy="1205514"/>
          </a:xfrm>
        </p:spPr>
        <p:txBody>
          <a:bodyPr>
            <a:normAutofit fontScale="90000"/>
          </a:bodyPr>
          <a:lstStyle/>
          <a:p>
            <a:b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закрепить знания детей о пожарной технике, умения составлять из частей целое.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внимание, образное мышление, воображение, память; умение составлять из частей целое, 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работать коллективно.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5130C70-E389-33C9-556C-6E0FA3984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2121099"/>
          </a:xfrm>
        </p:spPr>
        <p:txBody>
          <a:bodyPr>
            <a:norm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453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2C5F99-4918-499B-9690-389AC3875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7EB9F8-23AF-D9CE-3E87-FCD2A241D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Игрок выбирает себе понравившуюся картинку с изображением пожарной техники и собирает по образцу. Когда дети натренируют свои умения, можно будет собирать на скорость, кто быстрее.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552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9B225B-1B3D-2EE9-6D5D-0977A71119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пожарной техники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D6F5AB5D-4E63-6E1D-1E55-5628DFD60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600200"/>
            <a:ext cx="7920879" cy="48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59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414A65-47A9-0307-689B-9295F901E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Кубики – пазл 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54114C68-B6E1-E1C3-A5EC-24BED9E666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4601" y="1600200"/>
            <a:ext cx="6894798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81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E58202-76F0-4B4A-665B-8189FF868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Приглашаем вас поиграть!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42C47283-B26D-229B-9014-40DD02AE81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600200"/>
            <a:ext cx="7920880" cy="478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122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128</Words>
  <Application>Microsoft Office PowerPoint</Application>
  <PresentationFormat>Экран (4:3)</PresentationFormat>
  <Paragraphs>12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МОАУ «СОШ № 24 г. Орска» Презентация дид. игры  «Изучаем пожарную технику» Воспитатель: Лалац Т.И.</vt:lpstr>
      <vt:lpstr>       Цель игры: закрепить знания детей о пожарной технике, умения составлять из частей целое.  Задачи: развивать внимание, образное мышление, воображение, память; умение составлять из частей целое, работать коллективно.          </vt:lpstr>
      <vt:lpstr>Правила игры:</vt:lpstr>
      <vt:lpstr>Виды пожарной техники</vt:lpstr>
      <vt:lpstr>Кубики – пазл </vt:lpstr>
      <vt:lpstr>Приглашаем вас поиграть!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Жидунов Алексей</dc:creator>
  <cp:lastModifiedBy>Пользователь</cp:lastModifiedBy>
  <cp:revision>15</cp:revision>
  <cp:lastPrinted>2022-04-04T08:53:27Z</cp:lastPrinted>
  <dcterms:created xsi:type="dcterms:W3CDTF">2021-04-04T12:13:22Z</dcterms:created>
  <dcterms:modified xsi:type="dcterms:W3CDTF">2024-02-01T18:26:41Z</dcterms:modified>
</cp:coreProperties>
</file>