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0714E-FA7B-4516-A9A0-33352D7F3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67E6B4-657E-45DD-8ED0-15A4FDA3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D61AA-CFFB-42EB-8303-7230877F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7EA1C-9F76-46CE-A377-6105FD26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7650F-38EF-49F6-96B6-E7149815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9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D8AE9-A34D-4BA4-8C7F-651D7663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62DFFE-9B3C-4B7A-9E9A-6550379C3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34456-A9AE-4293-905B-3EA3B619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5224C-E3C0-4A48-8922-48F1BB1A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6D8617-5B0A-4C42-8050-52E3720A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7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06DA7E-2D6A-44DD-92C0-5CAB0C91C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586C95-373A-4D2A-9C7E-9ACF7E369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3EFBE-5C7F-4A37-ACB3-62531669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FAA0E2-38B4-4C2C-B0B4-77FE2A8C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424127-9092-40F3-A931-99D60364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67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32319-33C6-4E62-A1D8-1E8E0BE2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54AA3-42EE-4EE5-9FE5-2BD66C54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7582E-6541-43D6-AFE9-303EFBC2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6C6F3-CC94-42D4-A61C-9D4EC194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922155-D4D7-4EE0-BA88-F0A93CD0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6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127D9-7E1E-4EE0-88A1-C380081B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E877F6-6C03-48D5-9AAE-A27D8A9C3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6DC94-7B67-458B-B10C-667851EF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B5439-B1B3-4E4A-B54E-76A1D375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371FA-40FC-4AA8-903B-6FDF4F1E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1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104FC-1E92-4F55-98E5-E91CE7BA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86E4D1-C3DC-44E5-B3C5-BA30A0BCB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07870-1FCD-4A5E-86D8-85B9D9E9B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4F993D-EB34-406E-8F19-5ADFD8CB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16F9E-0897-4730-8F10-60A460B9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54742E-FDA0-4C3F-BC3C-19DA01D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9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00837-7331-4A8A-BE00-AA219347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972A48-4585-46FF-BD46-818756A4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F8BBAF-1DF3-4392-B42F-B8AC18906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37B788-7FC8-41B6-A296-34BE98755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946E30-D01C-48D3-B891-ED618DAE5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1647FB-B5CD-404C-BFBD-E45897FB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A81B72-711F-42D8-894C-FF094E3F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AD522E-8A77-47D1-9458-6B9E7409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98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8B4B6-CBF2-4405-BADB-0D5A1D65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48C07A-C3DB-4D53-AE55-432ED3D6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72F9E2-9764-4544-BA61-135C36EB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339F5E-4179-4A9D-99CE-2D61C21D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5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F8516C-F532-48DB-BE4B-55AC4BD9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DA4571-3C9D-472C-B8CE-161A0570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696C2C-F7D4-48CE-998F-A84EBCA9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2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E2E80-8DEC-426D-B230-C800CC35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E376F-C54B-4A4A-B263-90757A7B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77B55C-AE54-4560-B835-A48D924BE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381DE6-4022-4452-A9DF-E029C601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0DA01D-6FD8-4894-A4D4-BFF4BDF3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899AD4-2552-43B5-9893-B0148965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2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EB759-7503-47B4-AF6A-CEC33C3A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AC4EBF-EA43-4D09-8F9E-F27038F3E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DD1272-431B-4BAF-AE72-CDA1F22FA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0264E9-D6F2-48AB-B58D-2DA20107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B7B9FD-6790-424F-9358-DAA09176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0BEA-7E3F-46C5-91E3-B3E6E359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1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DAAF-63A3-46FC-A8AB-FFE9DA52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3EFBFB-EA06-42C9-B906-BB472485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CA2471-8316-4473-A664-2F948825A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BC984-95A6-4CBD-BCF3-FB3E076F99A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DDD4F-0F80-424F-A5E4-0A9C3D4A3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ECE940-1BDF-48F6-B912-FF5F45FC4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D11B-C749-46F1-8DD5-7253A50DD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47407F-642B-4CB2-A541-C13874747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721F7-07FA-4C52-808C-5AFE49881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587590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«Детский сад №121 «Золотой колосок» комбинированного вида»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B2D8C1-BECB-4123-A809-199CCF7DB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23319"/>
            <a:ext cx="9144000" cy="4034481"/>
          </a:xfrm>
        </p:spPr>
        <p:txBody>
          <a:bodyPr>
            <a:normAutofit fontScale="47500" lnSpcReduction="20000"/>
          </a:bodyPr>
          <a:lstStyle/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игра из бросового материала 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года»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воспитатель -  Михайлова Наталья Александровна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дефектолог - Дорофеева Юлия Владимировна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08328-3A41-4384-8252-5C6DDBD9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802" y="2397371"/>
            <a:ext cx="2592516" cy="20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71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8B5427-A37D-4052-A8AF-C70913F3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6C630-C806-4E32-A267-EDA6AEB9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978821-BF93-44DD-8F42-314DA5BEE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230" y="1107475"/>
            <a:ext cx="5181600" cy="5556121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дидактической игры «Времена года», нам понадобилось 5 прозрачных крышки и масляные краски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8CCE1F-857D-465E-973E-67EDBC331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3733" y="341783"/>
            <a:ext cx="2908687" cy="29086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7950E6-7E9E-4EFF-A3E5-3DC0984B6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72" y="2533777"/>
            <a:ext cx="5019748" cy="34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810E8A-7A55-4A3B-8C3F-EB0C4FA03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73" y="0"/>
            <a:ext cx="1224554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00A4D-A32E-4D79-9BA9-D52DAB24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817" y="117389"/>
            <a:ext cx="10515600" cy="2852737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у детей дошкольного возраста представления об окружающем мире – о деление года на четыре времени, каждая из которых, в свою очередь, делится на три месяца, выработка умений различать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85DB3E-C30B-467E-BB6F-0474027A8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44171"/>
            <a:ext cx="10515600" cy="1500187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- Закреплять знания детей о временах года, их характерных признаках</a:t>
            </a:r>
          </a:p>
          <a:p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Развивать связную речь, внимание, находчивость, выдержку</a:t>
            </a:r>
          </a:p>
        </p:txBody>
      </p:sp>
    </p:spTree>
    <p:extLst>
      <p:ext uri="{BB962C8B-B14F-4D97-AF65-F5344CB8AC3E}">
        <p14:creationId xmlns:p14="http://schemas.microsoft.com/office/powerpoint/2010/main" val="416220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0A39A-490C-4E5D-A24F-CFFBCA69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ECB6-4609-4AA8-92D7-D3D4AD18E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432907"/>
            <a:ext cx="9144000" cy="317705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Воспитатель или учитель дефектолог  загадывает  загадки, а отгадки ребенок находит и накладывать на дерево – основу, нужную крону отгадки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9FD22-9855-4911-8AEA-232A5B401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57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361B00-C9D5-4A45-AE5E-30FD1803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8" y="0"/>
            <a:ext cx="12192000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1982C0-BCBC-4E8E-8E8F-4528E757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1831" y="-135169"/>
            <a:ext cx="2449455" cy="32538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5A460-1F59-4CA2-8B74-F0C76383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923" y="5867548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10262044-C306-488A-A20E-2AA0E811EA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6200000">
            <a:off x="837931" y="2446665"/>
            <a:ext cx="2463438" cy="3272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0C43D3-864D-438E-B186-4D7558655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309" y="2121285"/>
            <a:ext cx="3072392" cy="2615429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B758C3F1-1E30-47D2-980C-B707D99D6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35B967-3963-46D9-82B9-857C3B1E0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870715" y="-209810"/>
            <a:ext cx="2449457" cy="32538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B2234C2-D52B-4B4A-AACF-33F2992D9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870715" y="2374348"/>
            <a:ext cx="2449457" cy="32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25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141</Words>
  <Application>Microsoft Office PowerPoint</Application>
  <PresentationFormat>Широкоэкранный</PresentationFormat>
  <Paragraphs>19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автономное учреждение «Детский сад №121 «Золотой колосок» комбинированного вида» г.Орска</vt:lpstr>
      <vt:lpstr>Презентация PowerPoint</vt:lpstr>
      <vt:lpstr>Цель: Формировать у детей дошкольного возраста представления об окружающем мире – о деление года на четыре времени, каждая из которых, в свою очередь, делится на три месяца, выработка умений различать</vt:lpstr>
      <vt:lpstr>Ход игры: Воспитатель или учитель дефектолог  загадывает  загадки, а отгадки ребенок находит и накладывать на дерево – основу, нужную крону отгадки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«Детский сад №121 «Золотой колосок» комбинированного вида» г.Орска</dc:title>
  <dc:creator>ЕТТИ</dc:creator>
  <cp:lastModifiedBy>ЕТТИ</cp:lastModifiedBy>
  <cp:revision>4</cp:revision>
  <dcterms:created xsi:type="dcterms:W3CDTF">2024-10-16T13:09:25Z</dcterms:created>
  <dcterms:modified xsi:type="dcterms:W3CDTF">2024-10-16T13:47:14Z</dcterms:modified>
</cp:coreProperties>
</file>