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62" r:id="rId3"/>
    <p:sldId id="263" r:id="rId4"/>
    <p:sldId id="264" r:id="rId5"/>
    <p:sldId id="258" r:id="rId6"/>
    <p:sldId id="259" r:id="rId7"/>
    <p:sldId id="260" r:id="rId8"/>
    <p:sldId id="261" r:id="rId9"/>
    <p:sldId id="265" r:id="rId10"/>
    <p:sldId id="270" r:id="rId11"/>
    <p:sldId id="271" r:id="rId12"/>
    <p:sldId id="272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8" autoAdjust="0"/>
    <p:restoredTop sz="94660"/>
  </p:normalViewPr>
  <p:slideViewPr>
    <p:cSldViewPr snapToGrid="0">
      <p:cViewPr>
        <p:scale>
          <a:sx n="75" d="100"/>
          <a:sy n="75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0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6767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762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843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29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09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6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7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99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84065D-F351-4B03-BD91-D8A6B8D4B36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32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4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28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3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4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3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84965" y="3639165"/>
            <a:ext cx="9338212" cy="1515533"/>
          </a:xfrm>
        </p:spPr>
        <p:txBody>
          <a:bodyPr>
            <a:noAutofit/>
          </a:bodyPr>
          <a:lstStyle/>
          <a:p>
            <a:r>
              <a:rPr lang="fr-FR" sz="6000" b="1" dirty="0" smtClean="0"/>
              <a:t>Cahier de mémorisation</a:t>
            </a:r>
            <a:endParaRPr lang="fr-FR" sz="6000" b="1" dirty="0"/>
          </a:p>
        </p:txBody>
      </p:sp>
    </p:spTree>
    <p:extLst>
      <p:ext uri="{BB962C8B-B14F-4D97-AF65-F5344CB8AC3E}">
        <p14:creationId xmlns:p14="http://schemas.microsoft.com/office/powerpoint/2010/main" val="33427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 Texte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676399"/>
            <a:ext cx="8915400" cy="43107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3200" dirty="0" smtClean="0"/>
              <a:t>Ne pas écrire un texte de manière habituelle</a:t>
            </a:r>
          </a:p>
          <a:p>
            <a:pPr>
              <a:lnSpc>
                <a:spcPct val="150000"/>
              </a:lnSpc>
            </a:pPr>
            <a:r>
              <a:rPr lang="fr-FR" sz="3200" dirty="0" smtClean="0"/>
              <a:t>Mettre en valeur les mots clés</a:t>
            </a:r>
          </a:p>
          <a:p>
            <a:pPr>
              <a:lnSpc>
                <a:spcPct val="150000"/>
              </a:lnSpc>
            </a:pPr>
            <a:r>
              <a:rPr lang="fr-FR" sz="3200" dirty="0" smtClean="0"/>
              <a:t>Hiérarchiser les notions</a:t>
            </a:r>
          </a:p>
          <a:p>
            <a:pPr>
              <a:lnSpc>
                <a:spcPct val="150000"/>
              </a:lnSpc>
            </a:pPr>
            <a:r>
              <a:rPr lang="fr-FR" sz="3200" dirty="0" smtClean="0"/>
              <a:t>Lien entre mot et leur signification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404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Les dessins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33455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3200" dirty="0" smtClean="0"/>
              <a:t>Marquent l’importance d’un mot, une idée</a:t>
            </a:r>
          </a:p>
          <a:p>
            <a:pPr>
              <a:lnSpc>
                <a:spcPct val="150000"/>
              </a:lnSpc>
            </a:pPr>
            <a:r>
              <a:rPr lang="fr-FR" sz="3200" dirty="0" smtClean="0"/>
              <a:t>Attirent l’œil</a:t>
            </a:r>
          </a:p>
          <a:p>
            <a:pPr>
              <a:lnSpc>
                <a:spcPct val="150000"/>
              </a:lnSpc>
            </a:pPr>
            <a:r>
              <a:rPr lang="fr-FR" sz="3200" dirty="0" smtClean="0"/>
              <a:t>Peuvent remplacer un paragraphe entier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26643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Les liens logiques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72142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3200" dirty="0" smtClean="0"/>
              <a:t>Articulent :</a:t>
            </a:r>
            <a:r>
              <a:rPr lang="fr-FR" sz="3200" dirty="0"/>
              <a:t> </a:t>
            </a:r>
            <a:r>
              <a:rPr lang="fr-FR" sz="3200" dirty="0" smtClean="0"/>
              <a:t>textes et dessins</a:t>
            </a:r>
            <a:endParaRPr lang="fr-FR" sz="3200" dirty="0"/>
          </a:p>
          <a:p>
            <a:pPr>
              <a:lnSpc>
                <a:spcPct val="150000"/>
              </a:lnSpc>
            </a:pPr>
            <a:r>
              <a:rPr lang="fr-FR" sz="3200" dirty="0" smtClean="0"/>
              <a:t>Souvent des flèches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5703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72996" y="288219"/>
            <a:ext cx="8911687" cy="1280890"/>
          </a:xfrm>
        </p:spPr>
        <p:txBody>
          <a:bodyPr>
            <a:normAutofit/>
          </a:bodyPr>
          <a:lstStyle/>
          <a:p>
            <a:r>
              <a:rPr lang="fr-FR" sz="4000" dirty="0" smtClean="0"/>
              <a:t>Exemples de </a:t>
            </a:r>
            <a:r>
              <a:rPr lang="fr-FR" sz="4000" dirty="0" err="1" smtClean="0"/>
              <a:t>sketchnotes</a:t>
            </a:r>
            <a:endParaRPr lang="fr-FR" sz="4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2"/>
          <a:stretch/>
        </p:blipFill>
        <p:spPr>
          <a:xfrm rot="5400000">
            <a:off x="4271250" y="-44461"/>
            <a:ext cx="5412985" cy="78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3" y="0"/>
            <a:ext cx="4463143" cy="318795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288" y="0"/>
            <a:ext cx="4842470" cy="318795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3" y="3775642"/>
            <a:ext cx="4463143" cy="308235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289" y="3780971"/>
            <a:ext cx="4842470" cy="305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1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882" y="0"/>
            <a:ext cx="5332123" cy="687251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686" y="1844"/>
            <a:ext cx="4426856" cy="336815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686" y="3882571"/>
            <a:ext cx="4414856" cy="297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43" y="0"/>
            <a:ext cx="4879101" cy="320765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43" y="3301736"/>
            <a:ext cx="4879101" cy="35562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32" y="3519714"/>
            <a:ext cx="4892755" cy="3338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32" y="0"/>
            <a:ext cx="4892755" cy="33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4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47377"/>
              </p:ext>
            </p:extLst>
          </p:nvPr>
        </p:nvGraphicFramePr>
        <p:xfrm>
          <a:off x="1703841" y="645885"/>
          <a:ext cx="9905229" cy="5531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074"/>
                <a:gridCol w="1449144"/>
                <a:gridCol w="4239941"/>
                <a:gridCol w="671830"/>
                <a:gridCol w="671830"/>
                <a:gridCol w="814705"/>
                <a:gridCol w="814705"/>
              </a:tblGrid>
              <a:tr h="1085668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Matière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Notion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Explication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J+1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J+7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J+30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J+60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8566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Histoire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Aire urbaine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Ensemble géographique composé de 3 espaces : une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ville-centre, </a:t>
                      </a:r>
                      <a:r>
                        <a:rPr lang="fr-FR" baseline="0" smtClean="0">
                          <a:solidFill>
                            <a:schemeClr val="tx1"/>
                          </a:solidFill>
                        </a:rPr>
                        <a:t>une banlieue 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et une </a:t>
                      </a:r>
                      <a:r>
                        <a:rPr lang="fr-FR" baseline="0" smtClean="0">
                          <a:solidFill>
                            <a:schemeClr val="tx1"/>
                          </a:solidFill>
                        </a:rPr>
                        <a:t>couronne périurbaine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8566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SVT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8566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Maths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8566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94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84965" y="3639165"/>
            <a:ext cx="9338212" cy="1515533"/>
          </a:xfrm>
        </p:spPr>
        <p:txBody>
          <a:bodyPr>
            <a:noAutofit/>
          </a:bodyPr>
          <a:lstStyle/>
          <a:p>
            <a:r>
              <a:rPr lang="fr-FR" sz="6000" b="1" dirty="0" smtClean="0"/>
              <a:t>« Visual </a:t>
            </a:r>
            <a:r>
              <a:rPr lang="fr-FR" sz="6000" b="1" dirty="0" err="1" smtClean="0"/>
              <a:t>mapping</a:t>
            </a:r>
            <a:r>
              <a:rPr lang="fr-FR" sz="6000" b="1" dirty="0" smtClean="0"/>
              <a:t> »</a:t>
            </a:r>
            <a:endParaRPr lang="fr-FR" sz="6000" b="1" dirty="0"/>
          </a:p>
        </p:txBody>
      </p:sp>
    </p:spTree>
    <p:extLst>
      <p:ext uri="{BB962C8B-B14F-4D97-AF65-F5344CB8AC3E}">
        <p14:creationId xmlns:p14="http://schemas.microsoft.com/office/powerpoint/2010/main" val="8733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15" y="251946"/>
            <a:ext cx="8679542" cy="6479380"/>
          </a:xfrm>
        </p:spPr>
      </p:pic>
    </p:spTree>
    <p:extLst>
      <p:ext uri="{BB962C8B-B14F-4D97-AF65-F5344CB8AC3E}">
        <p14:creationId xmlns:p14="http://schemas.microsoft.com/office/powerpoint/2010/main" val="355649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80849" y="3680974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fr-FR" sz="6600" b="1" dirty="0" smtClean="0"/>
              <a:t>Le « </a:t>
            </a:r>
            <a:r>
              <a:rPr lang="fr-FR" sz="6600" b="1" dirty="0" err="1" smtClean="0"/>
              <a:t>Sketchnote</a:t>
            </a:r>
            <a:r>
              <a:rPr lang="fr-FR" sz="6600" b="1" dirty="0" smtClean="0"/>
              <a:t> »</a:t>
            </a:r>
            <a:endParaRPr lang="fr-FR" sz="6600" b="1" dirty="0"/>
          </a:p>
        </p:txBody>
      </p:sp>
    </p:spTree>
    <p:extLst>
      <p:ext uri="{BB962C8B-B14F-4D97-AF65-F5344CB8AC3E}">
        <p14:creationId xmlns:p14="http://schemas.microsoft.com/office/powerpoint/2010/main" val="38247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9869" y="624110"/>
            <a:ext cx="9826388" cy="1280890"/>
          </a:xfrm>
        </p:spPr>
        <p:txBody>
          <a:bodyPr>
            <a:normAutofit fontScale="90000"/>
          </a:bodyPr>
          <a:lstStyle/>
          <a:p>
            <a:r>
              <a:rPr lang="fr-FR" sz="5400" b="1" dirty="0" smtClean="0"/>
              <a:t>Le </a:t>
            </a:r>
            <a:r>
              <a:rPr lang="fr-FR" sz="5400" b="1" dirty="0" err="1" smtClean="0"/>
              <a:t>Sketchnote</a:t>
            </a:r>
            <a:r>
              <a:rPr lang="fr-FR" sz="5400" b="1" dirty="0" smtClean="0"/>
              <a:t> ou </a:t>
            </a:r>
            <a:r>
              <a:rPr lang="fr-FR" sz="5400" b="1" dirty="0" err="1" smtClean="0"/>
              <a:t>Sketchnoting</a:t>
            </a:r>
            <a:endParaRPr lang="fr-FR" sz="5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5468" y="2636293"/>
            <a:ext cx="11368585" cy="37776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fr-FR" sz="2000" dirty="0" smtClean="0"/>
          </a:p>
          <a:p>
            <a:pPr marL="0" indent="0" algn="ctr">
              <a:buNone/>
            </a:pPr>
            <a:r>
              <a:rPr lang="fr-FR" sz="5400" dirty="0" smtClean="0"/>
              <a:t>Méthode de prise de notes </a:t>
            </a:r>
          </a:p>
          <a:p>
            <a:pPr marL="0" indent="0" algn="ctr">
              <a:buNone/>
            </a:pPr>
            <a:r>
              <a:rPr lang="fr-FR" sz="5400" dirty="0" smtClean="0"/>
              <a:t>mêlant l’écrit et le dessin</a:t>
            </a:r>
            <a:endParaRPr lang="fr-FR" sz="4800" dirty="0" smtClean="0"/>
          </a:p>
        </p:txBody>
      </p:sp>
    </p:spTree>
    <p:extLst>
      <p:ext uri="{BB962C8B-B14F-4D97-AF65-F5344CB8AC3E}">
        <p14:creationId xmlns:p14="http://schemas.microsoft.com/office/powerpoint/2010/main" val="39286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0561" y="610462"/>
            <a:ext cx="10044752" cy="1280890"/>
          </a:xfrm>
        </p:spPr>
        <p:txBody>
          <a:bodyPr>
            <a:noAutofit/>
          </a:bodyPr>
          <a:lstStyle/>
          <a:p>
            <a:pPr marL="0" indent="0"/>
            <a:r>
              <a:rPr lang="fr-FR" sz="4000" dirty="0"/>
              <a:t>Un </a:t>
            </a:r>
            <a:r>
              <a:rPr lang="fr-FR" sz="4000" dirty="0" err="1"/>
              <a:t>sketchnote</a:t>
            </a:r>
            <a:r>
              <a:rPr lang="fr-FR" sz="4000" dirty="0"/>
              <a:t> est une façon de </a:t>
            </a:r>
            <a:r>
              <a:rPr lang="fr-FR" sz="4000" dirty="0" smtClean="0"/>
              <a:t>mieux :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891351"/>
            <a:ext cx="8915400" cy="442756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4000" dirty="0" smtClean="0"/>
              <a:t>Mémoriser</a:t>
            </a:r>
            <a:endParaRPr lang="fr-FR" sz="4000" dirty="0"/>
          </a:p>
          <a:p>
            <a:pPr>
              <a:lnSpc>
                <a:spcPct val="150000"/>
              </a:lnSpc>
            </a:pPr>
            <a:r>
              <a:rPr lang="fr-FR" sz="4000" dirty="0"/>
              <a:t>A</a:t>
            </a:r>
            <a:r>
              <a:rPr lang="fr-FR" sz="4000" dirty="0" smtClean="0"/>
              <a:t>pprendre autrement</a:t>
            </a:r>
          </a:p>
          <a:p>
            <a:pPr>
              <a:lnSpc>
                <a:spcPct val="150000"/>
              </a:lnSpc>
            </a:pPr>
            <a:r>
              <a:rPr lang="fr-FR" sz="4000" dirty="0" smtClean="0"/>
              <a:t>Réviser</a:t>
            </a:r>
            <a:endParaRPr lang="fr-FR" sz="4000" dirty="0"/>
          </a:p>
          <a:p>
            <a:pPr>
              <a:lnSpc>
                <a:spcPct val="150000"/>
              </a:lnSpc>
            </a:pPr>
            <a:r>
              <a:rPr lang="fr-FR" sz="4000" dirty="0"/>
              <a:t>S</a:t>
            </a:r>
            <a:r>
              <a:rPr lang="fr-FR" sz="4000" dirty="0" smtClean="0"/>
              <a:t>e concentrer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5812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4868" y="275767"/>
            <a:ext cx="8911687" cy="1280890"/>
          </a:xfrm>
        </p:spPr>
        <p:txBody>
          <a:bodyPr>
            <a:normAutofit/>
          </a:bodyPr>
          <a:lstStyle/>
          <a:p>
            <a:r>
              <a:rPr lang="fr-FR" sz="4000" dirty="0" smtClean="0"/>
              <a:t>Points forts :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291772"/>
            <a:ext cx="9377817" cy="5123543"/>
          </a:xfrm>
        </p:spPr>
        <p:txBody>
          <a:bodyPr>
            <a:noAutofit/>
          </a:bodyPr>
          <a:lstStyle/>
          <a:p>
            <a:pPr algn="just"/>
            <a:r>
              <a:rPr lang="fr-FR" sz="3200" dirty="0" smtClean="0"/>
              <a:t>Transformer informations linéaires et écrites en images, graphiques et schémas</a:t>
            </a:r>
          </a:p>
          <a:p>
            <a:pPr algn="just"/>
            <a:r>
              <a:rPr lang="fr-FR" sz="3200" dirty="0" smtClean="0"/>
              <a:t>Vue d’ensemble des données et synthétiser</a:t>
            </a:r>
          </a:p>
          <a:p>
            <a:pPr algn="just"/>
            <a:r>
              <a:rPr lang="fr-FR" sz="3200" dirty="0" smtClean="0"/>
              <a:t>Mémoriser et comprendre au fur et à mesure de la réalisation</a:t>
            </a:r>
          </a:p>
          <a:p>
            <a:pPr algn="just"/>
            <a:r>
              <a:rPr lang="fr-FR" sz="3200" dirty="0" smtClean="0"/>
              <a:t>Faciliter la compréhension par un visuel</a:t>
            </a:r>
          </a:p>
          <a:p>
            <a:pPr algn="just"/>
            <a:r>
              <a:rPr lang="fr-FR" sz="3200" dirty="0" smtClean="0"/>
              <a:t>Une représentation agréable, colorée plaisante des informations à apprendre et à réviser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572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Règle à respecter :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73708" y="2614863"/>
            <a:ext cx="8310406" cy="242159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fr-FR" sz="4000" dirty="0" smtClean="0"/>
              <a:t>Un bon équilibre entre le texte, les dessins et les liens logiques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71040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299</TotalTime>
  <Words>185</Words>
  <Application>Microsoft Office PowerPoint</Application>
  <PresentationFormat>Grand écran</PresentationFormat>
  <Paragraphs>46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Brin</vt:lpstr>
      <vt:lpstr>Cahier de mémorisation</vt:lpstr>
      <vt:lpstr>Présentation PowerPoint</vt:lpstr>
      <vt:lpstr>« Visual mapping »</vt:lpstr>
      <vt:lpstr>Présentation PowerPoint</vt:lpstr>
      <vt:lpstr>Le « Sketchnote »</vt:lpstr>
      <vt:lpstr>Le Sketchnote ou Sketchnoting</vt:lpstr>
      <vt:lpstr>Un sketchnote est une façon de mieux :</vt:lpstr>
      <vt:lpstr>Points forts :</vt:lpstr>
      <vt:lpstr>Règle à respecter :</vt:lpstr>
      <vt:lpstr>Le Texte</vt:lpstr>
      <vt:lpstr>Les dessins</vt:lpstr>
      <vt:lpstr>Les liens logiques</vt:lpstr>
      <vt:lpstr>Exemples de sketchnotes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Cahier de mémorisation</dc:title>
  <dc:creator>Elodie-Anne chaduc</dc:creator>
  <cp:lastModifiedBy>Elodie-Anne chaduc</cp:lastModifiedBy>
  <cp:revision>15</cp:revision>
  <dcterms:created xsi:type="dcterms:W3CDTF">2019-01-06T13:12:11Z</dcterms:created>
  <dcterms:modified xsi:type="dcterms:W3CDTF">2019-01-06T18:12:01Z</dcterms:modified>
</cp:coreProperties>
</file>