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1" r:id="rId4"/>
    <p:sldId id="259" r:id="rId5"/>
    <p:sldId id="269" r:id="rId6"/>
    <p:sldId id="262" r:id="rId7"/>
    <p:sldId id="261" r:id="rId8"/>
    <p:sldId id="270" r:id="rId9"/>
    <p:sldId id="272" r:id="rId10"/>
    <p:sldId id="264" r:id="rId11"/>
    <p:sldId id="263" r:id="rId12"/>
    <p:sldId id="265" r:id="rId13"/>
    <p:sldId id="266" r:id="rId14"/>
    <p:sldId id="267" r:id="rId15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C5200"/>
    <a:srgbClr val="0050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76"/>
  </p:normalViewPr>
  <p:slideViewPr>
    <p:cSldViewPr>
      <p:cViewPr varScale="1">
        <p:scale>
          <a:sx n="106" d="100"/>
          <a:sy n="106" d="100"/>
        </p:scale>
        <p:origin x="1800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CC73F-B716-46D3-B6A2-3042A8C407B2}" type="datetimeFigureOut">
              <a:rPr lang="fr-FR" smtClean="0"/>
              <a:pPr/>
              <a:t>26/04/2021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D9431-2049-43E9-AB27-6CE8C6ED0FAD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CC73F-B716-46D3-B6A2-3042A8C407B2}" type="datetimeFigureOut">
              <a:rPr lang="fr-FR" smtClean="0"/>
              <a:pPr/>
              <a:t>26/04/2021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D9431-2049-43E9-AB27-6CE8C6ED0FAD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CC73F-B716-46D3-B6A2-3042A8C407B2}" type="datetimeFigureOut">
              <a:rPr lang="fr-FR" smtClean="0"/>
              <a:pPr/>
              <a:t>26/04/2021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D9431-2049-43E9-AB27-6CE8C6ED0FAD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CC73F-B716-46D3-B6A2-3042A8C407B2}" type="datetimeFigureOut">
              <a:rPr lang="fr-FR" smtClean="0"/>
              <a:pPr/>
              <a:t>26/04/2021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D9431-2049-43E9-AB27-6CE8C6ED0FAD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CC73F-B716-46D3-B6A2-3042A8C407B2}" type="datetimeFigureOut">
              <a:rPr lang="fr-FR" smtClean="0"/>
              <a:pPr/>
              <a:t>26/04/2021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D9431-2049-43E9-AB27-6CE8C6ED0FAD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CC73F-B716-46D3-B6A2-3042A8C407B2}" type="datetimeFigureOut">
              <a:rPr lang="fr-FR" smtClean="0"/>
              <a:pPr/>
              <a:t>26/04/2021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D9431-2049-43E9-AB27-6CE8C6ED0FAD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CC73F-B716-46D3-B6A2-3042A8C407B2}" type="datetimeFigureOut">
              <a:rPr lang="fr-FR" smtClean="0"/>
              <a:pPr/>
              <a:t>26/04/2021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D9431-2049-43E9-AB27-6CE8C6ED0FAD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CC73F-B716-46D3-B6A2-3042A8C407B2}" type="datetimeFigureOut">
              <a:rPr lang="fr-FR" smtClean="0"/>
              <a:pPr/>
              <a:t>26/04/2021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D9431-2049-43E9-AB27-6CE8C6ED0FAD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CC73F-B716-46D3-B6A2-3042A8C407B2}" type="datetimeFigureOut">
              <a:rPr lang="fr-FR" smtClean="0"/>
              <a:pPr/>
              <a:t>26/04/2021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D9431-2049-43E9-AB27-6CE8C6ED0FAD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CC73F-B716-46D3-B6A2-3042A8C407B2}" type="datetimeFigureOut">
              <a:rPr lang="fr-FR" smtClean="0"/>
              <a:pPr/>
              <a:t>26/04/2021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D9431-2049-43E9-AB27-6CE8C6ED0FAD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CC73F-B716-46D3-B6A2-3042A8C407B2}" type="datetimeFigureOut">
              <a:rPr lang="fr-FR" smtClean="0"/>
              <a:pPr/>
              <a:t>26/04/2021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D9431-2049-43E9-AB27-6CE8C6ED0FAD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CCC73F-B716-46D3-B6A2-3042A8C407B2}" type="datetimeFigureOut">
              <a:rPr lang="fr-FR" smtClean="0"/>
              <a:pPr/>
              <a:t>26/04/2021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9D9431-2049-43E9-AB27-6CE8C6ED0FAD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1540536" y="1729934"/>
            <a:ext cx="642195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rgbClr val="005024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Etude de cas</a:t>
            </a: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rgbClr val="005024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rgbClr val="005024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:</a:t>
            </a:r>
            <a:endParaRPr kumimoji="0" lang="fr-FR" sz="2400" b="0" i="0" u="none" strike="noStrike" cap="none" normalizeH="0" baseline="0" dirty="0">
              <a:ln>
                <a:noFill/>
              </a:ln>
              <a:solidFill>
                <a:srgbClr val="005024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rgbClr val="005024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Habiter les grandes plaines aux Etats </a:t>
            </a: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rgbClr val="005024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rgbClr val="005024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Unis</a:t>
            </a:r>
            <a:endParaRPr kumimoji="0" lang="fr-FR" sz="2400" b="0" i="0" u="none" strike="noStrike" cap="none" normalizeH="0" baseline="0" dirty="0">
              <a:ln>
                <a:noFill/>
              </a:ln>
              <a:solidFill>
                <a:srgbClr val="005024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60438"/>
            <a:ext cx="4859635" cy="649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1340768"/>
            <a:ext cx="2969062" cy="428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5733256"/>
            <a:ext cx="2981325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4788024" y="188640"/>
            <a:ext cx="43559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latin typeface="Comic Sans MS" pitchFamily="66" charset="0"/>
              </a:rPr>
              <a:t>Pourquoi peut-on dire que les fermiers travaillent de façon moderne ?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00" cy="4970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01397" y="2492896"/>
            <a:ext cx="3842603" cy="3726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4644008" y="260648"/>
            <a:ext cx="43204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latin typeface="Comic Sans MS" pitchFamily="66" charset="0"/>
              </a:rPr>
              <a:t>Pourquoi peut-on dire que les fermiers travaillent de façon connectée 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869160"/>
            <a:ext cx="51816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23728" y="6220610"/>
            <a:ext cx="7020272" cy="637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645564" cy="6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251520" y="6211669"/>
            <a:ext cx="84249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latin typeface="Comic Sans MS" pitchFamily="66" charset="0"/>
              </a:rPr>
              <a:t>Comment les grandes plaines sont-elles reliées aux villes et au monde ?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3923928" cy="602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0"/>
            <a:ext cx="3816424" cy="131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1196752"/>
            <a:ext cx="3888432" cy="546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602128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>
                <a:latin typeface="Comic Sans MS" pitchFamily="66" charset="0"/>
              </a:rPr>
              <a:t>A quelle occasion les fermiers se rendent-ils en ville ?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3689298" cy="566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3845" y="764704"/>
            <a:ext cx="5430155" cy="4923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331640" y="5949280"/>
            <a:ext cx="63367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latin typeface="Comic Sans MS" pitchFamily="66" charset="0"/>
              </a:rPr>
              <a:t>Quelles sont les conséquences de l’étalement des villes ?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3095625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79512" y="2924944"/>
            <a:ext cx="7906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Doc. A</a:t>
            </a:r>
          </a:p>
        </p:txBody>
      </p:sp>
      <p:sp>
        <p:nvSpPr>
          <p:cNvPr id="8" name="Rectangle 7"/>
          <p:cNvSpPr/>
          <p:nvPr/>
        </p:nvSpPr>
        <p:spPr>
          <a:xfrm>
            <a:off x="323528" y="5517232"/>
            <a:ext cx="71287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latin typeface="Comic Sans MS" pitchFamily="66" charset="0"/>
              </a:rPr>
              <a:t>Localise l’espace étudié </a:t>
            </a:r>
          </a:p>
          <a:p>
            <a:r>
              <a:rPr lang="fr-FR" dirty="0">
                <a:latin typeface="Comic Sans MS" pitchFamily="66" charset="0"/>
              </a:rPr>
              <a:t>(Quel continent ? Quel état ? Quelle zone géographique ? 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0"/>
            <a:ext cx="5840470" cy="4725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42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539552" y="1772816"/>
            <a:ext cx="32512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FF0000"/>
                </a:solidFill>
                <a:latin typeface="Comic Sans MS" pitchFamily="66" charset="0"/>
              </a:rPr>
              <a:t>Un espace faiblement peuplé</a:t>
            </a: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67425"/>
            <a:ext cx="34671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3491880" y="6488668"/>
            <a:ext cx="7809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Doc. C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32754" y="1737767"/>
            <a:ext cx="6111246" cy="5120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221088"/>
            <a:ext cx="2987824" cy="1224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432162"/>
            <a:ext cx="3024336" cy="142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0" y="0"/>
            <a:ext cx="89644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latin typeface="Comic Sans MS" pitchFamily="66" charset="0"/>
              </a:rPr>
              <a:t>Décris le paysage (forme des champs, emplacement des fermes …) –voir aussi 							diapo suivante -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20688"/>
            <a:ext cx="4381500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76864" cy="6632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3707904" y="594928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>
                <a:latin typeface="Comic Sans MS" pitchFamily="66" charset="0"/>
              </a:rPr>
              <a:t>Décris le paysage (forme des champs, emplacement des fermes …)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0"/>
            <a:ext cx="4104456" cy="6400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4716016" y="1412776"/>
            <a:ext cx="34660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fr-FR" dirty="0">
                <a:latin typeface="Comic Sans MS"/>
                <a:ea typeface="Calibri"/>
                <a:cs typeface="Times New Roman"/>
              </a:rPr>
              <a:t>Quel transport utilise-t-elle ? </a:t>
            </a:r>
            <a:endParaRPr lang="fr-FR" sz="1600" dirty="0">
              <a:ea typeface="Calibri"/>
              <a:cs typeface="Times New Roman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0" y="54868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>
                <a:latin typeface="Comic Sans MS" pitchFamily="66" charset="0"/>
              </a:rPr>
              <a:t>Où Alexa va-t-elle à l’école ?  Combien de temps met-elle pour s’y rendre ?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3789040"/>
            <a:ext cx="4433888" cy="266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4572000" y="2852936"/>
            <a:ext cx="41537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fr-FR" dirty="0">
                <a:latin typeface="Comic Sans MS"/>
                <a:ea typeface="Calibri"/>
                <a:cs typeface="Times New Roman"/>
              </a:rPr>
              <a:t>Comment la campagne est-elle reliée </a:t>
            </a:r>
          </a:p>
          <a:p>
            <a:pPr>
              <a:spcAft>
                <a:spcPts val="0"/>
              </a:spcAft>
            </a:pPr>
            <a:r>
              <a:rPr lang="fr-FR" dirty="0">
                <a:latin typeface="Comic Sans MS"/>
                <a:ea typeface="Calibri"/>
                <a:cs typeface="Times New Roman"/>
              </a:rPr>
              <a:t>à  la ville ? </a:t>
            </a:r>
            <a:endParaRPr lang="fr-FR" sz="1600" dirty="0">
              <a:ea typeface="Calibri"/>
              <a:cs typeface="Times New Roman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76864" cy="6632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3707904" y="551723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>
                <a:latin typeface="Comic Sans MS" pitchFamily="66" charset="0"/>
              </a:rPr>
              <a:t>Relève les activités possibles à Felton (regarde la légende )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718936" cy="6093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251520" y="6021288"/>
            <a:ext cx="62646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latin typeface="Comic Sans MS" pitchFamily="66" charset="0"/>
              </a:rPr>
              <a:t>Pourquoi l’Iowa ,malgré son coté ennuyeux est-il un endroit  où « il fait bon vivre » ? 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2132856"/>
            <a:ext cx="3208893" cy="3450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4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7504" y="5085184"/>
            <a:ext cx="57502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rgbClr val="6C5200"/>
                </a:solidFill>
                <a:latin typeface="Comic Sans MS" pitchFamily="66" charset="0"/>
              </a:rPr>
              <a:t>Un mode de vie centré sur l’agriculture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201</Words>
  <Application>Microsoft Macintosh PowerPoint</Application>
  <PresentationFormat>Affichage à l'écran (4:3)</PresentationFormat>
  <Paragraphs>21</Paragraphs>
  <Slides>14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Comic Sans MS</vt:lpstr>
      <vt:lpstr>Times New Roman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Daniele</dc:creator>
  <cp:lastModifiedBy>jocelyn sala</cp:lastModifiedBy>
  <cp:revision>34</cp:revision>
  <dcterms:created xsi:type="dcterms:W3CDTF">2016-11-09T12:48:31Z</dcterms:created>
  <dcterms:modified xsi:type="dcterms:W3CDTF">2021-04-26T19:07:06Z</dcterms:modified>
</cp:coreProperties>
</file>