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4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9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5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0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1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6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0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4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3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8B37-C437-40C9-8189-67FD0584E5F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30E1D-8747-45B2-BF0C-A521AC176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6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3822125_5501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"Детский сад № 118 общеразвивающего вида с приоритетным осуществлением физического развития воспитанников "Дружба" г. Орска"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65288"/>
            <a:ext cx="478155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6688" y="5373688"/>
            <a:ext cx="2447925" cy="122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Наговицына Н.А.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738" y="6092825"/>
            <a:ext cx="1439862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Художественно – эстетическое развитие (лепка)</a:t>
            </a:r>
          </a:p>
          <a:p>
            <a:pPr algn="ctr" eaLnBrk="1" hangingPunct="1"/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ОД на тему: «Лук – наш друг» </a:t>
            </a:r>
          </a:p>
          <a:p>
            <a:pPr algn="ctr" eaLnBrk="1" hangingPunct="1"/>
            <a:endParaRPr lang="ru-RU" altLang="ru-RU" sz="200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997200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24000"/>
            <a:ext cx="38401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Самомассаж  мячиками-ёжиками на тему «Огород»</a:t>
            </a:r>
          </a:p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Пальчиковые игры: «Сели возле грядки…»; «Овощи на грядке играют с нами в прятки» и др.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765175"/>
            <a:ext cx="7143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5"/>
          <a:stretch>
            <a:fillRect/>
          </a:stretch>
        </p:blipFill>
        <p:spPr bwMode="auto">
          <a:xfrm>
            <a:off x="611188" y="4005263"/>
            <a:ext cx="36734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4005263"/>
            <a:ext cx="359886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60463"/>
            <a:ext cx="359886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Опытно- экспериментальная  деятельность</a:t>
            </a:r>
          </a:p>
          <a:p>
            <a:pPr algn="ctr" eaLnBrk="1" hangingPunct="1"/>
            <a:r>
              <a:rPr lang="ru-RU" altLang="ru-RU" sz="2000" u="sng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Д/И: «Ароматные забавы» 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(«Угадай, что внутри»)</a:t>
            </a:r>
          </a:p>
          <a:p>
            <a:pPr algn="ctr" eaLnBrk="1" hangingPunct="1"/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Цель: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развитие обоняния, умение распознавать признак запаха, формирование умения классифицировать объекты по запаху.</a:t>
            </a:r>
            <a:endParaRPr lang="ru-RU" altLang="ru-RU" sz="200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endParaRPr lang="ru-RU" altLang="ru-RU" sz="20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30688"/>
            <a:ext cx="33591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4230688"/>
            <a:ext cx="33591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533525"/>
            <a:ext cx="33591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533525"/>
            <a:ext cx="33591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Дидактическая игры: «Чудесный мешочек», «Найди и покажи»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81100"/>
            <a:ext cx="36004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1100"/>
            <a:ext cx="36004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97325"/>
            <a:ext cx="3598862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7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Д/И: «Вкладыши – овощи», «Огород из фетра», «Варим суп и компот»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747713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0526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27100"/>
            <a:ext cx="359886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9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Работа с родителями </a:t>
            </a:r>
          </a:p>
          <a:p>
            <a:pPr algn="ctr" eaLnBrk="1" hangingPunct="1"/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Алфавит недели по теме проекта 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«Огород»</a:t>
            </a:r>
          </a:p>
          <a:p>
            <a:pPr algn="ctr" eaLnBrk="1" hangingPunct="1"/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Цель: 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создание условий для активного вовлечения родителей в образовательный процесс, укрепление взаимодействия между семьей и образовательным учреждением.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27003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2700337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9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03213" y="206375"/>
            <a:ext cx="85328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Работа с родителями</a:t>
            </a:r>
          </a:p>
          <a:p>
            <a:pPr algn="ctr" eaLnBrk="1" hangingPunct="1"/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Конкурс на </a:t>
            </a:r>
            <a:r>
              <a:rPr lang="ru-RU" altLang="ru-RU" sz="2000" i="1" u="sng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«Самый оригинальный горшочек для рассады!» 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рамках проекта </a:t>
            </a:r>
            <a:r>
              <a:rPr lang="ru-RU" altLang="ru-RU" sz="2000" b="1" u="sng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«Бабушкина гордость - огород!»</a:t>
            </a:r>
          </a:p>
          <a:p>
            <a:pPr algn="ctr" eaLnBrk="1" hangingPunct="1"/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Цель: 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стимулирование творческого потенциала родителей и детей через совместные творческие задания.</a:t>
            </a:r>
          </a:p>
          <a:p>
            <a:pPr algn="ctr" eaLnBrk="1" hangingPunct="1"/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Итоги конкурса опубликованы на официальной страничке детского сада  ВК </a:t>
            </a:r>
            <a:r>
              <a:rPr lang="en-US" altLang="ru-RU" sz="2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3"/>
              </a:rPr>
              <a:t>https://vk.com/wall-203822125_5501</a:t>
            </a:r>
            <a:endParaRPr lang="ru-RU" altLang="ru-RU" sz="200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eaLnBrk="1" hangingPunct="1"/>
            <a:endParaRPr lang="ru-RU" altLang="ru-RU" sz="200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726113"/>
            <a:ext cx="90963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284538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2586038"/>
            <a:ext cx="2160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760663"/>
            <a:ext cx="2159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900113" y="801688"/>
            <a:ext cx="77755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интереса к опытной  и исследовательской  деятельности по выращиванию культурных растений в комнатных условиях.</a:t>
            </a:r>
          </a:p>
          <a:p>
            <a:pPr algn="just" eaLnBrk="1" hangingPunct="1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eaLnBrk="1" hangingPunct="1"/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детей с процессом посадки лука и семян. Воспитание у детей желание участвовать в трудовой деятельности.</a:t>
            </a:r>
          </a:p>
          <a:p>
            <a:pPr eaLnBrk="1" hangingPunct="1"/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Закреплять представления о луке и семенах травы. их характерными особенностями.</a:t>
            </a:r>
          </a:p>
          <a:p>
            <a:pPr eaLnBrk="1" hangingPunct="1"/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представления детей о необходимости света, тепла, влаги почвы для роста растений.</a:t>
            </a:r>
          </a:p>
          <a:p>
            <a:pPr eaLnBrk="1" hangingPunct="1"/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Вызвать у детей интерес к растениям через стихи, загадки, проектно-исследовательскую деятельность.</a:t>
            </a:r>
          </a:p>
          <a:p>
            <a:pPr eaLnBrk="1" hangingPunct="1"/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 детей ежедневно наблюдать и ухаживать за растениями в комнатных условиях.</a:t>
            </a:r>
          </a:p>
          <a:p>
            <a:pPr eaLnBrk="1" hangingPunct="1"/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детей видеть результат своего труда.</a:t>
            </a:r>
          </a:p>
          <a:p>
            <a:pPr eaLnBrk="1" hangingPunct="1"/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Привлечь родителей к активной жизни детского сада в рамках организации и реализации проекта.</a:t>
            </a:r>
          </a:p>
          <a:p>
            <a:pPr eaLnBrk="1" hangingPunct="1"/>
            <a:endParaRPr lang="ru-RU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250" y="188913"/>
            <a:ext cx="6048375" cy="612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на подоконнике  первая младшая группа (2-3 года)</a:t>
            </a:r>
            <a:endParaRPr lang="ru-RU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188" y="188913"/>
            <a:ext cx="8532812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и изучение посадочного материала (луковицы, семена травы).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"Что нужно растениям для роста?"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Загадывание загадок, чтение стихов и рассказов.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19313"/>
            <a:ext cx="27003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19313"/>
            <a:ext cx="27003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Совместная деятельность: посадка лука и семян травки для кошек (овес), уход за всходами.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652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165225"/>
            <a:ext cx="359886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100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0100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Совместная деятельность: посадка лука и семян травки для кошек (овес), уход за всходами.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652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165225"/>
            <a:ext cx="359886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100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0100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Совместная деятельность: посадка лука и семян травки для кошек (овес), уход за всходами.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652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165225"/>
            <a:ext cx="359886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100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0100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5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Рассматривание роста лука и семян травки; ежедневные наблюдения за ростом растений, полив почвы по мере высыхания.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66713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78936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78936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81075"/>
            <a:ext cx="359886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89138"/>
            <a:ext cx="30241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392363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1258888" y="188913"/>
            <a:ext cx="720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Рассматривание роста лука и семян травки; ежедневные наблюдения за ростом растений, полив почвы по мере высыхания.</a:t>
            </a:r>
          </a:p>
        </p:txBody>
      </p:sp>
    </p:spTree>
    <p:extLst>
      <p:ext uri="{BB962C8B-B14F-4D97-AF65-F5344CB8AC3E}">
        <p14:creationId xmlns:p14="http://schemas.microsoft.com/office/powerpoint/2010/main" val="13268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532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Художественно – эстетическое развитие (рисование)</a:t>
            </a:r>
          </a:p>
          <a:p>
            <a:pPr algn="ctr" eaLnBrk="1" hangingPunct="1"/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ОД на тему: «Травка для котенка» </a:t>
            </a:r>
          </a:p>
          <a:p>
            <a:pPr algn="ctr" eaLnBrk="1" hangingPunct="1"/>
            <a:endParaRPr lang="ru-RU" altLang="ru-RU" sz="200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9572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628775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44875"/>
            <a:ext cx="38401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9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464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прпрпмакакака</dc:title>
  <dc:creator>Home</dc:creator>
  <cp:lastModifiedBy>Home</cp:lastModifiedBy>
  <cp:revision>2</cp:revision>
  <dcterms:created xsi:type="dcterms:W3CDTF">2026-02-18T11:21:57Z</dcterms:created>
  <dcterms:modified xsi:type="dcterms:W3CDTF">2026-02-18T12:12:31Z</dcterms:modified>
</cp:coreProperties>
</file>