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6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3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5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2829-7452-421D-AD63-457F4B591B6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C0FD-07A0-47F0-866C-D6ECF55E2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3F7B1-27B2-AD5B-C6DE-0947B7FB9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b="886"/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4A793-EF1F-78FD-BE93-994486008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1B49B2-9D85-28DB-8FF6-1F9782EB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987"/>
          <a:stretch/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1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5813C-7E16-19F3-AEAE-BEE0DCA5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52D1E9-FCB1-93E9-8DC8-004B5094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987"/>
          <a:stretch/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F2A8-659E-1157-DF7A-E91D072B9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AA5206-FD8A-F32A-BB93-9EE0507E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2019" r="2564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1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 Орлова</dc:creator>
  <cp:lastModifiedBy>Ирина Орлова</cp:lastModifiedBy>
  <cp:revision>3</cp:revision>
  <dcterms:created xsi:type="dcterms:W3CDTF">2026-03-20T16:03:56Z</dcterms:created>
  <dcterms:modified xsi:type="dcterms:W3CDTF">2026-03-20T16:11:21Z</dcterms:modified>
</cp:coreProperties>
</file>