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4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15616" y="2143116"/>
            <a:ext cx="7742664" cy="4494310"/>
            <a:chOff x="1115616" y="2146448"/>
            <a:chExt cx="7165477" cy="473450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069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7"/>
              <a:ext cx="5084703" cy="2139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Подготовил: Локтина Анна Вячеславовна 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Воспитатель ВКК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2025г.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42A5C4-0F4B-4340-806C-41849E8E6479}"/>
              </a:ext>
            </a:extLst>
          </p:cNvPr>
          <p:cNvSpPr/>
          <p:nvPr/>
        </p:nvSpPr>
        <p:spPr>
          <a:xfrm>
            <a:off x="1331640" y="33265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"Детский сад № 118 общеразвивающего вида с приоритетным осуществлением физического развития воспитанников "Дружба" г. Орска"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15FE3B-E589-479F-AFEB-3EB19EB600CB}"/>
              </a:ext>
            </a:extLst>
          </p:cNvPr>
          <p:cNvSpPr/>
          <p:nvPr/>
        </p:nvSpPr>
        <p:spPr>
          <a:xfrm>
            <a:off x="1907704" y="2251899"/>
            <a:ext cx="4950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дорожного движения» оформлено в виде объёмного коврика со съёмными элементами из фетра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82D73-7F67-461A-9F7D-8BD9BA44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коврике отражены элементы улицы, дороги. Съёмные элементы (легковые автомобили, дорожные знаки, светофор) помогают создать разнообразные сюжеты, ситуации, которые могут возникнуть c пешеходами на улице.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5138A9-0D63-4493-8FE3-6BA01C1F6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6264696" cy="46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C02E9-DFA3-4587-A747-5A0F309B2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пособия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формировать систему знаний, умений и навыков детей по правилам дорожного движения.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детей c правилами дорожного движения, строением улицы и дорожными знаками;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детей предвидеть опасное событие, уметь по возможности его избегать, а при необходимости действовать;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осторожность, внимательность, самостоятельность,  ответственность и осмотрительность на дороге;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стимулировать познавательную активность, способствовать развитию коммуникативных навыков;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речи детей, пополнению активного и пассивного словаря детей;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связную речь;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навыки личной безопасности и чувство самосохранения;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чувство ответственности.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0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489062-803A-4BAA-944D-409F968AA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2562"/>
            <a:ext cx="4127951" cy="309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F2E95B-E945-461D-9BA0-6EBD6312B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35" y="312562"/>
            <a:ext cx="3909137" cy="304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DA6C5-4383-4EB0-A9AB-4BB98C32B1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4226751" cy="317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979422-B2C9-4C0A-AD3A-DEC4B5BA69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96" y="3395711"/>
            <a:ext cx="3909137" cy="309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554825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208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Monotype Corsiva</vt:lpstr>
      <vt:lpstr>Times New Roman</vt:lpstr>
      <vt:lpstr>1_Тема Office</vt:lpstr>
      <vt:lpstr>Презентация PowerPoint</vt:lpstr>
      <vt:lpstr>Описание: на коврике отражены элементы улицы, дороги. Съёмные элементы (легковые автомобили, дорожные знаки, светофор) помогают создать разнообразные сюжеты, ситуации, которые могут возникнуть c пешеходами на улице.  </vt:lpstr>
      <vt:lpstr>    Цель пособия: формировать систему знаний, умений и навыков детей по правилам дорожного движения.        Задачи:  - познакомить детей c правилами дорожного движения, строением улицы и дорожными знаками;  - научить детей предвидеть опасное событие, уметь по возможности его избегать, а при необходимости действовать;  - развивать осторожность, внимательность, самостоятельность,  ответственность и осмотрительность на дороге;  - стимулировать познавательную активность, способствовать развитию коммуникативных навыков;  - способствовать развитию речи детей, пополнению активного и пассивного словаря детей;  - развивать связную речь;  - воспитывать навыки личной безопасности и чувство самосохранения;  - воспитывать чувство ответственности.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Анна Локтина</cp:lastModifiedBy>
  <cp:revision>17</cp:revision>
  <dcterms:created xsi:type="dcterms:W3CDTF">2014-07-06T18:18:01Z</dcterms:created>
  <dcterms:modified xsi:type="dcterms:W3CDTF">2025-02-01T16:26:13Z</dcterms:modified>
</cp:coreProperties>
</file>