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7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2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0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3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0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EAAE-A898-4DD2-BD17-C18EB99F147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4621-444C-4C97-A353-A872C54F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37A054-3343-B51E-86E8-113C2981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6" t="-7056" r="-8796" b="-10536"/>
          <a:stretch>
            <a:fillRect/>
          </a:stretch>
        </p:blipFill>
        <p:spPr>
          <a:xfrm>
            <a:off x="254000" y="5048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C654E-F929-0CE3-A225-DE3E82128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7" t="-8453" r="-7737" b="-7021"/>
          <a:stretch>
            <a:fillRect/>
          </a:stretch>
        </p:blipFill>
        <p:spPr>
          <a:xfrm>
            <a:off x="254000" y="95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0490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0763-54E5-6E16-51F0-BA7B76482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2E7B6-4C41-EB2E-A210-DCE3C0D3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0" b="98267" l="10000" r="90000">
                        <a14:foregroundMark x1="57200" y1="6933" x2="57200" y2="6933"/>
                        <a14:foregroundMark x1="57800" y1="5067" x2="57800" y2="5067"/>
                        <a14:foregroundMark x1="57800" y1="3333" x2="57800" y2="3333"/>
                        <a14:foregroundMark x1="43600" y1="26133" x2="43600" y2="26133"/>
                        <a14:foregroundMark x1="43000" y1="38667" x2="43000" y2="38667"/>
                        <a14:foregroundMark x1="43600" y1="28000" x2="43600" y2="28000"/>
                        <a14:foregroundMark x1="40100" y1="27600" x2="40100" y2="27600"/>
                        <a14:foregroundMark x1="40400" y1="30800" x2="40400" y2="30800"/>
                        <a14:foregroundMark x1="41700" y1="31200" x2="44400" y2="31200"/>
                        <a14:foregroundMark x1="44600" y1="30533" x2="44400" y2="23733"/>
                        <a14:foregroundMark x1="42800" y1="37200" x2="57100" y2="38267"/>
                        <a14:foregroundMark x1="57100" y1="38267" x2="60000" y2="55333"/>
                        <a14:foregroundMark x1="60000" y1="55333" x2="61200" y2="58267"/>
                        <a14:foregroundMark x1="48100" y1="26533" x2="46800" y2="26933"/>
                        <a14:foregroundMark x1="50800" y1="34000" x2="50800" y2="34000"/>
                        <a14:foregroundMark x1="33400" y1="49067" x2="33900" y2="46133"/>
                        <a14:foregroundMark x1="45200" y1="94000" x2="35100" y2="90000"/>
                        <a14:foregroundMark x1="35100" y1="90000" x2="47400" y2="93867"/>
                        <a14:foregroundMark x1="47400" y1="93867" x2="68200" y2="89067"/>
                        <a14:foregroundMark x1="44900" y1="96533" x2="47100" y2="98267"/>
                        <a14:foregroundMark x1="61200" y1="78000" x2="60200" y2="78000"/>
                        <a14:foregroundMark x1="57000" y1="70133" x2="58000" y2="81867"/>
                        <a14:foregroundMark x1="58000" y1="81867" x2="58000" y2="81867"/>
                        <a14:foregroundMark x1="31500" y1="92267" x2="34200" y2="9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750" t="-8847" r="-7750" b="-6653"/>
          <a:stretch>
            <a:fillRect/>
          </a:stretch>
        </p:blipFill>
        <p:spPr>
          <a:xfrm>
            <a:off x="254000" y="5048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64641-FE17-AF83-52C7-FBC09E01F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2" t="-7750" r="-8312" b="-8964"/>
          <a:stretch>
            <a:fillRect/>
          </a:stretch>
        </p:blipFill>
        <p:spPr>
          <a:xfrm>
            <a:off x="254000" y="95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2501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A510-F0A4-3FC8-D444-76798E4C1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0A75F-1865-C070-47E3-F7390976D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" b="97993" l="5911" r="92971">
                        <a14:foregroundMark x1="57200" y1="6933" x2="57200" y2="6933"/>
                        <a14:foregroundMark x1="43600" y1="26133" x2="43600" y2="26133"/>
                        <a14:foregroundMark x1="43000" y1="38667" x2="43000" y2="38667"/>
                        <a14:foregroundMark x1="43600" y1="28000" x2="43600" y2="28000"/>
                        <a14:foregroundMark x1="40100" y1="27600" x2="40100" y2="27600"/>
                        <a14:foregroundMark x1="40400" y1="30800" x2="40400" y2="30800"/>
                        <a14:foregroundMark x1="41700" y1="31200" x2="44400" y2="31200"/>
                        <a14:foregroundMark x1="44600" y1="30533" x2="44400" y2="23733"/>
                        <a14:foregroundMark x1="42800" y1="37200" x2="57100" y2="38267"/>
                        <a14:foregroundMark x1="57100" y1="38267" x2="60000" y2="55333"/>
                        <a14:foregroundMark x1="60000" y1="55333" x2="61200" y2="58267"/>
                        <a14:foregroundMark x1="48100" y1="26533" x2="46800" y2="26933"/>
                        <a14:foregroundMark x1="50800" y1="34000" x2="50800" y2="34000"/>
                        <a14:foregroundMark x1="33400" y1="49067" x2="33900" y2="46133"/>
                        <a14:foregroundMark x1="53487" y1="92462" x2="68200" y2="89067"/>
                        <a14:foregroundMark x1="47284" y1="98412" x2="47100" y2="98267"/>
                        <a14:foregroundMark x1="61200" y1="78000" x2="60200" y2="78000"/>
                        <a14:foregroundMark x1="57000" y1="70133" x2="58000" y2="81867"/>
                        <a14:foregroundMark x1="58000" y1="81867" x2="58000" y2="81867"/>
                        <a14:foregroundMark x1="6230" y1="66788" x2="6230" y2="66788"/>
                        <a14:foregroundMark x1="91054" y1="69891" x2="91054" y2="69891"/>
                        <a14:foregroundMark x1="92971" y1="65328" x2="92971" y2="65328"/>
                        <a14:foregroundMark x1="89297" y1="59124" x2="89297" y2="59124"/>
                        <a14:backgroundMark x1="58626" y1="3650" x2="58626" y2="3650"/>
                        <a14:backgroundMark x1="57029" y1="3650" x2="57029" y2="3650"/>
                        <a14:backgroundMark x1="57668" y1="4745" x2="57668" y2="4745"/>
                        <a14:backgroundMark x1="57348" y1="6934" x2="57348" y2="6934"/>
                        <a14:backgroundMark x1="57668" y1="2007" x2="58307" y2="6204"/>
                        <a14:backgroundMark x1="34665" y1="87774" x2="51597" y2="94343"/>
                        <a14:backgroundMark x1="30671" y1="92336" x2="44089" y2="92701"/>
                        <a14:backgroundMark x1="44089" y1="92701" x2="53355" y2="92701"/>
                        <a14:backgroundMark x1="44728" y1="96168" x2="43930" y2="96898"/>
                        <a14:backgroundMark x1="46965" y1="99270" x2="47604" y2="98540"/>
                        <a14:backgroundMark x1="46326" y1="99635" x2="46645" y2="97810"/>
                        <a14:backgroundMark x1="46645" y1="98540" x2="46645" y2="98540"/>
                        <a14:backgroundMark x1="46965" y1="98175" x2="46965" y2="98175"/>
                        <a14:backgroundMark x1="53674" y1="92336" x2="53674" y2="92336"/>
                        <a14:backgroundMark x1="47604" y1="98905" x2="47604" y2="98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840" t="-4926" r="-13840" b="-4463"/>
          <a:stretch>
            <a:fillRect/>
          </a:stretch>
        </p:blipFill>
        <p:spPr>
          <a:xfrm>
            <a:off x="254000" y="5048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4620F-9362-6D83-EFEA-D7D26750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5" t="-7798" r="-7755" b="-7765"/>
          <a:stretch>
            <a:fillRect/>
          </a:stretch>
        </p:blipFill>
        <p:spPr>
          <a:xfrm>
            <a:off x="254000" y="95251"/>
            <a:ext cx="6349999" cy="476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37919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0</Words>
  <Application>Microsoft Office PowerPoint</Application>
  <PresentationFormat>Лист A4 (210x297 мм)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Орлова</dc:creator>
  <cp:lastModifiedBy>Ирина Орлова</cp:lastModifiedBy>
  <cp:revision>1</cp:revision>
  <dcterms:created xsi:type="dcterms:W3CDTF">2026-02-01T08:37:42Z</dcterms:created>
  <dcterms:modified xsi:type="dcterms:W3CDTF">2026-02-01T08:58:36Z</dcterms:modified>
</cp:coreProperties>
</file>