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62" r:id="rId3"/>
    <p:sldId id="271" r:id="rId4"/>
    <p:sldId id="263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67DAE2-098C-42A0-8ADA-E30B3ACA41D1}">
          <p14:sldIdLst>
            <p14:sldId id="278"/>
            <p14:sldId id="262"/>
            <p14:sldId id="271"/>
            <p14:sldId id="263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4230C-CEC0-464A-9F2A-0E5BD1CFE45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0AE07-A8FC-4667-B85C-A3F0632B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2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AE07-A8FC-4667-B85C-A3F0632BEC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5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8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1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7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4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9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2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1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B3B6-8591-4957-B330-F5051D4DA6D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E7FA-91D7-43EB-BB7B-6E5D78022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9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0921" y="1552356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160027" y="278183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фартуке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1126067" y="5152495"/>
            <a:ext cx="10542587" cy="16123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Воспитатель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Наговицына Н.А.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70" y="67733"/>
            <a:ext cx="1083503" cy="1205223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8411"/>
              </p:ext>
            </p:extLst>
          </p:nvPr>
        </p:nvGraphicFramePr>
        <p:xfrm>
          <a:off x="1667933" y="50802"/>
          <a:ext cx="8406569" cy="1196404"/>
        </p:xfrm>
        <a:graphic>
          <a:graphicData uri="http://schemas.openxmlformats.org/drawingml/2006/table">
            <a:tbl>
              <a:tblPr bandRow="1"/>
              <a:tblGrid>
                <a:gridCol w="8406569"/>
              </a:tblGrid>
              <a:tr h="147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2560"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Управление образования г.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Орска</a:t>
                      </a:r>
                      <a:r>
                        <a:rPr lang="en-US" sz="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R="5397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Муниципальное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дошкольное образовательное автономное  учреждение «Детский сад №118 общеразвивающего вида</a:t>
                      </a:r>
                    </a:p>
                    <a:p>
                      <a:pPr marR="5397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 приоритетным осуществлением физического  развития  воспитанников «Дружба»  </a:t>
                      </a:r>
                      <a:r>
                        <a:rPr lang="ru-RU" sz="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г.Орска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R="5397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462421,  г. Орск  ул. Олимпийская 20 «А»</a:t>
                      </a:r>
                    </a:p>
                    <a:p>
                      <a:pPr marR="5397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тел. (3537)  28-96-90 тел./факс (3537) 28-88-64 E-</a:t>
                      </a:r>
                      <a:r>
                        <a:rPr lang="ru-RU" sz="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MDOAY118@yandex.ru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3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5533" y="841682"/>
            <a:ext cx="95165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отношения и интереса к фольклорным произведениям и произведениям художественной литературы через театрализованную игру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Научить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содержание сказок и отражать его в играх- драматизациях,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деятельности: учить различать и передавать интонации, звукоподражание сказочным персонажам.  </a:t>
            </a: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речь и эмоциональную отзывчивость, внимание, любознательность детей.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активно участвовать в совместных играх, играть дружно, не ссориться.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7" y="4256637"/>
            <a:ext cx="1642533" cy="18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"/>
            <a:ext cx="12192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фартуке (летний)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4" y="1781400"/>
            <a:ext cx="2700000" cy="36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00" y="1840667"/>
            <a:ext cx="2700000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01" y="1781400"/>
            <a:ext cx="2700000" cy="3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840667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68868" y="293158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«Строим мостик через речку»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096000" y="1253331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Сказка: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7" y="1309159"/>
            <a:ext cx="50355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3" y="2344933"/>
            <a:ext cx="4968000" cy="3726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22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4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-67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фартуке (зимний)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18" y="2001800"/>
            <a:ext cx="2700000" cy="36000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31" y="2924667"/>
            <a:ext cx="4320000" cy="32400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5" y="926534"/>
            <a:ext cx="4306093" cy="32400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210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2311399"/>
            <a:ext cx="5040000" cy="3780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33" y="2311399"/>
            <a:ext cx="5040000" cy="3780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Проигрывание сказки: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звери елочку наряжали»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178</Words>
  <Application>Microsoft Office PowerPoint</Application>
  <PresentationFormat>Произвольный</PresentationFormat>
  <Paragraphs>25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Театр на фартуке (летний)</vt:lpstr>
      <vt:lpstr>Презентация PowerPoint</vt:lpstr>
      <vt:lpstr>Театр на фартуке (зимний)</vt:lpstr>
      <vt:lpstr>Проигрывание сказки:  «Как звери елочку наряжали»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Курникова Оля</dc:creator>
  <cp:lastModifiedBy>Home</cp:lastModifiedBy>
  <cp:revision>46</cp:revision>
  <dcterms:created xsi:type="dcterms:W3CDTF">2019-03-30T16:40:22Z</dcterms:created>
  <dcterms:modified xsi:type="dcterms:W3CDTF">2024-03-19T11:01:01Z</dcterms:modified>
</cp:coreProperties>
</file>