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744" y="0"/>
            <a:ext cx="5942713" cy="7053912"/>
          </a:xfrm>
          <a:custGeom>
            <a:avLst/>
            <a:gdLst/>
            <a:ahLst/>
            <a:cxnLst/>
            <a:rect r="r" b="b" t="t" l="l"/>
            <a:pathLst>
              <a:path h="7053912" w="5942713">
                <a:moveTo>
                  <a:pt x="0" y="0"/>
                </a:moveTo>
                <a:lnTo>
                  <a:pt x="5942713" y="0"/>
                </a:lnTo>
                <a:lnTo>
                  <a:pt x="5942713" y="7053912"/>
                </a:lnTo>
                <a:lnTo>
                  <a:pt x="0" y="70539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411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335716" y="3167700"/>
            <a:ext cx="5753312" cy="6829096"/>
          </a:xfrm>
          <a:custGeom>
            <a:avLst/>
            <a:gdLst/>
            <a:ahLst/>
            <a:cxnLst/>
            <a:rect r="r" b="b" t="t" l="l"/>
            <a:pathLst>
              <a:path h="6829096" w="5753312">
                <a:moveTo>
                  <a:pt x="0" y="0"/>
                </a:moveTo>
                <a:lnTo>
                  <a:pt x="5753312" y="0"/>
                </a:lnTo>
                <a:lnTo>
                  <a:pt x="5753312" y="6829096"/>
                </a:lnTo>
                <a:lnTo>
                  <a:pt x="0" y="68290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411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2345287" y="0"/>
            <a:ext cx="5942713" cy="7053912"/>
          </a:xfrm>
          <a:custGeom>
            <a:avLst/>
            <a:gdLst/>
            <a:ahLst/>
            <a:cxnLst/>
            <a:rect r="r" b="b" t="t" l="l"/>
            <a:pathLst>
              <a:path h="7053912" w="5942713">
                <a:moveTo>
                  <a:pt x="0" y="0"/>
                </a:moveTo>
                <a:lnTo>
                  <a:pt x="5942713" y="0"/>
                </a:lnTo>
                <a:lnTo>
                  <a:pt x="5942713" y="7053912"/>
                </a:lnTo>
                <a:lnTo>
                  <a:pt x="0" y="70539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411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6128990" cy="7268851"/>
          </a:xfrm>
          <a:custGeom>
            <a:avLst/>
            <a:gdLst/>
            <a:ahLst/>
            <a:cxnLst/>
            <a:rect r="r" b="b" t="t" l="l"/>
            <a:pathLst>
              <a:path h="7268851" w="6128990">
                <a:moveTo>
                  <a:pt x="0" y="0"/>
                </a:moveTo>
                <a:lnTo>
                  <a:pt x="6128990" y="0"/>
                </a:lnTo>
                <a:lnTo>
                  <a:pt x="6128990" y="7268851"/>
                </a:lnTo>
                <a:lnTo>
                  <a:pt x="0" y="72688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6924" r="0" b="-1246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079676" y="3018555"/>
            <a:ext cx="6128649" cy="7268445"/>
          </a:xfrm>
          <a:custGeom>
            <a:avLst/>
            <a:gdLst/>
            <a:ahLst/>
            <a:cxnLst/>
            <a:rect r="r" b="b" t="t" l="l"/>
            <a:pathLst>
              <a:path h="7268445" w="6128649">
                <a:moveTo>
                  <a:pt x="0" y="0"/>
                </a:moveTo>
                <a:lnTo>
                  <a:pt x="6128648" y="0"/>
                </a:lnTo>
                <a:lnTo>
                  <a:pt x="6128648" y="7268445"/>
                </a:lnTo>
                <a:lnTo>
                  <a:pt x="0" y="726844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6924" r="0" b="-12464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2257297" y="0"/>
            <a:ext cx="6030703" cy="7152284"/>
          </a:xfrm>
          <a:custGeom>
            <a:avLst/>
            <a:gdLst/>
            <a:ahLst/>
            <a:cxnLst/>
            <a:rect r="r" b="b" t="t" l="l"/>
            <a:pathLst>
              <a:path h="7152284" w="6030703">
                <a:moveTo>
                  <a:pt x="0" y="0"/>
                </a:moveTo>
                <a:lnTo>
                  <a:pt x="6030703" y="0"/>
                </a:lnTo>
                <a:lnTo>
                  <a:pt x="6030703" y="7152284"/>
                </a:lnTo>
                <a:lnTo>
                  <a:pt x="0" y="71522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6924" r="0" b="-12464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2426798" y="43645"/>
            <a:ext cx="5861202" cy="6662448"/>
          </a:xfrm>
          <a:custGeom>
            <a:avLst/>
            <a:gdLst/>
            <a:ahLst/>
            <a:cxnLst/>
            <a:rect r="r" b="b" t="t" l="l"/>
            <a:pathLst>
              <a:path h="6662448" w="5861202">
                <a:moveTo>
                  <a:pt x="0" y="0"/>
                </a:moveTo>
                <a:lnTo>
                  <a:pt x="5861202" y="0"/>
                </a:lnTo>
                <a:lnTo>
                  <a:pt x="5861202" y="6662447"/>
                </a:lnTo>
                <a:lnTo>
                  <a:pt x="0" y="66624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1559" r="0" b="-1300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861864" y="2894248"/>
            <a:ext cx="6503678" cy="7392752"/>
          </a:xfrm>
          <a:custGeom>
            <a:avLst/>
            <a:gdLst/>
            <a:ahLst/>
            <a:cxnLst/>
            <a:rect r="r" b="b" t="t" l="l"/>
            <a:pathLst>
              <a:path h="7392752" w="6503678">
                <a:moveTo>
                  <a:pt x="0" y="0"/>
                </a:moveTo>
                <a:lnTo>
                  <a:pt x="6503678" y="0"/>
                </a:lnTo>
                <a:lnTo>
                  <a:pt x="6503678" y="7392752"/>
                </a:lnTo>
                <a:lnTo>
                  <a:pt x="0" y="73927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1559" r="0" b="-13004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0"/>
            <a:ext cx="5861864" cy="6663201"/>
          </a:xfrm>
          <a:custGeom>
            <a:avLst/>
            <a:gdLst/>
            <a:ahLst/>
            <a:cxnLst/>
            <a:rect r="r" b="b" t="t" l="l"/>
            <a:pathLst>
              <a:path h="6663201" w="5861864">
                <a:moveTo>
                  <a:pt x="0" y="0"/>
                </a:moveTo>
                <a:lnTo>
                  <a:pt x="5861864" y="0"/>
                </a:lnTo>
                <a:lnTo>
                  <a:pt x="5861864" y="6663201"/>
                </a:lnTo>
                <a:lnTo>
                  <a:pt x="0" y="66632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1559" r="0" b="-13004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6263766" cy="7218012"/>
          </a:xfrm>
          <a:custGeom>
            <a:avLst/>
            <a:gdLst/>
            <a:ahLst/>
            <a:cxnLst/>
            <a:rect r="r" b="b" t="t" l="l"/>
            <a:pathLst>
              <a:path h="7218012" w="6263766">
                <a:moveTo>
                  <a:pt x="0" y="0"/>
                </a:moveTo>
                <a:lnTo>
                  <a:pt x="6263766" y="0"/>
                </a:lnTo>
                <a:lnTo>
                  <a:pt x="6263766" y="7218012"/>
                </a:lnTo>
                <a:lnTo>
                  <a:pt x="0" y="72180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0299" r="0" b="-11283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351760" y="3554496"/>
            <a:ext cx="5842444" cy="6732504"/>
          </a:xfrm>
          <a:custGeom>
            <a:avLst/>
            <a:gdLst/>
            <a:ahLst/>
            <a:cxnLst/>
            <a:rect r="r" b="b" t="t" l="l"/>
            <a:pathLst>
              <a:path h="6732504" w="5842444">
                <a:moveTo>
                  <a:pt x="0" y="0"/>
                </a:moveTo>
                <a:lnTo>
                  <a:pt x="5842444" y="0"/>
                </a:lnTo>
                <a:lnTo>
                  <a:pt x="5842444" y="6732504"/>
                </a:lnTo>
                <a:lnTo>
                  <a:pt x="0" y="67325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0299" r="0" b="-11283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2282198" y="0"/>
            <a:ext cx="6005802" cy="6920748"/>
          </a:xfrm>
          <a:custGeom>
            <a:avLst/>
            <a:gdLst/>
            <a:ahLst/>
            <a:cxnLst/>
            <a:rect r="r" b="b" t="t" l="l"/>
            <a:pathLst>
              <a:path h="6920748" w="6005802">
                <a:moveTo>
                  <a:pt x="0" y="0"/>
                </a:moveTo>
                <a:lnTo>
                  <a:pt x="6005802" y="0"/>
                </a:lnTo>
                <a:lnTo>
                  <a:pt x="6005802" y="6920748"/>
                </a:lnTo>
                <a:lnTo>
                  <a:pt x="0" y="692074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0299" r="0" b="-11283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6260623" cy="7338183"/>
          </a:xfrm>
          <a:custGeom>
            <a:avLst/>
            <a:gdLst/>
            <a:ahLst/>
            <a:cxnLst/>
            <a:rect r="r" b="b" t="t" l="l"/>
            <a:pathLst>
              <a:path h="7338183" w="6260623">
                <a:moveTo>
                  <a:pt x="0" y="0"/>
                </a:moveTo>
                <a:lnTo>
                  <a:pt x="6260623" y="0"/>
                </a:lnTo>
                <a:lnTo>
                  <a:pt x="6260623" y="7338183"/>
                </a:lnTo>
                <a:lnTo>
                  <a:pt x="0" y="73381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244861" y="3160024"/>
            <a:ext cx="6080431" cy="7126976"/>
          </a:xfrm>
          <a:custGeom>
            <a:avLst/>
            <a:gdLst/>
            <a:ahLst/>
            <a:cxnLst/>
            <a:rect r="r" b="b" t="t" l="l"/>
            <a:pathLst>
              <a:path h="7126976" w="6080431">
                <a:moveTo>
                  <a:pt x="0" y="0"/>
                </a:moveTo>
                <a:lnTo>
                  <a:pt x="6080430" y="0"/>
                </a:lnTo>
                <a:lnTo>
                  <a:pt x="6080430" y="7126976"/>
                </a:lnTo>
                <a:lnTo>
                  <a:pt x="0" y="712697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2325291" y="0"/>
            <a:ext cx="5962709" cy="6988992"/>
          </a:xfrm>
          <a:custGeom>
            <a:avLst/>
            <a:gdLst/>
            <a:ahLst/>
            <a:cxnLst/>
            <a:rect r="r" b="b" t="t" l="l"/>
            <a:pathLst>
              <a:path h="6988992" w="5962709">
                <a:moveTo>
                  <a:pt x="0" y="0"/>
                </a:moveTo>
                <a:lnTo>
                  <a:pt x="5962709" y="0"/>
                </a:lnTo>
                <a:lnTo>
                  <a:pt x="5962709" y="6988992"/>
                </a:lnTo>
                <a:lnTo>
                  <a:pt x="0" y="69889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6516558" cy="6853469"/>
          </a:xfrm>
          <a:custGeom>
            <a:avLst/>
            <a:gdLst/>
            <a:ahLst/>
            <a:cxnLst/>
            <a:rect r="r" b="b" t="t" l="l"/>
            <a:pathLst>
              <a:path h="6853469" w="6516558">
                <a:moveTo>
                  <a:pt x="0" y="0"/>
                </a:moveTo>
                <a:lnTo>
                  <a:pt x="6516558" y="0"/>
                </a:lnTo>
                <a:lnTo>
                  <a:pt x="6516558" y="6853469"/>
                </a:lnTo>
                <a:lnTo>
                  <a:pt x="0" y="68534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017642" y="3711014"/>
            <a:ext cx="6252717" cy="6575986"/>
          </a:xfrm>
          <a:custGeom>
            <a:avLst/>
            <a:gdLst/>
            <a:ahLst/>
            <a:cxnLst/>
            <a:rect r="r" b="b" t="t" l="l"/>
            <a:pathLst>
              <a:path h="6575986" w="6252717">
                <a:moveTo>
                  <a:pt x="0" y="0"/>
                </a:moveTo>
                <a:lnTo>
                  <a:pt x="6252716" y="0"/>
                </a:lnTo>
                <a:lnTo>
                  <a:pt x="6252716" y="6575986"/>
                </a:lnTo>
                <a:lnTo>
                  <a:pt x="0" y="65759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1888723" y="0"/>
            <a:ext cx="6399277" cy="6730124"/>
          </a:xfrm>
          <a:custGeom>
            <a:avLst/>
            <a:gdLst/>
            <a:ahLst/>
            <a:cxnLst/>
            <a:rect r="r" b="b" t="t" l="l"/>
            <a:pathLst>
              <a:path h="6730124" w="6399277">
                <a:moveTo>
                  <a:pt x="0" y="0"/>
                </a:moveTo>
                <a:lnTo>
                  <a:pt x="6399277" y="0"/>
                </a:lnTo>
                <a:lnTo>
                  <a:pt x="6399277" y="6730124"/>
                </a:lnTo>
                <a:lnTo>
                  <a:pt x="0" y="673012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DAG4a-Pmp3M</dc:identifier>
  <dcterms:modified xsi:type="dcterms:W3CDTF">2011-08-01T06:04:30Z</dcterms:modified>
  <cp:revision>1</cp:revision>
  <dc:title>ЗАГАДКА ДНЯ (Презентация)</dc:title>
</cp:coreProperties>
</file>