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Lst>
  <p:notesMasterIdLst>
    <p:notesMasterId r:id="rId10"/>
  </p:notesMasterIdLst>
  <p:sldIdLst>
    <p:sldId id="256" r:id="rId4"/>
    <p:sldId id="265" r:id="rId5"/>
    <p:sldId id="267" r:id="rId6"/>
    <p:sldId id="271" r:id="rId7"/>
    <p:sldId id="319" r:id="rId8"/>
    <p:sldId id="2047"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97" d="100"/>
          <a:sy n="97" d="100"/>
        </p:scale>
        <p:origin x="112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F83A1-2E8A-46F0-BEF2-F286D71E303A}" type="datetimeFigureOut">
              <a:rPr lang="ru-RU" smtClean="0"/>
              <a:t>18.01.2026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80AF3-7A28-44A9-AE8B-95F179821D57}" type="slidenum">
              <a:rPr lang="ru-RU" smtClean="0"/>
              <a:t>‹#›</a:t>
            </a:fld>
            <a:endParaRPr lang="ru-RU"/>
          </a:p>
        </p:txBody>
      </p:sp>
    </p:spTree>
    <p:extLst>
      <p:ext uri="{BB962C8B-B14F-4D97-AF65-F5344CB8AC3E}">
        <p14:creationId xmlns:p14="http://schemas.microsoft.com/office/powerpoint/2010/main" val="390922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155617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2337259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1"/>
        <p:cNvGrpSpPr/>
        <p:nvPr/>
      </p:nvGrpSpPr>
      <p:grpSpPr>
        <a:xfrm>
          <a:off x="0" y="0"/>
          <a:ext cx="0" cy="0"/>
          <a:chOff x="0" y="0"/>
          <a:chExt cx="0" cy="0"/>
        </a:xfrm>
      </p:grpSpPr>
      <p:sp>
        <p:nvSpPr>
          <p:cNvPr id="232" name="Google Shape;232;p61"/>
          <p:cNvSpPr>
            <a:spLocks noGrp="1"/>
          </p:cNvSpPr>
          <p:nvPr>
            <p:ph type="pic" idx="2"/>
          </p:nvPr>
        </p:nvSpPr>
        <p:spPr>
          <a:xfrm>
            <a:off x="0" y="-1"/>
            <a:ext cx="6995886" cy="6858000"/>
          </a:xfrm>
          <a:prstGeom prst="rect">
            <a:avLst/>
          </a:prstGeom>
          <a:solidFill>
            <a:srgbClr val="BFBFBF"/>
          </a:solidFill>
          <a:ln>
            <a:noFill/>
          </a:ln>
        </p:spPr>
      </p:sp>
    </p:spTree>
    <p:extLst>
      <p:ext uri="{BB962C8B-B14F-4D97-AF65-F5344CB8AC3E}">
        <p14:creationId xmlns:p14="http://schemas.microsoft.com/office/powerpoint/2010/main" val="21236990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33"/>
        <p:cNvGrpSpPr/>
        <p:nvPr/>
      </p:nvGrpSpPr>
      <p:grpSpPr>
        <a:xfrm>
          <a:off x="0" y="0"/>
          <a:ext cx="0" cy="0"/>
          <a:chOff x="0" y="0"/>
          <a:chExt cx="0" cy="0"/>
        </a:xfrm>
      </p:grpSpPr>
      <p:sp>
        <p:nvSpPr>
          <p:cNvPr id="234" name="Google Shape;234;p62"/>
          <p:cNvSpPr>
            <a:spLocks noGrp="1"/>
          </p:cNvSpPr>
          <p:nvPr>
            <p:ph type="pic" idx="2"/>
          </p:nvPr>
        </p:nvSpPr>
        <p:spPr>
          <a:xfrm>
            <a:off x="0" y="1"/>
            <a:ext cx="12192000" cy="3018971"/>
          </a:xfrm>
          <a:prstGeom prst="rect">
            <a:avLst/>
          </a:prstGeom>
          <a:solidFill>
            <a:srgbClr val="BFBFBF"/>
          </a:solidFill>
          <a:ln>
            <a:noFill/>
          </a:ln>
        </p:spPr>
      </p:sp>
    </p:spTree>
    <p:extLst>
      <p:ext uri="{BB962C8B-B14F-4D97-AF65-F5344CB8AC3E}">
        <p14:creationId xmlns:p14="http://schemas.microsoft.com/office/powerpoint/2010/main" val="2419816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
        <p:nvSpPr>
          <p:cNvPr id="236" name="Google Shape;236;p63"/>
          <p:cNvSpPr>
            <a:spLocks noGrp="1"/>
          </p:cNvSpPr>
          <p:nvPr>
            <p:ph type="pic" idx="2"/>
          </p:nvPr>
        </p:nvSpPr>
        <p:spPr>
          <a:xfrm>
            <a:off x="5742872" y="544150"/>
            <a:ext cx="6018741" cy="5769700"/>
          </a:xfrm>
          <a:prstGeom prst="rect">
            <a:avLst/>
          </a:prstGeom>
          <a:solidFill>
            <a:srgbClr val="BFBFBF"/>
          </a:solidFill>
          <a:ln>
            <a:noFill/>
          </a:ln>
        </p:spPr>
      </p:sp>
    </p:spTree>
    <p:extLst>
      <p:ext uri="{BB962C8B-B14F-4D97-AF65-F5344CB8AC3E}">
        <p14:creationId xmlns:p14="http://schemas.microsoft.com/office/powerpoint/2010/main" val="9166501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37"/>
        <p:cNvGrpSpPr/>
        <p:nvPr/>
      </p:nvGrpSpPr>
      <p:grpSpPr>
        <a:xfrm>
          <a:off x="0" y="0"/>
          <a:ext cx="0" cy="0"/>
          <a:chOff x="0" y="0"/>
          <a:chExt cx="0" cy="0"/>
        </a:xfrm>
      </p:grpSpPr>
      <p:sp>
        <p:nvSpPr>
          <p:cNvPr id="238" name="Google Shape;238;p64"/>
          <p:cNvSpPr>
            <a:spLocks noGrp="1"/>
          </p:cNvSpPr>
          <p:nvPr>
            <p:ph type="pic" idx="2"/>
          </p:nvPr>
        </p:nvSpPr>
        <p:spPr>
          <a:xfrm>
            <a:off x="0" y="0"/>
            <a:ext cx="5979886" cy="6858000"/>
          </a:xfrm>
          <a:prstGeom prst="rect">
            <a:avLst/>
          </a:prstGeom>
          <a:solidFill>
            <a:srgbClr val="BFBFBF"/>
          </a:solidFill>
          <a:ln>
            <a:noFill/>
          </a:ln>
        </p:spPr>
      </p:sp>
    </p:spTree>
    <p:extLst>
      <p:ext uri="{BB962C8B-B14F-4D97-AF65-F5344CB8AC3E}">
        <p14:creationId xmlns:p14="http://schemas.microsoft.com/office/powerpoint/2010/main" val="1063455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39"/>
        <p:cNvGrpSpPr/>
        <p:nvPr/>
      </p:nvGrpSpPr>
      <p:grpSpPr>
        <a:xfrm>
          <a:off x="0" y="0"/>
          <a:ext cx="0" cy="0"/>
          <a:chOff x="0" y="0"/>
          <a:chExt cx="0" cy="0"/>
        </a:xfrm>
      </p:grpSpPr>
      <p:sp>
        <p:nvSpPr>
          <p:cNvPr id="240" name="Google Shape;240;p65"/>
          <p:cNvSpPr>
            <a:spLocks noGrp="1"/>
          </p:cNvSpPr>
          <p:nvPr>
            <p:ph type="pic" idx="2"/>
          </p:nvPr>
        </p:nvSpPr>
        <p:spPr>
          <a:xfrm>
            <a:off x="6066971" y="754744"/>
            <a:ext cx="5435600" cy="5421086"/>
          </a:xfrm>
          <a:prstGeom prst="rect">
            <a:avLst/>
          </a:prstGeom>
          <a:solidFill>
            <a:srgbClr val="BFBFBF"/>
          </a:solidFill>
          <a:ln>
            <a:noFill/>
          </a:ln>
        </p:spPr>
      </p:sp>
    </p:spTree>
    <p:extLst>
      <p:ext uri="{BB962C8B-B14F-4D97-AF65-F5344CB8AC3E}">
        <p14:creationId xmlns:p14="http://schemas.microsoft.com/office/powerpoint/2010/main" val="3615001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41"/>
        <p:cNvGrpSpPr/>
        <p:nvPr/>
      </p:nvGrpSpPr>
      <p:grpSpPr>
        <a:xfrm>
          <a:off x="0" y="0"/>
          <a:ext cx="0" cy="0"/>
          <a:chOff x="0" y="0"/>
          <a:chExt cx="0" cy="0"/>
        </a:xfrm>
      </p:grpSpPr>
      <p:sp>
        <p:nvSpPr>
          <p:cNvPr id="242" name="Google Shape;242;p66"/>
          <p:cNvSpPr>
            <a:spLocks noGrp="1"/>
          </p:cNvSpPr>
          <p:nvPr>
            <p:ph type="pic" idx="2"/>
          </p:nvPr>
        </p:nvSpPr>
        <p:spPr>
          <a:xfrm>
            <a:off x="736599" y="3403600"/>
            <a:ext cx="2575960" cy="3454400"/>
          </a:xfrm>
          <a:prstGeom prst="rect">
            <a:avLst/>
          </a:prstGeom>
          <a:solidFill>
            <a:srgbClr val="BFBFBF"/>
          </a:solidFill>
          <a:ln>
            <a:noFill/>
          </a:ln>
        </p:spPr>
      </p:sp>
      <p:sp>
        <p:nvSpPr>
          <p:cNvPr id="243" name="Google Shape;243;p66"/>
          <p:cNvSpPr>
            <a:spLocks noGrp="1"/>
          </p:cNvSpPr>
          <p:nvPr>
            <p:ph type="pic" idx="3"/>
          </p:nvPr>
        </p:nvSpPr>
        <p:spPr>
          <a:xfrm>
            <a:off x="3515557" y="2619830"/>
            <a:ext cx="2575960" cy="3258457"/>
          </a:xfrm>
          <a:prstGeom prst="rect">
            <a:avLst/>
          </a:prstGeom>
          <a:solidFill>
            <a:srgbClr val="BFBFBF"/>
          </a:solidFill>
          <a:ln>
            <a:noFill/>
          </a:ln>
        </p:spPr>
      </p:sp>
      <p:sp>
        <p:nvSpPr>
          <p:cNvPr id="244" name="Google Shape;244;p66"/>
          <p:cNvSpPr>
            <a:spLocks noGrp="1"/>
          </p:cNvSpPr>
          <p:nvPr>
            <p:ph type="pic" idx="4"/>
          </p:nvPr>
        </p:nvSpPr>
        <p:spPr>
          <a:xfrm>
            <a:off x="736599" y="0"/>
            <a:ext cx="2575960" cy="754742"/>
          </a:xfrm>
          <a:prstGeom prst="rect">
            <a:avLst/>
          </a:prstGeom>
          <a:solidFill>
            <a:srgbClr val="BFBFBF"/>
          </a:solidFill>
          <a:ln>
            <a:noFill/>
          </a:ln>
        </p:spPr>
      </p:sp>
      <p:sp>
        <p:nvSpPr>
          <p:cNvPr id="245" name="Google Shape;245;p66"/>
          <p:cNvSpPr>
            <a:spLocks noGrp="1"/>
          </p:cNvSpPr>
          <p:nvPr>
            <p:ph type="pic" idx="5"/>
          </p:nvPr>
        </p:nvSpPr>
        <p:spPr>
          <a:xfrm>
            <a:off x="3515557" y="-1"/>
            <a:ext cx="2575960" cy="2394857"/>
          </a:xfrm>
          <a:prstGeom prst="rect">
            <a:avLst/>
          </a:prstGeom>
          <a:solidFill>
            <a:srgbClr val="BFBFBF"/>
          </a:solidFill>
          <a:ln>
            <a:noFill/>
          </a:ln>
        </p:spPr>
      </p:sp>
      <p:sp>
        <p:nvSpPr>
          <p:cNvPr id="246" name="Google Shape;246;p66"/>
          <p:cNvSpPr>
            <a:spLocks noGrp="1"/>
          </p:cNvSpPr>
          <p:nvPr>
            <p:ph type="pic" idx="6"/>
          </p:nvPr>
        </p:nvSpPr>
        <p:spPr>
          <a:xfrm>
            <a:off x="3515557" y="6103258"/>
            <a:ext cx="2575960" cy="754742"/>
          </a:xfrm>
          <a:prstGeom prst="rect">
            <a:avLst/>
          </a:prstGeom>
          <a:solidFill>
            <a:srgbClr val="BFBFBF"/>
          </a:solidFill>
          <a:ln>
            <a:noFill/>
          </a:ln>
        </p:spPr>
      </p:sp>
      <p:sp>
        <p:nvSpPr>
          <p:cNvPr id="247" name="Google Shape;247;p66"/>
          <p:cNvSpPr>
            <a:spLocks noGrp="1"/>
          </p:cNvSpPr>
          <p:nvPr>
            <p:ph type="pic" idx="7"/>
          </p:nvPr>
        </p:nvSpPr>
        <p:spPr>
          <a:xfrm>
            <a:off x="736599" y="972456"/>
            <a:ext cx="2575960" cy="2249714"/>
          </a:xfrm>
          <a:prstGeom prst="rect">
            <a:avLst/>
          </a:prstGeom>
          <a:solidFill>
            <a:srgbClr val="BFBFBF"/>
          </a:solidFill>
          <a:ln>
            <a:noFill/>
          </a:ln>
        </p:spPr>
      </p:sp>
    </p:spTree>
    <p:extLst>
      <p:ext uri="{BB962C8B-B14F-4D97-AF65-F5344CB8AC3E}">
        <p14:creationId xmlns:p14="http://schemas.microsoft.com/office/powerpoint/2010/main" val="422230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образец комп">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616592-FB52-F902-885A-91BD633D7F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9EADAFB-ABCE-48BC-2A4C-D5BFDA33019F}"/>
              </a:ext>
            </a:extLst>
          </p:cNvPr>
          <p:cNvSpPr>
            <a:spLocks noGrp="1"/>
          </p:cNvSpPr>
          <p:nvPr>
            <p:ph type="dt" idx="10"/>
          </p:nvPr>
        </p:nvSpPr>
        <p:spPr/>
        <p:txBody>
          <a:bodyPr/>
          <a:lstStyle/>
          <a:p>
            <a:endParaRPr lang="ru-RU"/>
          </a:p>
        </p:txBody>
      </p:sp>
      <p:sp>
        <p:nvSpPr>
          <p:cNvPr id="4" name="Нижний колонтитул 3">
            <a:extLst>
              <a:ext uri="{FF2B5EF4-FFF2-40B4-BE49-F238E27FC236}">
                <a16:creationId xmlns:a16="http://schemas.microsoft.com/office/drawing/2014/main" id="{D6723697-228F-346C-3A6F-DAF845736179}"/>
              </a:ext>
            </a:extLst>
          </p:cNvPr>
          <p:cNvSpPr>
            <a:spLocks noGrp="1"/>
          </p:cNvSpPr>
          <p:nvPr>
            <p:ph type="ftr" idx="11"/>
          </p:nvPr>
        </p:nvSpPr>
        <p:spPr/>
        <p:txBody>
          <a:bodyPr/>
          <a:lstStyle/>
          <a:p>
            <a:endParaRPr lang="ru-RU"/>
          </a:p>
        </p:txBody>
      </p:sp>
      <p:sp>
        <p:nvSpPr>
          <p:cNvPr id="5" name="Номер слайда 4">
            <a:extLst>
              <a:ext uri="{FF2B5EF4-FFF2-40B4-BE49-F238E27FC236}">
                <a16:creationId xmlns:a16="http://schemas.microsoft.com/office/drawing/2014/main" id="{F0F4CE50-4EC8-6AB8-439F-316E1E62E985}"/>
              </a:ext>
            </a:extLst>
          </p:cNvPr>
          <p:cNvSpPr>
            <a:spLocks noGrp="1"/>
          </p:cNvSpPr>
          <p:nvPr>
            <p:ph type="sldNum" idx="12"/>
          </p:nvPr>
        </p:nvSpPr>
        <p:spPr/>
        <p:txBody>
          <a:bodyPr/>
          <a:lstStyle/>
          <a:p>
            <a:fld id="{00000000-1234-1234-1234-123412341234}" type="slidenum">
              <a:rPr lang="ru-RU" smtClean="0"/>
              <a:pPr/>
              <a:t>‹#›</a:t>
            </a:fld>
            <a:endParaRPr lang="ru-RU"/>
          </a:p>
        </p:txBody>
      </p:sp>
      <p:pic>
        <p:nvPicPr>
          <p:cNvPr id="6" name="Google Shape;342;p5">
            <a:extLst>
              <a:ext uri="{FF2B5EF4-FFF2-40B4-BE49-F238E27FC236}">
                <a16:creationId xmlns:a16="http://schemas.microsoft.com/office/drawing/2014/main" id="{55B63CA5-8F8D-916E-DEC2-59C06440F828}"/>
              </a:ext>
            </a:extLst>
          </p:cNvPr>
          <p:cNvPicPr preferRelativeResize="0"/>
          <p:nvPr userDrawn="1"/>
        </p:nvPicPr>
        <p:blipFill rotWithShape="1">
          <a:blip r:embed="rId2">
            <a:alphaModFix/>
          </a:blip>
          <a:srcRect/>
          <a:stretch/>
        </p:blipFill>
        <p:spPr>
          <a:xfrm>
            <a:off x="6586538" y="1916232"/>
            <a:ext cx="4887480" cy="4370170"/>
          </a:xfrm>
          <a:prstGeom prst="rect">
            <a:avLst/>
          </a:prstGeom>
          <a:noFill/>
          <a:ln>
            <a:noFill/>
          </a:ln>
        </p:spPr>
      </p:pic>
      <p:sp>
        <p:nvSpPr>
          <p:cNvPr id="7" name="Google Shape;196;p46">
            <a:extLst>
              <a:ext uri="{FF2B5EF4-FFF2-40B4-BE49-F238E27FC236}">
                <a16:creationId xmlns:a16="http://schemas.microsoft.com/office/drawing/2014/main" id="{81276E38-9406-3A08-9DC7-98C233A9FF9C}"/>
              </a:ext>
            </a:extLst>
          </p:cNvPr>
          <p:cNvSpPr>
            <a:spLocks noGrp="1"/>
          </p:cNvSpPr>
          <p:nvPr>
            <p:ph type="pic" idx="2"/>
          </p:nvPr>
        </p:nvSpPr>
        <p:spPr>
          <a:xfrm>
            <a:off x="6877136" y="2202024"/>
            <a:ext cx="4282276" cy="2481943"/>
          </a:xfrm>
          <a:prstGeom prst="rect">
            <a:avLst/>
          </a:prstGeom>
          <a:solidFill>
            <a:schemeClr val="lt1"/>
          </a:solidFill>
          <a:ln>
            <a:noFill/>
          </a:ln>
        </p:spPr>
      </p:sp>
    </p:spTree>
    <p:extLst>
      <p:ext uri="{BB962C8B-B14F-4D97-AF65-F5344CB8AC3E}">
        <p14:creationId xmlns:p14="http://schemas.microsoft.com/office/powerpoint/2010/main" val="231717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91445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938905-B0EB-4463-BFEC-935EDECE359D}"/>
              </a:ext>
            </a:extLst>
          </p:cNvPr>
          <p:cNvSpPr>
            <a:spLocks noGrp="1"/>
          </p:cNvSpPr>
          <p:nvPr>
            <p:ph type="pic" sz="quarter" idx="10" hasCustomPrompt="1"/>
          </p:nvPr>
        </p:nvSpPr>
        <p:spPr>
          <a:xfrm>
            <a:off x="0" y="0"/>
            <a:ext cx="12192000" cy="6858000"/>
          </a:xfrm>
          <a:prstGeom prst="rect">
            <a:avLst/>
          </a:prstGeom>
          <a:solidFill>
            <a:schemeClr val="bg1">
              <a:lumMod val="85000"/>
              <a:alpha val="30000"/>
            </a:schemeClr>
          </a:solidFill>
        </p:spPr>
        <p:txBody>
          <a:bodyPr anchor="ct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25286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92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972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02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6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AF9D73-4100-4364-B787-FF93D042EE9B}"/>
              </a:ext>
            </a:extLst>
          </p:cNvPr>
          <p:cNvSpPr>
            <a:spLocks noGrp="1"/>
          </p:cNvSpPr>
          <p:nvPr>
            <p:ph type="pic" sz="quarter" idx="10" hasCustomPrompt="1"/>
          </p:nvPr>
        </p:nvSpPr>
        <p:spPr>
          <a:xfrm>
            <a:off x="839789" y="448246"/>
            <a:ext cx="4646613" cy="6409754"/>
          </a:xfrm>
          <a:custGeom>
            <a:avLst/>
            <a:gdLst>
              <a:gd name="connsiteX0" fmla="*/ 0 w 4646613"/>
              <a:gd name="connsiteY0" fmla="*/ 0 h 6409754"/>
              <a:gd name="connsiteX1" fmla="*/ 4646613 w 4646613"/>
              <a:gd name="connsiteY1" fmla="*/ 0 h 6409754"/>
              <a:gd name="connsiteX2" fmla="*/ 4646613 w 4646613"/>
              <a:gd name="connsiteY2" fmla="*/ 6409754 h 6409754"/>
              <a:gd name="connsiteX3" fmla="*/ 0 w 4646613"/>
              <a:gd name="connsiteY3" fmla="*/ 6409754 h 6409754"/>
            </a:gdLst>
            <a:ahLst/>
            <a:cxnLst>
              <a:cxn ang="0">
                <a:pos x="connsiteX0" y="connsiteY0"/>
              </a:cxn>
              <a:cxn ang="0">
                <a:pos x="connsiteX1" y="connsiteY1"/>
              </a:cxn>
              <a:cxn ang="0">
                <a:pos x="connsiteX2" y="connsiteY2"/>
              </a:cxn>
              <a:cxn ang="0">
                <a:pos x="connsiteX3" y="connsiteY3"/>
              </a:cxn>
            </a:cxnLst>
            <a:rect l="l" t="t" r="r" b="b"/>
            <a:pathLst>
              <a:path w="4646613" h="6409754">
                <a:moveTo>
                  <a:pt x="0" y="0"/>
                </a:moveTo>
                <a:lnTo>
                  <a:pt x="4646613" y="0"/>
                </a:lnTo>
                <a:lnTo>
                  <a:pt x="4646613" y="6409754"/>
                </a:lnTo>
                <a:lnTo>
                  <a:pt x="0" y="6409754"/>
                </a:lnTo>
                <a:close/>
              </a:path>
            </a:pathLst>
          </a:custGeom>
          <a:effectLst>
            <a:outerShdw blurRad="990600" dist="965200" dir="3300000" sx="90000" sy="90000" algn="tl" rotWithShape="0">
              <a:prstClr val="black">
                <a:alpha val="30000"/>
              </a:prstClr>
            </a:outerShdw>
          </a:effectLst>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01913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BEB450-9CE1-402C-86FC-FABE27A82372}"/>
              </a:ext>
            </a:extLst>
          </p:cNvPr>
          <p:cNvSpPr>
            <a:spLocks noGrp="1"/>
          </p:cNvSpPr>
          <p:nvPr>
            <p:ph type="pic" sz="quarter" idx="10" hasCustomPrompt="1"/>
          </p:nvPr>
        </p:nvSpPr>
        <p:spPr>
          <a:xfrm>
            <a:off x="7112002" y="0"/>
            <a:ext cx="5079999" cy="6858000"/>
          </a:xfrm>
          <a:custGeom>
            <a:avLst/>
            <a:gdLst>
              <a:gd name="connsiteX0" fmla="*/ 0 w 5079999"/>
              <a:gd name="connsiteY0" fmla="*/ 0 h 6858000"/>
              <a:gd name="connsiteX1" fmla="*/ 5079999 w 5079999"/>
              <a:gd name="connsiteY1" fmla="*/ 0 h 6858000"/>
              <a:gd name="connsiteX2" fmla="*/ 5079999 w 5079999"/>
              <a:gd name="connsiteY2" fmla="*/ 6858000 h 6858000"/>
              <a:gd name="connsiteX3" fmla="*/ 0 w 5079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79999" h="6858000">
                <a:moveTo>
                  <a:pt x="0" y="0"/>
                </a:moveTo>
                <a:lnTo>
                  <a:pt x="5079999" y="0"/>
                </a:lnTo>
                <a:lnTo>
                  <a:pt x="5079999" y="6858000"/>
                </a:lnTo>
                <a:lnTo>
                  <a:pt x="0" y="6858000"/>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6036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81E10C2-901D-45FB-B7C6-EAB7CB75324D}"/>
              </a:ext>
            </a:extLst>
          </p:cNvPr>
          <p:cNvSpPr>
            <a:spLocks noGrp="1"/>
          </p:cNvSpPr>
          <p:nvPr>
            <p:ph type="pic" sz="quarter" idx="10" hasCustomPrompt="1"/>
          </p:nvPr>
        </p:nvSpPr>
        <p:spPr>
          <a:xfrm>
            <a:off x="0" y="2809702"/>
            <a:ext cx="7730836" cy="4048298"/>
          </a:xfrm>
          <a:custGeom>
            <a:avLst/>
            <a:gdLst>
              <a:gd name="connsiteX0" fmla="*/ 0 w 7730836"/>
              <a:gd name="connsiteY0" fmla="*/ 0 h 4048298"/>
              <a:gd name="connsiteX1" fmla="*/ 7730836 w 7730836"/>
              <a:gd name="connsiteY1" fmla="*/ 0 h 4048298"/>
              <a:gd name="connsiteX2" fmla="*/ 7730836 w 7730836"/>
              <a:gd name="connsiteY2" fmla="*/ 4048298 h 4048298"/>
              <a:gd name="connsiteX3" fmla="*/ 0 w 7730836"/>
              <a:gd name="connsiteY3" fmla="*/ 4048298 h 4048298"/>
            </a:gdLst>
            <a:ahLst/>
            <a:cxnLst>
              <a:cxn ang="0">
                <a:pos x="connsiteX0" y="connsiteY0"/>
              </a:cxn>
              <a:cxn ang="0">
                <a:pos x="connsiteX1" y="connsiteY1"/>
              </a:cxn>
              <a:cxn ang="0">
                <a:pos x="connsiteX2" y="connsiteY2"/>
              </a:cxn>
              <a:cxn ang="0">
                <a:pos x="connsiteX3" y="connsiteY3"/>
              </a:cxn>
            </a:cxnLst>
            <a:rect l="l" t="t" r="r" b="b"/>
            <a:pathLst>
              <a:path w="7730836" h="4048298">
                <a:moveTo>
                  <a:pt x="0" y="0"/>
                </a:moveTo>
                <a:lnTo>
                  <a:pt x="7730836" y="0"/>
                </a:lnTo>
                <a:lnTo>
                  <a:pt x="7730836" y="4048298"/>
                </a:lnTo>
                <a:lnTo>
                  <a:pt x="0" y="4048298"/>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29617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2194217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A57A3C-90C7-48E6-B8A0-9870626C4282}"/>
              </a:ext>
            </a:extLst>
          </p:cNvPr>
          <p:cNvSpPr>
            <a:spLocks noGrp="1"/>
          </p:cNvSpPr>
          <p:nvPr>
            <p:ph type="pic" sz="quarter" idx="10" hasCustomPrompt="1"/>
          </p:nvPr>
        </p:nvSpPr>
        <p:spPr>
          <a:xfrm>
            <a:off x="0" y="3"/>
            <a:ext cx="12192000" cy="4778477"/>
          </a:xfrm>
          <a:custGeom>
            <a:avLst/>
            <a:gdLst>
              <a:gd name="connsiteX0" fmla="*/ 0 w 12192000"/>
              <a:gd name="connsiteY0" fmla="*/ 0 h 4778477"/>
              <a:gd name="connsiteX1" fmla="*/ 12192000 w 12192000"/>
              <a:gd name="connsiteY1" fmla="*/ 0 h 4778477"/>
              <a:gd name="connsiteX2" fmla="*/ 12192000 w 12192000"/>
              <a:gd name="connsiteY2" fmla="*/ 4778477 h 4778477"/>
              <a:gd name="connsiteX3" fmla="*/ 0 w 12192000"/>
              <a:gd name="connsiteY3" fmla="*/ 4778477 h 4778477"/>
            </a:gdLst>
            <a:ahLst/>
            <a:cxnLst>
              <a:cxn ang="0">
                <a:pos x="connsiteX0" y="connsiteY0"/>
              </a:cxn>
              <a:cxn ang="0">
                <a:pos x="connsiteX1" y="connsiteY1"/>
              </a:cxn>
              <a:cxn ang="0">
                <a:pos x="connsiteX2" y="connsiteY2"/>
              </a:cxn>
              <a:cxn ang="0">
                <a:pos x="connsiteX3" y="connsiteY3"/>
              </a:cxn>
            </a:cxnLst>
            <a:rect l="l" t="t" r="r" b="b"/>
            <a:pathLst>
              <a:path w="12192000" h="4778477">
                <a:moveTo>
                  <a:pt x="0" y="0"/>
                </a:moveTo>
                <a:lnTo>
                  <a:pt x="12192000" y="0"/>
                </a:lnTo>
                <a:lnTo>
                  <a:pt x="12192000" y="4778477"/>
                </a:lnTo>
                <a:lnTo>
                  <a:pt x="0" y="4778477"/>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9701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F716E-C40B-476C-B72E-3AB3BA359358}"/>
              </a:ext>
            </a:extLst>
          </p:cNvPr>
          <p:cNvSpPr/>
          <p:nvPr userDrawn="1"/>
        </p:nvSpPr>
        <p:spPr>
          <a:xfrm>
            <a:off x="10972800" y="0"/>
            <a:ext cx="1219199" cy="6858000"/>
          </a:xfrm>
          <a:prstGeom prst="rect">
            <a:avLst/>
          </a:prstGeom>
          <a:solidFill>
            <a:srgbClr val="151515"/>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Graphic 3">
            <a:extLst>
              <a:ext uri="{FF2B5EF4-FFF2-40B4-BE49-F238E27FC236}">
                <a16:creationId xmlns:a16="http://schemas.microsoft.com/office/drawing/2014/main" id="{B5F536C7-5EBA-4E40-AB08-E41FFCBBB4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7989" y="286460"/>
            <a:ext cx="273050" cy="309729"/>
          </a:xfrm>
          <a:custGeom>
            <a:avLst/>
            <a:gdLst>
              <a:gd name="connsiteX0" fmla="*/ 819049 w 1942777"/>
              <a:gd name="connsiteY0" fmla="*/ 625879 h 2203748"/>
              <a:gd name="connsiteX1" fmla="*/ 819049 w 1942777"/>
              <a:gd name="connsiteY1" fmla="*/ 949535 h 2203748"/>
              <a:gd name="connsiteX2" fmla="*/ 495393 w 1942777"/>
              <a:gd name="connsiteY2" fmla="*/ 949535 h 2203748"/>
              <a:gd name="connsiteX3" fmla="*/ 495393 w 1942777"/>
              <a:gd name="connsiteY3" fmla="*/ 1254213 h 2203748"/>
              <a:gd name="connsiteX4" fmla="*/ 819049 w 1942777"/>
              <a:gd name="connsiteY4" fmla="*/ 1254213 h 2203748"/>
              <a:gd name="connsiteX5" fmla="*/ 819049 w 1942777"/>
              <a:gd name="connsiteY5" fmla="*/ 1577869 h 2203748"/>
              <a:gd name="connsiteX6" fmla="*/ 1123727 w 1942777"/>
              <a:gd name="connsiteY6" fmla="*/ 1577869 h 2203748"/>
              <a:gd name="connsiteX7" fmla="*/ 1123727 w 1942777"/>
              <a:gd name="connsiteY7" fmla="*/ 1254213 h 2203748"/>
              <a:gd name="connsiteX8" fmla="*/ 1447383 w 1942777"/>
              <a:gd name="connsiteY8" fmla="*/ 1254213 h 2203748"/>
              <a:gd name="connsiteX9" fmla="*/ 1447383 w 1942777"/>
              <a:gd name="connsiteY9" fmla="*/ 949535 h 2203748"/>
              <a:gd name="connsiteX10" fmla="*/ 1123727 w 1942777"/>
              <a:gd name="connsiteY10" fmla="*/ 949535 h 2203748"/>
              <a:gd name="connsiteX11" fmla="*/ 1123727 w 1942777"/>
              <a:gd name="connsiteY11" fmla="*/ 625879 h 2203748"/>
              <a:gd name="connsiteX12" fmla="*/ 0 w 1942777"/>
              <a:gd name="connsiteY12" fmla="*/ 0 h 2203748"/>
              <a:gd name="connsiteX13" fmla="*/ 1942777 w 1942777"/>
              <a:gd name="connsiteY13" fmla="*/ 0 h 2203748"/>
              <a:gd name="connsiteX14" fmla="*/ 1942777 w 1942777"/>
              <a:gd name="connsiteY14" fmla="*/ 2203748 h 2203748"/>
              <a:gd name="connsiteX15" fmla="*/ 0 w 1942777"/>
              <a:gd name="connsiteY15" fmla="*/ 2203748 h 220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2777" h="2203748">
                <a:moveTo>
                  <a:pt x="819049" y="625879"/>
                </a:moveTo>
                <a:lnTo>
                  <a:pt x="819049" y="949535"/>
                </a:lnTo>
                <a:lnTo>
                  <a:pt x="495393" y="949535"/>
                </a:lnTo>
                <a:lnTo>
                  <a:pt x="495393" y="1254213"/>
                </a:lnTo>
                <a:lnTo>
                  <a:pt x="819049" y="1254213"/>
                </a:lnTo>
                <a:lnTo>
                  <a:pt x="819049" y="1577869"/>
                </a:lnTo>
                <a:lnTo>
                  <a:pt x="1123727" y="1577869"/>
                </a:lnTo>
                <a:lnTo>
                  <a:pt x="1123727" y="1254213"/>
                </a:lnTo>
                <a:lnTo>
                  <a:pt x="1447383" y="1254213"/>
                </a:lnTo>
                <a:lnTo>
                  <a:pt x="1447383" y="949535"/>
                </a:lnTo>
                <a:lnTo>
                  <a:pt x="1123727" y="949535"/>
                </a:lnTo>
                <a:lnTo>
                  <a:pt x="1123727" y="625879"/>
                </a:lnTo>
                <a:close/>
                <a:moveTo>
                  <a:pt x="0" y="0"/>
                </a:moveTo>
                <a:lnTo>
                  <a:pt x="1942777" y="0"/>
                </a:lnTo>
                <a:lnTo>
                  <a:pt x="1942777" y="2203748"/>
                </a:lnTo>
                <a:lnTo>
                  <a:pt x="0" y="2203748"/>
                </a:lnTo>
                <a:close/>
              </a:path>
            </a:pathLst>
          </a:custGeom>
        </p:spPr>
      </p:pic>
      <p:sp>
        <p:nvSpPr>
          <p:cNvPr id="5" name="TextBox 4">
            <a:extLst>
              <a:ext uri="{FF2B5EF4-FFF2-40B4-BE49-F238E27FC236}">
                <a16:creationId xmlns:a16="http://schemas.microsoft.com/office/drawing/2014/main" id="{0AFD813C-CD26-4F7B-BD98-541248D5BC52}"/>
              </a:ext>
            </a:extLst>
          </p:cNvPr>
          <p:cNvSpPr txBox="1"/>
          <p:nvPr userDrawn="1"/>
        </p:nvSpPr>
        <p:spPr>
          <a:xfrm>
            <a:off x="707800" y="272047"/>
            <a:ext cx="2444975" cy="338554"/>
          </a:xfrm>
          <a:prstGeom prst="rect">
            <a:avLst/>
          </a:prstGeom>
          <a:noFill/>
        </p:spPr>
        <p:txBody>
          <a:bodyPr wrap="square" rtlCol="0">
            <a:spAutoFit/>
          </a:bodyPr>
          <a:lstStyle/>
          <a:p>
            <a:r>
              <a:rPr lang="en-US" sz="16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GENETIZE</a:t>
            </a:r>
            <a:endParaRPr lang="en-ID" sz="20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endParaRPr>
          </a:p>
        </p:txBody>
      </p:sp>
      <p:sp>
        <p:nvSpPr>
          <p:cNvPr id="6" name="TextBox 5">
            <a:extLst>
              <a:ext uri="{FF2B5EF4-FFF2-40B4-BE49-F238E27FC236}">
                <a16:creationId xmlns:a16="http://schemas.microsoft.com/office/drawing/2014/main" id="{D437E331-B913-45A8-9201-8F2DC95AEF4E}"/>
              </a:ext>
            </a:extLst>
          </p:cNvPr>
          <p:cNvSpPr txBox="1"/>
          <p:nvPr userDrawn="1"/>
        </p:nvSpPr>
        <p:spPr>
          <a:xfrm>
            <a:off x="407989" y="6278175"/>
            <a:ext cx="2582862" cy="276999"/>
          </a:xfrm>
          <a:prstGeom prst="rect">
            <a:avLst/>
          </a:prstGeom>
          <a:noFill/>
        </p:spPr>
        <p:txBody>
          <a:bodyPr wrap="square" rtlCol="0">
            <a:spAutoFit/>
          </a:bodyPr>
          <a:lstStyle/>
          <a:p>
            <a:pPr algn="l"/>
            <a:r>
              <a:rPr lang="en-US" sz="1200" dirty="0">
                <a:solidFill>
                  <a:schemeClr val="bg1"/>
                </a:solidFill>
              </a:rPr>
              <a:t>EMERGENCY CALL 091-900</a:t>
            </a:r>
          </a:p>
        </p:txBody>
      </p:sp>
    </p:spTree>
    <p:extLst>
      <p:ext uri="{BB962C8B-B14F-4D97-AF65-F5344CB8AC3E}">
        <p14:creationId xmlns:p14="http://schemas.microsoft.com/office/powerpoint/2010/main" val="39638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01E57C7-A2D0-4CF4-8038-84D47481C6DB}"/>
              </a:ext>
            </a:extLst>
          </p:cNvPr>
          <p:cNvSpPr>
            <a:spLocks noGrp="1"/>
          </p:cNvSpPr>
          <p:nvPr>
            <p:ph type="pic" sz="quarter" idx="10" hasCustomPrompt="1"/>
          </p:nvPr>
        </p:nvSpPr>
        <p:spPr>
          <a:xfrm>
            <a:off x="3790336" y="836612"/>
            <a:ext cx="8401665" cy="4428561"/>
          </a:xfrm>
          <a:custGeom>
            <a:avLst/>
            <a:gdLst>
              <a:gd name="connsiteX0" fmla="*/ 0 w 8401665"/>
              <a:gd name="connsiteY0" fmla="*/ 0 h 4428561"/>
              <a:gd name="connsiteX1" fmla="*/ 8401665 w 8401665"/>
              <a:gd name="connsiteY1" fmla="*/ 0 h 4428561"/>
              <a:gd name="connsiteX2" fmla="*/ 8401665 w 8401665"/>
              <a:gd name="connsiteY2" fmla="*/ 4428561 h 4428561"/>
              <a:gd name="connsiteX3" fmla="*/ 0 w 8401665"/>
              <a:gd name="connsiteY3" fmla="*/ 4428561 h 4428561"/>
            </a:gdLst>
            <a:ahLst/>
            <a:cxnLst>
              <a:cxn ang="0">
                <a:pos x="connsiteX0" y="connsiteY0"/>
              </a:cxn>
              <a:cxn ang="0">
                <a:pos x="connsiteX1" y="connsiteY1"/>
              </a:cxn>
              <a:cxn ang="0">
                <a:pos x="connsiteX2" y="connsiteY2"/>
              </a:cxn>
              <a:cxn ang="0">
                <a:pos x="connsiteX3" y="connsiteY3"/>
              </a:cxn>
            </a:cxnLst>
            <a:rect l="l" t="t" r="r" b="b"/>
            <a:pathLst>
              <a:path w="8401665" h="4428561">
                <a:moveTo>
                  <a:pt x="0" y="0"/>
                </a:moveTo>
                <a:lnTo>
                  <a:pt x="8401665" y="0"/>
                </a:lnTo>
                <a:lnTo>
                  <a:pt x="8401665" y="4428561"/>
                </a:lnTo>
                <a:lnTo>
                  <a:pt x="0" y="4428561"/>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2397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DB7507-5731-422E-B180-A5534E0E9801}"/>
              </a:ext>
            </a:extLst>
          </p:cNvPr>
          <p:cNvSpPr>
            <a:spLocks noGrp="1"/>
          </p:cNvSpPr>
          <p:nvPr>
            <p:ph type="pic" sz="quarter" idx="10" hasCustomPrompt="1"/>
          </p:nvPr>
        </p:nvSpPr>
        <p:spPr>
          <a:xfrm>
            <a:off x="0" y="3033486"/>
            <a:ext cx="8259096" cy="2987903"/>
          </a:xfrm>
          <a:custGeom>
            <a:avLst/>
            <a:gdLst>
              <a:gd name="connsiteX0" fmla="*/ 0 w 8259096"/>
              <a:gd name="connsiteY0" fmla="*/ 0 h 2987903"/>
              <a:gd name="connsiteX1" fmla="*/ 8259096 w 8259096"/>
              <a:gd name="connsiteY1" fmla="*/ 0 h 2987903"/>
              <a:gd name="connsiteX2" fmla="*/ 8259096 w 8259096"/>
              <a:gd name="connsiteY2" fmla="*/ 2987903 h 2987903"/>
              <a:gd name="connsiteX3" fmla="*/ 0 w 8259096"/>
              <a:gd name="connsiteY3" fmla="*/ 2987903 h 2987903"/>
            </a:gdLst>
            <a:ahLst/>
            <a:cxnLst>
              <a:cxn ang="0">
                <a:pos x="connsiteX0" y="connsiteY0"/>
              </a:cxn>
              <a:cxn ang="0">
                <a:pos x="connsiteX1" y="connsiteY1"/>
              </a:cxn>
              <a:cxn ang="0">
                <a:pos x="connsiteX2" y="connsiteY2"/>
              </a:cxn>
              <a:cxn ang="0">
                <a:pos x="connsiteX3" y="connsiteY3"/>
              </a:cxn>
            </a:cxnLst>
            <a:rect l="l" t="t" r="r" b="b"/>
            <a:pathLst>
              <a:path w="8259096" h="2987903">
                <a:moveTo>
                  <a:pt x="0" y="0"/>
                </a:moveTo>
                <a:lnTo>
                  <a:pt x="8259096" y="0"/>
                </a:lnTo>
                <a:lnTo>
                  <a:pt x="8259096" y="2987903"/>
                </a:lnTo>
                <a:lnTo>
                  <a:pt x="0" y="2987903"/>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72702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63CD4A9-C0F0-4FB0-8163-817E15F475B0}"/>
              </a:ext>
            </a:extLst>
          </p:cNvPr>
          <p:cNvSpPr>
            <a:spLocks noGrp="1"/>
          </p:cNvSpPr>
          <p:nvPr>
            <p:ph type="pic" sz="quarter" idx="12" hasCustomPrompt="1"/>
          </p:nvPr>
        </p:nvSpPr>
        <p:spPr>
          <a:xfrm>
            <a:off x="8806714" y="1981200"/>
            <a:ext cx="2545500" cy="2735916"/>
          </a:xfrm>
          <a:custGeom>
            <a:avLst/>
            <a:gdLst>
              <a:gd name="connsiteX0" fmla="*/ 0 w 2545500"/>
              <a:gd name="connsiteY0" fmla="*/ 0 h 2735916"/>
              <a:gd name="connsiteX1" fmla="*/ 2545500 w 2545500"/>
              <a:gd name="connsiteY1" fmla="*/ 0 h 2735916"/>
              <a:gd name="connsiteX2" fmla="*/ 2545500 w 2545500"/>
              <a:gd name="connsiteY2" fmla="*/ 2735916 h 2735916"/>
              <a:gd name="connsiteX3" fmla="*/ 0 w 2545500"/>
              <a:gd name="connsiteY3" fmla="*/ 2735916 h 2735916"/>
            </a:gdLst>
            <a:ahLst/>
            <a:cxnLst>
              <a:cxn ang="0">
                <a:pos x="connsiteX0" y="connsiteY0"/>
              </a:cxn>
              <a:cxn ang="0">
                <a:pos x="connsiteX1" y="connsiteY1"/>
              </a:cxn>
              <a:cxn ang="0">
                <a:pos x="connsiteX2" y="connsiteY2"/>
              </a:cxn>
              <a:cxn ang="0">
                <a:pos x="connsiteX3" y="connsiteY3"/>
              </a:cxn>
            </a:cxnLst>
            <a:rect l="l" t="t" r="r" b="b"/>
            <a:pathLst>
              <a:path w="2545500" h="2735916">
                <a:moveTo>
                  <a:pt x="0" y="0"/>
                </a:moveTo>
                <a:lnTo>
                  <a:pt x="2545500" y="0"/>
                </a:lnTo>
                <a:lnTo>
                  <a:pt x="2545500" y="2735916"/>
                </a:lnTo>
                <a:lnTo>
                  <a:pt x="0" y="273591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8" name="Picture Placeholder 7">
            <a:extLst>
              <a:ext uri="{FF2B5EF4-FFF2-40B4-BE49-F238E27FC236}">
                <a16:creationId xmlns:a16="http://schemas.microsoft.com/office/drawing/2014/main" id="{5E729B15-B8DC-4CEC-8F5E-960A4076E36B}"/>
              </a:ext>
            </a:extLst>
          </p:cNvPr>
          <p:cNvSpPr>
            <a:spLocks noGrp="1"/>
          </p:cNvSpPr>
          <p:nvPr>
            <p:ph type="pic" sz="quarter" idx="11" hasCustomPrompt="1"/>
          </p:nvPr>
        </p:nvSpPr>
        <p:spPr>
          <a:xfrm>
            <a:off x="6151072" y="1981200"/>
            <a:ext cx="2545500" cy="2735916"/>
          </a:xfrm>
          <a:custGeom>
            <a:avLst/>
            <a:gdLst>
              <a:gd name="connsiteX0" fmla="*/ 0 w 2545500"/>
              <a:gd name="connsiteY0" fmla="*/ 0 h 2735916"/>
              <a:gd name="connsiteX1" fmla="*/ 2545500 w 2545500"/>
              <a:gd name="connsiteY1" fmla="*/ 0 h 2735916"/>
              <a:gd name="connsiteX2" fmla="*/ 2545500 w 2545500"/>
              <a:gd name="connsiteY2" fmla="*/ 2735916 h 2735916"/>
              <a:gd name="connsiteX3" fmla="*/ 0 w 2545500"/>
              <a:gd name="connsiteY3" fmla="*/ 2735916 h 2735916"/>
            </a:gdLst>
            <a:ahLst/>
            <a:cxnLst>
              <a:cxn ang="0">
                <a:pos x="connsiteX0" y="connsiteY0"/>
              </a:cxn>
              <a:cxn ang="0">
                <a:pos x="connsiteX1" y="connsiteY1"/>
              </a:cxn>
              <a:cxn ang="0">
                <a:pos x="connsiteX2" y="connsiteY2"/>
              </a:cxn>
              <a:cxn ang="0">
                <a:pos x="connsiteX3" y="connsiteY3"/>
              </a:cxn>
            </a:cxnLst>
            <a:rect l="l" t="t" r="r" b="b"/>
            <a:pathLst>
              <a:path w="2545500" h="2735916">
                <a:moveTo>
                  <a:pt x="0" y="0"/>
                </a:moveTo>
                <a:lnTo>
                  <a:pt x="2545500" y="0"/>
                </a:lnTo>
                <a:lnTo>
                  <a:pt x="2545500" y="2735916"/>
                </a:lnTo>
                <a:lnTo>
                  <a:pt x="0" y="273591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6" name="Picture Placeholder 5">
            <a:extLst>
              <a:ext uri="{FF2B5EF4-FFF2-40B4-BE49-F238E27FC236}">
                <a16:creationId xmlns:a16="http://schemas.microsoft.com/office/drawing/2014/main" id="{30CE0294-ADE4-4849-909C-5A39BA86C920}"/>
              </a:ext>
            </a:extLst>
          </p:cNvPr>
          <p:cNvSpPr>
            <a:spLocks noGrp="1"/>
          </p:cNvSpPr>
          <p:nvPr>
            <p:ph type="pic" sz="quarter" idx="10" hasCustomPrompt="1"/>
          </p:nvPr>
        </p:nvSpPr>
        <p:spPr>
          <a:xfrm>
            <a:off x="839788" y="1981200"/>
            <a:ext cx="5201141" cy="2735916"/>
          </a:xfrm>
          <a:custGeom>
            <a:avLst/>
            <a:gdLst>
              <a:gd name="connsiteX0" fmla="*/ 0 w 5201141"/>
              <a:gd name="connsiteY0" fmla="*/ 0 h 2735916"/>
              <a:gd name="connsiteX1" fmla="*/ 5201141 w 5201141"/>
              <a:gd name="connsiteY1" fmla="*/ 0 h 2735916"/>
              <a:gd name="connsiteX2" fmla="*/ 5201141 w 5201141"/>
              <a:gd name="connsiteY2" fmla="*/ 2735916 h 2735916"/>
              <a:gd name="connsiteX3" fmla="*/ 0 w 5201141"/>
              <a:gd name="connsiteY3" fmla="*/ 2735916 h 2735916"/>
            </a:gdLst>
            <a:ahLst/>
            <a:cxnLst>
              <a:cxn ang="0">
                <a:pos x="connsiteX0" y="connsiteY0"/>
              </a:cxn>
              <a:cxn ang="0">
                <a:pos x="connsiteX1" y="connsiteY1"/>
              </a:cxn>
              <a:cxn ang="0">
                <a:pos x="connsiteX2" y="connsiteY2"/>
              </a:cxn>
              <a:cxn ang="0">
                <a:pos x="connsiteX3" y="connsiteY3"/>
              </a:cxn>
            </a:cxnLst>
            <a:rect l="l" t="t" r="r" b="b"/>
            <a:pathLst>
              <a:path w="5201141" h="2735916">
                <a:moveTo>
                  <a:pt x="0" y="0"/>
                </a:moveTo>
                <a:lnTo>
                  <a:pt x="5201141" y="0"/>
                </a:lnTo>
                <a:lnTo>
                  <a:pt x="5201141" y="2735916"/>
                </a:lnTo>
                <a:lnTo>
                  <a:pt x="0" y="273591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8008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3A1B60-43AD-4EBB-BEC2-A258DF1CB363}"/>
              </a:ext>
            </a:extLst>
          </p:cNvPr>
          <p:cNvSpPr>
            <a:spLocks noGrp="1"/>
          </p:cNvSpPr>
          <p:nvPr>
            <p:ph type="pic" sz="quarter" idx="11" hasCustomPrompt="1"/>
          </p:nvPr>
        </p:nvSpPr>
        <p:spPr>
          <a:xfrm>
            <a:off x="5166850" y="3560126"/>
            <a:ext cx="6023132" cy="2330136"/>
          </a:xfrm>
          <a:custGeom>
            <a:avLst/>
            <a:gdLst>
              <a:gd name="connsiteX0" fmla="*/ 0 w 6023132"/>
              <a:gd name="connsiteY0" fmla="*/ 0 h 2330136"/>
              <a:gd name="connsiteX1" fmla="*/ 6023132 w 6023132"/>
              <a:gd name="connsiteY1" fmla="*/ 0 h 2330136"/>
              <a:gd name="connsiteX2" fmla="*/ 6023132 w 6023132"/>
              <a:gd name="connsiteY2" fmla="*/ 2330136 h 2330136"/>
              <a:gd name="connsiteX3" fmla="*/ 0 w 6023132"/>
              <a:gd name="connsiteY3" fmla="*/ 2330136 h 2330136"/>
            </a:gdLst>
            <a:ahLst/>
            <a:cxnLst>
              <a:cxn ang="0">
                <a:pos x="connsiteX0" y="connsiteY0"/>
              </a:cxn>
              <a:cxn ang="0">
                <a:pos x="connsiteX1" y="connsiteY1"/>
              </a:cxn>
              <a:cxn ang="0">
                <a:pos x="connsiteX2" y="connsiteY2"/>
              </a:cxn>
              <a:cxn ang="0">
                <a:pos x="connsiteX3" y="connsiteY3"/>
              </a:cxn>
            </a:cxnLst>
            <a:rect l="l" t="t" r="r" b="b"/>
            <a:pathLst>
              <a:path w="6023132" h="2330136">
                <a:moveTo>
                  <a:pt x="0" y="0"/>
                </a:moveTo>
                <a:lnTo>
                  <a:pt x="6023132" y="0"/>
                </a:lnTo>
                <a:lnTo>
                  <a:pt x="6023132" y="2330136"/>
                </a:lnTo>
                <a:lnTo>
                  <a:pt x="0" y="233013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5" name="Picture Placeholder 4">
            <a:extLst>
              <a:ext uri="{FF2B5EF4-FFF2-40B4-BE49-F238E27FC236}">
                <a16:creationId xmlns:a16="http://schemas.microsoft.com/office/drawing/2014/main" id="{FAB741DC-B2A8-4B8E-A1E2-61D14D7ED8BB}"/>
              </a:ext>
            </a:extLst>
          </p:cNvPr>
          <p:cNvSpPr>
            <a:spLocks noGrp="1"/>
          </p:cNvSpPr>
          <p:nvPr>
            <p:ph type="pic" sz="quarter" idx="10" hasCustomPrompt="1"/>
          </p:nvPr>
        </p:nvSpPr>
        <p:spPr>
          <a:xfrm>
            <a:off x="1002018" y="967740"/>
            <a:ext cx="3569982" cy="2330136"/>
          </a:xfrm>
          <a:custGeom>
            <a:avLst/>
            <a:gdLst>
              <a:gd name="connsiteX0" fmla="*/ 0 w 3569982"/>
              <a:gd name="connsiteY0" fmla="*/ 0 h 2330136"/>
              <a:gd name="connsiteX1" fmla="*/ 3569982 w 3569982"/>
              <a:gd name="connsiteY1" fmla="*/ 0 h 2330136"/>
              <a:gd name="connsiteX2" fmla="*/ 3569982 w 3569982"/>
              <a:gd name="connsiteY2" fmla="*/ 2330136 h 2330136"/>
              <a:gd name="connsiteX3" fmla="*/ 0 w 3569982"/>
              <a:gd name="connsiteY3" fmla="*/ 2330136 h 2330136"/>
            </a:gdLst>
            <a:ahLst/>
            <a:cxnLst>
              <a:cxn ang="0">
                <a:pos x="connsiteX0" y="connsiteY0"/>
              </a:cxn>
              <a:cxn ang="0">
                <a:pos x="connsiteX1" y="connsiteY1"/>
              </a:cxn>
              <a:cxn ang="0">
                <a:pos x="connsiteX2" y="connsiteY2"/>
              </a:cxn>
              <a:cxn ang="0">
                <a:pos x="connsiteX3" y="connsiteY3"/>
              </a:cxn>
            </a:cxnLst>
            <a:rect l="l" t="t" r="r" b="b"/>
            <a:pathLst>
              <a:path w="3569982" h="2330136">
                <a:moveTo>
                  <a:pt x="0" y="0"/>
                </a:moveTo>
                <a:lnTo>
                  <a:pt x="3569982" y="0"/>
                </a:lnTo>
                <a:lnTo>
                  <a:pt x="3569982" y="2330136"/>
                </a:lnTo>
                <a:lnTo>
                  <a:pt x="0" y="233013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9238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36DB017-8476-4957-B883-2BA32C55B639}"/>
              </a:ext>
            </a:extLst>
          </p:cNvPr>
          <p:cNvSpPr>
            <a:spLocks noGrp="1"/>
          </p:cNvSpPr>
          <p:nvPr>
            <p:ph type="pic" sz="quarter" idx="12" hasCustomPrompt="1"/>
          </p:nvPr>
        </p:nvSpPr>
        <p:spPr>
          <a:xfrm>
            <a:off x="8724900" y="828419"/>
            <a:ext cx="2627313" cy="3618900"/>
          </a:xfrm>
          <a:custGeom>
            <a:avLst/>
            <a:gdLst>
              <a:gd name="connsiteX0" fmla="*/ 0 w 2627313"/>
              <a:gd name="connsiteY0" fmla="*/ 0 h 3618900"/>
              <a:gd name="connsiteX1" fmla="*/ 2627313 w 2627313"/>
              <a:gd name="connsiteY1" fmla="*/ 0 h 3618900"/>
              <a:gd name="connsiteX2" fmla="*/ 2627313 w 2627313"/>
              <a:gd name="connsiteY2" fmla="*/ 3618900 h 3618900"/>
              <a:gd name="connsiteX3" fmla="*/ 0 w 2627313"/>
              <a:gd name="connsiteY3" fmla="*/ 3618900 h 3618900"/>
            </a:gdLst>
            <a:ahLst/>
            <a:cxnLst>
              <a:cxn ang="0">
                <a:pos x="connsiteX0" y="connsiteY0"/>
              </a:cxn>
              <a:cxn ang="0">
                <a:pos x="connsiteX1" y="connsiteY1"/>
              </a:cxn>
              <a:cxn ang="0">
                <a:pos x="connsiteX2" y="connsiteY2"/>
              </a:cxn>
              <a:cxn ang="0">
                <a:pos x="connsiteX3" y="connsiteY3"/>
              </a:cxn>
            </a:cxnLst>
            <a:rect l="l" t="t" r="r" b="b"/>
            <a:pathLst>
              <a:path w="2627313" h="3618900">
                <a:moveTo>
                  <a:pt x="0" y="0"/>
                </a:moveTo>
                <a:lnTo>
                  <a:pt x="2627313" y="0"/>
                </a:lnTo>
                <a:lnTo>
                  <a:pt x="2627313" y="3618900"/>
                </a:lnTo>
                <a:lnTo>
                  <a:pt x="0" y="3618900"/>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6" name="Picture Placeholder 5">
            <a:extLst>
              <a:ext uri="{FF2B5EF4-FFF2-40B4-BE49-F238E27FC236}">
                <a16:creationId xmlns:a16="http://schemas.microsoft.com/office/drawing/2014/main" id="{8154ED00-D784-45D5-89F6-F63D7D291E14}"/>
              </a:ext>
            </a:extLst>
          </p:cNvPr>
          <p:cNvSpPr>
            <a:spLocks noGrp="1"/>
          </p:cNvSpPr>
          <p:nvPr>
            <p:ph type="pic" sz="quarter" idx="11" hasCustomPrompt="1"/>
          </p:nvPr>
        </p:nvSpPr>
        <p:spPr>
          <a:xfrm>
            <a:off x="5129529" y="836613"/>
            <a:ext cx="3409633" cy="5184774"/>
          </a:xfrm>
          <a:custGeom>
            <a:avLst/>
            <a:gdLst>
              <a:gd name="connsiteX0" fmla="*/ 0 w 3409633"/>
              <a:gd name="connsiteY0" fmla="*/ 0 h 5184774"/>
              <a:gd name="connsiteX1" fmla="*/ 3409633 w 3409633"/>
              <a:gd name="connsiteY1" fmla="*/ 0 h 5184774"/>
              <a:gd name="connsiteX2" fmla="*/ 3409633 w 3409633"/>
              <a:gd name="connsiteY2" fmla="*/ 5184774 h 5184774"/>
              <a:gd name="connsiteX3" fmla="*/ 0 w 3409633"/>
              <a:gd name="connsiteY3" fmla="*/ 5184774 h 5184774"/>
            </a:gdLst>
            <a:ahLst/>
            <a:cxnLst>
              <a:cxn ang="0">
                <a:pos x="connsiteX0" y="connsiteY0"/>
              </a:cxn>
              <a:cxn ang="0">
                <a:pos x="connsiteX1" y="connsiteY1"/>
              </a:cxn>
              <a:cxn ang="0">
                <a:pos x="connsiteX2" y="connsiteY2"/>
              </a:cxn>
              <a:cxn ang="0">
                <a:pos x="connsiteX3" y="connsiteY3"/>
              </a:cxn>
            </a:cxnLst>
            <a:rect l="l" t="t" r="r" b="b"/>
            <a:pathLst>
              <a:path w="3409633" h="5184774">
                <a:moveTo>
                  <a:pt x="0" y="0"/>
                </a:moveTo>
                <a:lnTo>
                  <a:pt x="3409633" y="0"/>
                </a:lnTo>
                <a:lnTo>
                  <a:pt x="3409633" y="5184774"/>
                </a:lnTo>
                <a:lnTo>
                  <a:pt x="0" y="5184774"/>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45862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2AF3B32-9995-4D79-847D-6D55839C21C5}"/>
              </a:ext>
            </a:extLst>
          </p:cNvPr>
          <p:cNvSpPr>
            <a:spLocks noGrp="1"/>
          </p:cNvSpPr>
          <p:nvPr>
            <p:ph type="pic" sz="quarter" idx="11" hasCustomPrompt="1"/>
          </p:nvPr>
        </p:nvSpPr>
        <p:spPr>
          <a:xfrm>
            <a:off x="1" y="0"/>
            <a:ext cx="7211961" cy="6858000"/>
          </a:xfrm>
          <a:custGeom>
            <a:avLst/>
            <a:gdLst>
              <a:gd name="connsiteX0" fmla="*/ 0 w 7211961"/>
              <a:gd name="connsiteY0" fmla="*/ 0 h 6858000"/>
              <a:gd name="connsiteX1" fmla="*/ 7211961 w 7211961"/>
              <a:gd name="connsiteY1" fmla="*/ 0 h 6858000"/>
              <a:gd name="connsiteX2" fmla="*/ 7211961 w 7211961"/>
              <a:gd name="connsiteY2" fmla="*/ 6858000 h 6858000"/>
              <a:gd name="connsiteX3" fmla="*/ 0 w 7211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1961" h="6858000">
                <a:moveTo>
                  <a:pt x="0" y="0"/>
                </a:moveTo>
                <a:lnTo>
                  <a:pt x="7211961" y="0"/>
                </a:lnTo>
                <a:lnTo>
                  <a:pt x="7211961" y="6858000"/>
                </a:lnTo>
                <a:lnTo>
                  <a:pt x="0" y="6858000"/>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3372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56F7BD-7DDA-4A68-976E-73FFB9E8907C}"/>
              </a:ext>
            </a:extLst>
          </p:cNvPr>
          <p:cNvSpPr/>
          <p:nvPr userDrawn="1"/>
        </p:nvSpPr>
        <p:spPr>
          <a:xfrm>
            <a:off x="7286172" y="0"/>
            <a:ext cx="3431268" cy="6858000"/>
          </a:xfrm>
          <a:prstGeom prst="rect">
            <a:avLst/>
          </a:prstGeom>
          <a:solidFill>
            <a:schemeClr val="tx1">
              <a:lumMod val="85000"/>
              <a:lumOff val="15000"/>
            </a:schemeClr>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 name="Picture Placeholder 4">
            <a:extLst>
              <a:ext uri="{FF2B5EF4-FFF2-40B4-BE49-F238E27FC236}">
                <a16:creationId xmlns:a16="http://schemas.microsoft.com/office/drawing/2014/main" id="{E46AF3EE-707F-49B2-BB97-10737E42D19D}"/>
              </a:ext>
            </a:extLst>
          </p:cNvPr>
          <p:cNvSpPr>
            <a:spLocks noGrp="1"/>
          </p:cNvSpPr>
          <p:nvPr>
            <p:ph type="pic" sz="quarter" idx="11" hasCustomPrompt="1"/>
          </p:nvPr>
        </p:nvSpPr>
        <p:spPr>
          <a:xfrm>
            <a:off x="5372100" y="848276"/>
            <a:ext cx="6819900" cy="2318966"/>
          </a:xfrm>
          <a:custGeom>
            <a:avLst/>
            <a:gdLst>
              <a:gd name="connsiteX0" fmla="*/ 0 w 6819900"/>
              <a:gd name="connsiteY0" fmla="*/ 0 h 2318966"/>
              <a:gd name="connsiteX1" fmla="*/ 6819900 w 6819900"/>
              <a:gd name="connsiteY1" fmla="*/ 0 h 2318966"/>
              <a:gd name="connsiteX2" fmla="*/ 6819900 w 6819900"/>
              <a:gd name="connsiteY2" fmla="*/ 2318966 h 2318966"/>
              <a:gd name="connsiteX3" fmla="*/ 0 w 6819900"/>
              <a:gd name="connsiteY3" fmla="*/ 2318966 h 2318966"/>
            </a:gdLst>
            <a:ahLst/>
            <a:cxnLst>
              <a:cxn ang="0">
                <a:pos x="connsiteX0" y="connsiteY0"/>
              </a:cxn>
              <a:cxn ang="0">
                <a:pos x="connsiteX1" y="connsiteY1"/>
              </a:cxn>
              <a:cxn ang="0">
                <a:pos x="connsiteX2" y="connsiteY2"/>
              </a:cxn>
              <a:cxn ang="0">
                <a:pos x="connsiteX3" y="connsiteY3"/>
              </a:cxn>
            </a:cxnLst>
            <a:rect l="l" t="t" r="r" b="b"/>
            <a:pathLst>
              <a:path w="6819900" h="2318966">
                <a:moveTo>
                  <a:pt x="0" y="0"/>
                </a:moveTo>
                <a:lnTo>
                  <a:pt x="6819900" y="0"/>
                </a:lnTo>
                <a:lnTo>
                  <a:pt x="6819900" y="2318966"/>
                </a:lnTo>
                <a:lnTo>
                  <a:pt x="0" y="231896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3410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6A51D9-3E04-4FA1-8BF9-43128D6CAD78}"/>
              </a:ext>
            </a:extLst>
          </p:cNvPr>
          <p:cNvSpPr>
            <a:spLocks noGrp="1"/>
          </p:cNvSpPr>
          <p:nvPr>
            <p:ph type="pic" sz="quarter" idx="11" hasCustomPrompt="1"/>
          </p:nvPr>
        </p:nvSpPr>
        <p:spPr>
          <a:xfrm>
            <a:off x="0" y="0"/>
            <a:ext cx="5884606" cy="6858000"/>
          </a:xfrm>
          <a:custGeom>
            <a:avLst/>
            <a:gdLst>
              <a:gd name="connsiteX0" fmla="*/ 0 w 5884606"/>
              <a:gd name="connsiteY0" fmla="*/ 0 h 6858000"/>
              <a:gd name="connsiteX1" fmla="*/ 5884606 w 5884606"/>
              <a:gd name="connsiteY1" fmla="*/ 0 h 6858000"/>
              <a:gd name="connsiteX2" fmla="*/ 5884606 w 5884606"/>
              <a:gd name="connsiteY2" fmla="*/ 6858000 h 6858000"/>
              <a:gd name="connsiteX3" fmla="*/ 0 w 58846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84606" h="6858000">
                <a:moveTo>
                  <a:pt x="0" y="0"/>
                </a:moveTo>
                <a:lnTo>
                  <a:pt x="5884606" y="0"/>
                </a:lnTo>
                <a:lnTo>
                  <a:pt x="5884606" y="6858000"/>
                </a:lnTo>
                <a:lnTo>
                  <a:pt x="0" y="6858000"/>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1677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1968057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0BF51F-B24E-4629-9447-6F869DEA5840}"/>
              </a:ext>
            </a:extLst>
          </p:cNvPr>
          <p:cNvSpPr/>
          <p:nvPr userDrawn="1"/>
        </p:nvSpPr>
        <p:spPr>
          <a:xfrm>
            <a:off x="0" y="0"/>
            <a:ext cx="12192000" cy="2586180"/>
          </a:xfrm>
          <a:prstGeom prst="rect">
            <a:avLst/>
          </a:prstGeom>
          <a:solidFill>
            <a:schemeClr val="accent1"/>
          </a:solidFill>
          <a:ln>
            <a:noFill/>
          </a:ln>
          <a:effectLst>
            <a:outerShdw blurRad="12700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EB307C67-9C55-46E4-83B5-5FB45EBCE968}"/>
              </a:ext>
            </a:extLst>
          </p:cNvPr>
          <p:cNvSpPr>
            <a:spLocks noGrp="1"/>
          </p:cNvSpPr>
          <p:nvPr>
            <p:ph type="pic" sz="quarter" idx="14" hasCustomPrompt="1"/>
          </p:nvPr>
        </p:nvSpPr>
        <p:spPr>
          <a:xfrm>
            <a:off x="8996959" y="946463"/>
            <a:ext cx="2236386" cy="3167832"/>
          </a:xfrm>
          <a:custGeom>
            <a:avLst/>
            <a:gdLst>
              <a:gd name="connsiteX0" fmla="*/ 0 w 2236386"/>
              <a:gd name="connsiteY0" fmla="*/ 0 h 3167832"/>
              <a:gd name="connsiteX1" fmla="*/ 2236386 w 2236386"/>
              <a:gd name="connsiteY1" fmla="*/ 0 h 3167832"/>
              <a:gd name="connsiteX2" fmla="*/ 2236386 w 2236386"/>
              <a:gd name="connsiteY2" fmla="*/ 3167832 h 3167832"/>
              <a:gd name="connsiteX3" fmla="*/ 0 w 2236386"/>
              <a:gd name="connsiteY3" fmla="*/ 3167832 h 3167832"/>
            </a:gdLst>
            <a:ahLst/>
            <a:cxnLst>
              <a:cxn ang="0">
                <a:pos x="connsiteX0" y="connsiteY0"/>
              </a:cxn>
              <a:cxn ang="0">
                <a:pos x="connsiteX1" y="connsiteY1"/>
              </a:cxn>
              <a:cxn ang="0">
                <a:pos x="connsiteX2" y="connsiteY2"/>
              </a:cxn>
              <a:cxn ang="0">
                <a:pos x="connsiteX3" y="connsiteY3"/>
              </a:cxn>
            </a:cxnLst>
            <a:rect l="l" t="t" r="r" b="b"/>
            <a:pathLst>
              <a:path w="2236386" h="3167832">
                <a:moveTo>
                  <a:pt x="0" y="0"/>
                </a:moveTo>
                <a:lnTo>
                  <a:pt x="2236386" y="0"/>
                </a:lnTo>
                <a:lnTo>
                  <a:pt x="2236386" y="3167832"/>
                </a:lnTo>
                <a:lnTo>
                  <a:pt x="0" y="316783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11" name="Picture Placeholder 10">
            <a:extLst>
              <a:ext uri="{FF2B5EF4-FFF2-40B4-BE49-F238E27FC236}">
                <a16:creationId xmlns:a16="http://schemas.microsoft.com/office/drawing/2014/main" id="{B6BC29B9-CADE-41AD-B853-D8EDC30C7DF8}"/>
              </a:ext>
            </a:extLst>
          </p:cNvPr>
          <p:cNvSpPr>
            <a:spLocks noGrp="1"/>
          </p:cNvSpPr>
          <p:nvPr>
            <p:ph type="pic" sz="quarter" idx="13" hasCustomPrompt="1"/>
          </p:nvPr>
        </p:nvSpPr>
        <p:spPr>
          <a:xfrm>
            <a:off x="6319311" y="1455864"/>
            <a:ext cx="2236386" cy="3167832"/>
          </a:xfrm>
          <a:custGeom>
            <a:avLst/>
            <a:gdLst>
              <a:gd name="connsiteX0" fmla="*/ 0 w 2236386"/>
              <a:gd name="connsiteY0" fmla="*/ 0 h 3167832"/>
              <a:gd name="connsiteX1" fmla="*/ 2236386 w 2236386"/>
              <a:gd name="connsiteY1" fmla="*/ 0 h 3167832"/>
              <a:gd name="connsiteX2" fmla="*/ 2236386 w 2236386"/>
              <a:gd name="connsiteY2" fmla="*/ 3167832 h 3167832"/>
              <a:gd name="connsiteX3" fmla="*/ 0 w 2236386"/>
              <a:gd name="connsiteY3" fmla="*/ 3167832 h 3167832"/>
            </a:gdLst>
            <a:ahLst/>
            <a:cxnLst>
              <a:cxn ang="0">
                <a:pos x="connsiteX0" y="connsiteY0"/>
              </a:cxn>
              <a:cxn ang="0">
                <a:pos x="connsiteX1" y="connsiteY1"/>
              </a:cxn>
              <a:cxn ang="0">
                <a:pos x="connsiteX2" y="connsiteY2"/>
              </a:cxn>
              <a:cxn ang="0">
                <a:pos x="connsiteX3" y="connsiteY3"/>
              </a:cxn>
            </a:cxnLst>
            <a:rect l="l" t="t" r="r" b="b"/>
            <a:pathLst>
              <a:path w="2236386" h="3167832">
                <a:moveTo>
                  <a:pt x="0" y="0"/>
                </a:moveTo>
                <a:lnTo>
                  <a:pt x="2236386" y="0"/>
                </a:lnTo>
                <a:lnTo>
                  <a:pt x="2236386" y="3167832"/>
                </a:lnTo>
                <a:lnTo>
                  <a:pt x="0" y="316783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9" name="Picture Placeholder 8">
            <a:extLst>
              <a:ext uri="{FF2B5EF4-FFF2-40B4-BE49-F238E27FC236}">
                <a16:creationId xmlns:a16="http://schemas.microsoft.com/office/drawing/2014/main" id="{1AE929C7-CCF1-4B9D-BDC2-A135E35F6962}"/>
              </a:ext>
            </a:extLst>
          </p:cNvPr>
          <p:cNvSpPr>
            <a:spLocks noGrp="1"/>
          </p:cNvSpPr>
          <p:nvPr>
            <p:ph type="pic" sz="quarter" idx="12" hasCustomPrompt="1"/>
          </p:nvPr>
        </p:nvSpPr>
        <p:spPr>
          <a:xfrm>
            <a:off x="3641662" y="946463"/>
            <a:ext cx="2236386" cy="3167832"/>
          </a:xfrm>
          <a:custGeom>
            <a:avLst/>
            <a:gdLst>
              <a:gd name="connsiteX0" fmla="*/ 0 w 2236386"/>
              <a:gd name="connsiteY0" fmla="*/ 0 h 3167832"/>
              <a:gd name="connsiteX1" fmla="*/ 2236386 w 2236386"/>
              <a:gd name="connsiteY1" fmla="*/ 0 h 3167832"/>
              <a:gd name="connsiteX2" fmla="*/ 2236386 w 2236386"/>
              <a:gd name="connsiteY2" fmla="*/ 3167832 h 3167832"/>
              <a:gd name="connsiteX3" fmla="*/ 0 w 2236386"/>
              <a:gd name="connsiteY3" fmla="*/ 3167832 h 3167832"/>
            </a:gdLst>
            <a:ahLst/>
            <a:cxnLst>
              <a:cxn ang="0">
                <a:pos x="connsiteX0" y="connsiteY0"/>
              </a:cxn>
              <a:cxn ang="0">
                <a:pos x="connsiteX1" y="connsiteY1"/>
              </a:cxn>
              <a:cxn ang="0">
                <a:pos x="connsiteX2" y="connsiteY2"/>
              </a:cxn>
              <a:cxn ang="0">
                <a:pos x="connsiteX3" y="connsiteY3"/>
              </a:cxn>
            </a:cxnLst>
            <a:rect l="l" t="t" r="r" b="b"/>
            <a:pathLst>
              <a:path w="2236386" h="3167832">
                <a:moveTo>
                  <a:pt x="0" y="0"/>
                </a:moveTo>
                <a:lnTo>
                  <a:pt x="2236386" y="0"/>
                </a:lnTo>
                <a:lnTo>
                  <a:pt x="2236386" y="3167832"/>
                </a:lnTo>
                <a:lnTo>
                  <a:pt x="0" y="316783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7" name="Picture Placeholder 6">
            <a:extLst>
              <a:ext uri="{FF2B5EF4-FFF2-40B4-BE49-F238E27FC236}">
                <a16:creationId xmlns:a16="http://schemas.microsoft.com/office/drawing/2014/main" id="{4906B876-68C9-439C-B7E2-5C6164B73FFB}"/>
              </a:ext>
            </a:extLst>
          </p:cNvPr>
          <p:cNvSpPr>
            <a:spLocks noGrp="1"/>
          </p:cNvSpPr>
          <p:nvPr>
            <p:ph type="pic" sz="quarter" idx="11" hasCustomPrompt="1"/>
          </p:nvPr>
        </p:nvSpPr>
        <p:spPr>
          <a:xfrm>
            <a:off x="964015" y="1455864"/>
            <a:ext cx="2236386" cy="3167832"/>
          </a:xfrm>
          <a:custGeom>
            <a:avLst/>
            <a:gdLst>
              <a:gd name="connsiteX0" fmla="*/ 0 w 2236386"/>
              <a:gd name="connsiteY0" fmla="*/ 0 h 3167832"/>
              <a:gd name="connsiteX1" fmla="*/ 2236386 w 2236386"/>
              <a:gd name="connsiteY1" fmla="*/ 0 h 3167832"/>
              <a:gd name="connsiteX2" fmla="*/ 2236386 w 2236386"/>
              <a:gd name="connsiteY2" fmla="*/ 3167832 h 3167832"/>
              <a:gd name="connsiteX3" fmla="*/ 0 w 2236386"/>
              <a:gd name="connsiteY3" fmla="*/ 3167832 h 3167832"/>
            </a:gdLst>
            <a:ahLst/>
            <a:cxnLst>
              <a:cxn ang="0">
                <a:pos x="connsiteX0" y="connsiteY0"/>
              </a:cxn>
              <a:cxn ang="0">
                <a:pos x="connsiteX1" y="connsiteY1"/>
              </a:cxn>
              <a:cxn ang="0">
                <a:pos x="connsiteX2" y="connsiteY2"/>
              </a:cxn>
              <a:cxn ang="0">
                <a:pos x="connsiteX3" y="connsiteY3"/>
              </a:cxn>
            </a:cxnLst>
            <a:rect l="l" t="t" r="r" b="b"/>
            <a:pathLst>
              <a:path w="2236386" h="3167832">
                <a:moveTo>
                  <a:pt x="0" y="0"/>
                </a:moveTo>
                <a:lnTo>
                  <a:pt x="2236386" y="0"/>
                </a:lnTo>
                <a:lnTo>
                  <a:pt x="2236386" y="3167832"/>
                </a:lnTo>
                <a:lnTo>
                  <a:pt x="0" y="316783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8426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11" grpId="0" animBg="1"/>
      <p:bldP spid="9" grpId="0" animBg="1"/>
      <p:bldP spid="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37A4A53-A8B5-41EB-B0CF-8A65BEAB8FD2}"/>
              </a:ext>
            </a:extLst>
          </p:cNvPr>
          <p:cNvSpPr>
            <a:spLocks noGrp="1"/>
          </p:cNvSpPr>
          <p:nvPr>
            <p:ph type="pic" sz="quarter" idx="14" hasCustomPrompt="1"/>
          </p:nvPr>
        </p:nvSpPr>
        <p:spPr>
          <a:xfrm>
            <a:off x="9664757" y="2008510"/>
            <a:ext cx="1448140" cy="1679838"/>
          </a:xfrm>
          <a:custGeom>
            <a:avLst/>
            <a:gdLst>
              <a:gd name="connsiteX0" fmla="*/ 724070 w 1448140"/>
              <a:gd name="connsiteY0" fmla="*/ 0 h 1679838"/>
              <a:gd name="connsiteX1" fmla="*/ 1448140 w 1448140"/>
              <a:gd name="connsiteY1" fmla="*/ 362035 h 1679838"/>
              <a:gd name="connsiteX2" fmla="*/ 1448140 w 1448140"/>
              <a:gd name="connsiteY2" fmla="*/ 1317803 h 1679838"/>
              <a:gd name="connsiteX3" fmla="*/ 724070 w 1448140"/>
              <a:gd name="connsiteY3" fmla="*/ 1679838 h 1679838"/>
              <a:gd name="connsiteX4" fmla="*/ 0 w 1448140"/>
              <a:gd name="connsiteY4" fmla="*/ 1317803 h 1679838"/>
              <a:gd name="connsiteX5" fmla="*/ 0 w 1448140"/>
              <a:gd name="connsiteY5" fmla="*/ 362035 h 16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140" h="1679838">
                <a:moveTo>
                  <a:pt x="724070" y="0"/>
                </a:moveTo>
                <a:lnTo>
                  <a:pt x="1448140" y="362035"/>
                </a:lnTo>
                <a:lnTo>
                  <a:pt x="1448140" y="1317803"/>
                </a:lnTo>
                <a:lnTo>
                  <a:pt x="724070" y="1679838"/>
                </a:lnTo>
                <a:lnTo>
                  <a:pt x="0" y="1317803"/>
                </a:lnTo>
                <a:lnTo>
                  <a:pt x="0" y="36203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11" name="Picture Placeholder 10">
            <a:extLst>
              <a:ext uri="{FF2B5EF4-FFF2-40B4-BE49-F238E27FC236}">
                <a16:creationId xmlns:a16="http://schemas.microsoft.com/office/drawing/2014/main" id="{7539A3B4-C7E1-42F6-A06A-C51D840544D2}"/>
              </a:ext>
            </a:extLst>
          </p:cNvPr>
          <p:cNvSpPr>
            <a:spLocks noGrp="1"/>
          </p:cNvSpPr>
          <p:nvPr>
            <p:ph type="pic" sz="quarter" idx="13" hasCustomPrompt="1"/>
          </p:nvPr>
        </p:nvSpPr>
        <p:spPr>
          <a:xfrm>
            <a:off x="6802872" y="2008510"/>
            <a:ext cx="1448140" cy="1679838"/>
          </a:xfrm>
          <a:custGeom>
            <a:avLst/>
            <a:gdLst>
              <a:gd name="connsiteX0" fmla="*/ 724070 w 1448140"/>
              <a:gd name="connsiteY0" fmla="*/ 0 h 1679838"/>
              <a:gd name="connsiteX1" fmla="*/ 1448140 w 1448140"/>
              <a:gd name="connsiteY1" fmla="*/ 362035 h 1679838"/>
              <a:gd name="connsiteX2" fmla="*/ 1448140 w 1448140"/>
              <a:gd name="connsiteY2" fmla="*/ 1317803 h 1679838"/>
              <a:gd name="connsiteX3" fmla="*/ 724070 w 1448140"/>
              <a:gd name="connsiteY3" fmla="*/ 1679838 h 1679838"/>
              <a:gd name="connsiteX4" fmla="*/ 0 w 1448140"/>
              <a:gd name="connsiteY4" fmla="*/ 1317803 h 1679838"/>
              <a:gd name="connsiteX5" fmla="*/ 0 w 1448140"/>
              <a:gd name="connsiteY5" fmla="*/ 362035 h 16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140" h="1679838">
                <a:moveTo>
                  <a:pt x="724070" y="0"/>
                </a:moveTo>
                <a:lnTo>
                  <a:pt x="1448140" y="362035"/>
                </a:lnTo>
                <a:lnTo>
                  <a:pt x="1448140" y="1317803"/>
                </a:lnTo>
                <a:lnTo>
                  <a:pt x="724070" y="1679838"/>
                </a:lnTo>
                <a:lnTo>
                  <a:pt x="0" y="1317803"/>
                </a:lnTo>
                <a:lnTo>
                  <a:pt x="0" y="36203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9" name="Picture Placeholder 8">
            <a:extLst>
              <a:ext uri="{FF2B5EF4-FFF2-40B4-BE49-F238E27FC236}">
                <a16:creationId xmlns:a16="http://schemas.microsoft.com/office/drawing/2014/main" id="{C2981268-E3C3-4DAF-8A98-12F9B9E96AF5}"/>
              </a:ext>
            </a:extLst>
          </p:cNvPr>
          <p:cNvSpPr>
            <a:spLocks noGrp="1"/>
          </p:cNvSpPr>
          <p:nvPr>
            <p:ph type="pic" sz="quarter" idx="12" hasCustomPrompt="1"/>
          </p:nvPr>
        </p:nvSpPr>
        <p:spPr>
          <a:xfrm>
            <a:off x="3940988" y="2008510"/>
            <a:ext cx="1448140" cy="1679838"/>
          </a:xfrm>
          <a:custGeom>
            <a:avLst/>
            <a:gdLst>
              <a:gd name="connsiteX0" fmla="*/ 724070 w 1448140"/>
              <a:gd name="connsiteY0" fmla="*/ 0 h 1679838"/>
              <a:gd name="connsiteX1" fmla="*/ 1448140 w 1448140"/>
              <a:gd name="connsiteY1" fmla="*/ 362035 h 1679838"/>
              <a:gd name="connsiteX2" fmla="*/ 1448140 w 1448140"/>
              <a:gd name="connsiteY2" fmla="*/ 1317803 h 1679838"/>
              <a:gd name="connsiteX3" fmla="*/ 724070 w 1448140"/>
              <a:gd name="connsiteY3" fmla="*/ 1679838 h 1679838"/>
              <a:gd name="connsiteX4" fmla="*/ 0 w 1448140"/>
              <a:gd name="connsiteY4" fmla="*/ 1317803 h 1679838"/>
              <a:gd name="connsiteX5" fmla="*/ 0 w 1448140"/>
              <a:gd name="connsiteY5" fmla="*/ 362035 h 16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140" h="1679838">
                <a:moveTo>
                  <a:pt x="724070" y="0"/>
                </a:moveTo>
                <a:lnTo>
                  <a:pt x="1448140" y="362035"/>
                </a:lnTo>
                <a:lnTo>
                  <a:pt x="1448140" y="1317803"/>
                </a:lnTo>
                <a:lnTo>
                  <a:pt x="724070" y="1679838"/>
                </a:lnTo>
                <a:lnTo>
                  <a:pt x="0" y="1317803"/>
                </a:lnTo>
                <a:lnTo>
                  <a:pt x="0" y="36203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7" name="Picture Placeholder 6">
            <a:extLst>
              <a:ext uri="{FF2B5EF4-FFF2-40B4-BE49-F238E27FC236}">
                <a16:creationId xmlns:a16="http://schemas.microsoft.com/office/drawing/2014/main" id="{0BB229D5-A0C8-4985-87A8-FDADDA835BB3}"/>
              </a:ext>
            </a:extLst>
          </p:cNvPr>
          <p:cNvSpPr>
            <a:spLocks noGrp="1"/>
          </p:cNvSpPr>
          <p:nvPr>
            <p:ph type="pic" sz="quarter" idx="11" hasCustomPrompt="1"/>
          </p:nvPr>
        </p:nvSpPr>
        <p:spPr>
          <a:xfrm>
            <a:off x="1079104" y="2008510"/>
            <a:ext cx="1448140" cy="1679838"/>
          </a:xfrm>
          <a:custGeom>
            <a:avLst/>
            <a:gdLst>
              <a:gd name="connsiteX0" fmla="*/ 724070 w 1448140"/>
              <a:gd name="connsiteY0" fmla="*/ 0 h 1679838"/>
              <a:gd name="connsiteX1" fmla="*/ 1448140 w 1448140"/>
              <a:gd name="connsiteY1" fmla="*/ 362035 h 1679838"/>
              <a:gd name="connsiteX2" fmla="*/ 1448140 w 1448140"/>
              <a:gd name="connsiteY2" fmla="*/ 1317803 h 1679838"/>
              <a:gd name="connsiteX3" fmla="*/ 724070 w 1448140"/>
              <a:gd name="connsiteY3" fmla="*/ 1679838 h 1679838"/>
              <a:gd name="connsiteX4" fmla="*/ 0 w 1448140"/>
              <a:gd name="connsiteY4" fmla="*/ 1317803 h 1679838"/>
              <a:gd name="connsiteX5" fmla="*/ 0 w 1448140"/>
              <a:gd name="connsiteY5" fmla="*/ 362035 h 167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140" h="1679838">
                <a:moveTo>
                  <a:pt x="724070" y="0"/>
                </a:moveTo>
                <a:lnTo>
                  <a:pt x="1448140" y="362035"/>
                </a:lnTo>
                <a:lnTo>
                  <a:pt x="1448140" y="1317803"/>
                </a:lnTo>
                <a:lnTo>
                  <a:pt x="724070" y="1679838"/>
                </a:lnTo>
                <a:lnTo>
                  <a:pt x="0" y="1317803"/>
                </a:lnTo>
                <a:lnTo>
                  <a:pt x="0" y="36203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7144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F29967-181E-4923-8BBE-52A953DA7BA7}"/>
              </a:ext>
            </a:extLst>
          </p:cNvPr>
          <p:cNvSpPr/>
          <p:nvPr userDrawn="1"/>
        </p:nvSpPr>
        <p:spPr>
          <a:xfrm>
            <a:off x="1" y="0"/>
            <a:ext cx="3251738" cy="6858000"/>
          </a:xfrm>
          <a:prstGeom prst="rect">
            <a:avLst/>
          </a:prstGeom>
          <a:solidFill>
            <a:schemeClr val="tx1">
              <a:lumMod val="85000"/>
              <a:lumOff val="15000"/>
            </a:schemeClr>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3">
            <a:extLst>
              <a:ext uri="{FF2B5EF4-FFF2-40B4-BE49-F238E27FC236}">
                <a16:creationId xmlns:a16="http://schemas.microsoft.com/office/drawing/2014/main" id="{5B727363-56FE-40C3-B695-DBA5EFFC03EF}"/>
              </a:ext>
            </a:extLst>
          </p:cNvPr>
          <p:cNvSpPr>
            <a:spLocks noGrp="1"/>
          </p:cNvSpPr>
          <p:nvPr>
            <p:ph type="pic" sz="quarter" idx="11" hasCustomPrompt="1"/>
          </p:nvPr>
        </p:nvSpPr>
        <p:spPr>
          <a:xfrm>
            <a:off x="1660660" y="1542997"/>
            <a:ext cx="3251738" cy="3772006"/>
          </a:xfrm>
          <a:custGeom>
            <a:avLst/>
            <a:gdLst>
              <a:gd name="connsiteX0" fmla="*/ 1625869 w 3251738"/>
              <a:gd name="connsiteY0" fmla="*/ 0 h 3772006"/>
              <a:gd name="connsiteX1" fmla="*/ 3251738 w 3251738"/>
              <a:gd name="connsiteY1" fmla="*/ 812935 h 3772006"/>
              <a:gd name="connsiteX2" fmla="*/ 3251738 w 3251738"/>
              <a:gd name="connsiteY2" fmla="*/ 2959072 h 3772006"/>
              <a:gd name="connsiteX3" fmla="*/ 1625869 w 3251738"/>
              <a:gd name="connsiteY3" fmla="*/ 3772006 h 3772006"/>
              <a:gd name="connsiteX4" fmla="*/ 0 w 3251738"/>
              <a:gd name="connsiteY4" fmla="*/ 2959072 h 3772006"/>
              <a:gd name="connsiteX5" fmla="*/ 0 w 3251738"/>
              <a:gd name="connsiteY5" fmla="*/ 812935 h 37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1738" h="3772006">
                <a:moveTo>
                  <a:pt x="1625869" y="0"/>
                </a:moveTo>
                <a:lnTo>
                  <a:pt x="3251738" y="812935"/>
                </a:lnTo>
                <a:lnTo>
                  <a:pt x="3251738" y="2959072"/>
                </a:lnTo>
                <a:lnTo>
                  <a:pt x="1625869" y="3772006"/>
                </a:lnTo>
                <a:lnTo>
                  <a:pt x="0" y="2959072"/>
                </a:lnTo>
                <a:lnTo>
                  <a:pt x="0" y="81293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56242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038CEEB-FC9C-48FE-9114-C62D4FCD405A}"/>
              </a:ext>
            </a:extLst>
          </p:cNvPr>
          <p:cNvSpPr>
            <a:spLocks noGrp="1"/>
          </p:cNvSpPr>
          <p:nvPr>
            <p:ph type="pic" sz="quarter" idx="11" hasCustomPrompt="1"/>
          </p:nvPr>
        </p:nvSpPr>
        <p:spPr>
          <a:xfrm>
            <a:off x="7174045" y="836612"/>
            <a:ext cx="3887882" cy="5184776"/>
          </a:xfrm>
          <a:custGeom>
            <a:avLst/>
            <a:gdLst>
              <a:gd name="connsiteX0" fmla="*/ 0 w 3887882"/>
              <a:gd name="connsiteY0" fmla="*/ 0 h 5184776"/>
              <a:gd name="connsiteX1" fmla="*/ 3887882 w 3887882"/>
              <a:gd name="connsiteY1" fmla="*/ 0 h 5184776"/>
              <a:gd name="connsiteX2" fmla="*/ 3887882 w 3887882"/>
              <a:gd name="connsiteY2" fmla="*/ 5184776 h 5184776"/>
              <a:gd name="connsiteX3" fmla="*/ 0 w 3887882"/>
              <a:gd name="connsiteY3" fmla="*/ 5184776 h 5184776"/>
            </a:gdLst>
            <a:ahLst/>
            <a:cxnLst>
              <a:cxn ang="0">
                <a:pos x="connsiteX0" y="connsiteY0"/>
              </a:cxn>
              <a:cxn ang="0">
                <a:pos x="connsiteX1" y="connsiteY1"/>
              </a:cxn>
              <a:cxn ang="0">
                <a:pos x="connsiteX2" y="connsiteY2"/>
              </a:cxn>
              <a:cxn ang="0">
                <a:pos x="connsiteX3" y="connsiteY3"/>
              </a:cxn>
            </a:cxnLst>
            <a:rect l="l" t="t" r="r" b="b"/>
            <a:pathLst>
              <a:path w="3887882" h="5184776">
                <a:moveTo>
                  <a:pt x="0" y="0"/>
                </a:moveTo>
                <a:lnTo>
                  <a:pt x="3887882" y="0"/>
                </a:lnTo>
                <a:lnTo>
                  <a:pt x="3887882" y="5184776"/>
                </a:lnTo>
                <a:lnTo>
                  <a:pt x="0" y="5184776"/>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7143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22FE071-7D05-4832-87DE-87765643DF7F}"/>
              </a:ext>
            </a:extLst>
          </p:cNvPr>
          <p:cNvSpPr>
            <a:spLocks noGrp="1"/>
          </p:cNvSpPr>
          <p:nvPr>
            <p:ph type="pic" sz="quarter" idx="14" hasCustomPrompt="1"/>
          </p:nvPr>
        </p:nvSpPr>
        <p:spPr>
          <a:xfrm>
            <a:off x="9203263" y="4433093"/>
            <a:ext cx="2051726" cy="1482819"/>
          </a:xfrm>
          <a:custGeom>
            <a:avLst/>
            <a:gdLst>
              <a:gd name="connsiteX0" fmla="*/ 0 w 2051726"/>
              <a:gd name="connsiteY0" fmla="*/ 0 h 1482819"/>
              <a:gd name="connsiteX1" fmla="*/ 2051726 w 2051726"/>
              <a:gd name="connsiteY1" fmla="*/ 0 h 1482819"/>
              <a:gd name="connsiteX2" fmla="*/ 2051726 w 2051726"/>
              <a:gd name="connsiteY2" fmla="*/ 1482819 h 1482819"/>
              <a:gd name="connsiteX3" fmla="*/ 0 w 2051726"/>
              <a:gd name="connsiteY3" fmla="*/ 1482819 h 1482819"/>
            </a:gdLst>
            <a:ahLst/>
            <a:cxnLst>
              <a:cxn ang="0">
                <a:pos x="connsiteX0" y="connsiteY0"/>
              </a:cxn>
              <a:cxn ang="0">
                <a:pos x="connsiteX1" y="connsiteY1"/>
              </a:cxn>
              <a:cxn ang="0">
                <a:pos x="connsiteX2" y="connsiteY2"/>
              </a:cxn>
              <a:cxn ang="0">
                <a:pos x="connsiteX3" y="connsiteY3"/>
              </a:cxn>
            </a:cxnLst>
            <a:rect l="l" t="t" r="r" b="b"/>
            <a:pathLst>
              <a:path w="2051726" h="1482819">
                <a:moveTo>
                  <a:pt x="0" y="0"/>
                </a:moveTo>
                <a:lnTo>
                  <a:pt x="2051726" y="0"/>
                </a:lnTo>
                <a:lnTo>
                  <a:pt x="2051726" y="1482819"/>
                </a:lnTo>
                <a:lnTo>
                  <a:pt x="0" y="1482819"/>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11" name="Picture Placeholder 10">
            <a:extLst>
              <a:ext uri="{FF2B5EF4-FFF2-40B4-BE49-F238E27FC236}">
                <a16:creationId xmlns:a16="http://schemas.microsoft.com/office/drawing/2014/main" id="{B4179591-DDF7-4247-8624-1E60ACCEA30D}"/>
              </a:ext>
            </a:extLst>
          </p:cNvPr>
          <p:cNvSpPr>
            <a:spLocks noGrp="1"/>
          </p:cNvSpPr>
          <p:nvPr>
            <p:ph type="pic" sz="quarter" idx="13" hasCustomPrompt="1"/>
          </p:nvPr>
        </p:nvSpPr>
        <p:spPr>
          <a:xfrm>
            <a:off x="9203263" y="942082"/>
            <a:ext cx="2051726" cy="3176583"/>
          </a:xfrm>
          <a:custGeom>
            <a:avLst/>
            <a:gdLst>
              <a:gd name="connsiteX0" fmla="*/ 0 w 2051726"/>
              <a:gd name="connsiteY0" fmla="*/ 0 h 3176583"/>
              <a:gd name="connsiteX1" fmla="*/ 2051726 w 2051726"/>
              <a:gd name="connsiteY1" fmla="*/ 0 h 3176583"/>
              <a:gd name="connsiteX2" fmla="*/ 2051726 w 2051726"/>
              <a:gd name="connsiteY2" fmla="*/ 3176583 h 3176583"/>
              <a:gd name="connsiteX3" fmla="*/ 0 w 2051726"/>
              <a:gd name="connsiteY3" fmla="*/ 3176583 h 3176583"/>
            </a:gdLst>
            <a:ahLst/>
            <a:cxnLst>
              <a:cxn ang="0">
                <a:pos x="connsiteX0" y="connsiteY0"/>
              </a:cxn>
              <a:cxn ang="0">
                <a:pos x="connsiteX1" y="connsiteY1"/>
              </a:cxn>
              <a:cxn ang="0">
                <a:pos x="connsiteX2" y="connsiteY2"/>
              </a:cxn>
              <a:cxn ang="0">
                <a:pos x="connsiteX3" y="connsiteY3"/>
              </a:cxn>
            </a:cxnLst>
            <a:rect l="l" t="t" r="r" b="b"/>
            <a:pathLst>
              <a:path w="2051726" h="3176583">
                <a:moveTo>
                  <a:pt x="0" y="0"/>
                </a:moveTo>
                <a:lnTo>
                  <a:pt x="2051726" y="0"/>
                </a:lnTo>
                <a:lnTo>
                  <a:pt x="2051726" y="3176583"/>
                </a:lnTo>
                <a:lnTo>
                  <a:pt x="0" y="3176583"/>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9" name="Picture Placeholder 8">
            <a:extLst>
              <a:ext uri="{FF2B5EF4-FFF2-40B4-BE49-F238E27FC236}">
                <a16:creationId xmlns:a16="http://schemas.microsoft.com/office/drawing/2014/main" id="{E4040256-5F7E-4779-879B-65DA101265A6}"/>
              </a:ext>
            </a:extLst>
          </p:cNvPr>
          <p:cNvSpPr>
            <a:spLocks noGrp="1"/>
          </p:cNvSpPr>
          <p:nvPr>
            <p:ph type="pic" sz="quarter" idx="12" hasCustomPrompt="1"/>
          </p:nvPr>
        </p:nvSpPr>
        <p:spPr>
          <a:xfrm>
            <a:off x="4524077" y="2739329"/>
            <a:ext cx="4391322" cy="3176583"/>
          </a:xfrm>
          <a:custGeom>
            <a:avLst/>
            <a:gdLst>
              <a:gd name="connsiteX0" fmla="*/ 0 w 4391322"/>
              <a:gd name="connsiteY0" fmla="*/ 0 h 3176583"/>
              <a:gd name="connsiteX1" fmla="*/ 4391322 w 4391322"/>
              <a:gd name="connsiteY1" fmla="*/ 0 h 3176583"/>
              <a:gd name="connsiteX2" fmla="*/ 4391322 w 4391322"/>
              <a:gd name="connsiteY2" fmla="*/ 3176583 h 3176583"/>
              <a:gd name="connsiteX3" fmla="*/ 0 w 4391322"/>
              <a:gd name="connsiteY3" fmla="*/ 3176583 h 3176583"/>
            </a:gdLst>
            <a:ahLst/>
            <a:cxnLst>
              <a:cxn ang="0">
                <a:pos x="connsiteX0" y="connsiteY0"/>
              </a:cxn>
              <a:cxn ang="0">
                <a:pos x="connsiteX1" y="connsiteY1"/>
              </a:cxn>
              <a:cxn ang="0">
                <a:pos x="connsiteX2" y="connsiteY2"/>
              </a:cxn>
              <a:cxn ang="0">
                <a:pos x="connsiteX3" y="connsiteY3"/>
              </a:cxn>
            </a:cxnLst>
            <a:rect l="l" t="t" r="r" b="b"/>
            <a:pathLst>
              <a:path w="4391322" h="3176583">
                <a:moveTo>
                  <a:pt x="0" y="0"/>
                </a:moveTo>
                <a:lnTo>
                  <a:pt x="4391322" y="0"/>
                </a:lnTo>
                <a:lnTo>
                  <a:pt x="4391322" y="3176583"/>
                </a:lnTo>
                <a:lnTo>
                  <a:pt x="0" y="3176583"/>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7" name="Picture Placeholder 6">
            <a:extLst>
              <a:ext uri="{FF2B5EF4-FFF2-40B4-BE49-F238E27FC236}">
                <a16:creationId xmlns:a16="http://schemas.microsoft.com/office/drawing/2014/main" id="{16805C57-FAF8-4C13-B77A-F151C22949A0}"/>
              </a:ext>
            </a:extLst>
          </p:cNvPr>
          <p:cNvSpPr>
            <a:spLocks noGrp="1"/>
          </p:cNvSpPr>
          <p:nvPr>
            <p:ph type="pic" sz="quarter" idx="11" hasCustomPrompt="1"/>
          </p:nvPr>
        </p:nvSpPr>
        <p:spPr>
          <a:xfrm>
            <a:off x="4524077" y="942082"/>
            <a:ext cx="4391322" cy="1482819"/>
          </a:xfrm>
          <a:custGeom>
            <a:avLst/>
            <a:gdLst>
              <a:gd name="connsiteX0" fmla="*/ 0 w 4391322"/>
              <a:gd name="connsiteY0" fmla="*/ 0 h 1482819"/>
              <a:gd name="connsiteX1" fmla="*/ 4391322 w 4391322"/>
              <a:gd name="connsiteY1" fmla="*/ 0 h 1482819"/>
              <a:gd name="connsiteX2" fmla="*/ 4391322 w 4391322"/>
              <a:gd name="connsiteY2" fmla="*/ 1482819 h 1482819"/>
              <a:gd name="connsiteX3" fmla="*/ 0 w 4391322"/>
              <a:gd name="connsiteY3" fmla="*/ 1482819 h 1482819"/>
            </a:gdLst>
            <a:ahLst/>
            <a:cxnLst>
              <a:cxn ang="0">
                <a:pos x="connsiteX0" y="connsiteY0"/>
              </a:cxn>
              <a:cxn ang="0">
                <a:pos x="connsiteX1" y="connsiteY1"/>
              </a:cxn>
              <a:cxn ang="0">
                <a:pos x="connsiteX2" y="connsiteY2"/>
              </a:cxn>
              <a:cxn ang="0">
                <a:pos x="connsiteX3" y="connsiteY3"/>
              </a:cxn>
            </a:cxnLst>
            <a:rect l="l" t="t" r="r" b="b"/>
            <a:pathLst>
              <a:path w="4391322" h="1482819">
                <a:moveTo>
                  <a:pt x="0" y="0"/>
                </a:moveTo>
                <a:lnTo>
                  <a:pt x="4391322" y="0"/>
                </a:lnTo>
                <a:lnTo>
                  <a:pt x="4391322" y="1482819"/>
                </a:lnTo>
                <a:lnTo>
                  <a:pt x="0" y="1482819"/>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1854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986C-A92B-4535-8AF5-2D5DE365191D}"/>
              </a:ext>
            </a:extLst>
          </p:cNvPr>
          <p:cNvSpPr>
            <a:spLocks noGrp="1"/>
          </p:cNvSpPr>
          <p:nvPr>
            <p:ph type="pic" sz="quarter" idx="15" hasCustomPrompt="1"/>
          </p:nvPr>
        </p:nvSpPr>
        <p:spPr>
          <a:xfrm>
            <a:off x="10621102" y="998123"/>
            <a:ext cx="3141793" cy="4864279"/>
          </a:xfrm>
          <a:custGeom>
            <a:avLst/>
            <a:gdLst>
              <a:gd name="connsiteX0" fmla="*/ 0 w 3141793"/>
              <a:gd name="connsiteY0" fmla="*/ 0 h 4864279"/>
              <a:gd name="connsiteX1" fmla="*/ 3141793 w 3141793"/>
              <a:gd name="connsiteY1" fmla="*/ 0 h 4864279"/>
              <a:gd name="connsiteX2" fmla="*/ 3141793 w 3141793"/>
              <a:gd name="connsiteY2" fmla="*/ 4864279 h 4864279"/>
              <a:gd name="connsiteX3" fmla="*/ 0 w 3141793"/>
              <a:gd name="connsiteY3" fmla="*/ 4864279 h 4864279"/>
            </a:gdLst>
            <a:ahLst/>
            <a:cxnLst>
              <a:cxn ang="0">
                <a:pos x="connsiteX0" y="connsiteY0"/>
              </a:cxn>
              <a:cxn ang="0">
                <a:pos x="connsiteX1" y="connsiteY1"/>
              </a:cxn>
              <a:cxn ang="0">
                <a:pos x="connsiteX2" y="connsiteY2"/>
              </a:cxn>
              <a:cxn ang="0">
                <a:pos x="connsiteX3" y="connsiteY3"/>
              </a:cxn>
            </a:cxnLst>
            <a:rect l="l" t="t" r="r" b="b"/>
            <a:pathLst>
              <a:path w="3141793" h="4864279">
                <a:moveTo>
                  <a:pt x="0" y="0"/>
                </a:moveTo>
                <a:lnTo>
                  <a:pt x="3141793" y="0"/>
                </a:lnTo>
                <a:lnTo>
                  <a:pt x="3141793" y="4864279"/>
                </a:lnTo>
                <a:lnTo>
                  <a:pt x="0" y="4864279"/>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9" name="Picture Placeholder 8">
            <a:extLst>
              <a:ext uri="{FF2B5EF4-FFF2-40B4-BE49-F238E27FC236}">
                <a16:creationId xmlns:a16="http://schemas.microsoft.com/office/drawing/2014/main" id="{302E6527-86A5-4A5C-A14B-1AF88AB23346}"/>
              </a:ext>
            </a:extLst>
          </p:cNvPr>
          <p:cNvSpPr>
            <a:spLocks noGrp="1"/>
          </p:cNvSpPr>
          <p:nvPr>
            <p:ph type="pic" sz="quarter" idx="14" hasCustomPrompt="1"/>
          </p:nvPr>
        </p:nvSpPr>
        <p:spPr>
          <a:xfrm>
            <a:off x="2259323" y="998123"/>
            <a:ext cx="3141794" cy="4864279"/>
          </a:xfrm>
          <a:custGeom>
            <a:avLst/>
            <a:gdLst>
              <a:gd name="connsiteX0" fmla="*/ 0 w 3141794"/>
              <a:gd name="connsiteY0" fmla="*/ 0 h 4864279"/>
              <a:gd name="connsiteX1" fmla="*/ 3141794 w 3141794"/>
              <a:gd name="connsiteY1" fmla="*/ 0 h 4864279"/>
              <a:gd name="connsiteX2" fmla="*/ 3141794 w 3141794"/>
              <a:gd name="connsiteY2" fmla="*/ 4864279 h 4864279"/>
              <a:gd name="connsiteX3" fmla="*/ 0 w 3141794"/>
              <a:gd name="connsiteY3" fmla="*/ 4864279 h 4864279"/>
            </a:gdLst>
            <a:ahLst/>
            <a:cxnLst>
              <a:cxn ang="0">
                <a:pos x="connsiteX0" y="connsiteY0"/>
              </a:cxn>
              <a:cxn ang="0">
                <a:pos x="connsiteX1" y="connsiteY1"/>
              </a:cxn>
              <a:cxn ang="0">
                <a:pos x="connsiteX2" y="connsiteY2"/>
              </a:cxn>
              <a:cxn ang="0">
                <a:pos x="connsiteX3" y="connsiteY3"/>
              </a:cxn>
            </a:cxnLst>
            <a:rect l="l" t="t" r="r" b="b"/>
            <a:pathLst>
              <a:path w="3141794" h="4864279">
                <a:moveTo>
                  <a:pt x="0" y="0"/>
                </a:moveTo>
                <a:lnTo>
                  <a:pt x="3141794" y="0"/>
                </a:lnTo>
                <a:lnTo>
                  <a:pt x="3141794" y="4864279"/>
                </a:lnTo>
                <a:lnTo>
                  <a:pt x="0" y="4864279"/>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7" name="Picture Placeholder 6">
            <a:extLst>
              <a:ext uri="{FF2B5EF4-FFF2-40B4-BE49-F238E27FC236}">
                <a16:creationId xmlns:a16="http://schemas.microsoft.com/office/drawing/2014/main" id="{698393FB-FEDB-4A83-9EAC-4F1D8AAA2F6A}"/>
              </a:ext>
            </a:extLst>
          </p:cNvPr>
          <p:cNvSpPr>
            <a:spLocks noGrp="1"/>
          </p:cNvSpPr>
          <p:nvPr>
            <p:ph type="pic" sz="quarter" idx="13" hasCustomPrompt="1"/>
          </p:nvPr>
        </p:nvSpPr>
        <p:spPr>
          <a:xfrm>
            <a:off x="-1329089" y="998123"/>
            <a:ext cx="3141793" cy="4864279"/>
          </a:xfrm>
          <a:custGeom>
            <a:avLst/>
            <a:gdLst>
              <a:gd name="connsiteX0" fmla="*/ 0 w 3141793"/>
              <a:gd name="connsiteY0" fmla="*/ 0 h 4864279"/>
              <a:gd name="connsiteX1" fmla="*/ 3141793 w 3141793"/>
              <a:gd name="connsiteY1" fmla="*/ 0 h 4864279"/>
              <a:gd name="connsiteX2" fmla="*/ 3141793 w 3141793"/>
              <a:gd name="connsiteY2" fmla="*/ 4864279 h 4864279"/>
              <a:gd name="connsiteX3" fmla="*/ 0 w 3141793"/>
              <a:gd name="connsiteY3" fmla="*/ 4864279 h 4864279"/>
            </a:gdLst>
            <a:ahLst/>
            <a:cxnLst>
              <a:cxn ang="0">
                <a:pos x="connsiteX0" y="connsiteY0"/>
              </a:cxn>
              <a:cxn ang="0">
                <a:pos x="connsiteX1" y="connsiteY1"/>
              </a:cxn>
              <a:cxn ang="0">
                <a:pos x="connsiteX2" y="connsiteY2"/>
              </a:cxn>
              <a:cxn ang="0">
                <a:pos x="connsiteX3" y="connsiteY3"/>
              </a:cxn>
            </a:cxnLst>
            <a:rect l="l" t="t" r="r" b="b"/>
            <a:pathLst>
              <a:path w="3141793" h="4864279">
                <a:moveTo>
                  <a:pt x="0" y="0"/>
                </a:moveTo>
                <a:lnTo>
                  <a:pt x="3141793" y="0"/>
                </a:lnTo>
                <a:lnTo>
                  <a:pt x="3141793" y="4864279"/>
                </a:lnTo>
                <a:lnTo>
                  <a:pt x="0" y="4864279"/>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0366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B42E84-7732-4D93-A49E-3F504827FD3F}"/>
              </a:ext>
            </a:extLst>
          </p:cNvPr>
          <p:cNvSpPr>
            <a:spLocks noGrp="1"/>
          </p:cNvSpPr>
          <p:nvPr>
            <p:ph type="pic" sz="quarter" idx="15" hasCustomPrompt="1"/>
          </p:nvPr>
        </p:nvSpPr>
        <p:spPr>
          <a:xfrm>
            <a:off x="6515102" y="0"/>
            <a:ext cx="5676899" cy="6858000"/>
          </a:xfrm>
          <a:custGeom>
            <a:avLst/>
            <a:gdLst>
              <a:gd name="connsiteX0" fmla="*/ 0 w 5676899"/>
              <a:gd name="connsiteY0" fmla="*/ 0 h 6858000"/>
              <a:gd name="connsiteX1" fmla="*/ 5676899 w 5676899"/>
              <a:gd name="connsiteY1" fmla="*/ 0 h 6858000"/>
              <a:gd name="connsiteX2" fmla="*/ 5676899 w 5676899"/>
              <a:gd name="connsiteY2" fmla="*/ 6858000 h 6858000"/>
              <a:gd name="connsiteX3" fmla="*/ 0 w 56768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76899" h="6858000">
                <a:moveTo>
                  <a:pt x="0" y="0"/>
                </a:moveTo>
                <a:lnTo>
                  <a:pt x="5676899" y="0"/>
                </a:lnTo>
                <a:lnTo>
                  <a:pt x="5676899" y="6858000"/>
                </a:lnTo>
                <a:lnTo>
                  <a:pt x="0" y="6858000"/>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0518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4F725B-31D2-4AF4-9F09-1E85A9540D09}"/>
              </a:ext>
            </a:extLst>
          </p:cNvPr>
          <p:cNvSpPr>
            <a:spLocks noGrp="1"/>
          </p:cNvSpPr>
          <p:nvPr>
            <p:ph type="pic" sz="quarter" idx="17" hasCustomPrompt="1"/>
          </p:nvPr>
        </p:nvSpPr>
        <p:spPr>
          <a:xfrm>
            <a:off x="8061557" y="1210207"/>
            <a:ext cx="3141793" cy="3383977"/>
          </a:xfrm>
          <a:custGeom>
            <a:avLst/>
            <a:gdLst>
              <a:gd name="connsiteX0" fmla="*/ 0 w 3141793"/>
              <a:gd name="connsiteY0" fmla="*/ 0 h 3383977"/>
              <a:gd name="connsiteX1" fmla="*/ 3141793 w 3141793"/>
              <a:gd name="connsiteY1" fmla="*/ 0 h 3383977"/>
              <a:gd name="connsiteX2" fmla="*/ 3141793 w 3141793"/>
              <a:gd name="connsiteY2" fmla="*/ 3383977 h 3383977"/>
              <a:gd name="connsiteX3" fmla="*/ 0 w 3141793"/>
              <a:gd name="connsiteY3" fmla="*/ 3383977 h 3383977"/>
            </a:gdLst>
            <a:ahLst/>
            <a:cxnLst>
              <a:cxn ang="0">
                <a:pos x="connsiteX0" y="connsiteY0"/>
              </a:cxn>
              <a:cxn ang="0">
                <a:pos x="connsiteX1" y="connsiteY1"/>
              </a:cxn>
              <a:cxn ang="0">
                <a:pos x="connsiteX2" y="connsiteY2"/>
              </a:cxn>
              <a:cxn ang="0">
                <a:pos x="connsiteX3" y="connsiteY3"/>
              </a:cxn>
            </a:cxnLst>
            <a:rect l="l" t="t" r="r" b="b"/>
            <a:pathLst>
              <a:path w="3141793" h="3383977">
                <a:moveTo>
                  <a:pt x="0" y="0"/>
                </a:moveTo>
                <a:lnTo>
                  <a:pt x="3141793" y="0"/>
                </a:lnTo>
                <a:lnTo>
                  <a:pt x="3141793" y="3383977"/>
                </a:lnTo>
                <a:lnTo>
                  <a:pt x="0" y="3383977"/>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8" name="Picture Placeholder 7">
            <a:extLst>
              <a:ext uri="{FF2B5EF4-FFF2-40B4-BE49-F238E27FC236}">
                <a16:creationId xmlns:a16="http://schemas.microsoft.com/office/drawing/2014/main" id="{9EC8221F-BAB7-418E-8FF4-4F0CC8AA7BF8}"/>
              </a:ext>
            </a:extLst>
          </p:cNvPr>
          <p:cNvSpPr>
            <a:spLocks noGrp="1"/>
          </p:cNvSpPr>
          <p:nvPr>
            <p:ph type="pic" sz="quarter" idx="16" hasCustomPrompt="1"/>
          </p:nvPr>
        </p:nvSpPr>
        <p:spPr>
          <a:xfrm>
            <a:off x="4525108" y="1210207"/>
            <a:ext cx="3141792" cy="3383977"/>
          </a:xfrm>
          <a:custGeom>
            <a:avLst/>
            <a:gdLst>
              <a:gd name="connsiteX0" fmla="*/ 0 w 3141792"/>
              <a:gd name="connsiteY0" fmla="*/ 0 h 3383977"/>
              <a:gd name="connsiteX1" fmla="*/ 3141792 w 3141792"/>
              <a:gd name="connsiteY1" fmla="*/ 0 h 3383977"/>
              <a:gd name="connsiteX2" fmla="*/ 3141792 w 3141792"/>
              <a:gd name="connsiteY2" fmla="*/ 3383977 h 3383977"/>
              <a:gd name="connsiteX3" fmla="*/ 0 w 3141792"/>
              <a:gd name="connsiteY3" fmla="*/ 3383977 h 3383977"/>
            </a:gdLst>
            <a:ahLst/>
            <a:cxnLst>
              <a:cxn ang="0">
                <a:pos x="connsiteX0" y="connsiteY0"/>
              </a:cxn>
              <a:cxn ang="0">
                <a:pos x="connsiteX1" y="connsiteY1"/>
              </a:cxn>
              <a:cxn ang="0">
                <a:pos x="connsiteX2" y="connsiteY2"/>
              </a:cxn>
              <a:cxn ang="0">
                <a:pos x="connsiteX3" y="connsiteY3"/>
              </a:cxn>
            </a:cxnLst>
            <a:rect l="l" t="t" r="r" b="b"/>
            <a:pathLst>
              <a:path w="3141792" h="3383977">
                <a:moveTo>
                  <a:pt x="0" y="0"/>
                </a:moveTo>
                <a:lnTo>
                  <a:pt x="3141792" y="0"/>
                </a:lnTo>
                <a:lnTo>
                  <a:pt x="3141792" y="3383977"/>
                </a:lnTo>
                <a:lnTo>
                  <a:pt x="0" y="3383977"/>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6" name="Picture Placeholder 5">
            <a:extLst>
              <a:ext uri="{FF2B5EF4-FFF2-40B4-BE49-F238E27FC236}">
                <a16:creationId xmlns:a16="http://schemas.microsoft.com/office/drawing/2014/main" id="{464C13BA-8545-4452-9C9C-F77BD7DC7F32}"/>
              </a:ext>
            </a:extLst>
          </p:cNvPr>
          <p:cNvSpPr>
            <a:spLocks noGrp="1"/>
          </p:cNvSpPr>
          <p:nvPr>
            <p:ph type="pic" sz="quarter" idx="15" hasCustomPrompt="1"/>
          </p:nvPr>
        </p:nvSpPr>
        <p:spPr>
          <a:xfrm>
            <a:off x="988656" y="1210207"/>
            <a:ext cx="3141793" cy="3383977"/>
          </a:xfrm>
          <a:custGeom>
            <a:avLst/>
            <a:gdLst>
              <a:gd name="connsiteX0" fmla="*/ 0 w 3141793"/>
              <a:gd name="connsiteY0" fmla="*/ 0 h 3383977"/>
              <a:gd name="connsiteX1" fmla="*/ 3141793 w 3141793"/>
              <a:gd name="connsiteY1" fmla="*/ 0 h 3383977"/>
              <a:gd name="connsiteX2" fmla="*/ 3141793 w 3141793"/>
              <a:gd name="connsiteY2" fmla="*/ 3383977 h 3383977"/>
              <a:gd name="connsiteX3" fmla="*/ 0 w 3141793"/>
              <a:gd name="connsiteY3" fmla="*/ 3383977 h 3383977"/>
            </a:gdLst>
            <a:ahLst/>
            <a:cxnLst>
              <a:cxn ang="0">
                <a:pos x="connsiteX0" y="connsiteY0"/>
              </a:cxn>
              <a:cxn ang="0">
                <a:pos x="connsiteX1" y="connsiteY1"/>
              </a:cxn>
              <a:cxn ang="0">
                <a:pos x="connsiteX2" y="connsiteY2"/>
              </a:cxn>
              <a:cxn ang="0">
                <a:pos x="connsiteX3" y="connsiteY3"/>
              </a:cxn>
            </a:cxnLst>
            <a:rect l="l" t="t" r="r" b="b"/>
            <a:pathLst>
              <a:path w="3141793" h="3383977">
                <a:moveTo>
                  <a:pt x="0" y="0"/>
                </a:moveTo>
                <a:lnTo>
                  <a:pt x="3141793" y="0"/>
                </a:lnTo>
                <a:lnTo>
                  <a:pt x="3141793" y="3383977"/>
                </a:lnTo>
                <a:lnTo>
                  <a:pt x="0" y="3383977"/>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23556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B53913-CB9A-4D3E-8DD2-B00FB406273D}"/>
              </a:ext>
            </a:extLst>
          </p:cNvPr>
          <p:cNvGrpSpPr/>
          <p:nvPr userDrawn="1"/>
        </p:nvGrpSpPr>
        <p:grpSpPr>
          <a:xfrm>
            <a:off x="839788" y="1720872"/>
            <a:ext cx="5557723" cy="3416256"/>
            <a:chOff x="839788" y="1720872"/>
            <a:chExt cx="5557723" cy="3416256"/>
          </a:xfrm>
        </p:grpSpPr>
        <p:sp>
          <p:nvSpPr>
            <p:cNvPr id="3" name="Freeform 33">
              <a:extLst>
                <a:ext uri="{FF2B5EF4-FFF2-40B4-BE49-F238E27FC236}">
                  <a16:creationId xmlns:a16="http://schemas.microsoft.com/office/drawing/2014/main" id="{59D8082A-5E27-4F93-A0AE-4CB8EFE11A13}"/>
                </a:ext>
              </a:extLst>
            </p:cNvPr>
            <p:cNvSpPr/>
            <p:nvPr/>
          </p:nvSpPr>
          <p:spPr>
            <a:xfrm>
              <a:off x="1245499" y="1720872"/>
              <a:ext cx="4767094" cy="3233995"/>
            </a:xfrm>
            <a:custGeom>
              <a:avLst/>
              <a:gdLst>
                <a:gd name="connsiteX0" fmla="*/ 4499105 w 4499104"/>
                <a:gd name="connsiteY0" fmla="*/ 3052191 h 3052191"/>
                <a:gd name="connsiteX1" fmla="*/ 0 w 4499104"/>
                <a:gd name="connsiteY1" fmla="*/ 3052191 h 3052191"/>
                <a:gd name="connsiteX2" fmla="*/ 0 w 4499104"/>
                <a:gd name="connsiteY2" fmla="*/ 118829 h 3052191"/>
                <a:gd name="connsiteX3" fmla="*/ 117743 w 4499104"/>
                <a:gd name="connsiteY3" fmla="*/ 0 h 3052191"/>
                <a:gd name="connsiteX4" fmla="*/ 4382320 w 4499104"/>
                <a:gd name="connsiteY4" fmla="*/ 0 h 3052191"/>
                <a:gd name="connsiteX5" fmla="*/ 4499105 w 4499104"/>
                <a:gd name="connsiteY5" fmla="*/ 118829 h 305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104" h="3052191">
                  <a:moveTo>
                    <a:pt x="4499105" y="3052191"/>
                  </a:moveTo>
                  <a:lnTo>
                    <a:pt x="0" y="3052191"/>
                  </a:lnTo>
                  <a:lnTo>
                    <a:pt x="0" y="118829"/>
                  </a:lnTo>
                  <a:cubicBezTo>
                    <a:pt x="-2" y="53574"/>
                    <a:pt x="52561" y="526"/>
                    <a:pt x="117743" y="0"/>
                  </a:cubicBezTo>
                  <a:lnTo>
                    <a:pt x="4382320" y="0"/>
                  </a:lnTo>
                  <a:cubicBezTo>
                    <a:pt x="4447126" y="1047"/>
                    <a:pt x="4499105" y="53943"/>
                    <a:pt x="4499105" y="118829"/>
                  </a:cubicBezTo>
                  <a:close/>
                </a:path>
              </a:pathLst>
            </a:custGeom>
            <a:solidFill>
              <a:srgbClr val="151515"/>
            </a:solidFill>
            <a:ln w="47798" cap="flat">
              <a:noFill/>
              <a:prstDash val="solid"/>
              <a:miter/>
            </a:ln>
            <a:effectLst>
              <a:outerShdw blurRad="965200" dist="431800" dir="5400000" algn="t" rotWithShape="0">
                <a:prstClr val="black">
                  <a:alpha val="9000"/>
                </a:prstClr>
              </a:outerShdw>
            </a:effectLst>
          </p:spPr>
          <p:txBody>
            <a:bodyPr rtlCol="0" anchor="ctr"/>
            <a:lstStyle/>
            <a:p>
              <a:endParaRPr lang="en-US" dirty="0">
                <a:latin typeface="Arial" panose="020B0604020202020204" pitchFamily="34" charset="0"/>
              </a:endParaRPr>
            </a:p>
          </p:txBody>
        </p:sp>
        <p:sp>
          <p:nvSpPr>
            <p:cNvPr id="5" name="Freeform 35">
              <a:extLst>
                <a:ext uri="{FF2B5EF4-FFF2-40B4-BE49-F238E27FC236}">
                  <a16:creationId xmlns:a16="http://schemas.microsoft.com/office/drawing/2014/main" id="{6AE370AF-FFCD-4A89-A8D4-0A2CBBA59E02}"/>
                </a:ext>
              </a:extLst>
            </p:cNvPr>
            <p:cNvSpPr/>
            <p:nvPr/>
          </p:nvSpPr>
          <p:spPr>
            <a:xfrm>
              <a:off x="839788" y="4985836"/>
              <a:ext cx="5557722" cy="151292"/>
            </a:xfrm>
            <a:custGeom>
              <a:avLst/>
              <a:gdLst>
                <a:gd name="connsiteX0" fmla="*/ 5245286 w 5245286"/>
                <a:gd name="connsiteY0" fmla="*/ 0 h 142787"/>
                <a:gd name="connsiteX1" fmla="*/ 5245286 w 5245286"/>
                <a:gd name="connsiteY1" fmla="*/ 11021 h 142787"/>
                <a:gd name="connsiteX2" fmla="*/ 5206518 w 5245286"/>
                <a:gd name="connsiteY2" fmla="*/ 77143 h 142787"/>
                <a:gd name="connsiteX3" fmla="*/ 5034211 w 5245286"/>
                <a:gd name="connsiteY3" fmla="*/ 142787 h 142787"/>
                <a:gd name="connsiteX4" fmla="*/ 211075 w 5245286"/>
                <a:gd name="connsiteY4" fmla="*/ 142787 h 142787"/>
                <a:gd name="connsiteX5" fmla="*/ 38290 w 5245286"/>
                <a:gd name="connsiteY5" fmla="*/ 77143 h 142787"/>
                <a:gd name="connsiteX6" fmla="*/ 0 w 5245286"/>
                <a:gd name="connsiteY6" fmla="*/ 11021 h 142787"/>
                <a:gd name="connsiteX7" fmla="*/ 0 w 5245286"/>
                <a:gd name="connsiteY7" fmla="*/ 0 h 14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5286" h="142787">
                  <a:moveTo>
                    <a:pt x="5245286" y="0"/>
                  </a:moveTo>
                  <a:lnTo>
                    <a:pt x="5245286" y="11021"/>
                  </a:lnTo>
                  <a:cubicBezTo>
                    <a:pt x="5242702" y="37700"/>
                    <a:pt x="5228534" y="61892"/>
                    <a:pt x="5206518" y="77143"/>
                  </a:cubicBezTo>
                  <a:cubicBezTo>
                    <a:pt x="5157028" y="115979"/>
                    <a:pt x="5096960" y="138868"/>
                    <a:pt x="5034211" y="142787"/>
                  </a:cubicBezTo>
                  <a:lnTo>
                    <a:pt x="211075" y="142787"/>
                  </a:lnTo>
                  <a:cubicBezTo>
                    <a:pt x="148200" y="138786"/>
                    <a:pt x="87988" y="115907"/>
                    <a:pt x="38290" y="77143"/>
                  </a:cubicBezTo>
                  <a:cubicBezTo>
                    <a:pt x="16552" y="61705"/>
                    <a:pt x="2581" y="37575"/>
                    <a:pt x="0" y="11021"/>
                  </a:cubicBezTo>
                  <a:lnTo>
                    <a:pt x="0" y="0"/>
                  </a:lnTo>
                  <a:close/>
                </a:path>
              </a:pathLst>
            </a:custGeom>
            <a:solidFill>
              <a:schemeClr val="tx1">
                <a:lumMod val="85000"/>
                <a:lumOff val="15000"/>
              </a:schemeClr>
            </a:solidFill>
            <a:ln w="47798" cap="flat">
              <a:noFill/>
              <a:prstDash val="solid"/>
              <a:miter/>
            </a:ln>
          </p:spPr>
          <p:txBody>
            <a:bodyPr rtlCol="0" anchor="ctr"/>
            <a:lstStyle/>
            <a:p>
              <a:endParaRPr lang="en-US" dirty="0">
                <a:latin typeface="Arial" panose="020B0604020202020204" pitchFamily="34" charset="0"/>
              </a:endParaRPr>
            </a:p>
          </p:txBody>
        </p:sp>
        <p:sp>
          <p:nvSpPr>
            <p:cNvPr id="6" name="Freeform 36">
              <a:extLst>
                <a:ext uri="{FF2B5EF4-FFF2-40B4-BE49-F238E27FC236}">
                  <a16:creationId xmlns:a16="http://schemas.microsoft.com/office/drawing/2014/main" id="{7BD8345C-F11C-4B15-8EB6-E67BB0CFF822}"/>
                </a:ext>
              </a:extLst>
            </p:cNvPr>
            <p:cNvSpPr/>
            <p:nvPr/>
          </p:nvSpPr>
          <p:spPr>
            <a:xfrm>
              <a:off x="839789" y="4954867"/>
              <a:ext cx="5557722" cy="112707"/>
            </a:xfrm>
            <a:custGeom>
              <a:avLst/>
              <a:gdLst>
                <a:gd name="connsiteX0" fmla="*/ 5245286 w 5245286"/>
                <a:gd name="connsiteY0" fmla="*/ 20124 h 106371"/>
                <a:gd name="connsiteX1" fmla="*/ 5245286 w 5245286"/>
                <a:gd name="connsiteY1" fmla="*/ 40249 h 106371"/>
                <a:gd name="connsiteX2" fmla="*/ 5206518 w 5245286"/>
                <a:gd name="connsiteY2" fmla="*/ 106371 h 106371"/>
                <a:gd name="connsiteX3" fmla="*/ 38290 w 5245286"/>
                <a:gd name="connsiteY3" fmla="*/ 106371 h 106371"/>
                <a:gd name="connsiteX4" fmla="*/ 0 w 5245286"/>
                <a:gd name="connsiteY4" fmla="*/ 40249 h 106371"/>
                <a:gd name="connsiteX5" fmla="*/ 0 w 5245286"/>
                <a:gd name="connsiteY5" fmla="*/ 20124 h 106371"/>
                <a:gd name="connsiteX6" fmla="*/ 20102 w 5245286"/>
                <a:gd name="connsiteY6" fmla="*/ 0 h 106371"/>
                <a:gd name="connsiteX7" fmla="*/ 5225184 w 5245286"/>
                <a:gd name="connsiteY7" fmla="*/ 0 h 106371"/>
                <a:gd name="connsiteX8" fmla="*/ 5245286 w 5245286"/>
                <a:gd name="connsiteY8" fmla="*/ 20124 h 1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5286" h="106371">
                  <a:moveTo>
                    <a:pt x="5245286" y="20124"/>
                  </a:moveTo>
                  <a:lnTo>
                    <a:pt x="5245286" y="40249"/>
                  </a:lnTo>
                  <a:cubicBezTo>
                    <a:pt x="5242702" y="66928"/>
                    <a:pt x="5228534" y="91120"/>
                    <a:pt x="5206518" y="106371"/>
                  </a:cubicBezTo>
                  <a:lnTo>
                    <a:pt x="38290" y="106371"/>
                  </a:lnTo>
                  <a:cubicBezTo>
                    <a:pt x="16552" y="90933"/>
                    <a:pt x="2581" y="66803"/>
                    <a:pt x="0" y="40249"/>
                  </a:cubicBezTo>
                  <a:lnTo>
                    <a:pt x="0" y="20124"/>
                  </a:lnTo>
                  <a:cubicBezTo>
                    <a:pt x="0" y="9008"/>
                    <a:pt x="9000" y="0"/>
                    <a:pt x="20102" y="0"/>
                  </a:cubicBezTo>
                  <a:lnTo>
                    <a:pt x="5225184" y="0"/>
                  </a:lnTo>
                  <a:cubicBezTo>
                    <a:pt x="5236288" y="0"/>
                    <a:pt x="5245286" y="9008"/>
                    <a:pt x="5245286" y="20124"/>
                  </a:cubicBezTo>
                  <a:close/>
                </a:path>
              </a:pathLst>
            </a:custGeom>
            <a:solidFill>
              <a:srgbClr val="151515"/>
            </a:solidFill>
            <a:ln w="47798" cap="flat">
              <a:noFill/>
              <a:prstDash val="solid"/>
              <a:miter/>
            </a:ln>
          </p:spPr>
          <p:txBody>
            <a:bodyPr rtlCol="0" anchor="ctr"/>
            <a:lstStyle/>
            <a:p>
              <a:endParaRPr lang="en-US" dirty="0">
                <a:latin typeface="Arial" panose="020B0604020202020204" pitchFamily="34" charset="0"/>
              </a:endParaRPr>
            </a:p>
          </p:txBody>
        </p:sp>
        <p:sp>
          <p:nvSpPr>
            <p:cNvPr id="7" name="Freeform 37">
              <a:extLst>
                <a:ext uri="{FF2B5EF4-FFF2-40B4-BE49-F238E27FC236}">
                  <a16:creationId xmlns:a16="http://schemas.microsoft.com/office/drawing/2014/main" id="{8A91A92E-8257-4C64-B0DC-2D5B0BED0944}"/>
                </a:ext>
              </a:extLst>
            </p:cNvPr>
            <p:cNvSpPr/>
            <p:nvPr/>
          </p:nvSpPr>
          <p:spPr>
            <a:xfrm>
              <a:off x="3200007" y="4954867"/>
              <a:ext cx="823591" cy="54323"/>
            </a:xfrm>
            <a:custGeom>
              <a:avLst/>
              <a:gdLst>
                <a:gd name="connsiteX0" fmla="*/ 478628 w 777292"/>
                <a:gd name="connsiteY0" fmla="*/ 0 h 51269"/>
                <a:gd name="connsiteX1" fmla="*/ 0 w 777292"/>
                <a:gd name="connsiteY1" fmla="*/ 0 h 51269"/>
                <a:gd name="connsiteX2" fmla="*/ 55999 w 777292"/>
                <a:gd name="connsiteY2" fmla="*/ 51269 h 51269"/>
                <a:gd name="connsiteX3" fmla="*/ 721771 w 777292"/>
                <a:gd name="connsiteY3" fmla="*/ 51269 h 51269"/>
                <a:gd name="connsiteX4" fmla="*/ 777292 w 777292"/>
                <a:gd name="connsiteY4" fmla="*/ 0 h 51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92" h="51269">
                  <a:moveTo>
                    <a:pt x="478628" y="0"/>
                  </a:moveTo>
                  <a:lnTo>
                    <a:pt x="0" y="0"/>
                  </a:lnTo>
                  <a:cubicBezTo>
                    <a:pt x="2494" y="29075"/>
                    <a:pt x="26846" y="51375"/>
                    <a:pt x="55999" y="51269"/>
                  </a:cubicBezTo>
                  <a:lnTo>
                    <a:pt x="721771" y="51269"/>
                  </a:lnTo>
                  <a:cubicBezTo>
                    <a:pt x="750738" y="51125"/>
                    <a:pt x="774818" y="28893"/>
                    <a:pt x="777292" y="0"/>
                  </a:cubicBezTo>
                  <a:close/>
                </a:path>
              </a:pathLst>
            </a:custGeom>
            <a:solidFill>
              <a:schemeClr val="tx1">
                <a:lumMod val="85000"/>
                <a:lumOff val="15000"/>
                <a:alpha val="45000"/>
              </a:schemeClr>
            </a:solidFill>
            <a:ln w="47798" cap="flat">
              <a:noFill/>
              <a:prstDash val="solid"/>
              <a:miter/>
            </a:ln>
          </p:spPr>
          <p:txBody>
            <a:bodyPr rtlCol="0" anchor="ctr"/>
            <a:lstStyle/>
            <a:p>
              <a:endParaRPr lang="en-US" dirty="0">
                <a:latin typeface="Arial" panose="020B0604020202020204" pitchFamily="34" charset="0"/>
              </a:endParaRPr>
            </a:p>
          </p:txBody>
        </p:sp>
        <p:sp>
          <p:nvSpPr>
            <p:cNvPr id="8" name="Freeform 38">
              <a:extLst>
                <a:ext uri="{FF2B5EF4-FFF2-40B4-BE49-F238E27FC236}">
                  <a16:creationId xmlns:a16="http://schemas.microsoft.com/office/drawing/2014/main" id="{EB202CA1-6621-4BC0-AF37-227A7C1A05FB}"/>
                </a:ext>
              </a:extLst>
            </p:cNvPr>
            <p:cNvSpPr/>
            <p:nvPr/>
          </p:nvSpPr>
          <p:spPr>
            <a:xfrm>
              <a:off x="3196458" y="4954867"/>
              <a:ext cx="829170" cy="56353"/>
            </a:xfrm>
            <a:custGeom>
              <a:avLst/>
              <a:gdLst>
                <a:gd name="connsiteX0" fmla="*/ 725122 w 782557"/>
                <a:gd name="connsiteY0" fmla="*/ 53186 h 53185"/>
                <a:gd name="connsiteX1" fmla="*/ 57435 w 782557"/>
                <a:gd name="connsiteY1" fmla="*/ 53186 h 53185"/>
                <a:gd name="connsiteX2" fmla="*/ 0 w 782557"/>
                <a:gd name="connsiteY2" fmla="*/ 0 h 53185"/>
                <a:gd name="connsiteX3" fmla="*/ 3350 w 782557"/>
                <a:gd name="connsiteY3" fmla="*/ 0 h 53185"/>
                <a:gd name="connsiteX4" fmla="*/ 57435 w 782557"/>
                <a:gd name="connsiteY4" fmla="*/ 47915 h 53185"/>
                <a:gd name="connsiteX5" fmla="*/ 725122 w 782557"/>
                <a:gd name="connsiteY5" fmla="*/ 47915 h 53185"/>
                <a:gd name="connsiteX6" fmla="*/ 778728 w 782557"/>
                <a:gd name="connsiteY6" fmla="*/ 0 h 53185"/>
                <a:gd name="connsiteX7" fmla="*/ 782557 w 782557"/>
                <a:gd name="connsiteY7" fmla="*/ 0 h 53185"/>
                <a:gd name="connsiteX8" fmla="*/ 725122 w 782557"/>
                <a:gd name="connsiteY8" fmla="*/ 53186 h 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557" h="53185">
                  <a:moveTo>
                    <a:pt x="725122" y="53186"/>
                  </a:moveTo>
                  <a:lnTo>
                    <a:pt x="57435" y="53186"/>
                  </a:lnTo>
                  <a:cubicBezTo>
                    <a:pt x="27325" y="53272"/>
                    <a:pt x="2259" y="30062"/>
                    <a:pt x="0" y="0"/>
                  </a:cubicBezTo>
                  <a:lnTo>
                    <a:pt x="3350" y="0"/>
                  </a:lnTo>
                  <a:cubicBezTo>
                    <a:pt x="6524" y="27446"/>
                    <a:pt x="29838" y="48097"/>
                    <a:pt x="57435" y="47915"/>
                  </a:cubicBezTo>
                  <a:lnTo>
                    <a:pt x="725122" y="47915"/>
                  </a:lnTo>
                  <a:cubicBezTo>
                    <a:pt x="752624" y="48073"/>
                    <a:pt x="775780" y="27374"/>
                    <a:pt x="778728" y="0"/>
                  </a:cubicBezTo>
                  <a:lnTo>
                    <a:pt x="782557" y="0"/>
                  </a:lnTo>
                  <a:cubicBezTo>
                    <a:pt x="780078" y="29952"/>
                    <a:pt x="755141" y="53042"/>
                    <a:pt x="725122" y="53186"/>
                  </a:cubicBezTo>
                  <a:close/>
                </a:path>
              </a:pathLst>
            </a:custGeom>
            <a:solidFill>
              <a:schemeClr val="tx1">
                <a:lumMod val="75000"/>
                <a:lumOff val="25000"/>
              </a:schemeClr>
            </a:solidFill>
            <a:ln w="47798" cap="flat">
              <a:noFill/>
              <a:prstDash val="solid"/>
              <a:miter/>
            </a:ln>
          </p:spPr>
          <p:txBody>
            <a:bodyPr rtlCol="0" anchor="ctr"/>
            <a:lstStyle/>
            <a:p>
              <a:endParaRPr lang="en-US" dirty="0">
                <a:latin typeface="Arial" panose="020B0604020202020204" pitchFamily="34" charset="0"/>
              </a:endParaRPr>
            </a:p>
          </p:txBody>
        </p:sp>
        <p:sp>
          <p:nvSpPr>
            <p:cNvPr id="9" name="Freeform 40">
              <a:extLst>
                <a:ext uri="{FF2B5EF4-FFF2-40B4-BE49-F238E27FC236}">
                  <a16:creationId xmlns:a16="http://schemas.microsoft.com/office/drawing/2014/main" id="{55490DBE-0013-4714-A2E7-29C2F2E0AEB2}"/>
                </a:ext>
              </a:extLst>
            </p:cNvPr>
            <p:cNvSpPr/>
            <p:nvPr/>
          </p:nvSpPr>
          <p:spPr>
            <a:xfrm>
              <a:off x="3612817" y="1788902"/>
              <a:ext cx="66941" cy="67014"/>
            </a:xfrm>
            <a:custGeom>
              <a:avLst/>
              <a:gdLst>
                <a:gd name="connsiteX0" fmla="*/ 63179 w 63178"/>
                <a:gd name="connsiteY0" fmla="*/ 31624 h 63247"/>
                <a:gd name="connsiteX1" fmla="*/ 31589 w 63178"/>
                <a:gd name="connsiteY1" fmla="*/ 63248 h 63247"/>
                <a:gd name="connsiteX2" fmla="*/ 0 w 63178"/>
                <a:gd name="connsiteY2" fmla="*/ 31624 h 63247"/>
                <a:gd name="connsiteX3" fmla="*/ 31589 w 63178"/>
                <a:gd name="connsiteY3" fmla="*/ 0 h 63247"/>
                <a:gd name="connsiteX4" fmla="*/ 63179 w 63178"/>
                <a:gd name="connsiteY4" fmla="*/ 31624 h 6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8" h="63247">
                  <a:moveTo>
                    <a:pt x="63179" y="31624"/>
                  </a:moveTo>
                  <a:cubicBezTo>
                    <a:pt x="63179" y="49089"/>
                    <a:pt x="49035" y="63248"/>
                    <a:pt x="31589" y="63248"/>
                  </a:cubicBezTo>
                  <a:cubicBezTo>
                    <a:pt x="14143" y="63248"/>
                    <a:pt x="0" y="49089"/>
                    <a:pt x="0" y="31624"/>
                  </a:cubicBezTo>
                  <a:cubicBezTo>
                    <a:pt x="0" y="14158"/>
                    <a:pt x="14143" y="0"/>
                    <a:pt x="31589" y="0"/>
                  </a:cubicBezTo>
                  <a:cubicBezTo>
                    <a:pt x="48930" y="257"/>
                    <a:pt x="62920" y="14266"/>
                    <a:pt x="63179" y="31624"/>
                  </a:cubicBezTo>
                  <a:close/>
                </a:path>
              </a:pathLst>
            </a:custGeom>
            <a:solidFill>
              <a:schemeClr val="tx1">
                <a:lumMod val="85000"/>
                <a:lumOff val="15000"/>
              </a:schemeClr>
            </a:solidFill>
            <a:ln w="47798" cap="flat">
              <a:noFill/>
              <a:prstDash val="solid"/>
              <a:miter/>
            </a:ln>
          </p:spPr>
          <p:txBody>
            <a:bodyPr rtlCol="0" anchor="ctr"/>
            <a:lstStyle/>
            <a:p>
              <a:endParaRPr lang="en-US" dirty="0">
                <a:latin typeface="Arial" panose="020B0604020202020204" pitchFamily="34" charset="0"/>
              </a:endParaRPr>
            </a:p>
          </p:txBody>
        </p:sp>
      </p:grpSp>
      <p:sp>
        <p:nvSpPr>
          <p:cNvPr id="11" name="Picture Placeholder 10">
            <a:extLst>
              <a:ext uri="{FF2B5EF4-FFF2-40B4-BE49-F238E27FC236}">
                <a16:creationId xmlns:a16="http://schemas.microsoft.com/office/drawing/2014/main" id="{D7584043-00A3-49F0-84EE-9D868D1A96B6}"/>
              </a:ext>
            </a:extLst>
          </p:cNvPr>
          <p:cNvSpPr>
            <a:spLocks noGrp="1"/>
          </p:cNvSpPr>
          <p:nvPr>
            <p:ph type="pic" sz="quarter" idx="15" hasCustomPrompt="1"/>
          </p:nvPr>
        </p:nvSpPr>
        <p:spPr>
          <a:xfrm>
            <a:off x="1355041" y="1919887"/>
            <a:ext cx="4548518" cy="2864904"/>
          </a:xfrm>
          <a:custGeom>
            <a:avLst/>
            <a:gdLst>
              <a:gd name="connsiteX0" fmla="*/ 0 w 4548518"/>
              <a:gd name="connsiteY0" fmla="*/ 0 h 2864904"/>
              <a:gd name="connsiteX1" fmla="*/ 4548518 w 4548518"/>
              <a:gd name="connsiteY1" fmla="*/ 0 h 2864904"/>
              <a:gd name="connsiteX2" fmla="*/ 4548518 w 4548518"/>
              <a:gd name="connsiteY2" fmla="*/ 2864904 h 2864904"/>
              <a:gd name="connsiteX3" fmla="*/ 0 w 4548518"/>
              <a:gd name="connsiteY3" fmla="*/ 2864904 h 2864904"/>
            </a:gdLst>
            <a:ahLst/>
            <a:cxnLst>
              <a:cxn ang="0">
                <a:pos x="connsiteX0" y="connsiteY0"/>
              </a:cxn>
              <a:cxn ang="0">
                <a:pos x="connsiteX1" y="connsiteY1"/>
              </a:cxn>
              <a:cxn ang="0">
                <a:pos x="connsiteX2" y="connsiteY2"/>
              </a:cxn>
              <a:cxn ang="0">
                <a:pos x="connsiteX3" y="connsiteY3"/>
              </a:cxn>
            </a:cxnLst>
            <a:rect l="l" t="t" r="r" b="b"/>
            <a:pathLst>
              <a:path w="4548518" h="2864904">
                <a:moveTo>
                  <a:pt x="0" y="0"/>
                </a:moveTo>
                <a:lnTo>
                  <a:pt x="4548518" y="0"/>
                </a:lnTo>
                <a:lnTo>
                  <a:pt x="4548518" y="2864904"/>
                </a:lnTo>
                <a:lnTo>
                  <a:pt x="0" y="2864904"/>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067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254BD2-E5CA-4162-A39C-32EF5A3C2307}"/>
              </a:ext>
            </a:extLst>
          </p:cNvPr>
          <p:cNvGrpSpPr/>
          <p:nvPr userDrawn="1"/>
        </p:nvGrpSpPr>
        <p:grpSpPr>
          <a:xfrm>
            <a:off x="4949371" y="1169077"/>
            <a:ext cx="2293258" cy="4519846"/>
            <a:chOff x="4949371" y="1169077"/>
            <a:chExt cx="2293258" cy="4519846"/>
          </a:xfrm>
          <a:solidFill>
            <a:srgbClr val="151515"/>
          </a:solidFill>
        </p:grpSpPr>
        <p:sp>
          <p:nvSpPr>
            <p:cNvPr id="3" name="Freeform 9">
              <a:extLst>
                <a:ext uri="{FF2B5EF4-FFF2-40B4-BE49-F238E27FC236}">
                  <a16:creationId xmlns:a16="http://schemas.microsoft.com/office/drawing/2014/main" id="{F88340E1-67E7-4FC0-8BB1-CEA68CC5005D}"/>
                </a:ext>
              </a:extLst>
            </p:cNvPr>
            <p:cNvSpPr/>
            <p:nvPr/>
          </p:nvSpPr>
          <p:spPr>
            <a:xfrm>
              <a:off x="4990940" y="1169077"/>
              <a:ext cx="2212273" cy="4519846"/>
            </a:xfrm>
            <a:custGeom>
              <a:avLst/>
              <a:gdLst>
                <a:gd name="connsiteX0" fmla="*/ 238425 w 1560243"/>
                <a:gd name="connsiteY0" fmla="*/ 0 h 3187700"/>
                <a:gd name="connsiteX1" fmla="*/ 1321819 w 1560243"/>
                <a:gd name="connsiteY1" fmla="*/ 0 h 3187700"/>
                <a:gd name="connsiteX2" fmla="*/ 1560244 w 1560243"/>
                <a:gd name="connsiteY2" fmla="*/ 239125 h 3187700"/>
                <a:gd name="connsiteX3" fmla="*/ 1560244 w 1560243"/>
                <a:gd name="connsiteY3" fmla="*/ 2948480 h 3187700"/>
                <a:gd name="connsiteX4" fmla="*/ 1321914 w 1560243"/>
                <a:gd name="connsiteY4" fmla="*/ 3187700 h 3187700"/>
                <a:gd name="connsiteX5" fmla="*/ 1321819 w 1560243"/>
                <a:gd name="connsiteY5" fmla="*/ 3187700 h 3187700"/>
                <a:gd name="connsiteX6" fmla="*/ 238425 w 1560243"/>
                <a:gd name="connsiteY6" fmla="*/ 3187700 h 3187700"/>
                <a:gd name="connsiteX7" fmla="*/ 0 w 1560243"/>
                <a:gd name="connsiteY7" fmla="*/ 2948480 h 3187700"/>
                <a:gd name="connsiteX8" fmla="*/ 0 w 1560243"/>
                <a:gd name="connsiteY8" fmla="*/ 239220 h 3187700"/>
                <a:gd name="connsiteX9" fmla="*/ 238425 w 1560243"/>
                <a:gd name="connsiteY9" fmla="*/ 0 h 318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0243" h="3187700">
                  <a:moveTo>
                    <a:pt x="238425" y="0"/>
                  </a:moveTo>
                  <a:lnTo>
                    <a:pt x="1321819" y="0"/>
                  </a:lnTo>
                  <a:cubicBezTo>
                    <a:pt x="1453497" y="0"/>
                    <a:pt x="1560244" y="107060"/>
                    <a:pt x="1560244" y="239125"/>
                  </a:cubicBezTo>
                  <a:lnTo>
                    <a:pt x="1560244" y="2948480"/>
                  </a:lnTo>
                  <a:cubicBezTo>
                    <a:pt x="1560296" y="3080545"/>
                    <a:pt x="1453592" y="3187647"/>
                    <a:pt x="1321914" y="3187700"/>
                  </a:cubicBezTo>
                  <a:cubicBezTo>
                    <a:pt x="1321882" y="3187700"/>
                    <a:pt x="1321851" y="3187700"/>
                    <a:pt x="1321819" y="3187700"/>
                  </a:cubicBezTo>
                  <a:lnTo>
                    <a:pt x="238425" y="3187700"/>
                  </a:lnTo>
                  <a:cubicBezTo>
                    <a:pt x="106731" y="3187648"/>
                    <a:pt x="0" y="3080560"/>
                    <a:pt x="0" y="2948480"/>
                  </a:cubicBezTo>
                  <a:lnTo>
                    <a:pt x="0" y="239220"/>
                  </a:lnTo>
                  <a:cubicBezTo>
                    <a:pt x="0" y="107140"/>
                    <a:pt x="106731" y="53"/>
                    <a:pt x="238425" y="0"/>
                  </a:cubicBezTo>
                  <a:close/>
                </a:path>
              </a:pathLst>
            </a:custGeom>
            <a:grpFill/>
            <a:ln w="9469" cap="flat">
              <a:noFill/>
              <a:prstDash val="solid"/>
              <a:miter/>
            </a:ln>
          </p:spPr>
          <p:txBody>
            <a:bodyPr rtlCol="0" anchor="ctr"/>
            <a:lstStyle/>
            <a:p>
              <a:endParaRPr lang="en-US" dirty="0">
                <a:latin typeface="Arial" panose="020B0604020202020204" pitchFamily="34" charset="0"/>
              </a:endParaRPr>
            </a:p>
          </p:txBody>
        </p:sp>
        <p:sp>
          <p:nvSpPr>
            <p:cNvPr id="5" name="Freeform 11">
              <a:extLst>
                <a:ext uri="{FF2B5EF4-FFF2-40B4-BE49-F238E27FC236}">
                  <a16:creationId xmlns:a16="http://schemas.microsoft.com/office/drawing/2014/main" id="{983B7F45-9F82-48D3-8F2A-4B59327811DC}"/>
                </a:ext>
              </a:extLst>
            </p:cNvPr>
            <p:cNvSpPr/>
            <p:nvPr/>
          </p:nvSpPr>
          <p:spPr>
            <a:xfrm>
              <a:off x="7181421" y="2212824"/>
              <a:ext cx="61208" cy="524031"/>
            </a:xfrm>
            <a:custGeom>
              <a:avLst/>
              <a:gdLst>
                <a:gd name="connsiteX0" fmla="*/ 21632 w 43168"/>
                <a:gd name="connsiteY0" fmla="*/ 369583 h 369582"/>
                <a:gd name="connsiteX1" fmla="*/ 21632 w 43168"/>
                <a:gd name="connsiteY1" fmla="*/ 369583 h 369582"/>
                <a:gd name="connsiteX2" fmla="*/ 0 w 43168"/>
                <a:gd name="connsiteY2" fmla="*/ 347887 h 369582"/>
                <a:gd name="connsiteX3" fmla="*/ 0 w 43168"/>
                <a:gd name="connsiteY3" fmla="*/ 21600 h 369582"/>
                <a:gd name="connsiteX4" fmla="*/ 21632 w 43168"/>
                <a:gd name="connsiteY4" fmla="*/ 0 h 369582"/>
                <a:gd name="connsiteX5" fmla="*/ 21632 w 43168"/>
                <a:gd name="connsiteY5" fmla="*/ 0 h 369582"/>
                <a:gd name="connsiteX6" fmla="*/ 43169 w 43168"/>
                <a:gd name="connsiteY6" fmla="*/ 21600 h 369582"/>
                <a:gd name="connsiteX7" fmla="*/ 43169 w 43168"/>
                <a:gd name="connsiteY7" fmla="*/ 347887 h 369582"/>
                <a:gd name="connsiteX8" fmla="*/ 21632 w 43168"/>
                <a:gd name="connsiteY8" fmla="*/ 369583 h 36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8" h="369582">
                  <a:moveTo>
                    <a:pt x="21632" y="369583"/>
                  </a:moveTo>
                  <a:lnTo>
                    <a:pt x="21632" y="369583"/>
                  </a:lnTo>
                  <a:cubicBezTo>
                    <a:pt x="9707" y="369531"/>
                    <a:pt x="52" y="359848"/>
                    <a:pt x="0" y="347887"/>
                  </a:cubicBezTo>
                  <a:lnTo>
                    <a:pt x="0" y="21600"/>
                  </a:lnTo>
                  <a:cubicBezTo>
                    <a:pt x="52" y="9655"/>
                    <a:pt x="9722" y="0"/>
                    <a:pt x="21632" y="0"/>
                  </a:cubicBezTo>
                  <a:lnTo>
                    <a:pt x="21632" y="0"/>
                  </a:lnTo>
                  <a:cubicBezTo>
                    <a:pt x="33526" y="0"/>
                    <a:pt x="43169" y="9671"/>
                    <a:pt x="43169" y="21600"/>
                  </a:cubicBezTo>
                  <a:lnTo>
                    <a:pt x="43169" y="347887"/>
                  </a:lnTo>
                  <a:cubicBezTo>
                    <a:pt x="43169" y="359832"/>
                    <a:pt x="33542" y="369531"/>
                    <a:pt x="21632" y="369583"/>
                  </a:cubicBezTo>
                  <a:close/>
                </a:path>
              </a:pathLst>
            </a:custGeom>
            <a:solidFill>
              <a:schemeClr val="tx1">
                <a:lumMod val="85000"/>
                <a:lumOff val="15000"/>
              </a:schemeClr>
            </a:solidFill>
            <a:ln w="9469" cap="flat">
              <a:noFill/>
              <a:prstDash val="solid"/>
              <a:miter/>
            </a:ln>
          </p:spPr>
          <p:txBody>
            <a:bodyPr rtlCol="0" anchor="ctr"/>
            <a:lstStyle/>
            <a:p>
              <a:endParaRPr lang="en-US" dirty="0">
                <a:latin typeface="Arial" panose="020B0604020202020204" pitchFamily="34" charset="0"/>
              </a:endParaRPr>
            </a:p>
          </p:txBody>
        </p:sp>
        <p:sp>
          <p:nvSpPr>
            <p:cNvPr id="6" name="Freeform 12">
              <a:extLst>
                <a:ext uri="{FF2B5EF4-FFF2-40B4-BE49-F238E27FC236}">
                  <a16:creationId xmlns:a16="http://schemas.microsoft.com/office/drawing/2014/main" id="{56A9C56B-9ECA-4070-B210-E05360E702F8}"/>
                </a:ext>
              </a:extLst>
            </p:cNvPr>
            <p:cNvSpPr/>
            <p:nvPr/>
          </p:nvSpPr>
          <p:spPr>
            <a:xfrm>
              <a:off x="4951525" y="2089912"/>
              <a:ext cx="83136" cy="344318"/>
            </a:xfrm>
            <a:custGeom>
              <a:avLst/>
              <a:gdLst>
                <a:gd name="connsiteX0" fmla="*/ 29317 w 58633"/>
                <a:gd name="connsiteY0" fmla="*/ 242836 h 242836"/>
                <a:gd name="connsiteX1" fmla="*/ 29317 w 58633"/>
                <a:gd name="connsiteY1" fmla="*/ 242836 h 242836"/>
                <a:gd name="connsiteX2" fmla="*/ 0 w 58633"/>
                <a:gd name="connsiteY2" fmla="*/ 213433 h 242836"/>
                <a:gd name="connsiteX3" fmla="*/ 0 w 58633"/>
                <a:gd name="connsiteY3" fmla="*/ 29403 h 242836"/>
                <a:gd name="connsiteX4" fmla="*/ 29317 w 58633"/>
                <a:gd name="connsiteY4" fmla="*/ 0 h 242836"/>
                <a:gd name="connsiteX5" fmla="*/ 29317 w 58633"/>
                <a:gd name="connsiteY5" fmla="*/ 0 h 242836"/>
                <a:gd name="connsiteX6" fmla="*/ 58634 w 58633"/>
                <a:gd name="connsiteY6" fmla="*/ 29403 h 242836"/>
                <a:gd name="connsiteX7" fmla="*/ 58634 w 58633"/>
                <a:gd name="connsiteY7" fmla="*/ 213433 h 242836"/>
                <a:gd name="connsiteX8" fmla="*/ 29317 w 58633"/>
                <a:gd name="connsiteY8" fmla="*/ 242836 h 24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3" h="242836">
                  <a:moveTo>
                    <a:pt x="29317" y="242836"/>
                  </a:moveTo>
                  <a:lnTo>
                    <a:pt x="29317" y="242836"/>
                  </a:lnTo>
                  <a:cubicBezTo>
                    <a:pt x="13147" y="242784"/>
                    <a:pt x="52" y="229650"/>
                    <a:pt x="0" y="213433"/>
                  </a:cubicBezTo>
                  <a:lnTo>
                    <a:pt x="0" y="29403"/>
                  </a:lnTo>
                  <a:cubicBezTo>
                    <a:pt x="52" y="13186"/>
                    <a:pt x="13147" y="52"/>
                    <a:pt x="29317" y="0"/>
                  </a:cubicBezTo>
                  <a:lnTo>
                    <a:pt x="29317" y="0"/>
                  </a:lnTo>
                  <a:cubicBezTo>
                    <a:pt x="45486" y="52"/>
                    <a:pt x="58582" y="13186"/>
                    <a:pt x="58634" y="29403"/>
                  </a:cubicBezTo>
                  <a:lnTo>
                    <a:pt x="58634" y="213433"/>
                  </a:lnTo>
                  <a:cubicBezTo>
                    <a:pt x="58582" y="229650"/>
                    <a:pt x="45486" y="242784"/>
                    <a:pt x="29317" y="242836"/>
                  </a:cubicBezTo>
                  <a:close/>
                </a:path>
              </a:pathLst>
            </a:custGeom>
            <a:solidFill>
              <a:schemeClr val="tx1">
                <a:lumMod val="85000"/>
                <a:lumOff val="15000"/>
              </a:schemeClr>
            </a:solidFill>
            <a:ln w="9469" cap="flat">
              <a:noFill/>
              <a:prstDash val="solid"/>
              <a:miter/>
            </a:ln>
          </p:spPr>
          <p:txBody>
            <a:bodyPr rtlCol="0" anchor="ctr"/>
            <a:lstStyle/>
            <a:p>
              <a:endParaRPr lang="en-US" dirty="0">
                <a:latin typeface="Arial" panose="020B0604020202020204" pitchFamily="34" charset="0"/>
              </a:endParaRPr>
            </a:p>
          </p:txBody>
        </p:sp>
        <p:sp>
          <p:nvSpPr>
            <p:cNvPr id="7" name="Freeform 13">
              <a:extLst>
                <a:ext uri="{FF2B5EF4-FFF2-40B4-BE49-F238E27FC236}">
                  <a16:creationId xmlns:a16="http://schemas.microsoft.com/office/drawing/2014/main" id="{779E051F-5006-4859-A002-EFD3B7989908}"/>
                </a:ext>
              </a:extLst>
            </p:cNvPr>
            <p:cNvSpPr/>
            <p:nvPr/>
          </p:nvSpPr>
          <p:spPr>
            <a:xfrm>
              <a:off x="4949371" y="2499937"/>
              <a:ext cx="83136" cy="344318"/>
            </a:xfrm>
            <a:custGeom>
              <a:avLst/>
              <a:gdLst>
                <a:gd name="connsiteX0" fmla="*/ 29317 w 58633"/>
                <a:gd name="connsiteY0" fmla="*/ 242836 h 242836"/>
                <a:gd name="connsiteX1" fmla="*/ 29317 w 58633"/>
                <a:gd name="connsiteY1" fmla="*/ 242836 h 242836"/>
                <a:gd name="connsiteX2" fmla="*/ 0 w 58633"/>
                <a:gd name="connsiteY2" fmla="*/ 213433 h 242836"/>
                <a:gd name="connsiteX3" fmla="*/ 0 w 58633"/>
                <a:gd name="connsiteY3" fmla="*/ 29403 h 242836"/>
                <a:gd name="connsiteX4" fmla="*/ 29317 w 58633"/>
                <a:gd name="connsiteY4" fmla="*/ 0 h 242836"/>
                <a:gd name="connsiteX5" fmla="*/ 29317 w 58633"/>
                <a:gd name="connsiteY5" fmla="*/ 0 h 242836"/>
                <a:gd name="connsiteX6" fmla="*/ 58634 w 58633"/>
                <a:gd name="connsiteY6" fmla="*/ 29403 h 242836"/>
                <a:gd name="connsiteX7" fmla="*/ 58634 w 58633"/>
                <a:gd name="connsiteY7" fmla="*/ 213433 h 242836"/>
                <a:gd name="connsiteX8" fmla="*/ 29317 w 58633"/>
                <a:gd name="connsiteY8" fmla="*/ 242836 h 24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33" h="242836">
                  <a:moveTo>
                    <a:pt x="29317" y="242836"/>
                  </a:moveTo>
                  <a:lnTo>
                    <a:pt x="29317" y="242836"/>
                  </a:lnTo>
                  <a:cubicBezTo>
                    <a:pt x="13147" y="242784"/>
                    <a:pt x="52" y="229650"/>
                    <a:pt x="0" y="213433"/>
                  </a:cubicBezTo>
                  <a:lnTo>
                    <a:pt x="0" y="29403"/>
                  </a:lnTo>
                  <a:cubicBezTo>
                    <a:pt x="52" y="13186"/>
                    <a:pt x="13147" y="52"/>
                    <a:pt x="29317" y="0"/>
                  </a:cubicBezTo>
                  <a:lnTo>
                    <a:pt x="29317" y="0"/>
                  </a:lnTo>
                  <a:cubicBezTo>
                    <a:pt x="45486" y="52"/>
                    <a:pt x="58582" y="13186"/>
                    <a:pt x="58634" y="29403"/>
                  </a:cubicBezTo>
                  <a:lnTo>
                    <a:pt x="58634" y="213433"/>
                  </a:lnTo>
                  <a:cubicBezTo>
                    <a:pt x="58582" y="229650"/>
                    <a:pt x="45486" y="242784"/>
                    <a:pt x="29317" y="242836"/>
                  </a:cubicBezTo>
                  <a:close/>
                </a:path>
              </a:pathLst>
            </a:custGeom>
            <a:solidFill>
              <a:schemeClr val="tx1">
                <a:lumMod val="85000"/>
                <a:lumOff val="15000"/>
              </a:schemeClr>
            </a:solidFill>
            <a:ln w="9469" cap="flat">
              <a:noFill/>
              <a:prstDash val="solid"/>
              <a:miter/>
            </a:ln>
          </p:spPr>
          <p:txBody>
            <a:bodyPr rtlCol="0" anchor="ctr"/>
            <a:lstStyle/>
            <a:p>
              <a:endParaRPr lang="en-US" dirty="0">
                <a:latin typeface="Arial" panose="020B0604020202020204" pitchFamily="34" charset="0"/>
              </a:endParaRPr>
            </a:p>
          </p:txBody>
        </p:sp>
        <p:sp>
          <p:nvSpPr>
            <p:cNvPr id="8" name="Freeform 14">
              <a:extLst>
                <a:ext uri="{FF2B5EF4-FFF2-40B4-BE49-F238E27FC236}">
                  <a16:creationId xmlns:a16="http://schemas.microsoft.com/office/drawing/2014/main" id="{528F7EF8-32FE-41CD-85EE-DB656377AF65}"/>
                </a:ext>
              </a:extLst>
            </p:cNvPr>
            <p:cNvSpPr/>
            <p:nvPr/>
          </p:nvSpPr>
          <p:spPr>
            <a:xfrm>
              <a:off x="4958115" y="1760030"/>
              <a:ext cx="65647" cy="197253"/>
            </a:xfrm>
            <a:custGeom>
              <a:avLst/>
              <a:gdLst>
                <a:gd name="connsiteX0" fmla="*/ 23150 w 46299"/>
                <a:gd name="connsiteY0" fmla="*/ 139117 h 139116"/>
                <a:gd name="connsiteX1" fmla="*/ 23150 w 46299"/>
                <a:gd name="connsiteY1" fmla="*/ 139117 h 139116"/>
                <a:gd name="connsiteX2" fmla="*/ 0 w 46299"/>
                <a:gd name="connsiteY2" fmla="*/ 116089 h 139116"/>
                <a:gd name="connsiteX3" fmla="*/ 0 w 46299"/>
                <a:gd name="connsiteY3" fmla="*/ 23123 h 139116"/>
                <a:gd name="connsiteX4" fmla="*/ 23150 w 46299"/>
                <a:gd name="connsiteY4" fmla="*/ 0 h 139116"/>
                <a:gd name="connsiteX5" fmla="*/ 23150 w 46299"/>
                <a:gd name="connsiteY5" fmla="*/ 0 h 139116"/>
                <a:gd name="connsiteX6" fmla="*/ 46300 w 46299"/>
                <a:gd name="connsiteY6" fmla="*/ 23123 h 139116"/>
                <a:gd name="connsiteX7" fmla="*/ 46300 w 46299"/>
                <a:gd name="connsiteY7" fmla="*/ 116089 h 139116"/>
                <a:gd name="connsiteX8" fmla="*/ 23150 w 46299"/>
                <a:gd name="connsiteY8" fmla="*/ 139117 h 1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9" h="139116">
                  <a:moveTo>
                    <a:pt x="23150" y="139117"/>
                  </a:moveTo>
                  <a:lnTo>
                    <a:pt x="23150" y="139117"/>
                  </a:lnTo>
                  <a:cubicBezTo>
                    <a:pt x="10438" y="139117"/>
                    <a:pt x="104" y="128838"/>
                    <a:pt x="0" y="116089"/>
                  </a:cubicBezTo>
                  <a:lnTo>
                    <a:pt x="0" y="23123"/>
                  </a:lnTo>
                  <a:cubicBezTo>
                    <a:pt x="52" y="10337"/>
                    <a:pt x="10402" y="0"/>
                    <a:pt x="23150" y="0"/>
                  </a:cubicBezTo>
                  <a:lnTo>
                    <a:pt x="23150" y="0"/>
                  </a:lnTo>
                  <a:cubicBezTo>
                    <a:pt x="35898" y="0"/>
                    <a:pt x="46247" y="10337"/>
                    <a:pt x="46300" y="23123"/>
                  </a:cubicBezTo>
                  <a:lnTo>
                    <a:pt x="46300" y="116089"/>
                  </a:lnTo>
                  <a:cubicBezTo>
                    <a:pt x="46196" y="128838"/>
                    <a:pt x="35861" y="139117"/>
                    <a:pt x="23150" y="139117"/>
                  </a:cubicBezTo>
                  <a:close/>
                </a:path>
              </a:pathLst>
            </a:custGeom>
            <a:solidFill>
              <a:schemeClr val="tx1">
                <a:lumMod val="85000"/>
                <a:lumOff val="15000"/>
              </a:schemeClr>
            </a:solidFill>
            <a:ln w="9469" cap="flat">
              <a:noFill/>
              <a:prstDash val="solid"/>
              <a:miter/>
            </a:ln>
          </p:spPr>
          <p:txBody>
            <a:bodyPr rtlCol="0" anchor="ctr"/>
            <a:lstStyle/>
            <a:p>
              <a:endParaRPr lang="en-US" dirty="0">
                <a:latin typeface="Arial" panose="020B0604020202020204" pitchFamily="34" charset="0"/>
              </a:endParaRPr>
            </a:p>
          </p:txBody>
        </p:sp>
      </p:grpSp>
      <p:sp>
        <p:nvSpPr>
          <p:cNvPr id="11" name="Picture Placeholder 10">
            <a:extLst>
              <a:ext uri="{FF2B5EF4-FFF2-40B4-BE49-F238E27FC236}">
                <a16:creationId xmlns:a16="http://schemas.microsoft.com/office/drawing/2014/main" id="{B6D4A031-283E-4393-83D9-87E3B9379E9D}"/>
              </a:ext>
            </a:extLst>
          </p:cNvPr>
          <p:cNvSpPr>
            <a:spLocks noGrp="1"/>
          </p:cNvSpPr>
          <p:nvPr>
            <p:ph type="pic" sz="quarter" idx="15" hasCustomPrompt="1"/>
          </p:nvPr>
        </p:nvSpPr>
        <p:spPr>
          <a:xfrm>
            <a:off x="5127888" y="1306428"/>
            <a:ext cx="1938514" cy="4245689"/>
          </a:xfrm>
          <a:custGeom>
            <a:avLst/>
            <a:gdLst>
              <a:gd name="connsiteX0" fmla="*/ 201789 w 1938514"/>
              <a:gd name="connsiteY0" fmla="*/ 1 h 4245689"/>
              <a:gd name="connsiteX1" fmla="*/ 379766 w 1938514"/>
              <a:gd name="connsiteY1" fmla="*/ 1 h 4245689"/>
              <a:gd name="connsiteX2" fmla="*/ 416903 w 1938514"/>
              <a:gd name="connsiteY2" fmla="*/ 37231 h 4245689"/>
              <a:gd name="connsiteX3" fmla="*/ 416895 w 1938514"/>
              <a:gd name="connsiteY3" fmla="*/ 38049 h 4245689"/>
              <a:gd name="connsiteX4" fmla="*/ 534470 w 1938514"/>
              <a:gd name="connsiteY4" fmla="*/ 155025 h 4245689"/>
              <a:gd name="connsiteX5" fmla="*/ 1408886 w 1938514"/>
              <a:gd name="connsiteY5" fmla="*/ 155025 h 4245689"/>
              <a:gd name="connsiteX6" fmla="*/ 1525924 w 1938514"/>
              <a:gd name="connsiteY6" fmla="*/ 38049 h 4245689"/>
              <a:gd name="connsiteX7" fmla="*/ 1563054 w 1938514"/>
              <a:gd name="connsiteY7" fmla="*/ 676 h 4245689"/>
              <a:gd name="connsiteX8" fmla="*/ 1737936 w 1938514"/>
              <a:gd name="connsiteY8" fmla="*/ 676 h 4245689"/>
              <a:gd name="connsiteX9" fmla="*/ 1938514 w 1938514"/>
              <a:gd name="connsiteY9" fmla="*/ 201708 h 4245689"/>
              <a:gd name="connsiteX10" fmla="*/ 1938514 w 1938514"/>
              <a:gd name="connsiteY10" fmla="*/ 4043307 h 4245689"/>
              <a:gd name="connsiteX11" fmla="*/ 1736725 w 1938514"/>
              <a:gd name="connsiteY11" fmla="*/ 4245689 h 4245689"/>
              <a:gd name="connsiteX12" fmla="*/ 201116 w 1938514"/>
              <a:gd name="connsiteY12" fmla="*/ 4245689 h 4245689"/>
              <a:gd name="connsiteX13" fmla="*/ 0 w 1938514"/>
              <a:gd name="connsiteY13" fmla="*/ 4043307 h 4245689"/>
              <a:gd name="connsiteX14" fmla="*/ 0 w 1938514"/>
              <a:gd name="connsiteY14" fmla="*/ 201708 h 4245689"/>
              <a:gd name="connsiteX15" fmla="*/ 201789 w 1938514"/>
              <a:gd name="connsiteY15" fmla="*/ 1 h 424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8514" h="4245689">
                <a:moveTo>
                  <a:pt x="201789" y="1"/>
                </a:moveTo>
                <a:lnTo>
                  <a:pt x="379766" y="1"/>
                </a:lnTo>
                <a:cubicBezTo>
                  <a:pt x="400271" y="-3"/>
                  <a:pt x="416899" y="16664"/>
                  <a:pt x="416903" y="37231"/>
                </a:cubicBezTo>
                <a:cubicBezTo>
                  <a:pt x="416903" y="37503"/>
                  <a:pt x="416900" y="37776"/>
                  <a:pt x="416895" y="38049"/>
                </a:cubicBezTo>
                <a:cubicBezTo>
                  <a:pt x="417265" y="102867"/>
                  <a:pt x="469841" y="155175"/>
                  <a:pt x="534470" y="155025"/>
                </a:cubicBezTo>
                <a:lnTo>
                  <a:pt x="1408886" y="155025"/>
                </a:lnTo>
                <a:cubicBezTo>
                  <a:pt x="1473306" y="154879"/>
                  <a:pt x="1525554" y="102657"/>
                  <a:pt x="1525924" y="38049"/>
                </a:cubicBezTo>
                <a:cubicBezTo>
                  <a:pt x="1525924" y="17461"/>
                  <a:pt x="1542525" y="750"/>
                  <a:pt x="1563054" y="676"/>
                </a:cubicBezTo>
                <a:lnTo>
                  <a:pt x="1737936" y="676"/>
                </a:lnTo>
                <a:cubicBezTo>
                  <a:pt x="1848385" y="1338"/>
                  <a:pt x="1937780" y="90935"/>
                  <a:pt x="1938514" y="201708"/>
                </a:cubicBezTo>
                <a:lnTo>
                  <a:pt x="1938514" y="4043307"/>
                </a:lnTo>
                <a:cubicBezTo>
                  <a:pt x="1938514" y="4155079"/>
                  <a:pt x="1848170" y="4245689"/>
                  <a:pt x="1736725" y="4245689"/>
                </a:cubicBezTo>
                <a:lnTo>
                  <a:pt x="201116" y="4245689"/>
                </a:lnTo>
                <a:cubicBezTo>
                  <a:pt x="89934" y="4245316"/>
                  <a:pt x="0" y="4154815"/>
                  <a:pt x="0" y="4043307"/>
                </a:cubicBezTo>
                <a:lnTo>
                  <a:pt x="0" y="201708"/>
                </a:lnTo>
                <a:cubicBezTo>
                  <a:pt x="370" y="90200"/>
                  <a:pt x="90606" y="1"/>
                  <a:pt x="201789" y="1"/>
                </a:cubicBez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0101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DCBC935-FE01-4B2B-AC65-9C4C538BDA90}" type="datetimeFigureOut">
              <a:rPr lang="ru-RU" smtClean="0"/>
              <a:t>18.01.2026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412994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61B97F-3E84-42FC-9D34-7AA5431BEB92}"/>
              </a:ext>
            </a:extLst>
          </p:cNvPr>
          <p:cNvGrpSpPr/>
          <p:nvPr userDrawn="1"/>
        </p:nvGrpSpPr>
        <p:grpSpPr>
          <a:xfrm>
            <a:off x="1686390" y="1340089"/>
            <a:ext cx="2304121" cy="4177823"/>
            <a:chOff x="1686390" y="1340089"/>
            <a:chExt cx="2304121" cy="4177823"/>
          </a:xfrm>
        </p:grpSpPr>
        <p:sp>
          <p:nvSpPr>
            <p:cNvPr id="3" name="Freeform 56">
              <a:extLst>
                <a:ext uri="{FF2B5EF4-FFF2-40B4-BE49-F238E27FC236}">
                  <a16:creationId xmlns:a16="http://schemas.microsoft.com/office/drawing/2014/main" id="{F46196FE-C08F-462E-A6EE-6B35C1E59B9F}"/>
                </a:ext>
              </a:extLst>
            </p:cNvPr>
            <p:cNvSpPr/>
            <p:nvPr/>
          </p:nvSpPr>
          <p:spPr>
            <a:xfrm>
              <a:off x="1823423" y="1340089"/>
              <a:ext cx="2030214" cy="986073"/>
            </a:xfrm>
            <a:custGeom>
              <a:avLst/>
              <a:gdLst>
                <a:gd name="connsiteX0" fmla="*/ 2009303 w 2009302"/>
                <a:gd name="connsiteY0" fmla="*/ 975917 h 975917"/>
                <a:gd name="connsiteX1" fmla="*/ 1996721 w 2009302"/>
                <a:gd name="connsiteY1" fmla="*/ 975917 h 975917"/>
                <a:gd name="connsiteX2" fmla="*/ 1803801 w 2009302"/>
                <a:gd name="connsiteY2" fmla="*/ 743114 h 975917"/>
                <a:gd name="connsiteX3" fmla="*/ 1687211 w 2009302"/>
                <a:gd name="connsiteY3" fmla="*/ 473619 h 975917"/>
                <a:gd name="connsiteX4" fmla="*/ 1645271 w 2009302"/>
                <a:gd name="connsiteY4" fmla="*/ 154780 h 975917"/>
                <a:gd name="connsiteX5" fmla="*/ 1004442 w 2009302"/>
                <a:gd name="connsiteY5" fmla="*/ 15183 h 975917"/>
                <a:gd name="connsiteX6" fmla="*/ 361935 w 2009302"/>
                <a:gd name="connsiteY6" fmla="*/ 154780 h 975917"/>
                <a:gd name="connsiteX7" fmla="*/ 319995 w 2009302"/>
                <a:gd name="connsiteY7" fmla="*/ 473619 h 975917"/>
                <a:gd name="connsiteX8" fmla="*/ 203824 w 2009302"/>
                <a:gd name="connsiteY8" fmla="*/ 743114 h 975917"/>
                <a:gd name="connsiteX9" fmla="*/ 12162 w 2009302"/>
                <a:gd name="connsiteY9" fmla="*/ 975917 h 975917"/>
                <a:gd name="connsiteX10" fmla="*/ 0 w 2009302"/>
                <a:gd name="connsiteY10" fmla="*/ 975917 h 975917"/>
                <a:gd name="connsiteX11" fmla="*/ 205502 w 2009302"/>
                <a:gd name="connsiteY11" fmla="*/ 727932 h 975917"/>
                <a:gd name="connsiteX12" fmla="*/ 321673 w 2009302"/>
                <a:gd name="connsiteY12" fmla="*/ 458437 h 975917"/>
                <a:gd name="connsiteX13" fmla="*/ 363612 w 2009302"/>
                <a:gd name="connsiteY13" fmla="*/ 140019 h 975917"/>
                <a:gd name="connsiteX14" fmla="*/ 1004442 w 2009302"/>
                <a:gd name="connsiteY14" fmla="*/ 0 h 975917"/>
                <a:gd name="connsiteX15" fmla="*/ 1647368 w 2009302"/>
                <a:gd name="connsiteY15" fmla="*/ 140019 h 975917"/>
                <a:gd name="connsiteX16" fmla="*/ 1689307 w 2009302"/>
                <a:gd name="connsiteY16" fmla="*/ 458437 h 975917"/>
                <a:gd name="connsiteX17" fmla="*/ 1805898 w 2009302"/>
                <a:gd name="connsiteY17" fmla="*/ 727932 h 97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9302" h="975917">
                  <a:moveTo>
                    <a:pt x="2009303" y="975917"/>
                  </a:moveTo>
                  <a:lnTo>
                    <a:pt x="1996721" y="975917"/>
                  </a:lnTo>
                  <a:lnTo>
                    <a:pt x="1803801" y="743114"/>
                  </a:lnTo>
                  <a:cubicBezTo>
                    <a:pt x="1740160" y="666312"/>
                    <a:pt x="1699704" y="572799"/>
                    <a:pt x="1687211" y="473619"/>
                  </a:cubicBezTo>
                  <a:lnTo>
                    <a:pt x="1645271" y="154780"/>
                  </a:lnTo>
                  <a:cubicBezTo>
                    <a:pt x="1638981" y="61996"/>
                    <a:pt x="1321502" y="15183"/>
                    <a:pt x="1004442" y="15183"/>
                  </a:cubicBezTo>
                  <a:cubicBezTo>
                    <a:pt x="687382" y="15183"/>
                    <a:pt x="370322" y="61996"/>
                    <a:pt x="361935" y="154780"/>
                  </a:cubicBezTo>
                  <a:lnTo>
                    <a:pt x="319995" y="473619"/>
                  </a:lnTo>
                  <a:cubicBezTo>
                    <a:pt x="307668" y="572767"/>
                    <a:pt x="267354" y="666288"/>
                    <a:pt x="203824" y="743114"/>
                  </a:cubicBezTo>
                  <a:lnTo>
                    <a:pt x="12162" y="975917"/>
                  </a:lnTo>
                  <a:lnTo>
                    <a:pt x="0" y="975917"/>
                  </a:lnTo>
                  <a:lnTo>
                    <a:pt x="205502" y="727932"/>
                  </a:lnTo>
                  <a:cubicBezTo>
                    <a:pt x="269032" y="651105"/>
                    <a:pt x="309346" y="557584"/>
                    <a:pt x="321673" y="458437"/>
                  </a:cubicBezTo>
                  <a:lnTo>
                    <a:pt x="363612" y="140019"/>
                  </a:lnTo>
                  <a:cubicBezTo>
                    <a:pt x="370322" y="46814"/>
                    <a:pt x="687382" y="0"/>
                    <a:pt x="1004442" y="0"/>
                  </a:cubicBezTo>
                  <a:cubicBezTo>
                    <a:pt x="1321502" y="0"/>
                    <a:pt x="1638981" y="46814"/>
                    <a:pt x="1647368" y="140019"/>
                  </a:cubicBezTo>
                  <a:lnTo>
                    <a:pt x="1689307" y="458437"/>
                  </a:lnTo>
                  <a:cubicBezTo>
                    <a:pt x="1701801" y="557616"/>
                    <a:pt x="1742257" y="651129"/>
                    <a:pt x="1805898" y="727932"/>
                  </a:cubicBezTo>
                  <a:close/>
                </a:path>
              </a:pathLst>
            </a:custGeom>
            <a:solidFill>
              <a:schemeClr val="tx1">
                <a:lumMod val="75000"/>
                <a:lumOff val="25000"/>
              </a:schemeClr>
            </a:solidFill>
            <a:ln w="41804" cap="flat">
              <a:noFill/>
              <a:prstDash val="solid"/>
              <a:miter/>
            </a:ln>
          </p:spPr>
          <p:txBody>
            <a:bodyPr rtlCol="0" anchor="ctr"/>
            <a:lstStyle/>
            <a:p>
              <a:endParaRPr lang="en-US" dirty="0">
                <a:latin typeface="Arial" panose="020B0604020202020204" pitchFamily="34" charset="0"/>
              </a:endParaRPr>
            </a:p>
          </p:txBody>
        </p:sp>
        <p:sp>
          <p:nvSpPr>
            <p:cNvPr id="5" name="Freeform 58">
              <a:extLst>
                <a:ext uri="{FF2B5EF4-FFF2-40B4-BE49-F238E27FC236}">
                  <a16:creationId xmlns:a16="http://schemas.microsoft.com/office/drawing/2014/main" id="{BDE92F10-2D68-40F6-93E0-F5C7927ABCDC}"/>
                </a:ext>
              </a:extLst>
            </p:cNvPr>
            <p:cNvSpPr/>
            <p:nvPr/>
          </p:nvSpPr>
          <p:spPr>
            <a:xfrm>
              <a:off x="1823423" y="4531836"/>
              <a:ext cx="2030214" cy="986076"/>
            </a:xfrm>
            <a:custGeom>
              <a:avLst/>
              <a:gdLst>
                <a:gd name="connsiteX0" fmla="*/ 2009303 w 2009302"/>
                <a:gd name="connsiteY0" fmla="*/ 0 h 975920"/>
                <a:gd name="connsiteX1" fmla="*/ 1996721 w 2009302"/>
                <a:gd name="connsiteY1" fmla="*/ 0 h 975920"/>
                <a:gd name="connsiteX2" fmla="*/ 1803801 w 2009302"/>
                <a:gd name="connsiteY2" fmla="*/ 232803 h 975920"/>
                <a:gd name="connsiteX3" fmla="*/ 1687211 w 2009302"/>
                <a:gd name="connsiteY3" fmla="*/ 502298 h 975920"/>
                <a:gd name="connsiteX4" fmla="*/ 1645271 w 2009302"/>
                <a:gd name="connsiteY4" fmla="*/ 820715 h 975920"/>
                <a:gd name="connsiteX5" fmla="*/ 1002345 w 2009302"/>
                <a:gd name="connsiteY5" fmla="*/ 960735 h 975920"/>
                <a:gd name="connsiteX6" fmla="*/ 359838 w 2009302"/>
                <a:gd name="connsiteY6" fmla="*/ 820715 h 975920"/>
                <a:gd name="connsiteX7" fmla="*/ 317898 w 2009302"/>
                <a:gd name="connsiteY7" fmla="*/ 502298 h 975920"/>
                <a:gd name="connsiteX8" fmla="*/ 201727 w 2009302"/>
                <a:gd name="connsiteY8" fmla="*/ 232803 h 975920"/>
                <a:gd name="connsiteX9" fmla="*/ 12162 w 2009302"/>
                <a:gd name="connsiteY9" fmla="*/ 0 h 975920"/>
                <a:gd name="connsiteX10" fmla="*/ 0 w 2009302"/>
                <a:gd name="connsiteY10" fmla="*/ 0 h 975920"/>
                <a:gd name="connsiteX11" fmla="*/ 205502 w 2009302"/>
                <a:gd name="connsiteY11" fmla="*/ 247564 h 975920"/>
                <a:gd name="connsiteX12" fmla="*/ 321673 w 2009302"/>
                <a:gd name="connsiteY12" fmla="*/ 517481 h 975920"/>
                <a:gd name="connsiteX13" fmla="*/ 363612 w 2009302"/>
                <a:gd name="connsiteY13" fmla="*/ 835898 h 975920"/>
                <a:gd name="connsiteX14" fmla="*/ 1006119 w 2009302"/>
                <a:gd name="connsiteY14" fmla="*/ 975917 h 975920"/>
                <a:gd name="connsiteX15" fmla="*/ 1649046 w 2009302"/>
                <a:gd name="connsiteY15" fmla="*/ 835898 h 975920"/>
                <a:gd name="connsiteX16" fmla="*/ 1690985 w 2009302"/>
                <a:gd name="connsiteY16" fmla="*/ 517481 h 975920"/>
                <a:gd name="connsiteX17" fmla="*/ 1807576 w 2009302"/>
                <a:gd name="connsiteY17" fmla="*/ 247564 h 97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9302" h="975920">
                  <a:moveTo>
                    <a:pt x="2009303" y="0"/>
                  </a:moveTo>
                  <a:lnTo>
                    <a:pt x="1996721" y="0"/>
                  </a:lnTo>
                  <a:lnTo>
                    <a:pt x="1803801" y="232803"/>
                  </a:lnTo>
                  <a:cubicBezTo>
                    <a:pt x="1740160" y="309606"/>
                    <a:pt x="1699704" y="403118"/>
                    <a:pt x="1687211" y="502298"/>
                  </a:cubicBezTo>
                  <a:lnTo>
                    <a:pt x="1645271" y="820715"/>
                  </a:lnTo>
                  <a:cubicBezTo>
                    <a:pt x="1636883" y="913921"/>
                    <a:pt x="1319404" y="960313"/>
                    <a:pt x="1002345" y="960735"/>
                  </a:cubicBezTo>
                  <a:cubicBezTo>
                    <a:pt x="685285" y="961156"/>
                    <a:pt x="368225" y="913921"/>
                    <a:pt x="359838" y="820715"/>
                  </a:cubicBezTo>
                  <a:lnTo>
                    <a:pt x="317898" y="502298"/>
                  </a:lnTo>
                  <a:cubicBezTo>
                    <a:pt x="305572" y="403151"/>
                    <a:pt x="265257" y="309630"/>
                    <a:pt x="201727" y="232803"/>
                  </a:cubicBezTo>
                  <a:lnTo>
                    <a:pt x="12162" y="0"/>
                  </a:lnTo>
                  <a:lnTo>
                    <a:pt x="0" y="0"/>
                  </a:lnTo>
                  <a:lnTo>
                    <a:pt x="205502" y="247564"/>
                  </a:lnTo>
                  <a:cubicBezTo>
                    <a:pt x="269024" y="324558"/>
                    <a:pt x="309332" y="418211"/>
                    <a:pt x="321673" y="517481"/>
                  </a:cubicBezTo>
                  <a:lnTo>
                    <a:pt x="363612" y="835898"/>
                  </a:lnTo>
                  <a:cubicBezTo>
                    <a:pt x="372000" y="928682"/>
                    <a:pt x="689060" y="975496"/>
                    <a:pt x="1006119" y="975917"/>
                  </a:cubicBezTo>
                  <a:cubicBezTo>
                    <a:pt x="1323179" y="976339"/>
                    <a:pt x="1640658" y="928682"/>
                    <a:pt x="1649046" y="835898"/>
                  </a:cubicBezTo>
                  <a:lnTo>
                    <a:pt x="1690985" y="517481"/>
                  </a:lnTo>
                  <a:cubicBezTo>
                    <a:pt x="1703469" y="418172"/>
                    <a:pt x="1743922" y="324521"/>
                    <a:pt x="1807576" y="247564"/>
                  </a:cubicBezTo>
                  <a:close/>
                </a:path>
              </a:pathLst>
            </a:custGeom>
            <a:solidFill>
              <a:schemeClr val="tx1">
                <a:lumMod val="85000"/>
                <a:lumOff val="15000"/>
              </a:schemeClr>
            </a:solidFill>
            <a:ln w="41804" cap="flat">
              <a:noFill/>
              <a:prstDash val="solid"/>
              <a:miter/>
            </a:ln>
          </p:spPr>
          <p:txBody>
            <a:bodyPr rtlCol="0" anchor="ctr"/>
            <a:lstStyle/>
            <a:p>
              <a:endParaRPr lang="en-US" dirty="0">
                <a:latin typeface="Arial" panose="020B0604020202020204" pitchFamily="34" charset="0"/>
              </a:endParaRPr>
            </a:p>
          </p:txBody>
        </p:sp>
        <p:sp>
          <p:nvSpPr>
            <p:cNvPr id="4" name="Freeform 57">
              <a:extLst>
                <a:ext uri="{FF2B5EF4-FFF2-40B4-BE49-F238E27FC236}">
                  <a16:creationId xmlns:a16="http://schemas.microsoft.com/office/drawing/2014/main" id="{679B93D7-2363-47B1-9783-C3B83774A2BB}"/>
                </a:ext>
              </a:extLst>
            </p:cNvPr>
            <p:cNvSpPr/>
            <p:nvPr/>
          </p:nvSpPr>
          <p:spPr>
            <a:xfrm>
              <a:off x="1835708" y="1340089"/>
              <a:ext cx="2005214" cy="970733"/>
            </a:xfrm>
            <a:custGeom>
              <a:avLst/>
              <a:gdLst>
                <a:gd name="connsiteX0" fmla="*/ 1984559 w 1984558"/>
                <a:gd name="connsiteY0" fmla="*/ 960735 h 960734"/>
                <a:gd name="connsiteX1" fmla="*/ 0 w 1984558"/>
                <a:gd name="connsiteY1" fmla="*/ 960735 h 960734"/>
                <a:gd name="connsiteX2" fmla="*/ 193339 w 1984558"/>
                <a:gd name="connsiteY2" fmla="*/ 727932 h 960734"/>
                <a:gd name="connsiteX3" fmla="*/ 309511 w 1984558"/>
                <a:gd name="connsiteY3" fmla="*/ 458437 h 960734"/>
                <a:gd name="connsiteX4" fmla="*/ 351450 w 1984558"/>
                <a:gd name="connsiteY4" fmla="*/ 139598 h 960734"/>
                <a:gd name="connsiteX5" fmla="*/ 993957 w 1984558"/>
                <a:gd name="connsiteY5" fmla="*/ 0 h 960734"/>
                <a:gd name="connsiteX6" fmla="*/ 1635206 w 1984558"/>
                <a:gd name="connsiteY6" fmla="*/ 139598 h 960734"/>
                <a:gd name="connsiteX7" fmla="*/ 1677145 w 1984558"/>
                <a:gd name="connsiteY7" fmla="*/ 458437 h 960734"/>
                <a:gd name="connsiteX8" fmla="*/ 1793736 w 1984558"/>
                <a:gd name="connsiteY8" fmla="*/ 727932 h 96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558" h="960734">
                  <a:moveTo>
                    <a:pt x="1984559" y="960735"/>
                  </a:moveTo>
                  <a:lnTo>
                    <a:pt x="0" y="960735"/>
                  </a:lnTo>
                  <a:lnTo>
                    <a:pt x="193339" y="727932"/>
                  </a:lnTo>
                  <a:cubicBezTo>
                    <a:pt x="256870" y="651105"/>
                    <a:pt x="297184" y="557584"/>
                    <a:pt x="309511" y="458437"/>
                  </a:cubicBezTo>
                  <a:lnTo>
                    <a:pt x="351450" y="139598"/>
                  </a:lnTo>
                  <a:cubicBezTo>
                    <a:pt x="359838" y="46814"/>
                    <a:pt x="676897" y="0"/>
                    <a:pt x="993957" y="0"/>
                  </a:cubicBezTo>
                  <a:cubicBezTo>
                    <a:pt x="1311017" y="0"/>
                    <a:pt x="1626818" y="46814"/>
                    <a:pt x="1635206" y="139598"/>
                  </a:cubicBezTo>
                  <a:lnTo>
                    <a:pt x="1677145" y="458437"/>
                  </a:lnTo>
                  <a:cubicBezTo>
                    <a:pt x="1689638" y="557616"/>
                    <a:pt x="1730095" y="651129"/>
                    <a:pt x="1793736" y="727932"/>
                  </a:cubicBezTo>
                  <a:close/>
                </a:path>
              </a:pathLst>
            </a:custGeom>
            <a:solidFill>
              <a:schemeClr val="tx1">
                <a:lumMod val="85000"/>
                <a:lumOff val="15000"/>
              </a:schemeClr>
            </a:solidFill>
            <a:ln w="41804" cap="flat">
              <a:noFill/>
              <a:prstDash val="solid"/>
              <a:miter/>
            </a:ln>
            <a:effectLst>
              <a:outerShdw blurRad="1270000" dist="38100" dir="5400000" algn="t" rotWithShape="0">
                <a:prstClr val="black">
                  <a:alpha val="15000"/>
                </a:prstClr>
              </a:outerShdw>
            </a:effectLst>
          </p:spPr>
          <p:txBody>
            <a:bodyPr rtlCol="0" anchor="ctr"/>
            <a:lstStyle/>
            <a:p>
              <a:endParaRPr lang="en-US" dirty="0">
                <a:latin typeface="Arial" panose="020B0604020202020204" pitchFamily="34" charset="0"/>
              </a:endParaRPr>
            </a:p>
          </p:txBody>
        </p:sp>
        <p:sp>
          <p:nvSpPr>
            <p:cNvPr id="6" name="Freeform 59">
              <a:extLst>
                <a:ext uri="{FF2B5EF4-FFF2-40B4-BE49-F238E27FC236}">
                  <a16:creationId xmlns:a16="http://schemas.microsoft.com/office/drawing/2014/main" id="{30C6330D-EBF2-4219-B623-DAF297C86F9D}"/>
                </a:ext>
              </a:extLst>
            </p:cNvPr>
            <p:cNvSpPr/>
            <p:nvPr/>
          </p:nvSpPr>
          <p:spPr>
            <a:xfrm>
              <a:off x="1835711" y="4547176"/>
              <a:ext cx="2005214" cy="970736"/>
            </a:xfrm>
            <a:custGeom>
              <a:avLst/>
              <a:gdLst>
                <a:gd name="connsiteX0" fmla="*/ 1984559 w 1984558"/>
                <a:gd name="connsiteY0" fmla="*/ 0 h 960737"/>
                <a:gd name="connsiteX1" fmla="*/ 0 w 1984558"/>
                <a:gd name="connsiteY1" fmla="*/ 0 h 960737"/>
                <a:gd name="connsiteX2" fmla="*/ 193339 w 1984558"/>
                <a:gd name="connsiteY2" fmla="*/ 232803 h 960737"/>
                <a:gd name="connsiteX3" fmla="*/ 309511 w 1984558"/>
                <a:gd name="connsiteY3" fmla="*/ 502298 h 960737"/>
                <a:gd name="connsiteX4" fmla="*/ 351450 w 1984558"/>
                <a:gd name="connsiteY4" fmla="*/ 820715 h 960737"/>
                <a:gd name="connsiteX5" fmla="*/ 993957 w 1984558"/>
                <a:gd name="connsiteY5" fmla="*/ 960735 h 960737"/>
                <a:gd name="connsiteX6" fmla="*/ 1636884 w 1984558"/>
                <a:gd name="connsiteY6" fmla="*/ 820715 h 960737"/>
                <a:gd name="connsiteX7" fmla="*/ 1678823 w 1984558"/>
                <a:gd name="connsiteY7" fmla="*/ 502298 h 960737"/>
                <a:gd name="connsiteX8" fmla="*/ 1795413 w 1984558"/>
                <a:gd name="connsiteY8" fmla="*/ 232803 h 96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558" h="960737">
                  <a:moveTo>
                    <a:pt x="1984559" y="0"/>
                  </a:moveTo>
                  <a:lnTo>
                    <a:pt x="0" y="0"/>
                  </a:lnTo>
                  <a:lnTo>
                    <a:pt x="193339" y="232803"/>
                  </a:lnTo>
                  <a:cubicBezTo>
                    <a:pt x="256870" y="309630"/>
                    <a:pt x="297184" y="403151"/>
                    <a:pt x="309511" y="502298"/>
                  </a:cubicBezTo>
                  <a:lnTo>
                    <a:pt x="351450" y="820715"/>
                  </a:lnTo>
                  <a:cubicBezTo>
                    <a:pt x="359838" y="913921"/>
                    <a:pt x="676897" y="960313"/>
                    <a:pt x="993957" y="960735"/>
                  </a:cubicBezTo>
                  <a:cubicBezTo>
                    <a:pt x="1311017" y="961156"/>
                    <a:pt x="1628496" y="913921"/>
                    <a:pt x="1636884" y="820715"/>
                  </a:cubicBezTo>
                  <a:lnTo>
                    <a:pt x="1678823" y="502298"/>
                  </a:lnTo>
                  <a:cubicBezTo>
                    <a:pt x="1691316" y="403118"/>
                    <a:pt x="1731772" y="309606"/>
                    <a:pt x="1795413" y="232803"/>
                  </a:cubicBezTo>
                  <a:close/>
                </a:path>
              </a:pathLst>
            </a:custGeom>
            <a:solidFill>
              <a:schemeClr val="tx1">
                <a:lumMod val="85000"/>
                <a:lumOff val="15000"/>
              </a:schemeClr>
            </a:solidFill>
            <a:ln w="41804" cap="flat">
              <a:noFill/>
              <a:prstDash val="solid"/>
              <a:miter/>
            </a:ln>
            <a:effectLst>
              <a:outerShdw blurRad="1270000" dist="38100" dir="5400000" algn="t" rotWithShape="0">
                <a:prstClr val="black">
                  <a:alpha val="15000"/>
                </a:prstClr>
              </a:outerShdw>
            </a:effectLst>
          </p:spPr>
          <p:txBody>
            <a:bodyPr rtlCol="0" anchor="ctr"/>
            <a:lstStyle/>
            <a:p>
              <a:endParaRPr lang="en-US" dirty="0">
                <a:latin typeface="Arial" panose="020B0604020202020204" pitchFamily="34" charset="0"/>
              </a:endParaRPr>
            </a:p>
          </p:txBody>
        </p:sp>
        <p:sp>
          <p:nvSpPr>
            <p:cNvPr id="7" name="Rounded Rectangle 60">
              <a:extLst>
                <a:ext uri="{FF2B5EF4-FFF2-40B4-BE49-F238E27FC236}">
                  <a16:creationId xmlns:a16="http://schemas.microsoft.com/office/drawing/2014/main" id="{36C92B9D-842F-4CDA-88F8-76C4763170EE}"/>
                </a:ext>
              </a:extLst>
            </p:cNvPr>
            <p:cNvSpPr/>
            <p:nvPr/>
          </p:nvSpPr>
          <p:spPr>
            <a:xfrm>
              <a:off x="1686390" y="2080284"/>
              <a:ext cx="2304121" cy="2675270"/>
            </a:xfrm>
            <a:prstGeom prst="roundRect">
              <a:avLst/>
            </a:prstGeom>
            <a:solidFill>
              <a:srgbClr val="151515"/>
            </a:solidFill>
            <a:ln w="41804" cap="flat">
              <a:noFill/>
              <a:prstDash val="solid"/>
              <a:miter/>
            </a:ln>
            <a:effectLst>
              <a:outerShdw blurRad="787400" dist="38100" dir="5400000" algn="t" rotWithShape="0">
                <a:prstClr val="black">
                  <a:alpha val="15000"/>
                </a:prstClr>
              </a:outerShdw>
            </a:effectLst>
          </p:spPr>
          <p:txBody>
            <a:bodyPr rtlCol="0" anchor="ctr"/>
            <a:lstStyle/>
            <a:p>
              <a:endParaRPr lang="en-US" dirty="0">
                <a:latin typeface="Arial" panose="020B0604020202020204" pitchFamily="34" charset="0"/>
              </a:endParaRPr>
            </a:p>
          </p:txBody>
        </p:sp>
        <p:sp>
          <p:nvSpPr>
            <p:cNvPr id="9" name="Rounded Rectangle 66">
              <a:extLst>
                <a:ext uri="{FF2B5EF4-FFF2-40B4-BE49-F238E27FC236}">
                  <a16:creationId xmlns:a16="http://schemas.microsoft.com/office/drawing/2014/main" id="{FB6D8DBE-24F2-4C35-A376-62501DB4940B}"/>
                </a:ext>
              </a:extLst>
            </p:cNvPr>
            <p:cNvSpPr/>
            <p:nvPr/>
          </p:nvSpPr>
          <p:spPr>
            <a:xfrm>
              <a:off x="1799525" y="2211797"/>
              <a:ext cx="2077584" cy="2412242"/>
            </a:xfrm>
            <a:prstGeom prst="roundRect">
              <a:avLst/>
            </a:prstGeom>
            <a:solidFill>
              <a:schemeClr val="tx1">
                <a:lumMod val="95000"/>
                <a:lumOff val="5000"/>
              </a:schemeClr>
            </a:solidFill>
            <a:ln w="41804" cap="flat">
              <a:noFill/>
              <a:prstDash val="solid"/>
              <a:miter/>
            </a:ln>
          </p:spPr>
          <p:txBody>
            <a:bodyPr rtlCol="0" anchor="ctr"/>
            <a:lstStyle/>
            <a:p>
              <a:endParaRPr lang="en-US" dirty="0">
                <a:latin typeface="Arial" panose="020B0604020202020204" pitchFamily="34" charset="0"/>
              </a:endParaRPr>
            </a:p>
          </p:txBody>
        </p:sp>
        <p:sp>
          <p:nvSpPr>
            <p:cNvPr id="8" name="Freeform 63">
              <a:extLst>
                <a:ext uri="{FF2B5EF4-FFF2-40B4-BE49-F238E27FC236}">
                  <a16:creationId xmlns:a16="http://schemas.microsoft.com/office/drawing/2014/main" id="{E3E8151A-6E1D-49AE-AA91-FD5505A338E3}"/>
                </a:ext>
              </a:extLst>
            </p:cNvPr>
            <p:cNvSpPr/>
            <p:nvPr/>
          </p:nvSpPr>
          <p:spPr>
            <a:xfrm>
              <a:off x="3684983" y="2152300"/>
              <a:ext cx="228828" cy="276134"/>
            </a:xfrm>
            <a:custGeom>
              <a:avLst/>
              <a:gdLst>
                <a:gd name="connsiteX0" fmla="*/ 216406 w 226471"/>
                <a:gd name="connsiteY0" fmla="*/ 256421 h 273290"/>
                <a:gd name="connsiteX1" fmla="*/ 226471 w 226471"/>
                <a:gd name="connsiteY1" fmla="*/ 273291 h 273290"/>
                <a:gd name="connsiteX2" fmla="*/ 140077 w 226471"/>
                <a:gd name="connsiteY2" fmla="*/ 101640 h 273290"/>
                <a:gd name="connsiteX3" fmla="*/ 140077 w 226471"/>
                <a:gd name="connsiteY3" fmla="*/ 101640 h 273290"/>
                <a:gd name="connsiteX4" fmla="*/ 149303 w 226471"/>
                <a:gd name="connsiteY4" fmla="*/ 111341 h 273290"/>
                <a:gd name="connsiteX5" fmla="*/ 110300 w 226471"/>
                <a:gd name="connsiteY5" fmla="*/ 74227 h 273290"/>
                <a:gd name="connsiteX6" fmla="*/ 132528 w 226471"/>
                <a:gd name="connsiteY6" fmla="*/ 94471 h 273290"/>
                <a:gd name="connsiteX7" fmla="*/ 110300 w 226471"/>
                <a:gd name="connsiteY7" fmla="*/ 74227 h 273290"/>
                <a:gd name="connsiteX8" fmla="*/ 89330 w 226471"/>
                <a:gd name="connsiteY8" fmla="*/ 56936 h 273290"/>
                <a:gd name="connsiteX9" fmla="*/ 110300 w 226471"/>
                <a:gd name="connsiteY9" fmla="*/ 74227 h 273290"/>
                <a:gd name="connsiteX10" fmla="*/ 0 w 226471"/>
                <a:gd name="connsiteY10" fmla="*/ 0 h 273290"/>
                <a:gd name="connsiteX11" fmla="*/ 23486 w 226471"/>
                <a:gd name="connsiteY11" fmla="*/ 12231 h 27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71" h="273290">
                  <a:moveTo>
                    <a:pt x="216406" y="256421"/>
                  </a:moveTo>
                  <a:lnTo>
                    <a:pt x="226471" y="273291"/>
                  </a:lnTo>
                  <a:close/>
                  <a:moveTo>
                    <a:pt x="140077" y="101640"/>
                  </a:moveTo>
                  <a:lnTo>
                    <a:pt x="140077" y="101640"/>
                  </a:lnTo>
                  <a:lnTo>
                    <a:pt x="149303" y="111341"/>
                  </a:lnTo>
                  <a:close/>
                  <a:moveTo>
                    <a:pt x="110300" y="74227"/>
                  </a:moveTo>
                  <a:cubicBezTo>
                    <a:pt x="117849" y="80553"/>
                    <a:pt x="125398" y="87723"/>
                    <a:pt x="132528" y="94471"/>
                  </a:cubicBezTo>
                  <a:cubicBezTo>
                    <a:pt x="125398" y="87301"/>
                    <a:pt x="119107" y="81819"/>
                    <a:pt x="110300" y="74227"/>
                  </a:cubicBezTo>
                  <a:close/>
                  <a:moveTo>
                    <a:pt x="89330" y="56936"/>
                  </a:moveTo>
                  <a:lnTo>
                    <a:pt x="110300" y="74227"/>
                  </a:lnTo>
                  <a:close/>
                  <a:moveTo>
                    <a:pt x="0" y="0"/>
                  </a:moveTo>
                  <a:lnTo>
                    <a:pt x="23486" y="12231"/>
                  </a:lnTo>
                  <a:close/>
                </a:path>
              </a:pathLst>
            </a:custGeom>
            <a:solidFill>
              <a:srgbClr val="FFFFFF"/>
            </a:solidFill>
            <a:ln w="41804" cap="flat">
              <a:noFill/>
              <a:prstDash val="solid"/>
              <a:miter/>
            </a:ln>
          </p:spPr>
          <p:txBody>
            <a:bodyPr rtlCol="0" anchor="ctr"/>
            <a:lstStyle/>
            <a:p>
              <a:endParaRPr lang="en-US" dirty="0">
                <a:latin typeface="Arial" panose="020B0604020202020204" pitchFamily="34" charset="0"/>
              </a:endParaRPr>
            </a:p>
          </p:txBody>
        </p:sp>
      </p:grpSp>
      <p:sp>
        <p:nvSpPr>
          <p:cNvPr id="12" name="Picture Placeholder 11">
            <a:extLst>
              <a:ext uri="{FF2B5EF4-FFF2-40B4-BE49-F238E27FC236}">
                <a16:creationId xmlns:a16="http://schemas.microsoft.com/office/drawing/2014/main" id="{BC5F4CCB-EB30-4962-B9A1-AE27BEEF0899}"/>
              </a:ext>
            </a:extLst>
          </p:cNvPr>
          <p:cNvSpPr>
            <a:spLocks noGrp="1"/>
          </p:cNvSpPr>
          <p:nvPr>
            <p:ph type="pic" sz="quarter" idx="15" hasCustomPrompt="1"/>
          </p:nvPr>
        </p:nvSpPr>
        <p:spPr>
          <a:xfrm>
            <a:off x="1883139" y="2308880"/>
            <a:ext cx="1910356" cy="2218077"/>
          </a:xfrm>
          <a:custGeom>
            <a:avLst/>
            <a:gdLst>
              <a:gd name="connsiteX0" fmla="*/ 297863 w 1910356"/>
              <a:gd name="connsiteY0" fmla="*/ 0 h 2218077"/>
              <a:gd name="connsiteX1" fmla="*/ 1612493 w 1910356"/>
              <a:gd name="connsiteY1" fmla="*/ 0 h 2218077"/>
              <a:gd name="connsiteX2" fmla="*/ 1910356 w 1910356"/>
              <a:gd name="connsiteY2" fmla="*/ 297863 h 2218077"/>
              <a:gd name="connsiteX3" fmla="*/ 1910356 w 1910356"/>
              <a:gd name="connsiteY3" fmla="*/ 1920214 h 2218077"/>
              <a:gd name="connsiteX4" fmla="*/ 1612493 w 1910356"/>
              <a:gd name="connsiteY4" fmla="*/ 2218077 h 2218077"/>
              <a:gd name="connsiteX5" fmla="*/ 297863 w 1910356"/>
              <a:gd name="connsiteY5" fmla="*/ 2218077 h 2218077"/>
              <a:gd name="connsiteX6" fmla="*/ 0 w 1910356"/>
              <a:gd name="connsiteY6" fmla="*/ 1920214 h 2218077"/>
              <a:gd name="connsiteX7" fmla="*/ 0 w 1910356"/>
              <a:gd name="connsiteY7" fmla="*/ 297863 h 2218077"/>
              <a:gd name="connsiteX8" fmla="*/ 297863 w 1910356"/>
              <a:gd name="connsiteY8" fmla="*/ 0 h 221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0356" h="2218077">
                <a:moveTo>
                  <a:pt x="297863" y="0"/>
                </a:moveTo>
                <a:lnTo>
                  <a:pt x="1612493" y="0"/>
                </a:lnTo>
                <a:cubicBezTo>
                  <a:pt x="1776998" y="0"/>
                  <a:pt x="1910356" y="133358"/>
                  <a:pt x="1910356" y="297863"/>
                </a:cubicBezTo>
                <a:lnTo>
                  <a:pt x="1910356" y="1920214"/>
                </a:lnTo>
                <a:cubicBezTo>
                  <a:pt x="1910356" y="2084719"/>
                  <a:pt x="1776998" y="2218077"/>
                  <a:pt x="1612493" y="2218077"/>
                </a:cubicBezTo>
                <a:lnTo>
                  <a:pt x="297863" y="2218077"/>
                </a:lnTo>
                <a:cubicBezTo>
                  <a:pt x="133358" y="2218077"/>
                  <a:pt x="0" y="2084719"/>
                  <a:pt x="0" y="1920214"/>
                </a:cubicBezTo>
                <a:lnTo>
                  <a:pt x="0" y="297863"/>
                </a:lnTo>
                <a:cubicBezTo>
                  <a:pt x="0" y="133358"/>
                  <a:pt x="133358" y="0"/>
                  <a:pt x="297863" y="0"/>
                </a:cubicBez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53431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1C71BB-3D41-4820-ADAF-25A834517E56}"/>
              </a:ext>
            </a:extLst>
          </p:cNvPr>
          <p:cNvSpPr/>
          <p:nvPr userDrawn="1"/>
        </p:nvSpPr>
        <p:spPr>
          <a:xfrm>
            <a:off x="8671033" y="0"/>
            <a:ext cx="3520965" cy="6858000"/>
          </a:xfrm>
          <a:prstGeom prst="rect">
            <a:avLst/>
          </a:prstGeom>
          <a:solidFill>
            <a:schemeClr val="accent1"/>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icture Placeholder 4">
            <a:extLst>
              <a:ext uri="{FF2B5EF4-FFF2-40B4-BE49-F238E27FC236}">
                <a16:creationId xmlns:a16="http://schemas.microsoft.com/office/drawing/2014/main" id="{0FD1CE55-B897-416B-B17F-8F84238757CD}"/>
              </a:ext>
            </a:extLst>
          </p:cNvPr>
          <p:cNvSpPr>
            <a:spLocks noGrp="1"/>
          </p:cNvSpPr>
          <p:nvPr>
            <p:ph type="pic" sz="quarter" idx="15" hasCustomPrompt="1"/>
          </p:nvPr>
        </p:nvSpPr>
        <p:spPr>
          <a:xfrm>
            <a:off x="3114730" y="927518"/>
            <a:ext cx="8458200" cy="5930482"/>
          </a:xfrm>
          <a:custGeom>
            <a:avLst/>
            <a:gdLst>
              <a:gd name="connsiteX0" fmla="*/ 0 w 8458200"/>
              <a:gd name="connsiteY0" fmla="*/ 0 h 5930482"/>
              <a:gd name="connsiteX1" fmla="*/ 8458200 w 8458200"/>
              <a:gd name="connsiteY1" fmla="*/ 0 h 5930482"/>
              <a:gd name="connsiteX2" fmla="*/ 8458200 w 8458200"/>
              <a:gd name="connsiteY2" fmla="*/ 5930482 h 5930482"/>
              <a:gd name="connsiteX3" fmla="*/ 0 w 8458200"/>
              <a:gd name="connsiteY3" fmla="*/ 5930482 h 5930482"/>
            </a:gdLst>
            <a:ahLst/>
            <a:cxnLst>
              <a:cxn ang="0">
                <a:pos x="connsiteX0" y="connsiteY0"/>
              </a:cxn>
              <a:cxn ang="0">
                <a:pos x="connsiteX1" y="connsiteY1"/>
              </a:cxn>
              <a:cxn ang="0">
                <a:pos x="connsiteX2" y="connsiteY2"/>
              </a:cxn>
              <a:cxn ang="0">
                <a:pos x="connsiteX3" y="connsiteY3"/>
              </a:cxn>
            </a:cxnLst>
            <a:rect l="l" t="t" r="r" b="b"/>
            <a:pathLst>
              <a:path w="8458200" h="5930482">
                <a:moveTo>
                  <a:pt x="0" y="0"/>
                </a:moveTo>
                <a:lnTo>
                  <a:pt x="8458200" y="0"/>
                </a:lnTo>
                <a:lnTo>
                  <a:pt x="8458200" y="5930482"/>
                </a:lnTo>
                <a:lnTo>
                  <a:pt x="0" y="5930482"/>
                </a:lnTo>
                <a:close/>
              </a:path>
            </a:pathLst>
          </a:custGeom>
          <a:effectLst>
            <a:outerShdw blurRad="444500" dist="203200" dir="2700000" algn="tl" rotWithShape="0">
              <a:prstClr val="black">
                <a:alpha val="20000"/>
              </a:prstClr>
            </a:outerShdw>
          </a:effectLst>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5958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A3DFE9-3F76-49C5-A76C-CA1A191185E3}"/>
              </a:ext>
            </a:extLst>
          </p:cNvPr>
          <p:cNvSpPr>
            <a:spLocks noGrp="1"/>
          </p:cNvSpPr>
          <p:nvPr>
            <p:ph type="pic" sz="quarter" idx="15" hasCustomPrompt="1"/>
          </p:nvPr>
        </p:nvSpPr>
        <p:spPr>
          <a:xfrm>
            <a:off x="4251042" y="836614"/>
            <a:ext cx="3689916" cy="5184774"/>
          </a:xfrm>
          <a:custGeom>
            <a:avLst/>
            <a:gdLst>
              <a:gd name="connsiteX0" fmla="*/ 0 w 3689916"/>
              <a:gd name="connsiteY0" fmla="*/ 0 h 5184774"/>
              <a:gd name="connsiteX1" fmla="*/ 3689916 w 3689916"/>
              <a:gd name="connsiteY1" fmla="*/ 0 h 5184774"/>
              <a:gd name="connsiteX2" fmla="*/ 3689916 w 3689916"/>
              <a:gd name="connsiteY2" fmla="*/ 5184774 h 5184774"/>
              <a:gd name="connsiteX3" fmla="*/ 0 w 3689916"/>
              <a:gd name="connsiteY3" fmla="*/ 5184774 h 5184774"/>
            </a:gdLst>
            <a:ahLst/>
            <a:cxnLst>
              <a:cxn ang="0">
                <a:pos x="connsiteX0" y="connsiteY0"/>
              </a:cxn>
              <a:cxn ang="0">
                <a:pos x="connsiteX1" y="connsiteY1"/>
              </a:cxn>
              <a:cxn ang="0">
                <a:pos x="connsiteX2" y="connsiteY2"/>
              </a:cxn>
              <a:cxn ang="0">
                <a:pos x="connsiteX3" y="connsiteY3"/>
              </a:cxn>
            </a:cxnLst>
            <a:rect l="l" t="t" r="r" b="b"/>
            <a:pathLst>
              <a:path w="3689916" h="5184774">
                <a:moveTo>
                  <a:pt x="0" y="0"/>
                </a:moveTo>
                <a:lnTo>
                  <a:pt x="3689916" y="0"/>
                </a:lnTo>
                <a:lnTo>
                  <a:pt x="3689916" y="5184774"/>
                </a:lnTo>
                <a:lnTo>
                  <a:pt x="0" y="5184774"/>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83482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DDC474-FDCF-4E82-B91E-E8C5C7FBCDEF}"/>
              </a:ext>
            </a:extLst>
          </p:cNvPr>
          <p:cNvSpPr>
            <a:spLocks noGrp="1"/>
          </p:cNvSpPr>
          <p:nvPr>
            <p:ph type="pic" sz="quarter" idx="15" hasCustomPrompt="1"/>
          </p:nvPr>
        </p:nvSpPr>
        <p:spPr>
          <a:xfrm>
            <a:off x="0" y="3617696"/>
            <a:ext cx="12192000" cy="3240305"/>
          </a:xfrm>
          <a:custGeom>
            <a:avLst/>
            <a:gdLst>
              <a:gd name="connsiteX0" fmla="*/ 0 w 12192000"/>
              <a:gd name="connsiteY0" fmla="*/ 0 h 3240305"/>
              <a:gd name="connsiteX1" fmla="*/ 12192000 w 12192000"/>
              <a:gd name="connsiteY1" fmla="*/ 0 h 3240305"/>
              <a:gd name="connsiteX2" fmla="*/ 12192000 w 12192000"/>
              <a:gd name="connsiteY2" fmla="*/ 3240305 h 3240305"/>
              <a:gd name="connsiteX3" fmla="*/ 0 w 12192000"/>
              <a:gd name="connsiteY3" fmla="*/ 3240305 h 3240305"/>
            </a:gdLst>
            <a:ahLst/>
            <a:cxnLst>
              <a:cxn ang="0">
                <a:pos x="connsiteX0" y="connsiteY0"/>
              </a:cxn>
              <a:cxn ang="0">
                <a:pos x="connsiteX1" y="connsiteY1"/>
              </a:cxn>
              <a:cxn ang="0">
                <a:pos x="connsiteX2" y="connsiteY2"/>
              </a:cxn>
              <a:cxn ang="0">
                <a:pos x="connsiteX3" y="connsiteY3"/>
              </a:cxn>
            </a:cxnLst>
            <a:rect l="l" t="t" r="r" b="b"/>
            <a:pathLst>
              <a:path w="12192000" h="3240305">
                <a:moveTo>
                  <a:pt x="0" y="0"/>
                </a:moveTo>
                <a:lnTo>
                  <a:pt x="12192000" y="0"/>
                </a:lnTo>
                <a:lnTo>
                  <a:pt x="12192000" y="3240305"/>
                </a:lnTo>
                <a:lnTo>
                  <a:pt x="0" y="3240305"/>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17508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0F3B1E-4414-4C61-9165-AB457E6E5218}"/>
              </a:ext>
            </a:extLst>
          </p:cNvPr>
          <p:cNvSpPr/>
          <p:nvPr userDrawn="1"/>
        </p:nvSpPr>
        <p:spPr>
          <a:xfrm>
            <a:off x="6096000" y="0"/>
            <a:ext cx="6096000" cy="6858000"/>
          </a:xfrm>
          <a:prstGeom prst="rect">
            <a:avLst/>
          </a:prstGeom>
          <a:solidFill>
            <a:srgbClr val="151515"/>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1704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6FB6F3E-8D6C-4C2C-9467-2786CEDEF89D}"/>
              </a:ext>
            </a:extLst>
          </p:cNvPr>
          <p:cNvSpPr>
            <a:spLocks noGrp="1"/>
          </p:cNvSpPr>
          <p:nvPr>
            <p:ph type="pic" sz="quarter" idx="15" hasCustomPrompt="1"/>
          </p:nvPr>
        </p:nvSpPr>
        <p:spPr>
          <a:xfrm>
            <a:off x="0" y="-1"/>
            <a:ext cx="12192000" cy="3231932"/>
          </a:xfrm>
          <a:custGeom>
            <a:avLst/>
            <a:gdLst>
              <a:gd name="connsiteX0" fmla="*/ 0 w 12192000"/>
              <a:gd name="connsiteY0" fmla="*/ 0 h 3231932"/>
              <a:gd name="connsiteX1" fmla="*/ 12192000 w 12192000"/>
              <a:gd name="connsiteY1" fmla="*/ 0 h 3231932"/>
              <a:gd name="connsiteX2" fmla="*/ 12192000 w 12192000"/>
              <a:gd name="connsiteY2" fmla="*/ 3231932 h 3231932"/>
              <a:gd name="connsiteX3" fmla="*/ 0 w 12192000"/>
              <a:gd name="connsiteY3" fmla="*/ 3231932 h 3231932"/>
            </a:gdLst>
            <a:ahLst/>
            <a:cxnLst>
              <a:cxn ang="0">
                <a:pos x="connsiteX0" y="connsiteY0"/>
              </a:cxn>
              <a:cxn ang="0">
                <a:pos x="connsiteX1" y="connsiteY1"/>
              </a:cxn>
              <a:cxn ang="0">
                <a:pos x="connsiteX2" y="connsiteY2"/>
              </a:cxn>
              <a:cxn ang="0">
                <a:pos x="connsiteX3" y="connsiteY3"/>
              </a:cxn>
            </a:cxnLst>
            <a:rect l="l" t="t" r="r" b="b"/>
            <a:pathLst>
              <a:path w="12192000" h="3231932">
                <a:moveTo>
                  <a:pt x="0" y="0"/>
                </a:moveTo>
                <a:lnTo>
                  <a:pt x="12192000" y="0"/>
                </a:lnTo>
                <a:lnTo>
                  <a:pt x="12192000" y="3231932"/>
                </a:lnTo>
                <a:lnTo>
                  <a:pt x="0" y="323193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3161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543D83-F546-4DB9-818D-DA225BF7A336}"/>
              </a:ext>
            </a:extLst>
          </p:cNvPr>
          <p:cNvSpPr>
            <a:spLocks noGrp="1"/>
          </p:cNvSpPr>
          <p:nvPr>
            <p:ph type="pic" sz="quarter" idx="15" hasCustomPrompt="1"/>
          </p:nvPr>
        </p:nvSpPr>
        <p:spPr>
          <a:xfrm>
            <a:off x="2" y="2496458"/>
            <a:ext cx="12191998" cy="4361542"/>
          </a:xfrm>
          <a:custGeom>
            <a:avLst/>
            <a:gdLst>
              <a:gd name="connsiteX0" fmla="*/ 0 w 12191998"/>
              <a:gd name="connsiteY0" fmla="*/ 0 h 4361542"/>
              <a:gd name="connsiteX1" fmla="*/ 12191998 w 12191998"/>
              <a:gd name="connsiteY1" fmla="*/ 0 h 4361542"/>
              <a:gd name="connsiteX2" fmla="*/ 12191998 w 12191998"/>
              <a:gd name="connsiteY2" fmla="*/ 4361542 h 4361542"/>
              <a:gd name="connsiteX3" fmla="*/ 0 w 12191998"/>
              <a:gd name="connsiteY3" fmla="*/ 4361542 h 4361542"/>
            </a:gdLst>
            <a:ahLst/>
            <a:cxnLst>
              <a:cxn ang="0">
                <a:pos x="connsiteX0" y="connsiteY0"/>
              </a:cxn>
              <a:cxn ang="0">
                <a:pos x="connsiteX1" y="connsiteY1"/>
              </a:cxn>
              <a:cxn ang="0">
                <a:pos x="connsiteX2" y="connsiteY2"/>
              </a:cxn>
              <a:cxn ang="0">
                <a:pos x="connsiteX3" y="connsiteY3"/>
              </a:cxn>
            </a:cxnLst>
            <a:rect l="l" t="t" r="r" b="b"/>
            <a:pathLst>
              <a:path w="12191998" h="4361542">
                <a:moveTo>
                  <a:pt x="0" y="0"/>
                </a:moveTo>
                <a:lnTo>
                  <a:pt x="12191998" y="0"/>
                </a:lnTo>
                <a:lnTo>
                  <a:pt x="12191998" y="4361542"/>
                </a:lnTo>
                <a:lnTo>
                  <a:pt x="0" y="4361542"/>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pic>
        <p:nvPicPr>
          <p:cNvPr id="6" name="Graphic 5">
            <a:extLst>
              <a:ext uri="{FF2B5EF4-FFF2-40B4-BE49-F238E27FC236}">
                <a16:creationId xmlns:a16="http://schemas.microsoft.com/office/drawing/2014/main" id="{D9D783A8-E7EF-4DF0-A909-9265A85970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7989" y="286460"/>
            <a:ext cx="273050" cy="309729"/>
          </a:xfrm>
          <a:custGeom>
            <a:avLst/>
            <a:gdLst>
              <a:gd name="connsiteX0" fmla="*/ 819049 w 1942777"/>
              <a:gd name="connsiteY0" fmla="*/ 625879 h 2203748"/>
              <a:gd name="connsiteX1" fmla="*/ 819049 w 1942777"/>
              <a:gd name="connsiteY1" fmla="*/ 949535 h 2203748"/>
              <a:gd name="connsiteX2" fmla="*/ 495393 w 1942777"/>
              <a:gd name="connsiteY2" fmla="*/ 949535 h 2203748"/>
              <a:gd name="connsiteX3" fmla="*/ 495393 w 1942777"/>
              <a:gd name="connsiteY3" fmla="*/ 1254213 h 2203748"/>
              <a:gd name="connsiteX4" fmla="*/ 819049 w 1942777"/>
              <a:gd name="connsiteY4" fmla="*/ 1254213 h 2203748"/>
              <a:gd name="connsiteX5" fmla="*/ 819049 w 1942777"/>
              <a:gd name="connsiteY5" fmla="*/ 1577869 h 2203748"/>
              <a:gd name="connsiteX6" fmla="*/ 1123727 w 1942777"/>
              <a:gd name="connsiteY6" fmla="*/ 1577869 h 2203748"/>
              <a:gd name="connsiteX7" fmla="*/ 1123727 w 1942777"/>
              <a:gd name="connsiteY7" fmla="*/ 1254213 h 2203748"/>
              <a:gd name="connsiteX8" fmla="*/ 1447383 w 1942777"/>
              <a:gd name="connsiteY8" fmla="*/ 1254213 h 2203748"/>
              <a:gd name="connsiteX9" fmla="*/ 1447383 w 1942777"/>
              <a:gd name="connsiteY9" fmla="*/ 949535 h 2203748"/>
              <a:gd name="connsiteX10" fmla="*/ 1123727 w 1942777"/>
              <a:gd name="connsiteY10" fmla="*/ 949535 h 2203748"/>
              <a:gd name="connsiteX11" fmla="*/ 1123727 w 1942777"/>
              <a:gd name="connsiteY11" fmla="*/ 625879 h 2203748"/>
              <a:gd name="connsiteX12" fmla="*/ 0 w 1942777"/>
              <a:gd name="connsiteY12" fmla="*/ 0 h 2203748"/>
              <a:gd name="connsiteX13" fmla="*/ 1942777 w 1942777"/>
              <a:gd name="connsiteY13" fmla="*/ 0 h 2203748"/>
              <a:gd name="connsiteX14" fmla="*/ 1942777 w 1942777"/>
              <a:gd name="connsiteY14" fmla="*/ 2203748 h 2203748"/>
              <a:gd name="connsiteX15" fmla="*/ 0 w 1942777"/>
              <a:gd name="connsiteY15" fmla="*/ 2203748 h 220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2777" h="2203748">
                <a:moveTo>
                  <a:pt x="819049" y="625879"/>
                </a:moveTo>
                <a:lnTo>
                  <a:pt x="819049" y="949535"/>
                </a:lnTo>
                <a:lnTo>
                  <a:pt x="495393" y="949535"/>
                </a:lnTo>
                <a:lnTo>
                  <a:pt x="495393" y="1254213"/>
                </a:lnTo>
                <a:lnTo>
                  <a:pt x="819049" y="1254213"/>
                </a:lnTo>
                <a:lnTo>
                  <a:pt x="819049" y="1577869"/>
                </a:lnTo>
                <a:lnTo>
                  <a:pt x="1123727" y="1577869"/>
                </a:lnTo>
                <a:lnTo>
                  <a:pt x="1123727" y="1254213"/>
                </a:lnTo>
                <a:lnTo>
                  <a:pt x="1447383" y="1254213"/>
                </a:lnTo>
                <a:lnTo>
                  <a:pt x="1447383" y="949535"/>
                </a:lnTo>
                <a:lnTo>
                  <a:pt x="1123727" y="949535"/>
                </a:lnTo>
                <a:lnTo>
                  <a:pt x="1123727" y="625879"/>
                </a:lnTo>
                <a:close/>
                <a:moveTo>
                  <a:pt x="0" y="0"/>
                </a:moveTo>
                <a:lnTo>
                  <a:pt x="1942777" y="0"/>
                </a:lnTo>
                <a:lnTo>
                  <a:pt x="1942777" y="2203748"/>
                </a:lnTo>
                <a:lnTo>
                  <a:pt x="0" y="2203748"/>
                </a:lnTo>
                <a:close/>
              </a:path>
            </a:pathLst>
          </a:custGeom>
        </p:spPr>
      </p:pic>
      <p:sp>
        <p:nvSpPr>
          <p:cNvPr id="7" name="TextBox 6">
            <a:extLst>
              <a:ext uri="{FF2B5EF4-FFF2-40B4-BE49-F238E27FC236}">
                <a16:creationId xmlns:a16="http://schemas.microsoft.com/office/drawing/2014/main" id="{3D038401-4228-4AB0-ACF7-77B4E554799A}"/>
              </a:ext>
            </a:extLst>
          </p:cNvPr>
          <p:cNvSpPr txBox="1"/>
          <p:nvPr userDrawn="1"/>
        </p:nvSpPr>
        <p:spPr>
          <a:xfrm>
            <a:off x="707800" y="272047"/>
            <a:ext cx="2444975" cy="338554"/>
          </a:xfrm>
          <a:prstGeom prst="rect">
            <a:avLst/>
          </a:prstGeom>
          <a:noFill/>
        </p:spPr>
        <p:txBody>
          <a:bodyPr wrap="square" rtlCol="0">
            <a:spAutoFit/>
          </a:bodyPr>
          <a:lstStyle/>
          <a:p>
            <a:r>
              <a:rPr lang="en-US" sz="16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GENETIZE</a:t>
            </a:r>
            <a:endParaRPr lang="en-ID" sz="20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54132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19D0A55-C046-40C0-AFA3-E60184E8F8F9}"/>
              </a:ext>
            </a:extLst>
          </p:cNvPr>
          <p:cNvSpPr>
            <a:spLocks noGrp="1"/>
          </p:cNvSpPr>
          <p:nvPr>
            <p:ph type="pic" sz="quarter" idx="15" hasCustomPrompt="1"/>
          </p:nvPr>
        </p:nvSpPr>
        <p:spPr>
          <a:xfrm>
            <a:off x="407988" y="836614"/>
            <a:ext cx="5256212" cy="6021387"/>
          </a:xfrm>
          <a:custGeom>
            <a:avLst/>
            <a:gdLst>
              <a:gd name="connsiteX0" fmla="*/ 0 w 5256212"/>
              <a:gd name="connsiteY0" fmla="*/ 0 h 6021387"/>
              <a:gd name="connsiteX1" fmla="*/ 5256212 w 5256212"/>
              <a:gd name="connsiteY1" fmla="*/ 0 h 6021387"/>
              <a:gd name="connsiteX2" fmla="*/ 5256212 w 5256212"/>
              <a:gd name="connsiteY2" fmla="*/ 6021387 h 6021387"/>
              <a:gd name="connsiteX3" fmla="*/ 0 w 5256212"/>
              <a:gd name="connsiteY3" fmla="*/ 6021387 h 6021387"/>
            </a:gdLst>
            <a:ahLst/>
            <a:cxnLst>
              <a:cxn ang="0">
                <a:pos x="connsiteX0" y="connsiteY0"/>
              </a:cxn>
              <a:cxn ang="0">
                <a:pos x="connsiteX1" y="connsiteY1"/>
              </a:cxn>
              <a:cxn ang="0">
                <a:pos x="connsiteX2" y="connsiteY2"/>
              </a:cxn>
              <a:cxn ang="0">
                <a:pos x="connsiteX3" y="connsiteY3"/>
              </a:cxn>
            </a:cxnLst>
            <a:rect l="l" t="t" r="r" b="b"/>
            <a:pathLst>
              <a:path w="5256212" h="6021387">
                <a:moveTo>
                  <a:pt x="0" y="0"/>
                </a:moveTo>
                <a:lnTo>
                  <a:pt x="5256212" y="0"/>
                </a:lnTo>
                <a:lnTo>
                  <a:pt x="5256212" y="6021387"/>
                </a:lnTo>
                <a:lnTo>
                  <a:pt x="0" y="6021387"/>
                </a:lnTo>
                <a:close/>
              </a:path>
            </a:pathLst>
          </a:custGeom>
          <a:effectLst>
            <a:outerShdw blurRad="990600" dist="965200" dir="3300000" sx="90000" sy="90000" algn="tl" rotWithShape="0">
              <a:prstClr val="black">
                <a:alpha val="30000"/>
              </a:prstClr>
            </a:outerShdw>
          </a:effectLst>
        </p:spPr>
        <p:txBody>
          <a:bodyPr wrap="square" anchor="ctr">
            <a:noAutofit/>
          </a:bodyPr>
          <a:lstStyle>
            <a:lvl1pPr>
              <a:defRPr lang="en-US" sz="1400" b="1" dirty="0">
                <a:solidFill>
                  <a:schemeClr val="bg1">
                    <a:lumMod val="85000"/>
                  </a:schemeClr>
                </a:solidFill>
              </a:defRPr>
            </a:lvl1pPr>
          </a:lstStyle>
          <a:p>
            <a:pPr marL="0" lvl="0" indent="0" algn="ctr">
              <a:buNone/>
            </a:pPr>
            <a:r>
              <a:rPr lang="id-ID" dirty="0"/>
              <a:t>IMAGE PLACEHOLDER</a:t>
            </a:r>
            <a:endParaRPr lang="en-US" dirty="0"/>
          </a:p>
        </p:txBody>
      </p:sp>
      <p:sp>
        <p:nvSpPr>
          <p:cNvPr id="5" name="TextBox 4">
            <a:extLst>
              <a:ext uri="{FF2B5EF4-FFF2-40B4-BE49-F238E27FC236}">
                <a16:creationId xmlns:a16="http://schemas.microsoft.com/office/drawing/2014/main" id="{99AD0C17-C28E-4317-86D1-C2C29F5588A8}"/>
              </a:ext>
            </a:extLst>
          </p:cNvPr>
          <p:cNvSpPr txBox="1"/>
          <p:nvPr userDrawn="1"/>
        </p:nvSpPr>
        <p:spPr>
          <a:xfrm>
            <a:off x="11352213" y="6278175"/>
            <a:ext cx="768350" cy="276999"/>
          </a:xfrm>
          <a:prstGeom prst="rect">
            <a:avLst/>
          </a:prstGeom>
          <a:noFill/>
        </p:spPr>
        <p:txBody>
          <a:bodyPr wrap="square" rtlCol="0">
            <a:spAutoFit/>
          </a:bodyPr>
          <a:lstStyle/>
          <a:p>
            <a:pPr algn="l"/>
            <a:fld id="{EEE9B2C3-FEC2-44C0-85D0-2908C08462D1}" type="slidenum">
              <a:rPr lang="en-US" sz="1200" smtClean="0">
                <a:solidFill>
                  <a:schemeClr val="bg1"/>
                </a:solidFill>
              </a:rPr>
              <a:pPr algn="l"/>
              <a:t>‹#›</a:t>
            </a:fld>
            <a:r>
              <a:rPr lang="en-US" sz="1200" dirty="0">
                <a:solidFill>
                  <a:schemeClr val="bg1"/>
                </a:solidFill>
              </a:rPr>
              <a:t> / 64</a:t>
            </a:r>
          </a:p>
        </p:txBody>
      </p:sp>
      <p:pic>
        <p:nvPicPr>
          <p:cNvPr id="6" name="Graphic 5">
            <a:extLst>
              <a:ext uri="{FF2B5EF4-FFF2-40B4-BE49-F238E27FC236}">
                <a16:creationId xmlns:a16="http://schemas.microsoft.com/office/drawing/2014/main" id="{0A722A11-3DA7-463B-B960-670A371FEAB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7989" y="286460"/>
            <a:ext cx="273050" cy="309729"/>
          </a:xfrm>
          <a:custGeom>
            <a:avLst/>
            <a:gdLst>
              <a:gd name="connsiteX0" fmla="*/ 819049 w 1942777"/>
              <a:gd name="connsiteY0" fmla="*/ 625879 h 2203748"/>
              <a:gd name="connsiteX1" fmla="*/ 819049 w 1942777"/>
              <a:gd name="connsiteY1" fmla="*/ 949535 h 2203748"/>
              <a:gd name="connsiteX2" fmla="*/ 495393 w 1942777"/>
              <a:gd name="connsiteY2" fmla="*/ 949535 h 2203748"/>
              <a:gd name="connsiteX3" fmla="*/ 495393 w 1942777"/>
              <a:gd name="connsiteY3" fmla="*/ 1254213 h 2203748"/>
              <a:gd name="connsiteX4" fmla="*/ 819049 w 1942777"/>
              <a:gd name="connsiteY4" fmla="*/ 1254213 h 2203748"/>
              <a:gd name="connsiteX5" fmla="*/ 819049 w 1942777"/>
              <a:gd name="connsiteY5" fmla="*/ 1577869 h 2203748"/>
              <a:gd name="connsiteX6" fmla="*/ 1123727 w 1942777"/>
              <a:gd name="connsiteY6" fmla="*/ 1577869 h 2203748"/>
              <a:gd name="connsiteX7" fmla="*/ 1123727 w 1942777"/>
              <a:gd name="connsiteY7" fmla="*/ 1254213 h 2203748"/>
              <a:gd name="connsiteX8" fmla="*/ 1447383 w 1942777"/>
              <a:gd name="connsiteY8" fmla="*/ 1254213 h 2203748"/>
              <a:gd name="connsiteX9" fmla="*/ 1447383 w 1942777"/>
              <a:gd name="connsiteY9" fmla="*/ 949535 h 2203748"/>
              <a:gd name="connsiteX10" fmla="*/ 1123727 w 1942777"/>
              <a:gd name="connsiteY10" fmla="*/ 949535 h 2203748"/>
              <a:gd name="connsiteX11" fmla="*/ 1123727 w 1942777"/>
              <a:gd name="connsiteY11" fmla="*/ 625879 h 2203748"/>
              <a:gd name="connsiteX12" fmla="*/ 0 w 1942777"/>
              <a:gd name="connsiteY12" fmla="*/ 0 h 2203748"/>
              <a:gd name="connsiteX13" fmla="*/ 1942777 w 1942777"/>
              <a:gd name="connsiteY13" fmla="*/ 0 h 2203748"/>
              <a:gd name="connsiteX14" fmla="*/ 1942777 w 1942777"/>
              <a:gd name="connsiteY14" fmla="*/ 2203748 h 2203748"/>
              <a:gd name="connsiteX15" fmla="*/ 0 w 1942777"/>
              <a:gd name="connsiteY15" fmla="*/ 2203748 h 220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2777" h="2203748">
                <a:moveTo>
                  <a:pt x="819049" y="625879"/>
                </a:moveTo>
                <a:lnTo>
                  <a:pt x="819049" y="949535"/>
                </a:lnTo>
                <a:lnTo>
                  <a:pt x="495393" y="949535"/>
                </a:lnTo>
                <a:lnTo>
                  <a:pt x="495393" y="1254213"/>
                </a:lnTo>
                <a:lnTo>
                  <a:pt x="819049" y="1254213"/>
                </a:lnTo>
                <a:lnTo>
                  <a:pt x="819049" y="1577869"/>
                </a:lnTo>
                <a:lnTo>
                  <a:pt x="1123727" y="1577869"/>
                </a:lnTo>
                <a:lnTo>
                  <a:pt x="1123727" y="1254213"/>
                </a:lnTo>
                <a:lnTo>
                  <a:pt x="1447383" y="1254213"/>
                </a:lnTo>
                <a:lnTo>
                  <a:pt x="1447383" y="949535"/>
                </a:lnTo>
                <a:lnTo>
                  <a:pt x="1123727" y="949535"/>
                </a:lnTo>
                <a:lnTo>
                  <a:pt x="1123727" y="625879"/>
                </a:lnTo>
                <a:close/>
                <a:moveTo>
                  <a:pt x="0" y="0"/>
                </a:moveTo>
                <a:lnTo>
                  <a:pt x="1942777" y="0"/>
                </a:lnTo>
                <a:lnTo>
                  <a:pt x="1942777" y="2203748"/>
                </a:lnTo>
                <a:lnTo>
                  <a:pt x="0" y="2203748"/>
                </a:lnTo>
                <a:close/>
              </a:path>
            </a:pathLst>
          </a:custGeom>
        </p:spPr>
      </p:pic>
      <p:sp>
        <p:nvSpPr>
          <p:cNvPr id="7" name="TextBox 6">
            <a:extLst>
              <a:ext uri="{FF2B5EF4-FFF2-40B4-BE49-F238E27FC236}">
                <a16:creationId xmlns:a16="http://schemas.microsoft.com/office/drawing/2014/main" id="{B2BBF930-FAB4-4249-AE88-22605934DC3D}"/>
              </a:ext>
            </a:extLst>
          </p:cNvPr>
          <p:cNvSpPr txBox="1"/>
          <p:nvPr userDrawn="1"/>
        </p:nvSpPr>
        <p:spPr>
          <a:xfrm>
            <a:off x="707800" y="272047"/>
            <a:ext cx="2444975" cy="338554"/>
          </a:xfrm>
          <a:prstGeom prst="rect">
            <a:avLst/>
          </a:prstGeom>
          <a:noFill/>
        </p:spPr>
        <p:txBody>
          <a:bodyPr wrap="square" rtlCol="0">
            <a:spAutoFit/>
          </a:bodyPr>
          <a:lstStyle/>
          <a:p>
            <a:r>
              <a:rPr lang="en-US" sz="16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GENETIZE</a:t>
            </a:r>
            <a:endParaRPr lang="en-ID" sz="2000" spc="6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7705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7_Title Slid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B9F7561-5158-4939-B0D8-BAEC16B573BA}"/>
              </a:ext>
            </a:extLst>
          </p:cNvPr>
          <p:cNvSpPr>
            <a:spLocks noGrp="1"/>
          </p:cNvSpPr>
          <p:nvPr>
            <p:ph type="pic" sz="quarter" idx="15" hasCustomPrompt="1"/>
          </p:nvPr>
        </p:nvSpPr>
        <p:spPr>
          <a:xfrm>
            <a:off x="2380044" y="4032139"/>
            <a:ext cx="1182306" cy="1371478"/>
          </a:xfrm>
          <a:custGeom>
            <a:avLst/>
            <a:gdLst>
              <a:gd name="connsiteX0" fmla="*/ 591153 w 1182306"/>
              <a:gd name="connsiteY0" fmla="*/ 0 h 1371478"/>
              <a:gd name="connsiteX1" fmla="*/ 1182306 w 1182306"/>
              <a:gd name="connsiteY1" fmla="*/ 295577 h 1371478"/>
              <a:gd name="connsiteX2" fmla="*/ 1182306 w 1182306"/>
              <a:gd name="connsiteY2" fmla="*/ 1075902 h 1371478"/>
              <a:gd name="connsiteX3" fmla="*/ 591153 w 1182306"/>
              <a:gd name="connsiteY3" fmla="*/ 1371478 h 1371478"/>
              <a:gd name="connsiteX4" fmla="*/ 0 w 1182306"/>
              <a:gd name="connsiteY4" fmla="*/ 1075902 h 1371478"/>
              <a:gd name="connsiteX5" fmla="*/ 0 w 1182306"/>
              <a:gd name="connsiteY5" fmla="*/ 295577 h 137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306" h="1371478">
                <a:moveTo>
                  <a:pt x="591153" y="0"/>
                </a:moveTo>
                <a:lnTo>
                  <a:pt x="1182306" y="295577"/>
                </a:lnTo>
                <a:lnTo>
                  <a:pt x="1182306" y="1075902"/>
                </a:lnTo>
                <a:lnTo>
                  <a:pt x="591153" y="1371478"/>
                </a:lnTo>
                <a:lnTo>
                  <a:pt x="0" y="1075902"/>
                </a:lnTo>
                <a:lnTo>
                  <a:pt x="0" y="295577"/>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24502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95AFCA-75AA-447E-BC55-177453F99FFB}"/>
              </a:ext>
            </a:extLst>
          </p:cNvPr>
          <p:cNvSpPr>
            <a:spLocks noGrp="1"/>
          </p:cNvSpPr>
          <p:nvPr>
            <p:ph type="pic" sz="quarter" idx="15" hasCustomPrompt="1"/>
          </p:nvPr>
        </p:nvSpPr>
        <p:spPr>
          <a:xfrm>
            <a:off x="1" y="836612"/>
            <a:ext cx="12192000" cy="3727768"/>
          </a:xfrm>
          <a:custGeom>
            <a:avLst/>
            <a:gdLst>
              <a:gd name="connsiteX0" fmla="*/ 0 w 12192000"/>
              <a:gd name="connsiteY0" fmla="*/ 0 h 3727768"/>
              <a:gd name="connsiteX1" fmla="*/ 12192000 w 12192000"/>
              <a:gd name="connsiteY1" fmla="*/ 0 h 3727768"/>
              <a:gd name="connsiteX2" fmla="*/ 12192000 w 12192000"/>
              <a:gd name="connsiteY2" fmla="*/ 3727768 h 3727768"/>
              <a:gd name="connsiteX3" fmla="*/ 0 w 12192000"/>
              <a:gd name="connsiteY3" fmla="*/ 3727768 h 3727768"/>
            </a:gdLst>
            <a:ahLst/>
            <a:cxnLst>
              <a:cxn ang="0">
                <a:pos x="connsiteX0" y="connsiteY0"/>
              </a:cxn>
              <a:cxn ang="0">
                <a:pos x="connsiteX1" y="connsiteY1"/>
              </a:cxn>
              <a:cxn ang="0">
                <a:pos x="connsiteX2" y="connsiteY2"/>
              </a:cxn>
              <a:cxn ang="0">
                <a:pos x="connsiteX3" y="connsiteY3"/>
              </a:cxn>
            </a:cxnLst>
            <a:rect l="l" t="t" r="r" b="b"/>
            <a:pathLst>
              <a:path w="12192000" h="3727768">
                <a:moveTo>
                  <a:pt x="0" y="0"/>
                </a:moveTo>
                <a:lnTo>
                  <a:pt x="12192000" y="0"/>
                </a:lnTo>
                <a:lnTo>
                  <a:pt x="12192000" y="3727768"/>
                </a:lnTo>
                <a:lnTo>
                  <a:pt x="0" y="3727768"/>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
        <p:nvSpPr>
          <p:cNvPr id="7" name="Picture Placeholder 6">
            <a:extLst>
              <a:ext uri="{FF2B5EF4-FFF2-40B4-BE49-F238E27FC236}">
                <a16:creationId xmlns:a16="http://schemas.microsoft.com/office/drawing/2014/main" id="{2218700C-DC8E-4512-96AB-FA11411CDB67}"/>
              </a:ext>
            </a:extLst>
          </p:cNvPr>
          <p:cNvSpPr>
            <a:spLocks noGrp="1"/>
          </p:cNvSpPr>
          <p:nvPr>
            <p:ph type="pic" sz="quarter" idx="16" hasCustomPrompt="1"/>
          </p:nvPr>
        </p:nvSpPr>
        <p:spPr>
          <a:xfrm>
            <a:off x="5629328" y="2641600"/>
            <a:ext cx="5548424" cy="3242364"/>
          </a:xfrm>
          <a:custGeom>
            <a:avLst/>
            <a:gdLst>
              <a:gd name="connsiteX0" fmla="*/ 0 w 5548424"/>
              <a:gd name="connsiteY0" fmla="*/ 0 h 3242364"/>
              <a:gd name="connsiteX1" fmla="*/ 5548424 w 5548424"/>
              <a:gd name="connsiteY1" fmla="*/ 0 h 3242364"/>
              <a:gd name="connsiteX2" fmla="*/ 5548424 w 5548424"/>
              <a:gd name="connsiteY2" fmla="*/ 3242364 h 3242364"/>
              <a:gd name="connsiteX3" fmla="*/ 0 w 5548424"/>
              <a:gd name="connsiteY3" fmla="*/ 3242364 h 3242364"/>
            </a:gdLst>
            <a:ahLst/>
            <a:cxnLst>
              <a:cxn ang="0">
                <a:pos x="connsiteX0" y="connsiteY0"/>
              </a:cxn>
              <a:cxn ang="0">
                <a:pos x="connsiteX1" y="connsiteY1"/>
              </a:cxn>
              <a:cxn ang="0">
                <a:pos x="connsiteX2" y="connsiteY2"/>
              </a:cxn>
              <a:cxn ang="0">
                <a:pos x="connsiteX3" y="connsiteY3"/>
              </a:cxn>
            </a:cxnLst>
            <a:rect l="l" t="t" r="r" b="b"/>
            <a:pathLst>
              <a:path w="5548424" h="3242364">
                <a:moveTo>
                  <a:pt x="0" y="0"/>
                </a:moveTo>
                <a:lnTo>
                  <a:pt x="5548424" y="0"/>
                </a:lnTo>
                <a:lnTo>
                  <a:pt x="5548424" y="3242364"/>
                </a:lnTo>
                <a:lnTo>
                  <a:pt x="0" y="3242364"/>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30114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DCBC935-FE01-4B2B-AC65-9C4C538BDA90}" type="datetimeFigureOut">
              <a:rPr lang="ru-RU" smtClean="0"/>
              <a:t>18.01.2026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34288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BC5FC4-958B-4C87-B057-660950736DF3}"/>
              </a:ext>
            </a:extLst>
          </p:cNvPr>
          <p:cNvSpPr>
            <a:spLocks noGrp="1"/>
          </p:cNvSpPr>
          <p:nvPr>
            <p:ph type="pic" sz="quarter" idx="16" hasCustomPrompt="1"/>
          </p:nvPr>
        </p:nvSpPr>
        <p:spPr>
          <a:xfrm>
            <a:off x="4704494" y="2947461"/>
            <a:ext cx="6483694" cy="2901198"/>
          </a:xfrm>
          <a:custGeom>
            <a:avLst/>
            <a:gdLst>
              <a:gd name="connsiteX0" fmla="*/ 0 w 6483694"/>
              <a:gd name="connsiteY0" fmla="*/ 0 h 2901198"/>
              <a:gd name="connsiteX1" fmla="*/ 6483694 w 6483694"/>
              <a:gd name="connsiteY1" fmla="*/ 0 h 2901198"/>
              <a:gd name="connsiteX2" fmla="*/ 6483694 w 6483694"/>
              <a:gd name="connsiteY2" fmla="*/ 2901198 h 2901198"/>
              <a:gd name="connsiteX3" fmla="*/ 0 w 6483694"/>
              <a:gd name="connsiteY3" fmla="*/ 2901198 h 2901198"/>
            </a:gdLst>
            <a:ahLst/>
            <a:cxnLst>
              <a:cxn ang="0">
                <a:pos x="connsiteX0" y="connsiteY0"/>
              </a:cxn>
              <a:cxn ang="0">
                <a:pos x="connsiteX1" y="connsiteY1"/>
              </a:cxn>
              <a:cxn ang="0">
                <a:pos x="connsiteX2" y="connsiteY2"/>
              </a:cxn>
              <a:cxn ang="0">
                <a:pos x="connsiteX3" y="connsiteY3"/>
              </a:cxn>
            </a:cxnLst>
            <a:rect l="l" t="t" r="r" b="b"/>
            <a:pathLst>
              <a:path w="6483694" h="2901198">
                <a:moveTo>
                  <a:pt x="0" y="0"/>
                </a:moveTo>
                <a:lnTo>
                  <a:pt x="6483694" y="0"/>
                </a:lnTo>
                <a:lnTo>
                  <a:pt x="6483694" y="2901198"/>
                </a:lnTo>
                <a:lnTo>
                  <a:pt x="0" y="2901198"/>
                </a:ln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defRPr>
            </a:lvl1pPr>
          </a:lstStyle>
          <a:p>
            <a:r>
              <a:rPr lang="id-ID" dirty="0"/>
              <a:t>IMAGE PLACEHOLDER</a:t>
            </a:r>
            <a:endParaRPr lang="en-US" dirty="0"/>
          </a:p>
        </p:txBody>
      </p:sp>
    </p:spTree>
    <p:extLst>
      <p:ext uri="{BB962C8B-B14F-4D97-AF65-F5344CB8AC3E}">
        <p14:creationId xmlns:p14="http://schemas.microsoft.com/office/powerpoint/2010/main" val="40877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CB3A26-0095-438B-8503-0BECBC49CDB5}"/>
              </a:ext>
            </a:extLst>
          </p:cNvPr>
          <p:cNvSpPr>
            <a:spLocks noGrp="1"/>
          </p:cNvSpPr>
          <p:nvPr>
            <p:ph type="pic" sz="quarter" idx="15" hasCustomPrompt="1"/>
          </p:nvPr>
        </p:nvSpPr>
        <p:spPr>
          <a:xfrm>
            <a:off x="5943600" y="441325"/>
            <a:ext cx="5409681" cy="6416676"/>
          </a:xfrm>
          <a:custGeom>
            <a:avLst/>
            <a:gdLst>
              <a:gd name="connsiteX0" fmla="*/ 0 w 5457275"/>
              <a:gd name="connsiteY0" fmla="*/ 0 h 6473130"/>
              <a:gd name="connsiteX1" fmla="*/ 5457275 w 5457275"/>
              <a:gd name="connsiteY1" fmla="*/ 0 h 6473130"/>
              <a:gd name="connsiteX2" fmla="*/ 5457275 w 5457275"/>
              <a:gd name="connsiteY2" fmla="*/ 6473130 h 6473130"/>
              <a:gd name="connsiteX3" fmla="*/ 0 w 5457275"/>
              <a:gd name="connsiteY3" fmla="*/ 6473130 h 6473130"/>
            </a:gdLst>
            <a:ahLst/>
            <a:cxnLst>
              <a:cxn ang="0">
                <a:pos x="connsiteX0" y="connsiteY0"/>
              </a:cxn>
              <a:cxn ang="0">
                <a:pos x="connsiteX1" y="connsiteY1"/>
              </a:cxn>
              <a:cxn ang="0">
                <a:pos x="connsiteX2" y="connsiteY2"/>
              </a:cxn>
              <a:cxn ang="0">
                <a:pos x="connsiteX3" y="connsiteY3"/>
              </a:cxn>
            </a:cxnLst>
            <a:rect l="l" t="t" r="r" b="b"/>
            <a:pathLst>
              <a:path w="5457275" h="6473130">
                <a:moveTo>
                  <a:pt x="0" y="0"/>
                </a:moveTo>
                <a:lnTo>
                  <a:pt x="5457275" y="0"/>
                </a:lnTo>
                <a:lnTo>
                  <a:pt x="5457275" y="6473130"/>
                </a:lnTo>
                <a:lnTo>
                  <a:pt x="0" y="6473130"/>
                </a:lnTo>
                <a:close/>
              </a:path>
            </a:pathLst>
          </a:custGeom>
          <a:effectLst>
            <a:outerShdw blurRad="990600" dist="965200" dir="3300000" sx="90000" sy="90000" algn="tl" rotWithShape="0">
              <a:prstClr val="black">
                <a:alpha val="30000"/>
              </a:prstClr>
            </a:outerShdw>
          </a:effectLst>
        </p:spPr>
        <p:txBody>
          <a:bodyPr wrap="square" anchor="ctr">
            <a:noAutofit/>
          </a:bodyPr>
          <a:lstStyle>
            <a:lvl1pPr>
              <a:defRPr lang="en-US" sz="1400" b="1" dirty="0">
                <a:solidFill>
                  <a:schemeClr val="bg1">
                    <a:lumMod val="85000"/>
                  </a:schemeClr>
                </a:solidFill>
              </a:defRPr>
            </a:lvl1pPr>
          </a:lstStyle>
          <a:p>
            <a:pPr marL="0" lvl="0" indent="0" algn="ctr">
              <a:buNone/>
            </a:pPr>
            <a:r>
              <a:rPr lang="id-ID" dirty="0"/>
              <a:t>IMAGE PLACEHOLDER</a:t>
            </a:r>
            <a:endParaRPr lang="en-US" dirty="0"/>
          </a:p>
        </p:txBody>
      </p:sp>
    </p:spTree>
    <p:extLst>
      <p:ext uri="{BB962C8B-B14F-4D97-AF65-F5344CB8AC3E}">
        <p14:creationId xmlns:p14="http://schemas.microsoft.com/office/powerpoint/2010/main" val="19443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9"/>
          <p:cNvSpPr>
            <a:spLocks noGrp="1"/>
          </p:cNvSpPr>
          <p:nvPr>
            <p:ph type="pic" idx="2"/>
          </p:nvPr>
        </p:nvSpPr>
        <p:spPr>
          <a:xfrm>
            <a:off x="6801176" y="1419659"/>
            <a:ext cx="4047278" cy="4018684"/>
          </a:xfrm>
          <a:prstGeom prst="ellipse">
            <a:avLst/>
          </a:prstGeom>
          <a:solidFill>
            <a:srgbClr val="FCEBD4"/>
          </a:solidFill>
          <a:ln>
            <a:noFill/>
          </a:ln>
        </p:spPr>
      </p:sp>
      <p:sp>
        <p:nvSpPr>
          <p:cNvPr id="17" name="Google Shape;17;p9"/>
          <p:cNvSpPr txBox="1">
            <a:spLocks noGrp="1"/>
          </p:cNvSpPr>
          <p:nvPr>
            <p:ph type="title"/>
          </p:nvPr>
        </p:nvSpPr>
        <p:spPr>
          <a:xfrm>
            <a:off x="-2020437" y="2724550"/>
            <a:ext cx="120650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9600"/>
              <a:buFont typeface="Georgia"/>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4040756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Рисунок с текстом1">
  <p:cSld name="Рисунок с текстом1">
    <p:spTree>
      <p:nvGrpSpPr>
        <p:cNvPr id="1" name="Shape 21"/>
        <p:cNvGrpSpPr/>
        <p:nvPr/>
      </p:nvGrpSpPr>
      <p:grpSpPr>
        <a:xfrm>
          <a:off x="0" y="0"/>
          <a:ext cx="0" cy="0"/>
          <a:chOff x="0" y="0"/>
          <a:chExt cx="0" cy="0"/>
        </a:xfrm>
      </p:grpSpPr>
      <p:sp>
        <p:nvSpPr>
          <p:cNvPr id="22" name="Google Shape;22;p10"/>
          <p:cNvSpPr>
            <a:spLocks noGrp="1"/>
          </p:cNvSpPr>
          <p:nvPr>
            <p:ph type="pic" idx="2"/>
          </p:nvPr>
        </p:nvSpPr>
        <p:spPr>
          <a:xfrm>
            <a:off x="1" y="0"/>
            <a:ext cx="4359965" cy="6858000"/>
          </a:xfrm>
          <a:prstGeom prst="rect">
            <a:avLst/>
          </a:prstGeom>
          <a:noFill/>
          <a:ln>
            <a:noFill/>
          </a:ln>
        </p:spPr>
      </p:sp>
    </p:spTree>
    <p:extLst>
      <p:ext uri="{BB962C8B-B14F-4D97-AF65-F5344CB8AC3E}">
        <p14:creationId xmlns:p14="http://schemas.microsoft.com/office/powerpoint/2010/main" val="4227568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_Normal Center">
  <p:cSld name="5_Normal Cent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4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chemeClr val="dk1"/>
              </a:buClr>
              <a:buSzPts val="1800"/>
              <a:buNone/>
              <a:defRPr sz="1800">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0331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959644" y="42227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31" name="Google Shape;31;p12"/>
          <p:cNvSpPr>
            <a:spLocks noGrp="1"/>
          </p:cNvSpPr>
          <p:nvPr>
            <p:ph type="pic" idx="2"/>
          </p:nvPr>
        </p:nvSpPr>
        <p:spPr>
          <a:xfrm>
            <a:off x="960439" y="2028825"/>
            <a:ext cx="4632325" cy="3836988"/>
          </a:xfrm>
          <a:prstGeom prst="roundRect">
            <a:avLst>
              <a:gd name="adj" fmla="val 16667"/>
            </a:avLst>
          </a:prstGeom>
          <a:noFill/>
          <a:ln>
            <a:noFill/>
          </a:ln>
        </p:spPr>
      </p:sp>
    </p:spTree>
    <p:extLst>
      <p:ext uri="{BB962C8B-B14F-4D97-AF65-F5344CB8AC3E}">
        <p14:creationId xmlns:p14="http://schemas.microsoft.com/office/powerpoint/2010/main" val="3386808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34"/>
        <p:cNvGrpSpPr/>
        <p:nvPr/>
      </p:nvGrpSpPr>
      <p:grpSpPr>
        <a:xfrm>
          <a:off x="0" y="0"/>
          <a:ext cx="0" cy="0"/>
          <a:chOff x="0" y="0"/>
          <a:chExt cx="0" cy="0"/>
        </a:xfrm>
      </p:grpSpPr>
      <p:sp>
        <p:nvSpPr>
          <p:cNvPr id="35" name="Google Shape;35;p14"/>
          <p:cNvSpPr>
            <a:spLocks noGrp="1"/>
          </p:cNvSpPr>
          <p:nvPr>
            <p:ph type="pic" idx="2"/>
          </p:nvPr>
        </p:nvSpPr>
        <p:spPr>
          <a:xfrm>
            <a:off x="0" y="2"/>
            <a:ext cx="12192000" cy="6857999"/>
          </a:xfrm>
          <a:prstGeom prst="rect">
            <a:avLst/>
          </a:prstGeom>
          <a:noFill/>
          <a:ln>
            <a:noFill/>
          </a:ln>
        </p:spPr>
      </p:sp>
    </p:spTree>
    <p:extLst>
      <p:ext uri="{BB962C8B-B14F-4D97-AF65-F5344CB8AC3E}">
        <p14:creationId xmlns:p14="http://schemas.microsoft.com/office/powerpoint/2010/main" val="3091718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контакты с рисунком">
  <p:cSld name="контакты с рисунком">
    <p:spTree>
      <p:nvGrpSpPr>
        <p:cNvPr id="1" name="Shape 36"/>
        <p:cNvGrpSpPr/>
        <p:nvPr/>
      </p:nvGrpSpPr>
      <p:grpSpPr>
        <a:xfrm>
          <a:off x="0" y="0"/>
          <a:ext cx="0" cy="0"/>
          <a:chOff x="0" y="0"/>
          <a:chExt cx="0" cy="0"/>
        </a:xfrm>
      </p:grpSpPr>
      <p:sp>
        <p:nvSpPr>
          <p:cNvPr id="37" name="Google Shape;37;p15"/>
          <p:cNvSpPr>
            <a:spLocks noGrp="1"/>
          </p:cNvSpPr>
          <p:nvPr>
            <p:ph type="pic" idx="2"/>
          </p:nvPr>
        </p:nvSpPr>
        <p:spPr>
          <a:xfrm>
            <a:off x="2" y="0"/>
            <a:ext cx="6389225" cy="6858000"/>
          </a:xfrm>
          <a:prstGeom prst="rect">
            <a:avLst/>
          </a:prstGeom>
          <a:noFill/>
          <a:ln>
            <a:noFill/>
          </a:ln>
        </p:spPr>
      </p:sp>
      <p:sp>
        <p:nvSpPr>
          <p:cNvPr id="38" name="Google Shape;38;p15"/>
          <p:cNvSpPr txBox="1">
            <a:spLocks noGrp="1"/>
          </p:cNvSpPr>
          <p:nvPr>
            <p:ph type="ctrTitle"/>
          </p:nvPr>
        </p:nvSpPr>
        <p:spPr>
          <a:xfrm>
            <a:off x="7160871" y="1350085"/>
            <a:ext cx="9144000" cy="732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400"/>
              <a:buFont typeface="Georgia"/>
              <a:buNone/>
              <a:defRPr sz="4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subTitle" idx="1"/>
          </p:nvPr>
        </p:nvSpPr>
        <p:spPr>
          <a:xfrm>
            <a:off x="7160871" y="1988998"/>
            <a:ext cx="9144000" cy="28705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200"/>
              <a:buNone/>
              <a:defRPr sz="12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527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88">
          <p15:clr>
            <a:srgbClr val="FBAE40"/>
          </p15:clr>
        </p15:guide>
        <p15:guide id="4" orient="horz" pos="432">
          <p15:clr>
            <a:srgbClr val="FBAE40"/>
          </p15:clr>
        </p15:guide>
        <p15:guide id="5" pos="384">
          <p15:clr>
            <a:srgbClr val="FBAE40"/>
          </p15:clr>
        </p15:guide>
        <p15:guide id="6" pos="7296">
          <p15:clr>
            <a:srgbClr val="FBAE40"/>
          </p15:clr>
        </p15:guide>
        <p15:guide id="7" orient="horz" pos="40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40"/>
        <p:cNvGrpSpPr/>
        <p:nvPr/>
      </p:nvGrpSpPr>
      <p:grpSpPr>
        <a:xfrm>
          <a:off x="0" y="0"/>
          <a:ext cx="0" cy="0"/>
          <a:chOff x="0" y="0"/>
          <a:chExt cx="0" cy="0"/>
        </a:xfrm>
      </p:grpSpPr>
      <p:sp>
        <p:nvSpPr>
          <p:cNvPr id="41" name="Google Shape;4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149666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428923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DCBC935-FE01-4B2B-AC65-9C4C538BDA90}" type="datetimeFigureOut">
              <a:rPr lang="ru-RU" smtClean="0"/>
              <a:t>18.01.2026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30222004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1850"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rgbClr val="F59D8C"/>
              </a:buClr>
              <a:buSzPts val="2400"/>
              <a:buNone/>
              <a:defRPr sz="2400">
                <a:solidFill>
                  <a:srgbClr val="F59D8C"/>
                </a:solidFill>
              </a:defRPr>
            </a:lvl1pPr>
            <a:lvl2pPr marL="914446" lvl="1" indent="-228611" algn="l">
              <a:lnSpc>
                <a:spcPct val="90000"/>
              </a:lnSpc>
              <a:spcBef>
                <a:spcPts val="500"/>
              </a:spcBef>
              <a:spcAft>
                <a:spcPts val="0"/>
              </a:spcAft>
              <a:buClr>
                <a:srgbClr val="F59D8C"/>
              </a:buClr>
              <a:buSzPts val="2000"/>
              <a:buNone/>
              <a:defRPr sz="2000">
                <a:solidFill>
                  <a:srgbClr val="F59D8C"/>
                </a:solidFill>
              </a:defRPr>
            </a:lvl2pPr>
            <a:lvl3pPr marL="1371669" lvl="2" indent="-228611" algn="l">
              <a:lnSpc>
                <a:spcPct val="90000"/>
              </a:lnSpc>
              <a:spcBef>
                <a:spcPts val="500"/>
              </a:spcBef>
              <a:spcAft>
                <a:spcPts val="0"/>
              </a:spcAft>
              <a:buClr>
                <a:srgbClr val="F59D8C"/>
              </a:buClr>
              <a:buSzPts val="1800"/>
              <a:buNone/>
              <a:defRPr sz="1800">
                <a:solidFill>
                  <a:srgbClr val="F59D8C"/>
                </a:solidFill>
              </a:defRPr>
            </a:lvl3pPr>
            <a:lvl4pPr marL="1828891" lvl="3" indent="-228611" algn="l">
              <a:lnSpc>
                <a:spcPct val="90000"/>
              </a:lnSpc>
              <a:spcBef>
                <a:spcPts val="500"/>
              </a:spcBef>
              <a:spcAft>
                <a:spcPts val="0"/>
              </a:spcAft>
              <a:buClr>
                <a:srgbClr val="F59D8C"/>
              </a:buClr>
              <a:buSzPts val="1600"/>
              <a:buNone/>
              <a:defRPr sz="1600">
                <a:solidFill>
                  <a:srgbClr val="F59D8C"/>
                </a:solidFill>
              </a:defRPr>
            </a:lvl4pPr>
            <a:lvl5pPr marL="2286114" lvl="4" indent="-228611" algn="l">
              <a:lnSpc>
                <a:spcPct val="90000"/>
              </a:lnSpc>
              <a:spcBef>
                <a:spcPts val="500"/>
              </a:spcBef>
              <a:spcAft>
                <a:spcPts val="0"/>
              </a:spcAft>
              <a:buClr>
                <a:srgbClr val="F59D8C"/>
              </a:buClr>
              <a:buSzPts val="1600"/>
              <a:buNone/>
              <a:defRPr sz="1600">
                <a:solidFill>
                  <a:srgbClr val="F59D8C"/>
                </a:solidFill>
              </a:defRPr>
            </a:lvl5pPr>
            <a:lvl6pPr marL="2743337" lvl="5" indent="-228611" algn="l">
              <a:lnSpc>
                <a:spcPct val="90000"/>
              </a:lnSpc>
              <a:spcBef>
                <a:spcPts val="500"/>
              </a:spcBef>
              <a:spcAft>
                <a:spcPts val="0"/>
              </a:spcAft>
              <a:buClr>
                <a:srgbClr val="F59D8C"/>
              </a:buClr>
              <a:buSzPts val="1600"/>
              <a:buNone/>
              <a:defRPr sz="1600">
                <a:solidFill>
                  <a:srgbClr val="F59D8C"/>
                </a:solidFill>
              </a:defRPr>
            </a:lvl6pPr>
            <a:lvl7pPr marL="3200560" lvl="6" indent="-228611" algn="l">
              <a:lnSpc>
                <a:spcPct val="90000"/>
              </a:lnSpc>
              <a:spcBef>
                <a:spcPts val="500"/>
              </a:spcBef>
              <a:spcAft>
                <a:spcPts val="0"/>
              </a:spcAft>
              <a:buClr>
                <a:srgbClr val="F59D8C"/>
              </a:buClr>
              <a:buSzPts val="1600"/>
              <a:buNone/>
              <a:defRPr sz="1600">
                <a:solidFill>
                  <a:srgbClr val="F59D8C"/>
                </a:solidFill>
              </a:defRPr>
            </a:lvl7pPr>
            <a:lvl8pPr marL="3657783" lvl="7" indent="-228611" algn="l">
              <a:lnSpc>
                <a:spcPct val="90000"/>
              </a:lnSpc>
              <a:spcBef>
                <a:spcPts val="500"/>
              </a:spcBef>
              <a:spcAft>
                <a:spcPts val="0"/>
              </a:spcAft>
              <a:buClr>
                <a:srgbClr val="F59D8C"/>
              </a:buClr>
              <a:buSzPts val="1600"/>
              <a:buNone/>
              <a:defRPr sz="1600">
                <a:solidFill>
                  <a:srgbClr val="F59D8C"/>
                </a:solidFill>
              </a:defRPr>
            </a:lvl8pPr>
            <a:lvl9pPr marL="4115006" lvl="8" indent="-228611" algn="l">
              <a:lnSpc>
                <a:spcPct val="90000"/>
              </a:lnSpc>
              <a:spcBef>
                <a:spcPts val="500"/>
              </a:spcBef>
              <a:spcAft>
                <a:spcPts val="0"/>
              </a:spcAft>
              <a:buClr>
                <a:srgbClr val="F59D8C"/>
              </a:buClr>
              <a:buSzPts val="1600"/>
              <a:buNone/>
              <a:defRPr sz="1600">
                <a:solidFill>
                  <a:srgbClr val="F59D8C"/>
                </a:solidFill>
              </a:defRPr>
            </a:lvl9pPr>
          </a:lstStyle>
          <a:p>
            <a:endParaRPr/>
          </a:p>
        </p:txBody>
      </p:sp>
      <p:sp>
        <p:nvSpPr>
          <p:cNvPr id="55" name="Google Shape;55;p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527620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61" name="Google Shape;61;p19"/>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62" name="Google Shape;62;p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897035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23" lvl="0" indent="-228611" algn="l">
              <a:lnSpc>
                <a:spcPct val="90000"/>
              </a:lnSpc>
              <a:spcBef>
                <a:spcPts val="1000"/>
              </a:spcBef>
              <a:spcAft>
                <a:spcPts val="0"/>
              </a:spcAft>
              <a:buClr>
                <a:schemeClr val="dk1"/>
              </a:buClr>
              <a:buSzPts val="2400"/>
              <a:buNone/>
              <a:defRPr sz="2400" b="1"/>
            </a:lvl1pPr>
            <a:lvl2pPr marL="914446" lvl="1" indent="-228611" algn="l">
              <a:lnSpc>
                <a:spcPct val="90000"/>
              </a:lnSpc>
              <a:spcBef>
                <a:spcPts val="500"/>
              </a:spcBef>
              <a:spcAft>
                <a:spcPts val="0"/>
              </a:spcAft>
              <a:buClr>
                <a:schemeClr val="dk1"/>
              </a:buClr>
              <a:buSzPts val="2000"/>
              <a:buNone/>
              <a:defRPr sz="2000" b="1"/>
            </a:lvl2pPr>
            <a:lvl3pPr marL="1371669" lvl="2" indent="-228611" algn="l">
              <a:lnSpc>
                <a:spcPct val="90000"/>
              </a:lnSpc>
              <a:spcBef>
                <a:spcPts val="500"/>
              </a:spcBef>
              <a:spcAft>
                <a:spcPts val="0"/>
              </a:spcAft>
              <a:buClr>
                <a:schemeClr val="dk1"/>
              </a:buClr>
              <a:buSzPts val="1800"/>
              <a:buNone/>
              <a:defRPr sz="1800" b="1"/>
            </a:lvl3pPr>
            <a:lvl4pPr marL="1828891" lvl="3" indent="-228611" algn="l">
              <a:lnSpc>
                <a:spcPct val="90000"/>
              </a:lnSpc>
              <a:spcBef>
                <a:spcPts val="500"/>
              </a:spcBef>
              <a:spcAft>
                <a:spcPts val="0"/>
              </a:spcAft>
              <a:buClr>
                <a:schemeClr val="dk1"/>
              </a:buClr>
              <a:buSzPts val="1600"/>
              <a:buNone/>
              <a:defRPr sz="1600" b="1"/>
            </a:lvl4pPr>
            <a:lvl5pPr marL="2286114" lvl="4" indent="-228611" algn="l">
              <a:lnSpc>
                <a:spcPct val="90000"/>
              </a:lnSpc>
              <a:spcBef>
                <a:spcPts val="500"/>
              </a:spcBef>
              <a:spcAft>
                <a:spcPts val="0"/>
              </a:spcAft>
              <a:buClr>
                <a:schemeClr val="dk1"/>
              </a:buClr>
              <a:buSzPts val="1600"/>
              <a:buNone/>
              <a:defRPr sz="1600" b="1"/>
            </a:lvl5pPr>
            <a:lvl6pPr marL="2743337" lvl="5" indent="-228611" algn="l">
              <a:lnSpc>
                <a:spcPct val="90000"/>
              </a:lnSpc>
              <a:spcBef>
                <a:spcPts val="500"/>
              </a:spcBef>
              <a:spcAft>
                <a:spcPts val="0"/>
              </a:spcAft>
              <a:buClr>
                <a:schemeClr val="dk1"/>
              </a:buClr>
              <a:buSzPts val="1600"/>
              <a:buNone/>
              <a:defRPr sz="1600" b="1"/>
            </a:lvl6pPr>
            <a:lvl7pPr marL="3200560" lvl="6" indent="-228611" algn="l">
              <a:lnSpc>
                <a:spcPct val="90000"/>
              </a:lnSpc>
              <a:spcBef>
                <a:spcPts val="500"/>
              </a:spcBef>
              <a:spcAft>
                <a:spcPts val="0"/>
              </a:spcAft>
              <a:buClr>
                <a:schemeClr val="dk1"/>
              </a:buClr>
              <a:buSzPts val="1600"/>
              <a:buNone/>
              <a:defRPr sz="1600" b="1"/>
            </a:lvl7pPr>
            <a:lvl8pPr marL="3657783" lvl="7" indent="-228611" algn="l">
              <a:lnSpc>
                <a:spcPct val="90000"/>
              </a:lnSpc>
              <a:spcBef>
                <a:spcPts val="500"/>
              </a:spcBef>
              <a:spcAft>
                <a:spcPts val="0"/>
              </a:spcAft>
              <a:buClr>
                <a:schemeClr val="dk1"/>
              </a:buClr>
              <a:buSzPts val="1600"/>
              <a:buNone/>
              <a:defRPr sz="1600" b="1"/>
            </a:lvl8pPr>
            <a:lvl9pPr marL="4115006" lvl="8" indent="-228611" algn="l">
              <a:lnSpc>
                <a:spcPct val="90000"/>
              </a:lnSpc>
              <a:spcBef>
                <a:spcPts val="500"/>
              </a:spcBef>
              <a:spcAft>
                <a:spcPts val="0"/>
              </a:spcAft>
              <a:buClr>
                <a:schemeClr val="dk1"/>
              </a:buClr>
              <a:buSzPts val="1600"/>
              <a:buNone/>
              <a:defRPr sz="1600" b="1"/>
            </a:lvl9pPr>
          </a:lstStyle>
          <a:p>
            <a:endParaRPr/>
          </a:p>
        </p:txBody>
      </p:sp>
      <p:sp>
        <p:nvSpPr>
          <p:cNvPr id="68" name="Google Shape;68;p2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69" name="Google Shape;6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23" lvl="0" indent="-228611" algn="l">
              <a:lnSpc>
                <a:spcPct val="90000"/>
              </a:lnSpc>
              <a:spcBef>
                <a:spcPts val="1000"/>
              </a:spcBef>
              <a:spcAft>
                <a:spcPts val="0"/>
              </a:spcAft>
              <a:buClr>
                <a:schemeClr val="dk1"/>
              </a:buClr>
              <a:buSzPts val="2400"/>
              <a:buNone/>
              <a:defRPr sz="2400" b="1"/>
            </a:lvl1pPr>
            <a:lvl2pPr marL="914446" lvl="1" indent="-228611" algn="l">
              <a:lnSpc>
                <a:spcPct val="90000"/>
              </a:lnSpc>
              <a:spcBef>
                <a:spcPts val="500"/>
              </a:spcBef>
              <a:spcAft>
                <a:spcPts val="0"/>
              </a:spcAft>
              <a:buClr>
                <a:schemeClr val="dk1"/>
              </a:buClr>
              <a:buSzPts val="2000"/>
              <a:buNone/>
              <a:defRPr sz="2000" b="1"/>
            </a:lvl2pPr>
            <a:lvl3pPr marL="1371669" lvl="2" indent="-228611" algn="l">
              <a:lnSpc>
                <a:spcPct val="90000"/>
              </a:lnSpc>
              <a:spcBef>
                <a:spcPts val="500"/>
              </a:spcBef>
              <a:spcAft>
                <a:spcPts val="0"/>
              </a:spcAft>
              <a:buClr>
                <a:schemeClr val="dk1"/>
              </a:buClr>
              <a:buSzPts val="1800"/>
              <a:buNone/>
              <a:defRPr sz="1800" b="1"/>
            </a:lvl3pPr>
            <a:lvl4pPr marL="1828891" lvl="3" indent="-228611" algn="l">
              <a:lnSpc>
                <a:spcPct val="90000"/>
              </a:lnSpc>
              <a:spcBef>
                <a:spcPts val="500"/>
              </a:spcBef>
              <a:spcAft>
                <a:spcPts val="0"/>
              </a:spcAft>
              <a:buClr>
                <a:schemeClr val="dk1"/>
              </a:buClr>
              <a:buSzPts val="1600"/>
              <a:buNone/>
              <a:defRPr sz="1600" b="1"/>
            </a:lvl4pPr>
            <a:lvl5pPr marL="2286114" lvl="4" indent="-228611" algn="l">
              <a:lnSpc>
                <a:spcPct val="90000"/>
              </a:lnSpc>
              <a:spcBef>
                <a:spcPts val="500"/>
              </a:spcBef>
              <a:spcAft>
                <a:spcPts val="0"/>
              </a:spcAft>
              <a:buClr>
                <a:schemeClr val="dk1"/>
              </a:buClr>
              <a:buSzPts val="1600"/>
              <a:buNone/>
              <a:defRPr sz="1600" b="1"/>
            </a:lvl5pPr>
            <a:lvl6pPr marL="2743337" lvl="5" indent="-228611" algn="l">
              <a:lnSpc>
                <a:spcPct val="90000"/>
              </a:lnSpc>
              <a:spcBef>
                <a:spcPts val="500"/>
              </a:spcBef>
              <a:spcAft>
                <a:spcPts val="0"/>
              </a:spcAft>
              <a:buClr>
                <a:schemeClr val="dk1"/>
              </a:buClr>
              <a:buSzPts val="1600"/>
              <a:buNone/>
              <a:defRPr sz="1600" b="1"/>
            </a:lvl6pPr>
            <a:lvl7pPr marL="3200560" lvl="6" indent="-228611" algn="l">
              <a:lnSpc>
                <a:spcPct val="90000"/>
              </a:lnSpc>
              <a:spcBef>
                <a:spcPts val="500"/>
              </a:spcBef>
              <a:spcAft>
                <a:spcPts val="0"/>
              </a:spcAft>
              <a:buClr>
                <a:schemeClr val="dk1"/>
              </a:buClr>
              <a:buSzPts val="1600"/>
              <a:buNone/>
              <a:defRPr sz="1600" b="1"/>
            </a:lvl7pPr>
            <a:lvl8pPr marL="3657783" lvl="7" indent="-228611" algn="l">
              <a:lnSpc>
                <a:spcPct val="90000"/>
              </a:lnSpc>
              <a:spcBef>
                <a:spcPts val="500"/>
              </a:spcBef>
              <a:spcAft>
                <a:spcPts val="0"/>
              </a:spcAft>
              <a:buClr>
                <a:schemeClr val="dk1"/>
              </a:buClr>
              <a:buSzPts val="1600"/>
              <a:buNone/>
              <a:defRPr sz="1600" b="1"/>
            </a:lvl8pPr>
            <a:lvl9pPr marL="4115006" lvl="8" indent="-228611" algn="l">
              <a:lnSpc>
                <a:spcPct val="90000"/>
              </a:lnSpc>
              <a:spcBef>
                <a:spcPts val="500"/>
              </a:spcBef>
              <a:spcAft>
                <a:spcPts val="0"/>
              </a:spcAft>
              <a:buClr>
                <a:schemeClr val="dk1"/>
              </a:buClr>
              <a:buSzPts val="1600"/>
              <a:buNone/>
              <a:defRPr sz="1600" b="1"/>
            </a:lvl9pPr>
          </a:lstStyle>
          <a:p>
            <a:endParaRPr/>
          </a:p>
        </p:txBody>
      </p:sp>
      <p:sp>
        <p:nvSpPr>
          <p:cNvPr id="70" name="Google Shape;7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380130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Только заголовок" type="titleOnly">
  <p:cSld name="1_Только заголовок">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748548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Только заголовок">
  <p:cSld name="4_Только заголовок">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58992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Только заголовок">
  <p:cSld name="2_Только заголовок">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95" name="Google Shape;95;p24"/>
          <p:cNvSpPr>
            <a:spLocks noGrp="1"/>
          </p:cNvSpPr>
          <p:nvPr>
            <p:ph type="pic" idx="2"/>
          </p:nvPr>
        </p:nvSpPr>
        <p:spPr>
          <a:xfrm>
            <a:off x="0" y="2212975"/>
            <a:ext cx="3037024" cy="2438400"/>
          </a:xfrm>
          <a:prstGeom prst="rect">
            <a:avLst/>
          </a:prstGeom>
          <a:noFill/>
          <a:ln>
            <a:noFill/>
          </a:ln>
        </p:spPr>
      </p:sp>
      <p:sp>
        <p:nvSpPr>
          <p:cNvPr id="96" name="Google Shape;96;p24"/>
          <p:cNvSpPr>
            <a:spLocks noGrp="1"/>
          </p:cNvSpPr>
          <p:nvPr>
            <p:ph type="pic" idx="3"/>
          </p:nvPr>
        </p:nvSpPr>
        <p:spPr>
          <a:xfrm>
            <a:off x="3047586" y="2212975"/>
            <a:ext cx="2991886" cy="2438400"/>
          </a:xfrm>
          <a:prstGeom prst="rect">
            <a:avLst/>
          </a:prstGeom>
          <a:noFill/>
          <a:ln>
            <a:noFill/>
          </a:ln>
        </p:spPr>
      </p:sp>
      <p:sp>
        <p:nvSpPr>
          <p:cNvPr id="97" name="Google Shape;97;p24"/>
          <p:cNvSpPr>
            <a:spLocks noGrp="1"/>
          </p:cNvSpPr>
          <p:nvPr>
            <p:ph type="pic" idx="4"/>
          </p:nvPr>
        </p:nvSpPr>
        <p:spPr>
          <a:xfrm>
            <a:off x="6063284" y="2212975"/>
            <a:ext cx="3100594" cy="2438400"/>
          </a:xfrm>
          <a:prstGeom prst="rect">
            <a:avLst/>
          </a:prstGeom>
          <a:noFill/>
          <a:ln>
            <a:noFill/>
          </a:ln>
        </p:spPr>
      </p:sp>
      <p:sp>
        <p:nvSpPr>
          <p:cNvPr id="98" name="Google Shape;98;p24"/>
          <p:cNvSpPr>
            <a:spLocks noGrp="1"/>
          </p:cNvSpPr>
          <p:nvPr>
            <p:ph type="pic" idx="5"/>
          </p:nvPr>
        </p:nvSpPr>
        <p:spPr>
          <a:xfrm>
            <a:off x="9163878" y="2212975"/>
            <a:ext cx="3028122" cy="2438400"/>
          </a:xfrm>
          <a:prstGeom prst="rect">
            <a:avLst/>
          </a:prstGeom>
          <a:noFill/>
          <a:ln>
            <a:noFill/>
          </a:ln>
        </p:spPr>
      </p:sp>
    </p:spTree>
    <p:extLst>
      <p:ext uri="{BB962C8B-B14F-4D97-AF65-F5344CB8AC3E}">
        <p14:creationId xmlns:p14="http://schemas.microsoft.com/office/powerpoint/2010/main" val="1587685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23" lvl="0" indent="-431822" algn="l">
              <a:lnSpc>
                <a:spcPct val="90000"/>
              </a:lnSpc>
              <a:spcBef>
                <a:spcPts val="1000"/>
              </a:spcBef>
              <a:spcAft>
                <a:spcPts val="0"/>
              </a:spcAft>
              <a:buClr>
                <a:schemeClr val="dk1"/>
              </a:buClr>
              <a:buSzPts val="3200"/>
              <a:buChar char="•"/>
              <a:defRPr sz="3200"/>
            </a:lvl1pPr>
            <a:lvl2pPr marL="914446" lvl="1" indent="-406420" algn="l">
              <a:lnSpc>
                <a:spcPct val="90000"/>
              </a:lnSpc>
              <a:spcBef>
                <a:spcPts val="500"/>
              </a:spcBef>
              <a:spcAft>
                <a:spcPts val="0"/>
              </a:spcAft>
              <a:buClr>
                <a:schemeClr val="dk1"/>
              </a:buClr>
              <a:buSzPts val="2800"/>
              <a:buChar char="•"/>
              <a:defRPr sz="2800"/>
            </a:lvl2pPr>
            <a:lvl3pPr marL="1371669" lvl="2" indent="-381019" algn="l">
              <a:lnSpc>
                <a:spcPct val="90000"/>
              </a:lnSpc>
              <a:spcBef>
                <a:spcPts val="500"/>
              </a:spcBef>
              <a:spcAft>
                <a:spcPts val="0"/>
              </a:spcAft>
              <a:buClr>
                <a:schemeClr val="dk1"/>
              </a:buClr>
              <a:buSzPts val="2400"/>
              <a:buChar char="•"/>
              <a:defRPr sz="2400"/>
            </a:lvl3pPr>
            <a:lvl4pPr marL="1828891" lvl="3" indent="-355618" algn="l">
              <a:lnSpc>
                <a:spcPct val="90000"/>
              </a:lnSpc>
              <a:spcBef>
                <a:spcPts val="500"/>
              </a:spcBef>
              <a:spcAft>
                <a:spcPts val="0"/>
              </a:spcAft>
              <a:buClr>
                <a:schemeClr val="dk1"/>
              </a:buClr>
              <a:buSzPts val="2000"/>
              <a:buChar char="•"/>
              <a:defRPr sz="2000"/>
            </a:lvl4pPr>
            <a:lvl5pPr marL="2286114" lvl="4" indent="-355618" algn="l">
              <a:lnSpc>
                <a:spcPct val="90000"/>
              </a:lnSpc>
              <a:spcBef>
                <a:spcPts val="500"/>
              </a:spcBef>
              <a:spcAft>
                <a:spcPts val="0"/>
              </a:spcAft>
              <a:buClr>
                <a:schemeClr val="dk1"/>
              </a:buClr>
              <a:buSzPts val="2000"/>
              <a:buChar char="•"/>
              <a:defRPr sz="2000"/>
            </a:lvl5pPr>
            <a:lvl6pPr marL="2743337" lvl="5" indent="-355618" algn="l">
              <a:lnSpc>
                <a:spcPct val="90000"/>
              </a:lnSpc>
              <a:spcBef>
                <a:spcPts val="500"/>
              </a:spcBef>
              <a:spcAft>
                <a:spcPts val="0"/>
              </a:spcAft>
              <a:buClr>
                <a:schemeClr val="dk1"/>
              </a:buClr>
              <a:buSzPts val="2000"/>
              <a:buChar char="•"/>
              <a:defRPr sz="2000"/>
            </a:lvl6pPr>
            <a:lvl7pPr marL="3200560" lvl="6" indent="-355618" algn="l">
              <a:lnSpc>
                <a:spcPct val="90000"/>
              </a:lnSpc>
              <a:spcBef>
                <a:spcPts val="500"/>
              </a:spcBef>
              <a:spcAft>
                <a:spcPts val="0"/>
              </a:spcAft>
              <a:buClr>
                <a:schemeClr val="dk1"/>
              </a:buClr>
              <a:buSzPts val="2000"/>
              <a:buChar char="•"/>
              <a:defRPr sz="2000"/>
            </a:lvl7pPr>
            <a:lvl8pPr marL="3657783" lvl="7" indent="-355618" algn="l">
              <a:lnSpc>
                <a:spcPct val="90000"/>
              </a:lnSpc>
              <a:spcBef>
                <a:spcPts val="500"/>
              </a:spcBef>
              <a:spcAft>
                <a:spcPts val="0"/>
              </a:spcAft>
              <a:buClr>
                <a:schemeClr val="dk1"/>
              </a:buClr>
              <a:buSzPts val="2000"/>
              <a:buChar char="•"/>
              <a:defRPr sz="2000"/>
            </a:lvl8pPr>
            <a:lvl9pPr marL="4115006" lvl="8" indent="-355618" algn="l">
              <a:lnSpc>
                <a:spcPct val="90000"/>
              </a:lnSpc>
              <a:spcBef>
                <a:spcPts val="500"/>
              </a:spcBef>
              <a:spcAft>
                <a:spcPts val="0"/>
              </a:spcAft>
              <a:buClr>
                <a:schemeClr val="dk1"/>
              </a:buClr>
              <a:buSzPts val="2000"/>
              <a:buChar char="•"/>
              <a:defRPr sz="2000"/>
            </a:lvl9pPr>
          </a:lstStyle>
          <a:p>
            <a:endParaRPr/>
          </a:p>
        </p:txBody>
      </p:sp>
      <p:sp>
        <p:nvSpPr>
          <p:cNvPr id="102" name="Google Shape;102;p25"/>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chemeClr val="dk1"/>
              </a:buClr>
              <a:buSzPts val="1600"/>
              <a:buNone/>
              <a:defRPr sz="1600"/>
            </a:lvl1pPr>
            <a:lvl2pPr marL="914446" lvl="1" indent="-228611" algn="l">
              <a:lnSpc>
                <a:spcPct val="90000"/>
              </a:lnSpc>
              <a:spcBef>
                <a:spcPts val="500"/>
              </a:spcBef>
              <a:spcAft>
                <a:spcPts val="0"/>
              </a:spcAft>
              <a:buClr>
                <a:schemeClr val="dk1"/>
              </a:buClr>
              <a:buSzPts val="1400"/>
              <a:buNone/>
              <a:defRPr sz="1400"/>
            </a:lvl2pPr>
            <a:lvl3pPr marL="1371669" lvl="2" indent="-228611" algn="l">
              <a:lnSpc>
                <a:spcPct val="90000"/>
              </a:lnSpc>
              <a:spcBef>
                <a:spcPts val="500"/>
              </a:spcBef>
              <a:spcAft>
                <a:spcPts val="0"/>
              </a:spcAft>
              <a:buClr>
                <a:schemeClr val="dk1"/>
              </a:buClr>
              <a:buSzPts val="1200"/>
              <a:buNone/>
              <a:defRPr sz="1200"/>
            </a:lvl3pPr>
            <a:lvl4pPr marL="1828891" lvl="3" indent="-228611" algn="l">
              <a:lnSpc>
                <a:spcPct val="90000"/>
              </a:lnSpc>
              <a:spcBef>
                <a:spcPts val="500"/>
              </a:spcBef>
              <a:spcAft>
                <a:spcPts val="0"/>
              </a:spcAft>
              <a:buClr>
                <a:schemeClr val="dk1"/>
              </a:buClr>
              <a:buSzPts val="1000"/>
              <a:buNone/>
              <a:defRPr sz="1000"/>
            </a:lvl4pPr>
            <a:lvl5pPr marL="2286114" lvl="4" indent="-228611" algn="l">
              <a:lnSpc>
                <a:spcPct val="90000"/>
              </a:lnSpc>
              <a:spcBef>
                <a:spcPts val="500"/>
              </a:spcBef>
              <a:spcAft>
                <a:spcPts val="0"/>
              </a:spcAft>
              <a:buClr>
                <a:schemeClr val="dk1"/>
              </a:buClr>
              <a:buSzPts val="1000"/>
              <a:buNone/>
              <a:defRPr sz="1000"/>
            </a:lvl5pPr>
            <a:lvl6pPr marL="2743337" lvl="5" indent="-228611" algn="l">
              <a:lnSpc>
                <a:spcPct val="90000"/>
              </a:lnSpc>
              <a:spcBef>
                <a:spcPts val="500"/>
              </a:spcBef>
              <a:spcAft>
                <a:spcPts val="0"/>
              </a:spcAft>
              <a:buClr>
                <a:schemeClr val="dk1"/>
              </a:buClr>
              <a:buSzPts val="1000"/>
              <a:buNone/>
              <a:defRPr sz="1000"/>
            </a:lvl6pPr>
            <a:lvl7pPr marL="3200560" lvl="6" indent="-228611" algn="l">
              <a:lnSpc>
                <a:spcPct val="90000"/>
              </a:lnSpc>
              <a:spcBef>
                <a:spcPts val="500"/>
              </a:spcBef>
              <a:spcAft>
                <a:spcPts val="0"/>
              </a:spcAft>
              <a:buClr>
                <a:schemeClr val="dk1"/>
              </a:buClr>
              <a:buSzPts val="1000"/>
              <a:buNone/>
              <a:defRPr sz="1000"/>
            </a:lvl7pPr>
            <a:lvl8pPr marL="3657783" lvl="7" indent="-228611" algn="l">
              <a:lnSpc>
                <a:spcPct val="90000"/>
              </a:lnSpc>
              <a:spcBef>
                <a:spcPts val="500"/>
              </a:spcBef>
              <a:spcAft>
                <a:spcPts val="0"/>
              </a:spcAft>
              <a:buClr>
                <a:schemeClr val="dk1"/>
              </a:buClr>
              <a:buSzPts val="1000"/>
              <a:buNone/>
              <a:defRPr sz="1000"/>
            </a:lvl8pPr>
            <a:lvl9pPr marL="4115006" lvl="8" indent="-228611" algn="l">
              <a:lnSpc>
                <a:spcPct val="90000"/>
              </a:lnSpc>
              <a:spcBef>
                <a:spcPts val="500"/>
              </a:spcBef>
              <a:spcAft>
                <a:spcPts val="0"/>
              </a:spcAft>
              <a:buClr>
                <a:schemeClr val="dk1"/>
              </a:buClr>
              <a:buSzPts val="1000"/>
              <a:buNone/>
              <a:defRPr sz="1000"/>
            </a:lvl9pPr>
          </a:lstStyle>
          <a:p>
            <a:endParaRPr/>
          </a:p>
        </p:txBody>
      </p:sp>
      <p:sp>
        <p:nvSpPr>
          <p:cNvPr id="103" name="Google Shape;103;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89869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6"/>
          <p:cNvSpPr>
            <a:spLocks noGrp="1"/>
          </p:cNvSpPr>
          <p:nvPr>
            <p:ph type="pic" idx="2"/>
          </p:nvPr>
        </p:nvSpPr>
        <p:spPr>
          <a:xfrm>
            <a:off x="5183188" y="987426"/>
            <a:ext cx="6172200" cy="4873625"/>
          </a:xfrm>
          <a:prstGeom prst="rect">
            <a:avLst/>
          </a:prstGeom>
          <a:noFill/>
          <a:ln>
            <a:noFill/>
          </a:ln>
        </p:spPr>
      </p:sp>
      <p:sp>
        <p:nvSpPr>
          <p:cNvPr id="109" name="Google Shape;109;p26"/>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23" lvl="0" indent="-228611" algn="l">
              <a:lnSpc>
                <a:spcPct val="90000"/>
              </a:lnSpc>
              <a:spcBef>
                <a:spcPts val="1000"/>
              </a:spcBef>
              <a:spcAft>
                <a:spcPts val="0"/>
              </a:spcAft>
              <a:buClr>
                <a:schemeClr val="dk1"/>
              </a:buClr>
              <a:buSzPts val="1600"/>
              <a:buNone/>
              <a:defRPr sz="1600"/>
            </a:lvl1pPr>
            <a:lvl2pPr marL="914446" lvl="1" indent="-228611" algn="l">
              <a:lnSpc>
                <a:spcPct val="90000"/>
              </a:lnSpc>
              <a:spcBef>
                <a:spcPts val="500"/>
              </a:spcBef>
              <a:spcAft>
                <a:spcPts val="0"/>
              </a:spcAft>
              <a:buClr>
                <a:schemeClr val="dk1"/>
              </a:buClr>
              <a:buSzPts val="1400"/>
              <a:buNone/>
              <a:defRPr sz="1400"/>
            </a:lvl2pPr>
            <a:lvl3pPr marL="1371669" lvl="2" indent="-228611" algn="l">
              <a:lnSpc>
                <a:spcPct val="90000"/>
              </a:lnSpc>
              <a:spcBef>
                <a:spcPts val="500"/>
              </a:spcBef>
              <a:spcAft>
                <a:spcPts val="0"/>
              </a:spcAft>
              <a:buClr>
                <a:schemeClr val="dk1"/>
              </a:buClr>
              <a:buSzPts val="1200"/>
              <a:buNone/>
              <a:defRPr sz="1200"/>
            </a:lvl3pPr>
            <a:lvl4pPr marL="1828891" lvl="3" indent="-228611" algn="l">
              <a:lnSpc>
                <a:spcPct val="90000"/>
              </a:lnSpc>
              <a:spcBef>
                <a:spcPts val="500"/>
              </a:spcBef>
              <a:spcAft>
                <a:spcPts val="0"/>
              </a:spcAft>
              <a:buClr>
                <a:schemeClr val="dk1"/>
              </a:buClr>
              <a:buSzPts val="1000"/>
              <a:buNone/>
              <a:defRPr sz="1000"/>
            </a:lvl4pPr>
            <a:lvl5pPr marL="2286114" lvl="4" indent="-228611" algn="l">
              <a:lnSpc>
                <a:spcPct val="90000"/>
              </a:lnSpc>
              <a:spcBef>
                <a:spcPts val="500"/>
              </a:spcBef>
              <a:spcAft>
                <a:spcPts val="0"/>
              </a:spcAft>
              <a:buClr>
                <a:schemeClr val="dk1"/>
              </a:buClr>
              <a:buSzPts val="1000"/>
              <a:buNone/>
              <a:defRPr sz="1000"/>
            </a:lvl5pPr>
            <a:lvl6pPr marL="2743337" lvl="5" indent="-228611" algn="l">
              <a:lnSpc>
                <a:spcPct val="90000"/>
              </a:lnSpc>
              <a:spcBef>
                <a:spcPts val="500"/>
              </a:spcBef>
              <a:spcAft>
                <a:spcPts val="0"/>
              </a:spcAft>
              <a:buClr>
                <a:schemeClr val="dk1"/>
              </a:buClr>
              <a:buSzPts val="1000"/>
              <a:buNone/>
              <a:defRPr sz="1000"/>
            </a:lvl6pPr>
            <a:lvl7pPr marL="3200560" lvl="6" indent="-228611" algn="l">
              <a:lnSpc>
                <a:spcPct val="90000"/>
              </a:lnSpc>
              <a:spcBef>
                <a:spcPts val="500"/>
              </a:spcBef>
              <a:spcAft>
                <a:spcPts val="0"/>
              </a:spcAft>
              <a:buClr>
                <a:schemeClr val="dk1"/>
              </a:buClr>
              <a:buSzPts val="1000"/>
              <a:buNone/>
              <a:defRPr sz="1000"/>
            </a:lvl7pPr>
            <a:lvl8pPr marL="3657783" lvl="7" indent="-228611" algn="l">
              <a:lnSpc>
                <a:spcPct val="90000"/>
              </a:lnSpc>
              <a:spcBef>
                <a:spcPts val="500"/>
              </a:spcBef>
              <a:spcAft>
                <a:spcPts val="0"/>
              </a:spcAft>
              <a:buClr>
                <a:schemeClr val="dk1"/>
              </a:buClr>
              <a:buSzPts val="1000"/>
              <a:buNone/>
              <a:defRPr sz="1000"/>
            </a:lvl8pPr>
            <a:lvl9pPr marL="4115006" lvl="8" indent="-228611" algn="l">
              <a:lnSpc>
                <a:spcPct val="90000"/>
              </a:lnSpc>
              <a:spcBef>
                <a:spcPts val="500"/>
              </a:spcBef>
              <a:spcAft>
                <a:spcPts val="0"/>
              </a:spcAft>
              <a:buClr>
                <a:schemeClr val="dk1"/>
              </a:buClr>
              <a:buSzPts val="1000"/>
              <a:buNone/>
              <a:defRPr sz="1000"/>
            </a:lvl9pPr>
          </a:lstStyle>
          <a:p>
            <a:endParaRPr/>
          </a:p>
        </p:txBody>
      </p:sp>
      <p:sp>
        <p:nvSpPr>
          <p:cNvPr id="110" name="Google Shape;110;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121657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116" name="Google Shape;116;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253318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23" lvl="0" indent="-342917" algn="l">
              <a:lnSpc>
                <a:spcPct val="90000"/>
              </a:lnSpc>
              <a:spcBef>
                <a:spcPts val="1000"/>
              </a:spcBef>
              <a:spcAft>
                <a:spcPts val="0"/>
              </a:spcAft>
              <a:buClr>
                <a:schemeClr val="dk1"/>
              </a:buClr>
              <a:buSzPts val="1800"/>
              <a:buChar char="•"/>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122" name="Google Shape;122;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62642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CBC935-FE01-4B2B-AC65-9C4C538BDA90}" type="datetimeFigureOut">
              <a:rPr lang="ru-RU" smtClean="0"/>
              <a:t>18.01.2026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3553454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Титульник 3">
  <p:cSld name="Титульник 3">
    <p:spTree>
      <p:nvGrpSpPr>
        <p:cNvPr id="1" name="Shape 133"/>
        <p:cNvGrpSpPr/>
        <p:nvPr/>
      </p:nvGrpSpPr>
      <p:grpSpPr>
        <a:xfrm>
          <a:off x="0" y="0"/>
          <a:ext cx="0" cy="0"/>
          <a:chOff x="0" y="0"/>
          <a:chExt cx="0" cy="0"/>
        </a:xfrm>
      </p:grpSpPr>
      <p:sp>
        <p:nvSpPr>
          <p:cNvPr id="134" name="Google Shape;134;p31"/>
          <p:cNvSpPr>
            <a:spLocks noGrp="1"/>
          </p:cNvSpPr>
          <p:nvPr>
            <p:ph type="pic" idx="2"/>
          </p:nvPr>
        </p:nvSpPr>
        <p:spPr>
          <a:xfrm>
            <a:off x="0" y="0"/>
            <a:ext cx="6270772" cy="6858000"/>
          </a:xfrm>
          <a:prstGeom prst="rect">
            <a:avLst/>
          </a:prstGeom>
          <a:solidFill>
            <a:srgbClr val="D8D8D8"/>
          </a:solidFill>
          <a:ln>
            <a:noFill/>
          </a:ln>
        </p:spPr>
      </p:sp>
    </p:spTree>
    <p:extLst>
      <p:ext uri="{BB962C8B-B14F-4D97-AF65-F5344CB8AC3E}">
        <p14:creationId xmlns:p14="http://schemas.microsoft.com/office/powerpoint/2010/main" val="4051096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135"/>
        <p:cNvGrpSpPr/>
        <p:nvPr/>
      </p:nvGrpSpPr>
      <p:grpSpPr>
        <a:xfrm>
          <a:off x="0" y="0"/>
          <a:ext cx="0" cy="0"/>
          <a:chOff x="0" y="0"/>
          <a:chExt cx="0" cy="0"/>
        </a:xfrm>
      </p:grpSpPr>
      <p:sp>
        <p:nvSpPr>
          <p:cNvPr id="136" name="Google Shape;136;p32"/>
          <p:cNvSpPr>
            <a:spLocks noGrp="1"/>
          </p:cNvSpPr>
          <p:nvPr>
            <p:ph type="pic" idx="2"/>
          </p:nvPr>
        </p:nvSpPr>
        <p:spPr>
          <a:xfrm>
            <a:off x="-430856" y="2100406"/>
            <a:ext cx="6602921" cy="4147737"/>
          </a:xfrm>
          <a:prstGeom prst="rect">
            <a:avLst/>
          </a:prstGeom>
          <a:noFill/>
          <a:ln>
            <a:noFill/>
          </a:ln>
        </p:spPr>
      </p:sp>
    </p:spTree>
    <p:extLst>
      <p:ext uri="{BB962C8B-B14F-4D97-AF65-F5344CB8AC3E}">
        <p14:creationId xmlns:p14="http://schemas.microsoft.com/office/powerpoint/2010/main" val="3159115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mage 2">
  <p:cSld name="Image 2">
    <p:spTree>
      <p:nvGrpSpPr>
        <p:cNvPr id="1" name="Shape 137"/>
        <p:cNvGrpSpPr/>
        <p:nvPr/>
      </p:nvGrpSpPr>
      <p:grpSpPr>
        <a:xfrm>
          <a:off x="0" y="0"/>
          <a:ext cx="0" cy="0"/>
          <a:chOff x="0" y="0"/>
          <a:chExt cx="0" cy="0"/>
        </a:xfrm>
      </p:grpSpPr>
      <p:sp>
        <p:nvSpPr>
          <p:cNvPr id="138" name="Google Shape;138;p33"/>
          <p:cNvSpPr>
            <a:spLocks noGrp="1"/>
          </p:cNvSpPr>
          <p:nvPr>
            <p:ph type="pic" idx="2"/>
          </p:nvPr>
        </p:nvSpPr>
        <p:spPr>
          <a:xfrm>
            <a:off x="2" y="0"/>
            <a:ext cx="6781046" cy="6858000"/>
          </a:xfrm>
          <a:prstGeom prst="rect">
            <a:avLst/>
          </a:prstGeom>
          <a:noFill/>
          <a:ln>
            <a:noFill/>
          </a:ln>
        </p:spPr>
      </p:sp>
    </p:spTree>
    <p:extLst>
      <p:ext uri="{BB962C8B-B14F-4D97-AF65-F5344CB8AC3E}">
        <p14:creationId xmlns:p14="http://schemas.microsoft.com/office/powerpoint/2010/main" val="42344998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Normal Center">
  <p:cSld name="4_Normal Center">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4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4"/>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chemeClr val="dk1"/>
              </a:buClr>
              <a:buSzPts val="1800"/>
              <a:buNone/>
              <a:defRPr sz="1800">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142" name="Google Shape;142;p34"/>
          <p:cNvSpPr>
            <a:spLocks noGrp="1"/>
          </p:cNvSpPr>
          <p:nvPr>
            <p:ph type="pic" idx="2"/>
          </p:nvPr>
        </p:nvSpPr>
        <p:spPr>
          <a:xfrm>
            <a:off x="7280628" y="2432844"/>
            <a:ext cx="3825875" cy="2479675"/>
          </a:xfrm>
          <a:prstGeom prst="rect">
            <a:avLst/>
          </a:prstGeom>
          <a:noFill/>
          <a:ln>
            <a:noFill/>
          </a:ln>
        </p:spPr>
      </p:sp>
    </p:spTree>
    <p:extLst>
      <p:ext uri="{BB962C8B-B14F-4D97-AF65-F5344CB8AC3E}">
        <p14:creationId xmlns:p14="http://schemas.microsoft.com/office/powerpoint/2010/main" val="2132739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команда1">
  <p:cSld name="команда1">
    <p:spTree>
      <p:nvGrpSpPr>
        <p:cNvPr id="1" name="Shape 143"/>
        <p:cNvGrpSpPr/>
        <p:nvPr/>
      </p:nvGrpSpPr>
      <p:grpSpPr>
        <a:xfrm>
          <a:off x="0" y="0"/>
          <a:ext cx="0" cy="0"/>
          <a:chOff x="0" y="0"/>
          <a:chExt cx="0" cy="0"/>
        </a:xfrm>
      </p:grpSpPr>
      <p:sp>
        <p:nvSpPr>
          <p:cNvPr id="144" name="Google Shape;144;p35"/>
          <p:cNvSpPr>
            <a:spLocks noGrp="1"/>
          </p:cNvSpPr>
          <p:nvPr>
            <p:ph type="pic" idx="2"/>
          </p:nvPr>
        </p:nvSpPr>
        <p:spPr>
          <a:xfrm>
            <a:off x="2022547" y="2173356"/>
            <a:ext cx="2160000" cy="2160000"/>
          </a:xfrm>
          <a:prstGeom prst="ellipse">
            <a:avLst/>
          </a:prstGeom>
          <a:noFill/>
          <a:ln>
            <a:noFill/>
          </a:ln>
        </p:spPr>
      </p:sp>
      <p:sp>
        <p:nvSpPr>
          <p:cNvPr id="145" name="Google Shape;145;p35"/>
          <p:cNvSpPr>
            <a:spLocks noGrp="1"/>
          </p:cNvSpPr>
          <p:nvPr>
            <p:ph type="pic" idx="3"/>
          </p:nvPr>
        </p:nvSpPr>
        <p:spPr>
          <a:xfrm>
            <a:off x="4825382" y="2173356"/>
            <a:ext cx="2160000" cy="2160000"/>
          </a:xfrm>
          <a:prstGeom prst="ellipse">
            <a:avLst/>
          </a:prstGeom>
          <a:noFill/>
          <a:ln>
            <a:noFill/>
          </a:ln>
        </p:spPr>
      </p:sp>
      <p:sp>
        <p:nvSpPr>
          <p:cNvPr id="146" name="Google Shape;146;p35"/>
          <p:cNvSpPr>
            <a:spLocks noGrp="1"/>
          </p:cNvSpPr>
          <p:nvPr>
            <p:ph type="pic" idx="4"/>
          </p:nvPr>
        </p:nvSpPr>
        <p:spPr>
          <a:xfrm>
            <a:off x="7628217" y="2173356"/>
            <a:ext cx="2160000" cy="2160000"/>
          </a:xfrm>
          <a:prstGeom prst="ellipse">
            <a:avLst/>
          </a:prstGeom>
          <a:noFill/>
          <a:ln>
            <a:noFill/>
          </a:ln>
        </p:spPr>
      </p:sp>
      <p:sp>
        <p:nvSpPr>
          <p:cNvPr id="147" name="Google Shape;147;p35"/>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Georgia"/>
              <a:buNone/>
              <a:defRPr sz="44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chemeClr val="dk1"/>
              </a:buClr>
              <a:buSzPts val="1800"/>
              <a:buNone/>
              <a:defRPr sz="1800">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9853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Команда 2">
  <p:cSld name="Команда 2">
    <p:spTree>
      <p:nvGrpSpPr>
        <p:cNvPr id="1" name="Shape 149"/>
        <p:cNvGrpSpPr/>
        <p:nvPr/>
      </p:nvGrpSpPr>
      <p:grpSpPr>
        <a:xfrm>
          <a:off x="0" y="0"/>
          <a:ext cx="0" cy="0"/>
          <a:chOff x="0" y="0"/>
          <a:chExt cx="0" cy="0"/>
        </a:xfrm>
      </p:grpSpPr>
      <p:sp>
        <p:nvSpPr>
          <p:cNvPr id="150" name="Google Shape;150;p36"/>
          <p:cNvSpPr>
            <a:spLocks noGrp="1"/>
          </p:cNvSpPr>
          <p:nvPr>
            <p:ph type="pic" idx="2"/>
          </p:nvPr>
        </p:nvSpPr>
        <p:spPr>
          <a:xfrm>
            <a:off x="1224186" y="2478156"/>
            <a:ext cx="2160000" cy="2160000"/>
          </a:xfrm>
          <a:prstGeom prst="ellipse">
            <a:avLst/>
          </a:prstGeom>
          <a:noFill/>
          <a:ln>
            <a:noFill/>
          </a:ln>
        </p:spPr>
      </p:sp>
      <p:sp>
        <p:nvSpPr>
          <p:cNvPr id="151" name="Google Shape;151;p36"/>
          <p:cNvSpPr>
            <a:spLocks noGrp="1"/>
          </p:cNvSpPr>
          <p:nvPr>
            <p:ph type="pic" idx="3"/>
          </p:nvPr>
        </p:nvSpPr>
        <p:spPr>
          <a:xfrm>
            <a:off x="3781803" y="2478156"/>
            <a:ext cx="2160000" cy="2160000"/>
          </a:xfrm>
          <a:prstGeom prst="ellipse">
            <a:avLst/>
          </a:prstGeom>
          <a:noFill/>
          <a:ln>
            <a:noFill/>
          </a:ln>
        </p:spPr>
      </p:sp>
      <p:sp>
        <p:nvSpPr>
          <p:cNvPr id="152" name="Google Shape;152;p36"/>
          <p:cNvSpPr>
            <a:spLocks noGrp="1"/>
          </p:cNvSpPr>
          <p:nvPr>
            <p:ph type="pic" idx="4"/>
          </p:nvPr>
        </p:nvSpPr>
        <p:spPr>
          <a:xfrm>
            <a:off x="8918455" y="2478156"/>
            <a:ext cx="2160000" cy="2160000"/>
          </a:xfrm>
          <a:prstGeom prst="ellipse">
            <a:avLst/>
          </a:prstGeom>
          <a:noFill/>
          <a:ln>
            <a:noFill/>
          </a:ln>
        </p:spPr>
      </p:sp>
      <p:sp>
        <p:nvSpPr>
          <p:cNvPr id="153" name="Google Shape;153;p36"/>
          <p:cNvSpPr>
            <a:spLocks noGrp="1"/>
          </p:cNvSpPr>
          <p:nvPr>
            <p:ph type="pic" idx="5"/>
          </p:nvPr>
        </p:nvSpPr>
        <p:spPr>
          <a:xfrm>
            <a:off x="6339420" y="2478156"/>
            <a:ext cx="2160000" cy="2160000"/>
          </a:xfrm>
          <a:prstGeom prst="ellipse">
            <a:avLst/>
          </a:prstGeom>
          <a:noFill/>
          <a:ln>
            <a:noFill/>
          </a:ln>
        </p:spPr>
      </p:sp>
      <p:sp>
        <p:nvSpPr>
          <p:cNvPr id="154" name="Google Shape;154;p36"/>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Georgia"/>
              <a:buNone/>
              <a:defRPr sz="32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6"/>
          <p:cNvSpPr txBox="1">
            <a:spLocks noGrp="1"/>
          </p:cNvSpPr>
          <p:nvPr>
            <p:ph type="body" idx="1"/>
          </p:nvPr>
        </p:nvSpPr>
        <p:spPr>
          <a:xfrm>
            <a:off x="470455" y="928942"/>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rgbClr val="F8AF95"/>
              </a:buClr>
              <a:buSzPts val="1600"/>
              <a:buNone/>
              <a:defRPr sz="1600">
                <a:solidFill>
                  <a:srgbClr val="F8AF95"/>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5948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команда3">
  <p:cSld name="команда3">
    <p:spTree>
      <p:nvGrpSpPr>
        <p:cNvPr id="1" name="Shape 156"/>
        <p:cNvGrpSpPr/>
        <p:nvPr/>
      </p:nvGrpSpPr>
      <p:grpSpPr>
        <a:xfrm>
          <a:off x="0" y="0"/>
          <a:ext cx="0" cy="0"/>
          <a:chOff x="0" y="0"/>
          <a:chExt cx="0" cy="0"/>
        </a:xfrm>
      </p:grpSpPr>
      <p:sp>
        <p:nvSpPr>
          <p:cNvPr id="157" name="Google Shape;157;p37"/>
          <p:cNvSpPr>
            <a:spLocks noGrp="1"/>
          </p:cNvSpPr>
          <p:nvPr>
            <p:ph type="pic" idx="2"/>
          </p:nvPr>
        </p:nvSpPr>
        <p:spPr>
          <a:xfrm>
            <a:off x="1224186" y="2478156"/>
            <a:ext cx="2160000" cy="2160000"/>
          </a:xfrm>
          <a:prstGeom prst="roundRect">
            <a:avLst>
              <a:gd name="adj" fmla="val 16667"/>
            </a:avLst>
          </a:prstGeom>
          <a:noFill/>
          <a:ln>
            <a:noFill/>
          </a:ln>
        </p:spPr>
      </p:sp>
      <p:sp>
        <p:nvSpPr>
          <p:cNvPr id="158" name="Google Shape;158;p37"/>
          <p:cNvSpPr>
            <a:spLocks noGrp="1"/>
          </p:cNvSpPr>
          <p:nvPr>
            <p:ph type="pic" idx="3"/>
          </p:nvPr>
        </p:nvSpPr>
        <p:spPr>
          <a:xfrm>
            <a:off x="3781803" y="2478156"/>
            <a:ext cx="2160000" cy="2160000"/>
          </a:xfrm>
          <a:prstGeom prst="roundRect">
            <a:avLst>
              <a:gd name="adj" fmla="val 16667"/>
            </a:avLst>
          </a:prstGeom>
          <a:noFill/>
          <a:ln>
            <a:noFill/>
          </a:ln>
        </p:spPr>
      </p:sp>
      <p:sp>
        <p:nvSpPr>
          <p:cNvPr id="159" name="Google Shape;159;p37"/>
          <p:cNvSpPr>
            <a:spLocks noGrp="1"/>
          </p:cNvSpPr>
          <p:nvPr>
            <p:ph type="pic" idx="4"/>
          </p:nvPr>
        </p:nvSpPr>
        <p:spPr>
          <a:xfrm>
            <a:off x="8918455" y="2478156"/>
            <a:ext cx="2160000" cy="2160000"/>
          </a:xfrm>
          <a:prstGeom prst="roundRect">
            <a:avLst>
              <a:gd name="adj" fmla="val 16667"/>
            </a:avLst>
          </a:prstGeom>
          <a:noFill/>
          <a:ln>
            <a:noFill/>
          </a:ln>
        </p:spPr>
      </p:sp>
      <p:sp>
        <p:nvSpPr>
          <p:cNvPr id="160" name="Google Shape;160;p37"/>
          <p:cNvSpPr>
            <a:spLocks noGrp="1"/>
          </p:cNvSpPr>
          <p:nvPr>
            <p:ph type="pic" idx="5"/>
          </p:nvPr>
        </p:nvSpPr>
        <p:spPr>
          <a:xfrm>
            <a:off x="6339420" y="2478156"/>
            <a:ext cx="2160000" cy="2160000"/>
          </a:xfrm>
          <a:prstGeom prst="roundRect">
            <a:avLst>
              <a:gd name="adj" fmla="val 16667"/>
            </a:avLst>
          </a:prstGeom>
          <a:noFill/>
          <a:ln>
            <a:noFill/>
          </a:ln>
        </p:spPr>
      </p:sp>
      <p:sp>
        <p:nvSpPr>
          <p:cNvPr id="161" name="Google Shape;161;p37"/>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Georgia"/>
              <a:buNone/>
              <a:defRPr sz="44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chemeClr val="dk1"/>
              </a:buClr>
              <a:buSzPts val="1800"/>
              <a:buNone/>
              <a:defRPr sz="1800">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55769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команда 4">
  <p:cSld name="команда 4">
    <p:spTree>
      <p:nvGrpSpPr>
        <p:cNvPr id="1" name="Shape 163"/>
        <p:cNvGrpSpPr/>
        <p:nvPr/>
      </p:nvGrpSpPr>
      <p:grpSpPr>
        <a:xfrm>
          <a:off x="0" y="0"/>
          <a:ext cx="0" cy="0"/>
          <a:chOff x="0" y="0"/>
          <a:chExt cx="0" cy="0"/>
        </a:xfrm>
      </p:grpSpPr>
      <p:sp>
        <p:nvSpPr>
          <p:cNvPr id="164" name="Google Shape;164;p38"/>
          <p:cNvSpPr>
            <a:spLocks noGrp="1"/>
          </p:cNvSpPr>
          <p:nvPr>
            <p:ph type="pic" idx="2"/>
          </p:nvPr>
        </p:nvSpPr>
        <p:spPr>
          <a:xfrm>
            <a:off x="1613777" y="2052944"/>
            <a:ext cx="1536700" cy="1508579"/>
          </a:xfrm>
          <a:prstGeom prst="ellipse">
            <a:avLst/>
          </a:prstGeom>
          <a:solidFill>
            <a:schemeClr val="lt1"/>
          </a:solidFill>
          <a:ln w="139700" cap="flat" cmpd="sng">
            <a:solidFill>
              <a:schemeClr val="lt1"/>
            </a:solidFill>
            <a:prstDash val="solid"/>
            <a:round/>
            <a:headEnd type="none" w="sm" len="sm"/>
            <a:tailEnd type="none" w="sm" len="sm"/>
          </a:ln>
        </p:spPr>
      </p:sp>
      <p:sp>
        <p:nvSpPr>
          <p:cNvPr id="165" name="Google Shape;165;p38"/>
          <p:cNvSpPr>
            <a:spLocks noGrp="1"/>
          </p:cNvSpPr>
          <p:nvPr>
            <p:ph type="pic" idx="3"/>
          </p:nvPr>
        </p:nvSpPr>
        <p:spPr>
          <a:xfrm>
            <a:off x="5327650" y="2052944"/>
            <a:ext cx="1536700" cy="1508579"/>
          </a:xfrm>
          <a:prstGeom prst="ellipse">
            <a:avLst/>
          </a:prstGeom>
          <a:solidFill>
            <a:schemeClr val="lt1"/>
          </a:solidFill>
          <a:ln w="139700" cap="flat" cmpd="sng">
            <a:solidFill>
              <a:schemeClr val="lt1"/>
            </a:solidFill>
            <a:prstDash val="solid"/>
            <a:round/>
            <a:headEnd type="none" w="sm" len="sm"/>
            <a:tailEnd type="none" w="sm" len="sm"/>
          </a:ln>
        </p:spPr>
      </p:sp>
      <p:sp>
        <p:nvSpPr>
          <p:cNvPr id="166" name="Google Shape;166;p38"/>
          <p:cNvSpPr>
            <a:spLocks noGrp="1"/>
          </p:cNvSpPr>
          <p:nvPr>
            <p:ph type="pic" idx="4"/>
          </p:nvPr>
        </p:nvSpPr>
        <p:spPr>
          <a:xfrm>
            <a:off x="9041523" y="2052944"/>
            <a:ext cx="1536700" cy="1508579"/>
          </a:xfrm>
          <a:prstGeom prst="ellipse">
            <a:avLst/>
          </a:prstGeom>
          <a:solidFill>
            <a:schemeClr val="lt1"/>
          </a:solidFill>
          <a:ln w="139700" cap="flat" cmpd="sng">
            <a:solidFill>
              <a:schemeClr val="lt1"/>
            </a:solidFill>
            <a:prstDash val="solid"/>
            <a:round/>
            <a:headEnd type="none" w="sm" len="sm"/>
            <a:tailEnd type="none" w="sm" len="sm"/>
          </a:ln>
        </p:spPr>
      </p:sp>
    </p:spTree>
    <p:extLst>
      <p:ext uri="{BB962C8B-B14F-4D97-AF65-F5344CB8AC3E}">
        <p14:creationId xmlns:p14="http://schemas.microsoft.com/office/powerpoint/2010/main" val="812916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470455" y="458074"/>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4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9"/>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23" lvl="0" indent="-228611" algn="ctr">
              <a:lnSpc>
                <a:spcPct val="90000"/>
              </a:lnSpc>
              <a:spcBef>
                <a:spcPts val="1000"/>
              </a:spcBef>
              <a:spcAft>
                <a:spcPts val="0"/>
              </a:spcAft>
              <a:buClr>
                <a:schemeClr val="dk1"/>
              </a:buClr>
              <a:buSzPts val="1800"/>
              <a:buNone/>
              <a:defRPr sz="1800">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
        <p:nvSpPr>
          <p:cNvPr id="170" name="Google Shape;170;p39"/>
          <p:cNvSpPr>
            <a:spLocks noGrp="1"/>
          </p:cNvSpPr>
          <p:nvPr>
            <p:ph type="pic" idx="2"/>
          </p:nvPr>
        </p:nvSpPr>
        <p:spPr>
          <a:xfrm>
            <a:off x="1" y="2584022"/>
            <a:ext cx="3974123" cy="2759661"/>
          </a:xfrm>
          <a:prstGeom prst="rect">
            <a:avLst/>
          </a:prstGeom>
          <a:solidFill>
            <a:srgbClr val="F2F2F2"/>
          </a:solidFill>
          <a:ln>
            <a:noFill/>
          </a:ln>
        </p:spPr>
      </p:sp>
      <p:sp>
        <p:nvSpPr>
          <p:cNvPr id="171" name="Google Shape;171;p39"/>
          <p:cNvSpPr>
            <a:spLocks noGrp="1"/>
          </p:cNvSpPr>
          <p:nvPr>
            <p:ph type="pic" idx="3"/>
          </p:nvPr>
        </p:nvSpPr>
        <p:spPr>
          <a:xfrm>
            <a:off x="8217878" y="2584022"/>
            <a:ext cx="3974123" cy="2759661"/>
          </a:xfrm>
          <a:prstGeom prst="rect">
            <a:avLst/>
          </a:prstGeom>
          <a:solidFill>
            <a:srgbClr val="F2F2F2"/>
          </a:solidFill>
          <a:ln>
            <a:noFill/>
          </a:ln>
        </p:spPr>
      </p:sp>
      <p:sp>
        <p:nvSpPr>
          <p:cNvPr id="172" name="Google Shape;172;p39"/>
          <p:cNvSpPr/>
          <p:nvPr/>
        </p:nvSpPr>
        <p:spPr>
          <a:xfrm>
            <a:off x="3974124" y="2584021"/>
            <a:ext cx="4243754" cy="27596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939993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chemeClr val="accent1"/>
        </a:solidFill>
        <a:effectLst/>
      </p:bgPr>
    </p:bg>
    <p:spTree>
      <p:nvGrpSpPr>
        <p:cNvPr id="1" name="Shape 173"/>
        <p:cNvGrpSpPr/>
        <p:nvPr/>
      </p:nvGrpSpPr>
      <p:grpSpPr>
        <a:xfrm>
          <a:off x="0" y="0"/>
          <a:ext cx="0" cy="0"/>
          <a:chOff x="0" y="0"/>
          <a:chExt cx="0" cy="0"/>
        </a:xfrm>
      </p:grpSpPr>
      <p:sp>
        <p:nvSpPr>
          <p:cNvPr id="174" name="Google Shape;174;p4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75" name="Google Shape;175;p40"/>
          <p:cNvSpPr>
            <a:spLocks noGrp="1"/>
          </p:cNvSpPr>
          <p:nvPr>
            <p:ph type="pic" idx="2"/>
          </p:nvPr>
        </p:nvSpPr>
        <p:spPr>
          <a:xfrm>
            <a:off x="4773750" y="-2025910"/>
            <a:ext cx="9089318" cy="9089318"/>
          </a:xfrm>
          <a:prstGeom prst="ellipse">
            <a:avLst/>
          </a:prstGeom>
          <a:gradFill>
            <a:gsLst>
              <a:gs pos="0">
                <a:srgbClr val="D8D8D8"/>
              </a:gs>
              <a:gs pos="99000">
                <a:srgbClr val="BFBFBF"/>
              </a:gs>
              <a:gs pos="100000">
                <a:srgbClr val="BFBFBF"/>
              </a:gs>
            </a:gsLst>
            <a:lin ang="5400000" scaled="0"/>
          </a:gradFill>
          <a:ln>
            <a:noFill/>
          </a:ln>
        </p:spPr>
      </p:sp>
      <p:sp>
        <p:nvSpPr>
          <p:cNvPr id="176" name="Google Shape;176;p40"/>
          <p:cNvSpPr txBox="1">
            <a:spLocks noGrp="1"/>
          </p:cNvSpPr>
          <p:nvPr>
            <p:ph type="body" idx="1"/>
          </p:nvPr>
        </p:nvSpPr>
        <p:spPr>
          <a:xfrm>
            <a:off x="1596573" y="471526"/>
            <a:ext cx="3006425" cy="914400"/>
          </a:xfrm>
          <a:prstGeom prst="rect">
            <a:avLst/>
          </a:prstGeom>
          <a:noFill/>
          <a:ln>
            <a:noFill/>
          </a:ln>
        </p:spPr>
        <p:txBody>
          <a:bodyPr spcFirstLastPara="1" wrap="square" lIns="91425" tIns="45700" rIns="91425" bIns="45700" anchor="t" anchorCtr="0">
            <a:normAutofit/>
          </a:bodyPr>
          <a:lstStyle>
            <a:lvl1pPr marL="457223" lvl="0" indent="-285764" algn="l">
              <a:lnSpc>
                <a:spcPct val="100000"/>
              </a:lnSpc>
              <a:spcBef>
                <a:spcPts val="1000"/>
              </a:spcBef>
              <a:spcAft>
                <a:spcPts val="0"/>
              </a:spcAft>
              <a:buClr>
                <a:schemeClr val="dk1"/>
              </a:buClr>
              <a:buSzPts val="900"/>
              <a:buChar char="•"/>
              <a:defRPr sz="900" b="0" i="1">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748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DCBC935-FE01-4B2B-AC65-9C4C538BDA90}" type="datetimeFigureOut">
              <a:rPr lang="ru-RU" smtClean="0"/>
              <a:t>18.01.2026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15907623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accent4"/>
        </a:solidFill>
        <a:effectLst/>
      </p:bgPr>
    </p:bg>
    <p:spTree>
      <p:nvGrpSpPr>
        <p:cNvPr id="1" name="Shape 177"/>
        <p:cNvGrpSpPr/>
        <p:nvPr/>
      </p:nvGrpSpPr>
      <p:grpSpPr>
        <a:xfrm>
          <a:off x="0" y="0"/>
          <a:ext cx="0" cy="0"/>
          <a:chOff x="0" y="0"/>
          <a:chExt cx="0" cy="0"/>
        </a:xfrm>
      </p:grpSpPr>
      <p:sp>
        <p:nvSpPr>
          <p:cNvPr id="178" name="Google Shape;178;p4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79" name="Google Shape;179;p41"/>
          <p:cNvSpPr>
            <a:spLocks noGrp="1"/>
          </p:cNvSpPr>
          <p:nvPr>
            <p:ph type="pic" idx="2"/>
          </p:nvPr>
        </p:nvSpPr>
        <p:spPr>
          <a:xfrm>
            <a:off x="4773750" y="-2025910"/>
            <a:ext cx="9089318" cy="9089318"/>
          </a:xfrm>
          <a:prstGeom prst="ellipse">
            <a:avLst/>
          </a:prstGeom>
          <a:gradFill>
            <a:gsLst>
              <a:gs pos="0">
                <a:srgbClr val="D8D8D8"/>
              </a:gs>
              <a:gs pos="99000">
                <a:srgbClr val="BFBFBF"/>
              </a:gs>
              <a:gs pos="100000">
                <a:srgbClr val="BFBFBF"/>
              </a:gs>
            </a:gsLst>
            <a:lin ang="5400000" scaled="0"/>
          </a:gradFill>
          <a:ln>
            <a:noFill/>
          </a:ln>
        </p:spPr>
      </p:sp>
      <p:sp>
        <p:nvSpPr>
          <p:cNvPr id="180" name="Google Shape;180;p41"/>
          <p:cNvSpPr txBox="1">
            <a:spLocks noGrp="1"/>
          </p:cNvSpPr>
          <p:nvPr>
            <p:ph type="title"/>
          </p:nvPr>
        </p:nvSpPr>
        <p:spPr>
          <a:xfrm>
            <a:off x="1596572" y="2389413"/>
            <a:ext cx="4187371" cy="1783443"/>
          </a:xfrm>
          <a:prstGeom prst="rect">
            <a:avLst/>
          </a:prstGeom>
          <a:noFill/>
          <a:ln>
            <a:noFill/>
          </a:ln>
        </p:spPr>
        <p:txBody>
          <a:bodyPr spcFirstLastPara="1" wrap="square" lIns="91425" tIns="45700" rIns="91425" bIns="45700" anchor="ctr" anchorCtr="0">
            <a:normAutofit/>
          </a:bodyPr>
          <a:lstStyle>
            <a:lvl1pPr lvl="0" algn="l">
              <a:lnSpc>
                <a:spcPct val="75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1"/>
          <p:cNvSpPr txBox="1">
            <a:spLocks noGrp="1"/>
          </p:cNvSpPr>
          <p:nvPr>
            <p:ph type="body" idx="1"/>
          </p:nvPr>
        </p:nvSpPr>
        <p:spPr>
          <a:xfrm>
            <a:off x="1596573" y="471526"/>
            <a:ext cx="3006425" cy="914400"/>
          </a:xfrm>
          <a:prstGeom prst="rect">
            <a:avLst/>
          </a:prstGeom>
          <a:noFill/>
          <a:ln>
            <a:noFill/>
          </a:ln>
        </p:spPr>
        <p:txBody>
          <a:bodyPr spcFirstLastPara="1" wrap="square" lIns="91425" tIns="45700" rIns="91425" bIns="45700" anchor="t" anchorCtr="0">
            <a:normAutofit/>
          </a:bodyPr>
          <a:lstStyle>
            <a:lvl1pPr marL="457223" lvl="0" indent="-285764" algn="l">
              <a:lnSpc>
                <a:spcPct val="100000"/>
              </a:lnSpc>
              <a:spcBef>
                <a:spcPts val="1000"/>
              </a:spcBef>
              <a:spcAft>
                <a:spcPts val="0"/>
              </a:spcAft>
              <a:buClr>
                <a:schemeClr val="dk1"/>
              </a:buClr>
              <a:buSzPts val="900"/>
              <a:buChar char="•"/>
              <a:defRPr sz="900" b="0" i="1">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2224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accent3"/>
        </a:solidFill>
        <a:effectLst/>
      </p:bgPr>
    </p:bg>
    <p:spTree>
      <p:nvGrpSpPr>
        <p:cNvPr id="1" name="Shape 182"/>
        <p:cNvGrpSpPr/>
        <p:nvPr/>
      </p:nvGrpSpPr>
      <p:grpSpPr>
        <a:xfrm>
          <a:off x="0" y="0"/>
          <a:ext cx="0" cy="0"/>
          <a:chOff x="0" y="0"/>
          <a:chExt cx="0" cy="0"/>
        </a:xfrm>
      </p:grpSpPr>
      <p:sp>
        <p:nvSpPr>
          <p:cNvPr id="183" name="Google Shape;183;p4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84" name="Google Shape;184;p42"/>
          <p:cNvSpPr>
            <a:spLocks noGrp="1"/>
          </p:cNvSpPr>
          <p:nvPr>
            <p:ph type="pic" idx="2"/>
          </p:nvPr>
        </p:nvSpPr>
        <p:spPr>
          <a:xfrm>
            <a:off x="4773750" y="-2025910"/>
            <a:ext cx="9089318" cy="9089318"/>
          </a:xfrm>
          <a:prstGeom prst="ellipse">
            <a:avLst/>
          </a:prstGeom>
          <a:gradFill>
            <a:gsLst>
              <a:gs pos="0">
                <a:srgbClr val="D8D8D8"/>
              </a:gs>
              <a:gs pos="99000">
                <a:srgbClr val="BFBFBF"/>
              </a:gs>
              <a:gs pos="100000">
                <a:srgbClr val="BFBFBF"/>
              </a:gs>
            </a:gsLst>
            <a:lin ang="5400000" scaled="0"/>
          </a:gradFill>
          <a:ln>
            <a:noFill/>
          </a:ln>
        </p:spPr>
      </p:sp>
      <p:sp>
        <p:nvSpPr>
          <p:cNvPr id="185" name="Google Shape;185;p42"/>
          <p:cNvSpPr txBox="1">
            <a:spLocks noGrp="1"/>
          </p:cNvSpPr>
          <p:nvPr>
            <p:ph type="body" idx="1"/>
          </p:nvPr>
        </p:nvSpPr>
        <p:spPr>
          <a:xfrm>
            <a:off x="1596573" y="471526"/>
            <a:ext cx="3006425" cy="914400"/>
          </a:xfrm>
          <a:prstGeom prst="rect">
            <a:avLst/>
          </a:prstGeom>
          <a:noFill/>
          <a:ln>
            <a:noFill/>
          </a:ln>
        </p:spPr>
        <p:txBody>
          <a:bodyPr spcFirstLastPara="1" wrap="square" lIns="91425" tIns="45700" rIns="91425" bIns="45700" anchor="t" anchorCtr="0">
            <a:normAutofit/>
          </a:bodyPr>
          <a:lstStyle>
            <a:lvl1pPr marL="457223" lvl="0" indent="-285764" algn="l">
              <a:lnSpc>
                <a:spcPct val="100000"/>
              </a:lnSpc>
              <a:spcBef>
                <a:spcPts val="1000"/>
              </a:spcBef>
              <a:spcAft>
                <a:spcPts val="0"/>
              </a:spcAft>
              <a:buClr>
                <a:schemeClr val="dk1"/>
              </a:buClr>
              <a:buSzPts val="900"/>
              <a:buChar char="•"/>
              <a:defRPr sz="900" b="0" i="1">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38343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dk1"/>
        </a:solidFill>
        <a:effectLst/>
      </p:bgPr>
    </p:bg>
    <p:spTree>
      <p:nvGrpSpPr>
        <p:cNvPr id="1" name="Shape 186"/>
        <p:cNvGrpSpPr/>
        <p:nvPr/>
      </p:nvGrpSpPr>
      <p:grpSpPr>
        <a:xfrm>
          <a:off x="0" y="0"/>
          <a:ext cx="0" cy="0"/>
          <a:chOff x="0" y="0"/>
          <a:chExt cx="0" cy="0"/>
        </a:xfrm>
      </p:grpSpPr>
      <p:sp>
        <p:nvSpPr>
          <p:cNvPr id="187" name="Google Shape;187;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88" name="Google Shape;188;p43"/>
          <p:cNvSpPr>
            <a:spLocks noGrp="1"/>
          </p:cNvSpPr>
          <p:nvPr>
            <p:ph type="pic" idx="2"/>
          </p:nvPr>
        </p:nvSpPr>
        <p:spPr>
          <a:xfrm>
            <a:off x="4773750" y="-2025910"/>
            <a:ext cx="9089318" cy="9089318"/>
          </a:xfrm>
          <a:prstGeom prst="ellipse">
            <a:avLst/>
          </a:prstGeom>
          <a:gradFill>
            <a:gsLst>
              <a:gs pos="0">
                <a:srgbClr val="D8D8D8"/>
              </a:gs>
              <a:gs pos="99000">
                <a:srgbClr val="BFBFBF"/>
              </a:gs>
              <a:gs pos="100000">
                <a:srgbClr val="BFBFBF"/>
              </a:gs>
            </a:gsLst>
            <a:lin ang="5400000" scaled="0"/>
          </a:gradFill>
          <a:ln>
            <a:noFill/>
          </a:ln>
        </p:spPr>
      </p:sp>
      <p:sp>
        <p:nvSpPr>
          <p:cNvPr id="189" name="Google Shape;189;p43"/>
          <p:cNvSpPr txBox="1">
            <a:spLocks noGrp="1"/>
          </p:cNvSpPr>
          <p:nvPr>
            <p:ph type="body" idx="1"/>
          </p:nvPr>
        </p:nvSpPr>
        <p:spPr>
          <a:xfrm>
            <a:off x="1596573" y="471526"/>
            <a:ext cx="3006425" cy="914400"/>
          </a:xfrm>
          <a:prstGeom prst="rect">
            <a:avLst/>
          </a:prstGeom>
          <a:noFill/>
          <a:ln>
            <a:noFill/>
          </a:ln>
        </p:spPr>
        <p:txBody>
          <a:bodyPr spcFirstLastPara="1" wrap="square" lIns="91425" tIns="45700" rIns="91425" bIns="45700" anchor="t" anchorCtr="0">
            <a:normAutofit/>
          </a:bodyPr>
          <a:lstStyle>
            <a:lvl1pPr marL="457223" lvl="0" indent="-285764" algn="l">
              <a:lnSpc>
                <a:spcPct val="100000"/>
              </a:lnSpc>
              <a:spcBef>
                <a:spcPts val="1000"/>
              </a:spcBef>
              <a:spcAft>
                <a:spcPts val="0"/>
              </a:spcAft>
              <a:buClr>
                <a:schemeClr val="dk1"/>
              </a:buClr>
              <a:buSzPts val="900"/>
              <a:buChar char="•"/>
              <a:defRPr sz="900" b="0" i="1">
                <a:solidFill>
                  <a:schemeClr val="dk1"/>
                </a:solidFill>
                <a:latin typeface="Georgia"/>
                <a:ea typeface="Georgia"/>
                <a:cs typeface="Georgia"/>
                <a:sym typeface="Georgia"/>
              </a:defRPr>
            </a:lvl1pPr>
            <a:lvl2pPr marL="914446" lvl="1" indent="-342917" algn="l">
              <a:lnSpc>
                <a:spcPct val="90000"/>
              </a:lnSpc>
              <a:spcBef>
                <a:spcPts val="500"/>
              </a:spcBef>
              <a:spcAft>
                <a:spcPts val="0"/>
              </a:spcAft>
              <a:buClr>
                <a:schemeClr val="dk1"/>
              </a:buClr>
              <a:buSzPts val="1800"/>
              <a:buChar char="•"/>
              <a:defRPr/>
            </a:lvl2pPr>
            <a:lvl3pPr marL="1371669" lvl="2" indent="-342917" algn="l">
              <a:lnSpc>
                <a:spcPct val="90000"/>
              </a:lnSpc>
              <a:spcBef>
                <a:spcPts val="500"/>
              </a:spcBef>
              <a:spcAft>
                <a:spcPts val="0"/>
              </a:spcAft>
              <a:buClr>
                <a:schemeClr val="dk1"/>
              </a:buClr>
              <a:buSzPts val="1800"/>
              <a:buChar char="•"/>
              <a:defRPr/>
            </a:lvl3pPr>
            <a:lvl4pPr marL="1828891" lvl="3" indent="-342917" algn="l">
              <a:lnSpc>
                <a:spcPct val="90000"/>
              </a:lnSpc>
              <a:spcBef>
                <a:spcPts val="500"/>
              </a:spcBef>
              <a:spcAft>
                <a:spcPts val="0"/>
              </a:spcAft>
              <a:buClr>
                <a:schemeClr val="dk1"/>
              </a:buClr>
              <a:buSzPts val="1800"/>
              <a:buChar char="•"/>
              <a:defRPr/>
            </a:lvl4pPr>
            <a:lvl5pPr marL="2286114" lvl="4" indent="-342917" algn="l">
              <a:lnSpc>
                <a:spcPct val="90000"/>
              </a:lnSpc>
              <a:spcBef>
                <a:spcPts val="500"/>
              </a:spcBef>
              <a:spcAft>
                <a:spcPts val="0"/>
              </a:spcAft>
              <a:buClr>
                <a:schemeClr val="dk1"/>
              </a:buClr>
              <a:buSzPts val="1800"/>
              <a:buChar char="•"/>
              <a:defRPr/>
            </a:lvl5pPr>
            <a:lvl6pPr marL="2743337" lvl="5" indent="-342917" algn="l">
              <a:lnSpc>
                <a:spcPct val="90000"/>
              </a:lnSpc>
              <a:spcBef>
                <a:spcPts val="500"/>
              </a:spcBef>
              <a:spcAft>
                <a:spcPts val="0"/>
              </a:spcAft>
              <a:buClr>
                <a:schemeClr val="dk1"/>
              </a:buClr>
              <a:buSzPts val="1800"/>
              <a:buChar char="•"/>
              <a:defRPr/>
            </a:lvl6pPr>
            <a:lvl7pPr marL="3200560" lvl="6" indent="-342917" algn="l">
              <a:lnSpc>
                <a:spcPct val="90000"/>
              </a:lnSpc>
              <a:spcBef>
                <a:spcPts val="500"/>
              </a:spcBef>
              <a:spcAft>
                <a:spcPts val="0"/>
              </a:spcAft>
              <a:buClr>
                <a:schemeClr val="dk1"/>
              </a:buClr>
              <a:buSzPts val="1800"/>
              <a:buChar char="•"/>
              <a:defRPr/>
            </a:lvl7pPr>
            <a:lvl8pPr marL="3657783" lvl="7" indent="-342917" algn="l">
              <a:lnSpc>
                <a:spcPct val="90000"/>
              </a:lnSpc>
              <a:spcBef>
                <a:spcPts val="500"/>
              </a:spcBef>
              <a:spcAft>
                <a:spcPts val="0"/>
              </a:spcAft>
              <a:buClr>
                <a:schemeClr val="dk1"/>
              </a:buClr>
              <a:buSzPts val="1800"/>
              <a:buChar char="•"/>
              <a:defRPr/>
            </a:lvl8pPr>
            <a:lvl9pPr marL="4115006" lvl="8" indent="-342917"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88263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90"/>
        <p:cNvGrpSpPr/>
        <p:nvPr/>
      </p:nvGrpSpPr>
      <p:grpSpPr>
        <a:xfrm>
          <a:off x="0" y="0"/>
          <a:ext cx="0" cy="0"/>
          <a:chOff x="0" y="0"/>
          <a:chExt cx="0" cy="0"/>
        </a:xfrm>
      </p:grpSpPr>
      <p:sp>
        <p:nvSpPr>
          <p:cNvPr id="191" name="Google Shape;191;p44"/>
          <p:cNvSpPr>
            <a:spLocks noGrp="1"/>
          </p:cNvSpPr>
          <p:nvPr>
            <p:ph type="pic" idx="2"/>
          </p:nvPr>
        </p:nvSpPr>
        <p:spPr>
          <a:xfrm>
            <a:off x="1056908" y="892970"/>
            <a:ext cx="3624820" cy="4521443"/>
          </a:xfrm>
          <a:prstGeom prst="rect">
            <a:avLst/>
          </a:prstGeom>
          <a:noFill/>
          <a:ln>
            <a:noFill/>
          </a:ln>
        </p:spPr>
      </p:sp>
    </p:spTree>
    <p:extLst>
      <p:ext uri="{BB962C8B-B14F-4D97-AF65-F5344CB8AC3E}">
        <p14:creationId xmlns:p14="http://schemas.microsoft.com/office/powerpoint/2010/main" val="33287837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2"/>
        <p:cNvGrpSpPr/>
        <p:nvPr/>
      </p:nvGrpSpPr>
      <p:grpSpPr>
        <a:xfrm>
          <a:off x="0" y="0"/>
          <a:ext cx="0" cy="0"/>
          <a:chOff x="0" y="0"/>
          <a:chExt cx="0" cy="0"/>
        </a:xfrm>
      </p:grpSpPr>
      <p:sp>
        <p:nvSpPr>
          <p:cNvPr id="193" name="Google Shape;193;p45"/>
          <p:cNvSpPr>
            <a:spLocks noGrp="1"/>
          </p:cNvSpPr>
          <p:nvPr>
            <p:ph type="pic" idx="2"/>
          </p:nvPr>
        </p:nvSpPr>
        <p:spPr>
          <a:xfrm>
            <a:off x="1500070" y="1314185"/>
            <a:ext cx="4254500" cy="4291691"/>
          </a:xfrm>
          <a:prstGeom prst="rect">
            <a:avLst/>
          </a:prstGeom>
          <a:noFill/>
          <a:ln>
            <a:noFill/>
          </a:ln>
        </p:spPr>
      </p:sp>
    </p:spTree>
    <p:extLst>
      <p:ext uri="{BB962C8B-B14F-4D97-AF65-F5344CB8AC3E}">
        <p14:creationId xmlns:p14="http://schemas.microsoft.com/office/powerpoint/2010/main" val="41975801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Abstract placeholder 14">
  <p:cSld name="Abstract placeholder 14">
    <p:spTree>
      <p:nvGrpSpPr>
        <p:cNvPr id="1" name="Shape 194"/>
        <p:cNvGrpSpPr/>
        <p:nvPr/>
      </p:nvGrpSpPr>
      <p:grpSpPr>
        <a:xfrm>
          <a:off x="0" y="0"/>
          <a:ext cx="0" cy="0"/>
          <a:chOff x="0" y="0"/>
          <a:chExt cx="0" cy="0"/>
        </a:xfrm>
      </p:grpSpPr>
      <p:sp>
        <p:nvSpPr>
          <p:cNvPr id="195" name="Google Shape;195;p46"/>
          <p:cNvSpPr/>
          <p:nvPr/>
        </p:nvSpPr>
        <p:spPr>
          <a:xfrm>
            <a:off x="4746626" y="2528889"/>
            <a:ext cx="2698750" cy="1800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96" name="Google Shape;196;p46"/>
          <p:cNvSpPr>
            <a:spLocks noGrp="1"/>
          </p:cNvSpPr>
          <p:nvPr>
            <p:ph type="pic" idx="2"/>
          </p:nvPr>
        </p:nvSpPr>
        <p:spPr>
          <a:xfrm>
            <a:off x="5560704" y="1229377"/>
            <a:ext cx="6631297" cy="4399247"/>
          </a:xfrm>
          <a:prstGeom prst="rect">
            <a:avLst/>
          </a:prstGeom>
          <a:solidFill>
            <a:schemeClr val="lt1"/>
          </a:solidFill>
          <a:ln>
            <a:noFill/>
          </a:ln>
        </p:spPr>
      </p:sp>
    </p:spTree>
    <p:extLst>
      <p:ext uri="{BB962C8B-B14F-4D97-AF65-F5344CB8AC3E}">
        <p14:creationId xmlns:p14="http://schemas.microsoft.com/office/powerpoint/2010/main" val="2488979819"/>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Abstract placeholder 15">
  <p:cSld name="Abstract placeholder 15">
    <p:spTree>
      <p:nvGrpSpPr>
        <p:cNvPr id="1" name="Shape 197"/>
        <p:cNvGrpSpPr/>
        <p:nvPr/>
      </p:nvGrpSpPr>
      <p:grpSpPr>
        <a:xfrm>
          <a:off x="0" y="0"/>
          <a:ext cx="0" cy="0"/>
          <a:chOff x="0" y="0"/>
          <a:chExt cx="0" cy="0"/>
        </a:xfrm>
      </p:grpSpPr>
      <p:sp>
        <p:nvSpPr>
          <p:cNvPr id="198" name="Google Shape;198;p47"/>
          <p:cNvSpPr/>
          <p:nvPr/>
        </p:nvSpPr>
        <p:spPr>
          <a:xfrm>
            <a:off x="4746626" y="2528889"/>
            <a:ext cx="2698750" cy="1800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199" name="Google Shape;199;p47"/>
          <p:cNvSpPr>
            <a:spLocks noGrp="1"/>
          </p:cNvSpPr>
          <p:nvPr>
            <p:ph type="pic" idx="2"/>
          </p:nvPr>
        </p:nvSpPr>
        <p:spPr>
          <a:xfrm flipH="1">
            <a:off x="7629" y="1229377"/>
            <a:ext cx="6631297" cy="4399247"/>
          </a:xfrm>
          <a:prstGeom prst="rect">
            <a:avLst/>
          </a:prstGeom>
          <a:solidFill>
            <a:schemeClr val="lt1"/>
          </a:solidFill>
          <a:ln>
            <a:noFill/>
          </a:ln>
        </p:spPr>
      </p:sp>
    </p:spTree>
    <p:extLst>
      <p:ext uri="{BB962C8B-B14F-4D97-AF65-F5344CB8AC3E}">
        <p14:creationId xmlns:p14="http://schemas.microsoft.com/office/powerpoint/2010/main" val="360213761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am_Info_01">
  <p:cSld name="Team_Info_01">
    <p:spTree>
      <p:nvGrpSpPr>
        <p:cNvPr id="1" name="Shape 200"/>
        <p:cNvGrpSpPr/>
        <p:nvPr/>
      </p:nvGrpSpPr>
      <p:grpSpPr>
        <a:xfrm>
          <a:off x="0" y="0"/>
          <a:ext cx="0" cy="0"/>
          <a:chOff x="0" y="0"/>
          <a:chExt cx="0" cy="0"/>
        </a:xfrm>
      </p:grpSpPr>
      <p:sp>
        <p:nvSpPr>
          <p:cNvPr id="201" name="Google Shape;201;p48"/>
          <p:cNvSpPr>
            <a:spLocks noGrp="1"/>
          </p:cNvSpPr>
          <p:nvPr>
            <p:ph type="pic" idx="2"/>
          </p:nvPr>
        </p:nvSpPr>
        <p:spPr>
          <a:xfrm>
            <a:off x="899395" y="1314067"/>
            <a:ext cx="5403773" cy="5106025"/>
          </a:xfrm>
          <a:prstGeom prst="rect">
            <a:avLst/>
          </a:prstGeom>
          <a:solidFill>
            <a:schemeClr val="lt1"/>
          </a:solidFill>
          <a:ln>
            <a:noFill/>
          </a:ln>
        </p:spPr>
      </p:sp>
    </p:spTree>
    <p:extLst>
      <p:ext uri="{BB962C8B-B14F-4D97-AF65-F5344CB8AC3E}">
        <p14:creationId xmlns:p14="http://schemas.microsoft.com/office/powerpoint/2010/main" val="137930708"/>
      </p:ext>
    </p:extLst>
  </p:cSld>
  <p:clrMapOvr>
    <a:masterClrMapping/>
  </p:clrMapOvr>
  <p:transition spd="slow" advTm="2000">
    <p:blinds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am_Info_02">
  <p:cSld name="Team_Info_02">
    <p:spTree>
      <p:nvGrpSpPr>
        <p:cNvPr id="1" name="Shape 202"/>
        <p:cNvGrpSpPr/>
        <p:nvPr/>
      </p:nvGrpSpPr>
      <p:grpSpPr>
        <a:xfrm>
          <a:off x="0" y="0"/>
          <a:ext cx="0" cy="0"/>
          <a:chOff x="0" y="0"/>
          <a:chExt cx="0" cy="0"/>
        </a:xfrm>
      </p:grpSpPr>
      <p:sp>
        <p:nvSpPr>
          <p:cNvPr id="203" name="Google Shape;203;p49"/>
          <p:cNvSpPr>
            <a:spLocks noGrp="1"/>
          </p:cNvSpPr>
          <p:nvPr>
            <p:ph type="pic" idx="2"/>
          </p:nvPr>
        </p:nvSpPr>
        <p:spPr>
          <a:xfrm>
            <a:off x="5795245" y="1314066"/>
            <a:ext cx="5403773" cy="5106025"/>
          </a:xfrm>
          <a:prstGeom prst="rect">
            <a:avLst/>
          </a:prstGeom>
          <a:solidFill>
            <a:schemeClr val="lt1"/>
          </a:solidFill>
          <a:ln>
            <a:noFill/>
          </a:ln>
        </p:spPr>
      </p:sp>
    </p:spTree>
    <p:extLst>
      <p:ext uri="{BB962C8B-B14F-4D97-AF65-F5344CB8AC3E}">
        <p14:creationId xmlns:p14="http://schemas.microsoft.com/office/powerpoint/2010/main" val="1529119809"/>
      </p:ext>
    </p:extLst>
  </p:cSld>
  <p:clrMapOvr>
    <a:masterClrMapping/>
  </p:clrMapOvr>
  <p:transition spd="slow" advTm="2000">
    <p:blinds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204"/>
        <p:cNvGrpSpPr/>
        <p:nvPr/>
      </p:nvGrpSpPr>
      <p:grpSpPr>
        <a:xfrm>
          <a:off x="0" y="0"/>
          <a:ext cx="0" cy="0"/>
          <a:chOff x="0" y="0"/>
          <a:chExt cx="0" cy="0"/>
        </a:xfrm>
      </p:grpSpPr>
      <p:sp>
        <p:nvSpPr>
          <p:cNvPr id="205" name="Google Shape;205;p50"/>
          <p:cNvSpPr>
            <a:spLocks noGrp="1"/>
          </p:cNvSpPr>
          <p:nvPr>
            <p:ph type="pic" idx="2"/>
          </p:nvPr>
        </p:nvSpPr>
        <p:spPr>
          <a:xfrm>
            <a:off x="7067118" y="1269571"/>
            <a:ext cx="4382364" cy="4382365"/>
          </a:xfrm>
          <a:prstGeom prst="rect">
            <a:avLst/>
          </a:prstGeom>
          <a:solidFill>
            <a:schemeClr val="lt1"/>
          </a:solidFill>
          <a:ln>
            <a:noFill/>
          </a:ln>
        </p:spPr>
      </p:sp>
    </p:spTree>
    <p:extLst>
      <p:ext uri="{BB962C8B-B14F-4D97-AF65-F5344CB8AC3E}">
        <p14:creationId xmlns:p14="http://schemas.microsoft.com/office/powerpoint/2010/main" val="347642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DCBC935-FE01-4B2B-AC65-9C4C538BDA90}" type="datetimeFigureOut">
              <a:rPr lang="ru-RU" smtClean="0"/>
              <a:t>18.01.2026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06E579-736D-4D4B-B2A7-CE4A213A477C}" type="slidenum">
              <a:rPr lang="ru-RU" smtClean="0"/>
              <a:t>‹#›</a:t>
            </a:fld>
            <a:endParaRPr lang="ru-RU"/>
          </a:p>
        </p:txBody>
      </p:sp>
    </p:spTree>
    <p:extLst>
      <p:ext uri="{BB962C8B-B14F-4D97-AF65-F5344CB8AC3E}">
        <p14:creationId xmlns:p14="http://schemas.microsoft.com/office/powerpoint/2010/main" val="3716465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06"/>
        <p:cNvGrpSpPr/>
        <p:nvPr/>
      </p:nvGrpSpPr>
      <p:grpSpPr>
        <a:xfrm>
          <a:off x="0" y="0"/>
          <a:ext cx="0" cy="0"/>
          <a:chOff x="0" y="0"/>
          <a:chExt cx="0" cy="0"/>
        </a:xfrm>
      </p:grpSpPr>
      <p:sp>
        <p:nvSpPr>
          <p:cNvPr id="207" name="Google Shape;207;p51"/>
          <p:cNvSpPr>
            <a:spLocks noGrp="1"/>
          </p:cNvSpPr>
          <p:nvPr>
            <p:ph type="pic" idx="2"/>
          </p:nvPr>
        </p:nvSpPr>
        <p:spPr>
          <a:xfrm>
            <a:off x="6143626" y="3"/>
            <a:ext cx="6048374" cy="6857999"/>
          </a:xfrm>
          <a:prstGeom prst="rect">
            <a:avLst/>
          </a:prstGeom>
          <a:solidFill>
            <a:schemeClr val="lt1"/>
          </a:solidFill>
          <a:ln>
            <a:noFill/>
          </a:ln>
        </p:spPr>
      </p:sp>
    </p:spTree>
    <p:extLst>
      <p:ext uri="{BB962C8B-B14F-4D97-AF65-F5344CB8AC3E}">
        <p14:creationId xmlns:p14="http://schemas.microsoft.com/office/powerpoint/2010/main" val="29811714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08"/>
        <p:cNvGrpSpPr/>
        <p:nvPr/>
      </p:nvGrpSpPr>
      <p:grpSpPr>
        <a:xfrm>
          <a:off x="0" y="0"/>
          <a:ext cx="0" cy="0"/>
          <a:chOff x="0" y="0"/>
          <a:chExt cx="0" cy="0"/>
        </a:xfrm>
      </p:grpSpPr>
      <p:sp>
        <p:nvSpPr>
          <p:cNvPr id="209" name="Google Shape;209;p52"/>
          <p:cNvSpPr>
            <a:spLocks noGrp="1"/>
          </p:cNvSpPr>
          <p:nvPr>
            <p:ph type="pic" idx="2"/>
          </p:nvPr>
        </p:nvSpPr>
        <p:spPr>
          <a:xfrm>
            <a:off x="-287217" y="290140"/>
            <a:ext cx="6899032" cy="6277720"/>
          </a:xfrm>
          <a:prstGeom prst="rect">
            <a:avLst/>
          </a:prstGeom>
          <a:noFill/>
          <a:ln>
            <a:noFill/>
          </a:ln>
        </p:spPr>
      </p:sp>
    </p:spTree>
    <p:extLst>
      <p:ext uri="{BB962C8B-B14F-4D97-AF65-F5344CB8AC3E}">
        <p14:creationId xmlns:p14="http://schemas.microsoft.com/office/powerpoint/2010/main" val="3262247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10"/>
        <p:cNvGrpSpPr/>
        <p:nvPr/>
      </p:nvGrpSpPr>
      <p:grpSpPr>
        <a:xfrm>
          <a:off x="0" y="0"/>
          <a:ext cx="0" cy="0"/>
          <a:chOff x="0" y="0"/>
          <a:chExt cx="0" cy="0"/>
        </a:xfrm>
      </p:grpSpPr>
      <p:sp>
        <p:nvSpPr>
          <p:cNvPr id="211" name="Google Shape;211;p53"/>
          <p:cNvSpPr>
            <a:spLocks noGrp="1"/>
          </p:cNvSpPr>
          <p:nvPr>
            <p:ph type="pic" idx="2"/>
          </p:nvPr>
        </p:nvSpPr>
        <p:spPr>
          <a:xfrm>
            <a:off x="2416971" y="-3192460"/>
            <a:ext cx="7358060" cy="7358060"/>
          </a:xfrm>
          <a:prstGeom prst="diamond">
            <a:avLst/>
          </a:prstGeom>
          <a:solidFill>
            <a:schemeClr val="lt1"/>
          </a:solidFill>
          <a:ln>
            <a:noFill/>
          </a:ln>
        </p:spPr>
      </p:sp>
    </p:spTree>
    <p:extLst>
      <p:ext uri="{BB962C8B-B14F-4D97-AF65-F5344CB8AC3E}">
        <p14:creationId xmlns:p14="http://schemas.microsoft.com/office/powerpoint/2010/main" val="2653480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12"/>
        <p:cNvGrpSpPr/>
        <p:nvPr/>
      </p:nvGrpSpPr>
      <p:grpSpPr>
        <a:xfrm>
          <a:off x="0" y="0"/>
          <a:ext cx="0" cy="0"/>
          <a:chOff x="0" y="0"/>
          <a:chExt cx="0" cy="0"/>
        </a:xfrm>
      </p:grpSpPr>
      <p:sp>
        <p:nvSpPr>
          <p:cNvPr id="213" name="Google Shape;213;p54"/>
          <p:cNvSpPr>
            <a:spLocks noGrp="1"/>
          </p:cNvSpPr>
          <p:nvPr>
            <p:ph type="pic" idx="2"/>
          </p:nvPr>
        </p:nvSpPr>
        <p:spPr>
          <a:xfrm>
            <a:off x="0" y="2637569"/>
            <a:ext cx="8899523" cy="4238080"/>
          </a:xfrm>
          <a:prstGeom prst="rect">
            <a:avLst/>
          </a:prstGeom>
          <a:noFill/>
          <a:ln>
            <a:noFill/>
          </a:ln>
        </p:spPr>
      </p:sp>
    </p:spTree>
    <p:extLst>
      <p:ext uri="{BB962C8B-B14F-4D97-AF65-F5344CB8AC3E}">
        <p14:creationId xmlns:p14="http://schemas.microsoft.com/office/powerpoint/2010/main" val="2879939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3 Master Layout">
  <p:cSld name="3 Master Layout">
    <p:spTree>
      <p:nvGrpSpPr>
        <p:cNvPr id="1" name="Shape 214"/>
        <p:cNvGrpSpPr/>
        <p:nvPr/>
      </p:nvGrpSpPr>
      <p:grpSpPr>
        <a:xfrm>
          <a:off x="0" y="0"/>
          <a:ext cx="0" cy="0"/>
          <a:chOff x="0" y="0"/>
          <a:chExt cx="0" cy="0"/>
        </a:xfrm>
      </p:grpSpPr>
      <p:sp>
        <p:nvSpPr>
          <p:cNvPr id="215" name="Google Shape;215;p55"/>
          <p:cNvSpPr>
            <a:spLocks noGrp="1"/>
          </p:cNvSpPr>
          <p:nvPr>
            <p:ph type="pic" idx="2"/>
          </p:nvPr>
        </p:nvSpPr>
        <p:spPr>
          <a:xfrm>
            <a:off x="671514" y="628651"/>
            <a:ext cx="4092575" cy="5465763"/>
          </a:xfrm>
          <a:prstGeom prst="rect">
            <a:avLst/>
          </a:prstGeom>
          <a:noFill/>
          <a:ln>
            <a:noFill/>
          </a:ln>
        </p:spPr>
      </p:sp>
    </p:spTree>
    <p:extLst>
      <p:ext uri="{BB962C8B-B14F-4D97-AF65-F5344CB8AC3E}">
        <p14:creationId xmlns:p14="http://schemas.microsoft.com/office/powerpoint/2010/main" val="18703976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bstract_Showcase_01">
  <p:cSld name="Abstract_Showcase_01">
    <p:spTree>
      <p:nvGrpSpPr>
        <p:cNvPr id="1" name="Shape 216"/>
        <p:cNvGrpSpPr/>
        <p:nvPr/>
      </p:nvGrpSpPr>
      <p:grpSpPr>
        <a:xfrm>
          <a:off x="0" y="0"/>
          <a:ext cx="0" cy="0"/>
          <a:chOff x="0" y="0"/>
          <a:chExt cx="0" cy="0"/>
        </a:xfrm>
      </p:grpSpPr>
      <p:sp>
        <p:nvSpPr>
          <p:cNvPr id="217" name="Google Shape;217;p56"/>
          <p:cNvSpPr>
            <a:spLocks noGrp="1"/>
          </p:cNvSpPr>
          <p:nvPr>
            <p:ph type="pic" idx="2"/>
          </p:nvPr>
        </p:nvSpPr>
        <p:spPr>
          <a:xfrm flipH="1">
            <a:off x="1" y="1"/>
            <a:ext cx="6229611" cy="6341065"/>
          </a:xfrm>
          <a:prstGeom prst="rect">
            <a:avLst/>
          </a:prstGeom>
          <a:solidFill>
            <a:schemeClr val="lt1"/>
          </a:solidFill>
          <a:ln>
            <a:noFill/>
          </a:ln>
        </p:spPr>
      </p:sp>
    </p:spTree>
    <p:extLst>
      <p:ext uri="{BB962C8B-B14F-4D97-AF65-F5344CB8AC3E}">
        <p14:creationId xmlns:p14="http://schemas.microsoft.com/office/powerpoint/2010/main" val="2595961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8"/>
        <p:cNvGrpSpPr/>
        <p:nvPr/>
      </p:nvGrpSpPr>
      <p:grpSpPr>
        <a:xfrm>
          <a:off x="0" y="0"/>
          <a:ext cx="0" cy="0"/>
          <a:chOff x="0" y="0"/>
          <a:chExt cx="0" cy="0"/>
        </a:xfrm>
      </p:grpSpPr>
      <p:sp>
        <p:nvSpPr>
          <p:cNvPr id="219" name="Google Shape;219;p57"/>
          <p:cNvSpPr>
            <a:spLocks noGrp="1"/>
          </p:cNvSpPr>
          <p:nvPr>
            <p:ph type="pic" idx="2"/>
          </p:nvPr>
        </p:nvSpPr>
        <p:spPr>
          <a:xfrm>
            <a:off x="0" y="-6"/>
            <a:ext cx="6723530" cy="6858007"/>
          </a:xfrm>
          <a:prstGeom prst="rect">
            <a:avLst/>
          </a:prstGeom>
          <a:solidFill>
            <a:srgbClr val="BFBFBF"/>
          </a:solidFill>
          <a:ln>
            <a:noFill/>
          </a:ln>
        </p:spPr>
      </p:sp>
    </p:spTree>
    <p:extLst>
      <p:ext uri="{BB962C8B-B14F-4D97-AF65-F5344CB8AC3E}">
        <p14:creationId xmlns:p14="http://schemas.microsoft.com/office/powerpoint/2010/main" val="2273149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0"/>
        <p:cNvGrpSpPr/>
        <p:nvPr/>
      </p:nvGrpSpPr>
      <p:grpSpPr>
        <a:xfrm>
          <a:off x="0" y="0"/>
          <a:ext cx="0" cy="0"/>
          <a:chOff x="0" y="0"/>
          <a:chExt cx="0" cy="0"/>
        </a:xfrm>
      </p:grpSpPr>
      <p:sp>
        <p:nvSpPr>
          <p:cNvPr id="221" name="Google Shape;221;p58"/>
          <p:cNvSpPr>
            <a:spLocks noGrp="1"/>
          </p:cNvSpPr>
          <p:nvPr>
            <p:ph type="pic" idx="2"/>
          </p:nvPr>
        </p:nvSpPr>
        <p:spPr>
          <a:xfrm>
            <a:off x="5499848" y="0"/>
            <a:ext cx="6692154" cy="6858000"/>
          </a:xfrm>
          <a:prstGeom prst="rect">
            <a:avLst/>
          </a:prstGeom>
          <a:solidFill>
            <a:srgbClr val="BFBFBF"/>
          </a:solidFill>
          <a:ln>
            <a:noFill/>
          </a:ln>
        </p:spPr>
      </p:sp>
    </p:spTree>
    <p:extLst>
      <p:ext uri="{BB962C8B-B14F-4D97-AF65-F5344CB8AC3E}">
        <p14:creationId xmlns:p14="http://schemas.microsoft.com/office/powerpoint/2010/main" val="2611521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2"/>
        <p:cNvGrpSpPr/>
        <p:nvPr/>
      </p:nvGrpSpPr>
      <p:grpSpPr>
        <a:xfrm>
          <a:off x="0" y="0"/>
          <a:ext cx="0" cy="0"/>
          <a:chOff x="0" y="0"/>
          <a:chExt cx="0" cy="0"/>
        </a:xfrm>
      </p:grpSpPr>
      <p:sp>
        <p:nvSpPr>
          <p:cNvPr id="223" name="Google Shape;223;p59"/>
          <p:cNvSpPr>
            <a:spLocks noGrp="1"/>
          </p:cNvSpPr>
          <p:nvPr>
            <p:ph type="pic" idx="2"/>
          </p:nvPr>
        </p:nvSpPr>
        <p:spPr>
          <a:xfrm>
            <a:off x="6344861" y="1"/>
            <a:ext cx="3525280" cy="3039035"/>
          </a:xfrm>
          <a:prstGeom prst="rect">
            <a:avLst/>
          </a:prstGeom>
          <a:solidFill>
            <a:srgbClr val="BFBFBF"/>
          </a:solidFill>
          <a:ln>
            <a:noFill/>
          </a:ln>
        </p:spPr>
      </p:sp>
      <p:sp>
        <p:nvSpPr>
          <p:cNvPr id="224" name="Google Shape;224;p59"/>
          <p:cNvSpPr>
            <a:spLocks noGrp="1"/>
          </p:cNvSpPr>
          <p:nvPr>
            <p:ph type="pic" idx="3"/>
          </p:nvPr>
        </p:nvSpPr>
        <p:spPr>
          <a:xfrm>
            <a:off x="6344860" y="1949824"/>
            <a:ext cx="5693484" cy="4908176"/>
          </a:xfrm>
          <a:prstGeom prst="rect">
            <a:avLst/>
          </a:prstGeom>
          <a:solidFill>
            <a:srgbClr val="BFBFBF"/>
          </a:solidFill>
          <a:ln>
            <a:noFill/>
          </a:ln>
        </p:spPr>
      </p:sp>
    </p:spTree>
    <p:extLst>
      <p:ext uri="{BB962C8B-B14F-4D97-AF65-F5344CB8AC3E}">
        <p14:creationId xmlns:p14="http://schemas.microsoft.com/office/powerpoint/2010/main" val="34225691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5"/>
        <p:cNvGrpSpPr/>
        <p:nvPr/>
      </p:nvGrpSpPr>
      <p:grpSpPr>
        <a:xfrm>
          <a:off x="0" y="0"/>
          <a:ext cx="0" cy="0"/>
          <a:chOff x="0" y="0"/>
          <a:chExt cx="0" cy="0"/>
        </a:xfrm>
      </p:grpSpPr>
      <p:sp>
        <p:nvSpPr>
          <p:cNvPr id="226" name="Google Shape;226;p60"/>
          <p:cNvSpPr>
            <a:spLocks noGrp="1"/>
          </p:cNvSpPr>
          <p:nvPr>
            <p:ph type="pic" idx="2"/>
          </p:nvPr>
        </p:nvSpPr>
        <p:spPr>
          <a:xfrm>
            <a:off x="4578813" y="3563471"/>
            <a:ext cx="2852927" cy="2459420"/>
          </a:xfrm>
          <a:prstGeom prst="rect">
            <a:avLst/>
          </a:prstGeom>
          <a:solidFill>
            <a:srgbClr val="BFBFBF"/>
          </a:solidFill>
          <a:ln>
            <a:noFill/>
          </a:ln>
        </p:spPr>
      </p:sp>
      <p:sp>
        <p:nvSpPr>
          <p:cNvPr id="227" name="Google Shape;227;p60"/>
          <p:cNvSpPr>
            <a:spLocks noGrp="1"/>
          </p:cNvSpPr>
          <p:nvPr>
            <p:ph type="pic" idx="3"/>
          </p:nvPr>
        </p:nvSpPr>
        <p:spPr>
          <a:xfrm>
            <a:off x="6492777" y="3778623"/>
            <a:ext cx="2852927" cy="2459420"/>
          </a:xfrm>
          <a:prstGeom prst="rect">
            <a:avLst/>
          </a:prstGeom>
          <a:solidFill>
            <a:srgbClr val="BFBFBF"/>
          </a:solidFill>
          <a:ln>
            <a:noFill/>
          </a:ln>
        </p:spPr>
      </p:sp>
      <p:sp>
        <p:nvSpPr>
          <p:cNvPr id="228" name="Google Shape;228;p60"/>
          <p:cNvSpPr>
            <a:spLocks noGrp="1"/>
          </p:cNvSpPr>
          <p:nvPr>
            <p:ph type="pic" idx="4"/>
          </p:nvPr>
        </p:nvSpPr>
        <p:spPr>
          <a:xfrm>
            <a:off x="8406740" y="3563470"/>
            <a:ext cx="2852927" cy="2459420"/>
          </a:xfrm>
          <a:prstGeom prst="rect">
            <a:avLst/>
          </a:prstGeom>
          <a:solidFill>
            <a:srgbClr val="BFBFBF"/>
          </a:solidFill>
          <a:ln>
            <a:noFill/>
          </a:ln>
        </p:spPr>
      </p:sp>
      <p:sp>
        <p:nvSpPr>
          <p:cNvPr id="229" name="Google Shape;229;p60"/>
          <p:cNvSpPr>
            <a:spLocks noGrp="1"/>
          </p:cNvSpPr>
          <p:nvPr>
            <p:ph type="pic" idx="5"/>
          </p:nvPr>
        </p:nvSpPr>
        <p:spPr>
          <a:xfrm>
            <a:off x="750886" y="3563471"/>
            <a:ext cx="2852927" cy="2459420"/>
          </a:xfrm>
          <a:prstGeom prst="rect">
            <a:avLst/>
          </a:prstGeom>
          <a:solidFill>
            <a:srgbClr val="BFBFBF"/>
          </a:solidFill>
          <a:ln>
            <a:noFill/>
          </a:ln>
        </p:spPr>
      </p:sp>
      <p:sp>
        <p:nvSpPr>
          <p:cNvPr id="230" name="Google Shape;230;p60"/>
          <p:cNvSpPr>
            <a:spLocks noGrp="1"/>
          </p:cNvSpPr>
          <p:nvPr>
            <p:ph type="pic" idx="6"/>
          </p:nvPr>
        </p:nvSpPr>
        <p:spPr>
          <a:xfrm>
            <a:off x="2664850" y="3778623"/>
            <a:ext cx="2852927" cy="2459420"/>
          </a:xfrm>
          <a:prstGeom prst="rect">
            <a:avLst/>
          </a:prstGeom>
          <a:solidFill>
            <a:srgbClr val="BFBFBF"/>
          </a:solidFill>
          <a:ln>
            <a:noFill/>
          </a:ln>
        </p:spPr>
      </p:sp>
    </p:spTree>
    <p:extLst>
      <p:ext uri="{BB962C8B-B14F-4D97-AF65-F5344CB8AC3E}">
        <p14:creationId xmlns:p14="http://schemas.microsoft.com/office/powerpoint/2010/main" val="384457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slideLayout" Target="../slideLayouts/slideLayout104.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56" Type="http://schemas.openxmlformats.org/officeDocument/2006/relationships/theme" Target="../theme/theme3.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BC935-FE01-4B2B-AC65-9C4C538BDA90}" type="datetimeFigureOut">
              <a:rPr lang="ru-RU" smtClean="0"/>
              <a:t>18.01.2026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6E579-736D-4D4B-B2A7-CE4A213A477C}" type="slidenum">
              <a:rPr lang="ru-RU" smtClean="0"/>
              <a:t>‹#›</a:t>
            </a:fld>
            <a:endParaRPr lang="ru-RU"/>
          </a:p>
        </p:txBody>
      </p:sp>
    </p:spTree>
    <p:extLst>
      <p:ext uri="{BB962C8B-B14F-4D97-AF65-F5344CB8AC3E}">
        <p14:creationId xmlns:p14="http://schemas.microsoft.com/office/powerpoint/2010/main" val="386948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2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pos="529">
          <p15:clr>
            <a:srgbClr val="A4A3A4"/>
          </p15:clr>
        </p15:guide>
        <p15:guide id="6" pos="7151">
          <p15:clr>
            <a:srgbClr val="A4A3A4"/>
          </p15:clr>
        </p15:guide>
        <p15:guide id="7" orient="horz" pos="527">
          <p15:clr>
            <a:srgbClr val="A4A3A4"/>
          </p15:clr>
        </p15:guide>
        <p15:guide id="8" orient="horz" pos="379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59D8C"/>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59D8C"/>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59D8C"/>
                </a:solidFill>
                <a:latin typeface="Georgia"/>
                <a:ea typeface="Georgia"/>
                <a:cs typeface="Georgia"/>
                <a:sym typeface="Georgia"/>
              </a:defRPr>
            </a:lvl1pPr>
            <a:lvl2pPr marL="0" marR="0" lvl="1" indent="0" algn="r" rtl="0">
              <a:spcBef>
                <a:spcPts val="0"/>
              </a:spcBef>
              <a:buNone/>
              <a:defRPr sz="1200" b="0" i="0" u="none" strike="noStrike" cap="none">
                <a:solidFill>
                  <a:srgbClr val="F59D8C"/>
                </a:solidFill>
                <a:latin typeface="Georgia"/>
                <a:ea typeface="Georgia"/>
                <a:cs typeface="Georgia"/>
                <a:sym typeface="Georgia"/>
              </a:defRPr>
            </a:lvl2pPr>
            <a:lvl3pPr marL="0" marR="0" lvl="2" indent="0" algn="r" rtl="0">
              <a:spcBef>
                <a:spcPts val="0"/>
              </a:spcBef>
              <a:buNone/>
              <a:defRPr sz="1200" b="0" i="0" u="none" strike="noStrike" cap="none">
                <a:solidFill>
                  <a:srgbClr val="F59D8C"/>
                </a:solidFill>
                <a:latin typeface="Georgia"/>
                <a:ea typeface="Georgia"/>
                <a:cs typeface="Georgia"/>
                <a:sym typeface="Georgia"/>
              </a:defRPr>
            </a:lvl3pPr>
            <a:lvl4pPr marL="0" marR="0" lvl="3" indent="0" algn="r" rtl="0">
              <a:spcBef>
                <a:spcPts val="0"/>
              </a:spcBef>
              <a:buNone/>
              <a:defRPr sz="1200" b="0" i="0" u="none" strike="noStrike" cap="none">
                <a:solidFill>
                  <a:srgbClr val="F59D8C"/>
                </a:solidFill>
                <a:latin typeface="Georgia"/>
                <a:ea typeface="Georgia"/>
                <a:cs typeface="Georgia"/>
                <a:sym typeface="Georgia"/>
              </a:defRPr>
            </a:lvl4pPr>
            <a:lvl5pPr marL="0" marR="0" lvl="4" indent="0" algn="r" rtl="0">
              <a:spcBef>
                <a:spcPts val="0"/>
              </a:spcBef>
              <a:buNone/>
              <a:defRPr sz="1200" b="0" i="0" u="none" strike="noStrike" cap="none">
                <a:solidFill>
                  <a:srgbClr val="F59D8C"/>
                </a:solidFill>
                <a:latin typeface="Georgia"/>
                <a:ea typeface="Georgia"/>
                <a:cs typeface="Georgia"/>
                <a:sym typeface="Georgia"/>
              </a:defRPr>
            </a:lvl5pPr>
            <a:lvl6pPr marL="0" marR="0" lvl="5" indent="0" algn="r" rtl="0">
              <a:spcBef>
                <a:spcPts val="0"/>
              </a:spcBef>
              <a:buNone/>
              <a:defRPr sz="1200" b="0" i="0" u="none" strike="noStrike" cap="none">
                <a:solidFill>
                  <a:srgbClr val="F59D8C"/>
                </a:solidFill>
                <a:latin typeface="Georgia"/>
                <a:ea typeface="Georgia"/>
                <a:cs typeface="Georgia"/>
                <a:sym typeface="Georgia"/>
              </a:defRPr>
            </a:lvl6pPr>
            <a:lvl7pPr marL="0" marR="0" lvl="6" indent="0" algn="r" rtl="0">
              <a:spcBef>
                <a:spcPts val="0"/>
              </a:spcBef>
              <a:buNone/>
              <a:defRPr sz="1200" b="0" i="0" u="none" strike="noStrike" cap="none">
                <a:solidFill>
                  <a:srgbClr val="F59D8C"/>
                </a:solidFill>
                <a:latin typeface="Georgia"/>
                <a:ea typeface="Georgia"/>
                <a:cs typeface="Georgia"/>
                <a:sym typeface="Georgia"/>
              </a:defRPr>
            </a:lvl7pPr>
            <a:lvl8pPr marL="0" marR="0" lvl="7" indent="0" algn="r" rtl="0">
              <a:spcBef>
                <a:spcPts val="0"/>
              </a:spcBef>
              <a:buNone/>
              <a:defRPr sz="1200" b="0" i="0" u="none" strike="noStrike" cap="none">
                <a:solidFill>
                  <a:srgbClr val="F59D8C"/>
                </a:solidFill>
                <a:latin typeface="Georgia"/>
                <a:ea typeface="Georgia"/>
                <a:cs typeface="Georgia"/>
                <a:sym typeface="Georgia"/>
              </a:defRPr>
            </a:lvl8pPr>
            <a:lvl9pPr marL="0" marR="0" lvl="8" indent="0" algn="r" rtl="0">
              <a:spcBef>
                <a:spcPts val="0"/>
              </a:spcBef>
              <a:buNone/>
              <a:defRPr sz="1200" b="0" i="0" u="none" strike="noStrike" cap="none">
                <a:solidFill>
                  <a:srgbClr val="F59D8C"/>
                </a:solidFill>
                <a:latin typeface="Georgia"/>
                <a:ea typeface="Georgia"/>
                <a:cs typeface="Georgia"/>
                <a:sym typeface="Georgia"/>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036085831"/>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 id="2147483752" r:id="rId51"/>
    <p:sldLayoutId id="2147483753" r:id="rId52"/>
    <p:sldLayoutId id="2147483754" r:id="rId53"/>
    <p:sldLayoutId id="2147483755" r:id="rId54"/>
    <p:sldLayoutId id="2147483756" r:id="rId5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hyperlink" Target="https://slideclub.ru/product/universe-powerpoint-4?utm_source=presentation-free&amp;utm_medium=banner&amp;utm_campaign=promo"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hyperlink" Target="https://t.me/slideclubru" TargetMode="External"/><Relationship Id="rId5" Type="http://schemas.openxmlformats.org/officeDocument/2006/relationships/image" Target="../media/image7.png"/><Relationship Id="rId4" Type="http://schemas.openxmlformats.org/officeDocument/2006/relationships/hyperlink" Target="https://vk.com/club64792812"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F12610-BEB6-4B5E-BC10-D3269C5EE306}"/>
              </a:ext>
            </a:extLst>
          </p:cNvPr>
          <p:cNvSpPr/>
          <p:nvPr/>
        </p:nvSpPr>
        <p:spPr>
          <a:xfrm>
            <a:off x="0" y="0"/>
            <a:ext cx="12192000" cy="6858000"/>
          </a:xfrm>
          <a:prstGeom prst="rect">
            <a:avLst/>
          </a:prstGeom>
          <a:gradFill flip="none" rotWithShape="1">
            <a:gsLst>
              <a:gs pos="0">
                <a:srgbClr val="3C3F48">
                  <a:alpha val="75000"/>
                </a:srgbClr>
              </a:gs>
              <a:gs pos="35000">
                <a:srgbClr val="3C3F48">
                  <a:alpha val="90000"/>
                </a:srgbClr>
              </a:gs>
              <a:gs pos="100000">
                <a:srgbClr val="3C3F4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cs typeface="+mn-cs"/>
            </a:endParaRPr>
          </a:p>
        </p:txBody>
      </p:sp>
      <p:sp>
        <p:nvSpPr>
          <p:cNvPr id="8" name="TextBox 7">
            <a:extLst>
              <a:ext uri="{FF2B5EF4-FFF2-40B4-BE49-F238E27FC236}">
                <a16:creationId xmlns:a16="http://schemas.microsoft.com/office/drawing/2014/main" id="{2CAB1998-1CB0-4FF6-88B7-604CE84DA023}"/>
              </a:ext>
            </a:extLst>
          </p:cNvPr>
          <p:cNvSpPr txBox="1"/>
          <p:nvPr/>
        </p:nvSpPr>
        <p:spPr>
          <a:xfrm>
            <a:off x="1695635" y="1447932"/>
            <a:ext cx="907866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7200" b="1" spc="600" dirty="0">
                <a:solidFill>
                  <a:schemeClr val="accent1"/>
                </a:solidFill>
                <a:latin typeface="Tahoma" panose="020B0604030504040204" pitchFamily="34" charset="0"/>
                <a:ea typeface="Tahoma" panose="020B0604030504040204" pitchFamily="34" charset="0"/>
                <a:cs typeface="Tahoma" panose="020B0604030504040204" pitchFamily="34" charset="0"/>
              </a:rPr>
              <a:t>НАЗВАНИЕ ПРЕЗЕНТАЦИИ</a:t>
            </a:r>
          </a:p>
        </p:txBody>
      </p:sp>
    </p:spTree>
    <p:extLst>
      <p:ext uri="{BB962C8B-B14F-4D97-AF65-F5344CB8AC3E}">
        <p14:creationId xmlns:p14="http://schemas.microsoft.com/office/powerpoint/2010/main" val="1792150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03E64E-84DB-4783-BE40-DEC7C93D4A1F}"/>
              </a:ext>
            </a:extLst>
          </p:cNvPr>
          <p:cNvGrpSpPr/>
          <p:nvPr/>
        </p:nvGrpSpPr>
        <p:grpSpPr>
          <a:xfrm>
            <a:off x="839788" y="1136735"/>
            <a:ext cx="6209521" cy="1435303"/>
            <a:chOff x="839788" y="1136735"/>
            <a:chExt cx="6209521" cy="1435303"/>
          </a:xfrm>
        </p:grpSpPr>
        <p:sp>
          <p:nvSpPr>
            <p:cNvPr id="7" name="TextBox 6">
              <a:extLst>
                <a:ext uri="{FF2B5EF4-FFF2-40B4-BE49-F238E27FC236}">
                  <a16:creationId xmlns:a16="http://schemas.microsoft.com/office/drawing/2014/main" id="{890398A5-C6A3-498B-A4A1-B110CD998008}"/>
                </a:ext>
              </a:extLst>
            </p:cNvPr>
            <p:cNvSpPr txBox="1"/>
            <p:nvPr/>
          </p:nvSpPr>
          <p:spPr>
            <a:xfrm>
              <a:off x="839788" y="1136735"/>
              <a:ext cx="6209521" cy="769441"/>
            </a:xfrm>
            <a:prstGeom prst="rect">
              <a:avLst/>
            </a:prstGeom>
            <a:noFill/>
          </p:spPr>
          <p:txBody>
            <a:bodyPr wrap="square" rtlCol="0">
              <a:spAutoFit/>
            </a:bodyPr>
            <a:lstStyle/>
            <a:p>
              <a:pPr lvl="0">
                <a:defRPr/>
              </a:pPr>
              <a:r>
                <a:rPr lang="ru-RU" sz="4400" dirty="0">
                  <a:solidFill>
                    <a:schemeClr val="bg1"/>
                  </a:solidFill>
                  <a:latin typeface="Tahoma" panose="020B0604030504040204" pitchFamily="34" charset="0"/>
                  <a:ea typeface="Tahoma" panose="020B0604030504040204" pitchFamily="34" charset="0"/>
                  <a:cs typeface="Tahoma" panose="020B0604030504040204" pitchFamily="34" charset="0"/>
                </a:rPr>
                <a:t>Заголовок слайда</a:t>
              </a:r>
              <a:endParaRPr lang="en-ID" sz="4400" spc="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5992B05-829F-442A-8C94-5E6DC0B3AEF2}"/>
                </a:ext>
              </a:extLst>
            </p:cNvPr>
            <p:cNvSpPr txBox="1"/>
            <p:nvPr/>
          </p:nvSpPr>
          <p:spPr>
            <a:xfrm>
              <a:off x="839789" y="1963345"/>
              <a:ext cx="4818062" cy="608693"/>
            </a:xfrm>
            <a:prstGeom prst="rect">
              <a:avLst/>
            </a:prstGeom>
            <a:noFill/>
          </p:spPr>
          <p:txBody>
            <a:bodyPr wrap="square" rtlCol="0">
              <a:spAutoFit/>
            </a:bodyPr>
            <a:lstStyle/>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Место для вашего текста. </a:t>
              </a:r>
            </a:p>
          </p:txBody>
        </p:sp>
      </p:grpSp>
      <p:grpSp>
        <p:nvGrpSpPr>
          <p:cNvPr id="4" name="Group 3">
            <a:extLst>
              <a:ext uri="{FF2B5EF4-FFF2-40B4-BE49-F238E27FC236}">
                <a16:creationId xmlns:a16="http://schemas.microsoft.com/office/drawing/2014/main" id="{8907E93A-B8E5-46DD-A450-F875CDCC4AF2}"/>
              </a:ext>
            </a:extLst>
          </p:cNvPr>
          <p:cNvGrpSpPr/>
          <p:nvPr/>
        </p:nvGrpSpPr>
        <p:grpSpPr>
          <a:xfrm>
            <a:off x="6971888" y="2705100"/>
            <a:ext cx="4380324" cy="1447800"/>
            <a:chOff x="6971888" y="2705100"/>
            <a:chExt cx="4380324" cy="1447800"/>
          </a:xfrm>
        </p:grpSpPr>
        <p:sp>
          <p:nvSpPr>
            <p:cNvPr id="10" name="Rectangle 9">
              <a:extLst>
                <a:ext uri="{FF2B5EF4-FFF2-40B4-BE49-F238E27FC236}">
                  <a16:creationId xmlns:a16="http://schemas.microsoft.com/office/drawing/2014/main" id="{9E235109-19D7-4AF6-8DF3-FC9EE59DA40A}"/>
                </a:ext>
              </a:extLst>
            </p:cNvPr>
            <p:cNvSpPr/>
            <p:nvPr/>
          </p:nvSpPr>
          <p:spPr>
            <a:xfrm>
              <a:off x="6971888" y="2705100"/>
              <a:ext cx="4380324" cy="1447800"/>
            </a:xfrm>
            <a:prstGeom prst="rect">
              <a:avLst/>
            </a:prstGeom>
            <a:solidFill>
              <a:schemeClr val="accent1"/>
            </a:solidFill>
            <a:ln>
              <a:noFill/>
            </a:ln>
            <a:effectLst>
              <a:outerShdw blurRad="12700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Light"/>
                <a:cs typeface="+mn-cs"/>
              </a:endParaRPr>
            </a:p>
          </p:txBody>
        </p:sp>
        <p:grpSp>
          <p:nvGrpSpPr>
            <p:cNvPr id="20" name="Group 19">
              <a:extLst>
                <a:ext uri="{FF2B5EF4-FFF2-40B4-BE49-F238E27FC236}">
                  <a16:creationId xmlns:a16="http://schemas.microsoft.com/office/drawing/2014/main" id="{D491557B-D6A4-48FC-B838-7F76B69D54BD}"/>
                </a:ext>
              </a:extLst>
            </p:cNvPr>
            <p:cNvGrpSpPr/>
            <p:nvPr/>
          </p:nvGrpSpPr>
          <p:grpSpPr>
            <a:xfrm>
              <a:off x="7294834" y="2927936"/>
              <a:ext cx="3482269" cy="1101193"/>
              <a:chOff x="7869944" y="1262866"/>
              <a:chExt cx="3482269" cy="1101193"/>
            </a:xfrm>
          </p:grpSpPr>
          <p:sp>
            <p:nvSpPr>
              <p:cNvPr id="21" name="TextBox 20">
                <a:extLst>
                  <a:ext uri="{FF2B5EF4-FFF2-40B4-BE49-F238E27FC236}">
                    <a16:creationId xmlns:a16="http://schemas.microsoft.com/office/drawing/2014/main" id="{56242CED-1FA6-47FD-B9A6-E1F53352EAA0}"/>
                  </a:ext>
                </a:extLst>
              </p:cNvPr>
              <p:cNvSpPr txBox="1"/>
              <p:nvPr/>
            </p:nvSpPr>
            <p:spPr>
              <a:xfrm>
                <a:off x="7869944" y="1262866"/>
                <a:ext cx="3482269" cy="491225"/>
              </a:xfrm>
              <a:prstGeom prst="rect">
                <a:avLst/>
              </a:prstGeom>
              <a:noFill/>
            </p:spPr>
            <p:txBody>
              <a:bodyPr wrap="square" rtlCol="0">
                <a:spAutoFit/>
              </a:bodyPr>
              <a:lstStyle/>
              <a:p>
                <a:pPr lvl="0" defTabSz="457200">
                  <a:lnSpc>
                    <a:spcPct val="150000"/>
                  </a:lnSpc>
                  <a:defRPr/>
                </a:pPr>
                <a:r>
                  <a:rPr lang="ru-RU" sz="20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22" name="TextBox 21">
                <a:extLst>
                  <a:ext uri="{FF2B5EF4-FFF2-40B4-BE49-F238E27FC236}">
                    <a16:creationId xmlns:a16="http://schemas.microsoft.com/office/drawing/2014/main" id="{8914AD58-0D69-43C7-AF7E-CD5BD659B287}"/>
                  </a:ext>
                </a:extLst>
              </p:cNvPr>
              <p:cNvSpPr txBox="1"/>
              <p:nvPr/>
            </p:nvSpPr>
            <p:spPr>
              <a:xfrm>
                <a:off x="7869944" y="1717728"/>
                <a:ext cx="3102631" cy="646331"/>
              </a:xfrm>
              <a:prstGeom prst="rect">
                <a:avLst/>
              </a:prstGeom>
              <a:noFill/>
            </p:spPr>
            <p:txBody>
              <a:bodyPr wrap="square" rtlCol="0">
                <a:spAutoFit/>
              </a:bodyPr>
              <a:lstStyle/>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a:t>
                </a:r>
              </a:p>
            </p:txBody>
          </p:sp>
        </p:grpSp>
        <p:sp>
          <p:nvSpPr>
            <p:cNvPr id="26" name="TextBox 25">
              <a:extLst>
                <a:ext uri="{FF2B5EF4-FFF2-40B4-BE49-F238E27FC236}">
                  <a16:creationId xmlns:a16="http://schemas.microsoft.com/office/drawing/2014/main" id="{7B3A3CAF-555B-4D33-9F78-C2A3AD32D172}"/>
                </a:ext>
              </a:extLst>
            </p:cNvPr>
            <p:cNvSpPr txBox="1"/>
            <p:nvPr/>
          </p:nvSpPr>
          <p:spPr>
            <a:xfrm>
              <a:off x="10344148" y="3044280"/>
              <a:ext cx="9294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8F1E">
                      <a:lumMod val="60000"/>
                      <a:lumOff val="40000"/>
                    </a:srgbClr>
                  </a:solidFill>
                  <a:effectLst/>
                  <a:uLnTx/>
                  <a:uFillTx/>
                  <a:latin typeface="Roboto Light"/>
                  <a:ea typeface="Roboto Light" panose="02000000000000000000" pitchFamily="2" charset="0"/>
                  <a:cs typeface="Open Sans Light" panose="020B0306030504020204" pitchFamily="34" charset="0"/>
                </a:rPr>
                <a:t>02</a:t>
              </a:r>
              <a:endParaRPr kumimoji="0" lang="en-ID" sz="4400" b="0" i="0" u="none" strike="noStrike" kern="1200" cap="none" spc="0" normalizeH="0" baseline="0" noProof="0" dirty="0">
                <a:ln>
                  <a:noFill/>
                </a:ln>
                <a:solidFill>
                  <a:srgbClr val="FF8F1E">
                    <a:lumMod val="60000"/>
                    <a:lumOff val="40000"/>
                  </a:srgbClr>
                </a:solidFill>
                <a:effectLst/>
                <a:uLnTx/>
                <a:uFillTx/>
                <a:latin typeface="Roboto Light"/>
                <a:ea typeface="Roboto Light" panose="02000000000000000000" pitchFamily="2" charset="0"/>
                <a:cs typeface="Open Sans Light" panose="020B0306030504020204" pitchFamily="34" charset="0"/>
              </a:endParaRPr>
            </a:p>
          </p:txBody>
        </p:sp>
      </p:grpSp>
      <p:grpSp>
        <p:nvGrpSpPr>
          <p:cNvPr id="3" name="Group 2">
            <a:extLst>
              <a:ext uri="{FF2B5EF4-FFF2-40B4-BE49-F238E27FC236}">
                <a16:creationId xmlns:a16="http://schemas.microsoft.com/office/drawing/2014/main" id="{C8B1A270-CAF6-4FC0-859C-B3FF93F47B96}"/>
              </a:ext>
            </a:extLst>
          </p:cNvPr>
          <p:cNvGrpSpPr/>
          <p:nvPr/>
        </p:nvGrpSpPr>
        <p:grpSpPr>
          <a:xfrm>
            <a:off x="6971888" y="1099773"/>
            <a:ext cx="4380324" cy="1447800"/>
            <a:chOff x="6971888" y="1099773"/>
            <a:chExt cx="4380324" cy="1447800"/>
          </a:xfrm>
        </p:grpSpPr>
        <p:sp>
          <p:nvSpPr>
            <p:cNvPr id="11" name="Rectangle 10">
              <a:extLst>
                <a:ext uri="{FF2B5EF4-FFF2-40B4-BE49-F238E27FC236}">
                  <a16:creationId xmlns:a16="http://schemas.microsoft.com/office/drawing/2014/main" id="{16E03F61-5D57-426E-98B4-D0E584920A46}"/>
                </a:ext>
              </a:extLst>
            </p:cNvPr>
            <p:cNvSpPr/>
            <p:nvPr/>
          </p:nvSpPr>
          <p:spPr>
            <a:xfrm>
              <a:off x="6971888" y="1099773"/>
              <a:ext cx="4380324" cy="1447800"/>
            </a:xfrm>
            <a:prstGeom prst="rect">
              <a:avLst/>
            </a:prstGeom>
            <a:solidFill>
              <a:srgbClr val="151515"/>
            </a:solidFill>
            <a:ln>
              <a:noFill/>
            </a:ln>
            <a:effectLst>
              <a:outerShdw blurRad="12700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Light"/>
                <a:cs typeface="+mn-cs"/>
              </a:endParaRPr>
            </a:p>
          </p:txBody>
        </p:sp>
        <p:grpSp>
          <p:nvGrpSpPr>
            <p:cNvPr id="19" name="Group 18">
              <a:extLst>
                <a:ext uri="{FF2B5EF4-FFF2-40B4-BE49-F238E27FC236}">
                  <a16:creationId xmlns:a16="http://schemas.microsoft.com/office/drawing/2014/main" id="{3EC2446C-35E9-49EB-8177-0EFE675830F6}"/>
                </a:ext>
              </a:extLst>
            </p:cNvPr>
            <p:cNvGrpSpPr/>
            <p:nvPr/>
          </p:nvGrpSpPr>
          <p:grpSpPr>
            <a:xfrm>
              <a:off x="7294834" y="1322609"/>
              <a:ext cx="3482269" cy="1101193"/>
              <a:chOff x="7869944" y="1262866"/>
              <a:chExt cx="3482269" cy="1101193"/>
            </a:xfrm>
          </p:grpSpPr>
          <p:sp>
            <p:nvSpPr>
              <p:cNvPr id="17" name="TextBox 16">
                <a:extLst>
                  <a:ext uri="{FF2B5EF4-FFF2-40B4-BE49-F238E27FC236}">
                    <a16:creationId xmlns:a16="http://schemas.microsoft.com/office/drawing/2014/main" id="{2B17766C-769F-48A1-B434-25393B8388CB}"/>
                  </a:ext>
                </a:extLst>
              </p:cNvPr>
              <p:cNvSpPr txBox="1"/>
              <p:nvPr/>
            </p:nvSpPr>
            <p:spPr>
              <a:xfrm>
                <a:off x="7869944" y="1262866"/>
                <a:ext cx="3482269" cy="491225"/>
              </a:xfrm>
              <a:prstGeom prst="rect">
                <a:avLst/>
              </a:prstGeom>
              <a:noFill/>
            </p:spPr>
            <p:txBody>
              <a:bodyPr wrap="square" rtlCol="0">
                <a:spAutoFit/>
              </a:bodyPr>
              <a:lstStyle/>
              <a:p>
                <a:pPr lvl="0" defTabSz="457200">
                  <a:lnSpc>
                    <a:spcPct val="150000"/>
                  </a:lnSpc>
                  <a:defRPr/>
                </a:pPr>
                <a:r>
                  <a:rPr lang="ru-RU" sz="20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18" name="TextBox 17">
                <a:extLst>
                  <a:ext uri="{FF2B5EF4-FFF2-40B4-BE49-F238E27FC236}">
                    <a16:creationId xmlns:a16="http://schemas.microsoft.com/office/drawing/2014/main" id="{97CC1137-48CB-43FF-A8A9-CA97FCE76EC3}"/>
                  </a:ext>
                </a:extLst>
              </p:cNvPr>
              <p:cNvSpPr txBox="1"/>
              <p:nvPr/>
            </p:nvSpPr>
            <p:spPr>
              <a:xfrm>
                <a:off x="7869944" y="1717728"/>
                <a:ext cx="3102631" cy="646331"/>
              </a:xfrm>
              <a:prstGeom prst="rect">
                <a:avLst/>
              </a:prstGeom>
              <a:noFill/>
            </p:spPr>
            <p:txBody>
              <a:bodyPr wrap="square" rtlCol="0">
                <a:spAutoFit/>
              </a:bodyPr>
              <a:lstStyle/>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a:t>
                </a:r>
              </a:p>
            </p:txBody>
          </p:sp>
        </p:grpSp>
        <p:sp>
          <p:nvSpPr>
            <p:cNvPr id="27" name="TextBox 26">
              <a:extLst>
                <a:ext uri="{FF2B5EF4-FFF2-40B4-BE49-F238E27FC236}">
                  <a16:creationId xmlns:a16="http://schemas.microsoft.com/office/drawing/2014/main" id="{59C2970B-F781-46FE-91CC-455B4011D49A}"/>
                </a:ext>
              </a:extLst>
            </p:cNvPr>
            <p:cNvSpPr txBox="1"/>
            <p:nvPr/>
          </p:nvSpPr>
          <p:spPr>
            <a:xfrm>
              <a:off x="10344148" y="1438953"/>
              <a:ext cx="9294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lumMod val="95000"/>
                    </a:srgbClr>
                  </a:solidFill>
                  <a:effectLst/>
                  <a:uLnTx/>
                  <a:uFillTx/>
                  <a:latin typeface="Roboto Light"/>
                  <a:ea typeface="Roboto Light" panose="02000000000000000000" pitchFamily="2" charset="0"/>
                  <a:cs typeface="Open Sans Light" panose="020B0306030504020204" pitchFamily="34" charset="0"/>
                </a:rPr>
                <a:t>01</a:t>
              </a:r>
              <a:endParaRPr kumimoji="0" lang="en-ID" sz="4400" b="0" i="0" u="none" strike="noStrike" kern="1200" cap="none" spc="0" normalizeH="0" baseline="0" noProof="0" dirty="0">
                <a:ln>
                  <a:noFill/>
                </a:ln>
                <a:solidFill>
                  <a:srgbClr val="FFFFFF">
                    <a:lumMod val="95000"/>
                  </a:srgbClr>
                </a:solidFill>
                <a:effectLst/>
                <a:uLnTx/>
                <a:uFillTx/>
                <a:latin typeface="Roboto Light"/>
                <a:ea typeface="Roboto Light" panose="02000000000000000000" pitchFamily="2" charset="0"/>
                <a:cs typeface="Open Sans Light" panose="020B0306030504020204" pitchFamily="34" charset="0"/>
              </a:endParaRPr>
            </a:p>
          </p:txBody>
        </p:sp>
      </p:grpSp>
      <p:grpSp>
        <p:nvGrpSpPr>
          <p:cNvPr id="5" name="Group 4">
            <a:extLst>
              <a:ext uri="{FF2B5EF4-FFF2-40B4-BE49-F238E27FC236}">
                <a16:creationId xmlns:a16="http://schemas.microsoft.com/office/drawing/2014/main" id="{22E84484-90A8-4CD1-B76F-6B7E47593780}"/>
              </a:ext>
            </a:extLst>
          </p:cNvPr>
          <p:cNvGrpSpPr/>
          <p:nvPr/>
        </p:nvGrpSpPr>
        <p:grpSpPr>
          <a:xfrm>
            <a:off x="6971888" y="4310427"/>
            <a:ext cx="4380324" cy="1447800"/>
            <a:chOff x="6971888" y="4310427"/>
            <a:chExt cx="4380324" cy="1447800"/>
          </a:xfrm>
        </p:grpSpPr>
        <p:sp>
          <p:nvSpPr>
            <p:cNvPr id="9" name="Rectangle 8">
              <a:extLst>
                <a:ext uri="{FF2B5EF4-FFF2-40B4-BE49-F238E27FC236}">
                  <a16:creationId xmlns:a16="http://schemas.microsoft.com/office/drawing/2014/main" id="{6CEB984C-B00A-463C-90DD-11EABF56318F}"/>
                </a:ext>
              </a:extLst>
            </p:cNvPr>
            <p:cNvSpPr/>
            <p:nvPr/>
          </p:nvSpPr>
          <p:spPr>
            <a:xfrm>
              <a:off x="6971888" y="4310427"/>
              <a:ext cx="4380324" cy="1447800"/>
            </a:xfrm>
            <a:prstGeom prst="rect">
              <a:avLst/>
            </a:prstGeom>
            <a:solidFill>
              <a:srgbClr val="151515"/>
            </a:solidFill>
            <a:ln>
              <a:noFill/>
            </a:ln>
            <a:effectLst>
              <a:outerShdw blurRad="12700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Light"/>
                <a:cs typeface="+mn-cs"/>
              </a:endParaRPr>
            </a:p>
          </p:txBody>
        </p:sp>
        <p:grpSp>
          <p:nvGrpSpPr>
            <p:cNvPr id="23" name="Group 22">
              <a:extLst>
                <a:ext uri="{FF2B5EF4-FFF2-40B4-BE49-F238E27FC236}">
                  <a16:creationId xmlns:a16="http://schemas.microsoft.com/office/drawing/2014/main" id="{C841C95F-E741-4E34-ABBC-3F3BA6CC4CE9}"/>
                </a:ext>
              </a:extLst>
            </p:cNvPr>
            <p:cNvGrpSpPr/>
            <p:nvPr/>
          </p:nvGrpSpPr>
          <p:grpSpPr>
            <a:xfrm>
              <a:off x="7294834" y="4533263"/>
              <a:ext cx="3482269" cy="1063555"/>
              <a:chOff x="7869944" y="1262866"/>
              <a:chExt cx="3482269" cy="1063555"/>
            </a:xfrm>
          </p:grpSpPr>
          <p:sp>
            <p:nvSpPr>
              <p:cNvPr id="24" name="TextBox 23">
                <a:extLst>
                  <a:ext uri="{FF2B5EF4-FFF2-40B4-BE49-F238E27FC236}">
                    <a16:creationId xmlns:a16="http://schemas.microsoft.com/office/drawing/2014/main" id="{4CD5CF40-C1B1-4BCF-9155-D5E1CD51515E}"/>
                  </a:ext>
                </a:extLst>
              </p:cNvPr>
              <p:cNvSpPr txBox="1"/>
              <p:nvPr/>
            </p:nvSpPr>
            <p:spPr>
              <a:xfrm>
                <a:off x="7869944" y="1262866"/>
                <a:ext cx="3482269" cy="491225"/>
              </a:xfrm>
              <a:prstGeom prst="rect">
                <a:avLst/>
              </a:prstGeom>
              <a:noFill/>
            </p:spPr>
            <p:txBody>
              <a:bodyPr wrap="square" rtlCol="0">
                <a:spAutoFit/>
              </a:bodyPr>
              <a:lstStyle/>
              <a:p>
                <a:pPr lvl="0" defTabSz="457200">
                  <a:lnSpc>
                    <a:spcPct val="150000"/>
                  </a:lnSpc>
                  <a:defRPr/>
                </a:pPr>
                <a:r>
                  <a:rPr lang="ru-RU" sz="20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25" name="TextBox 24">
                <a:extLst>
                  <a:ext uri="{FF2B5EF4-FFF2-40B4-BE49-F238E27FC236}">
                    <a16:creationId xmlns:a16="http://schemas.microsoft.com/office/drawing/2014/main" id="{B245AEEA-398B-4B69-86AA-6DD1DAF58B78}"/>
                  </a:ext>
                </a:extLst>
              </p:cNvPr>
              <p:cNvSpPr txBox="1"/>
              <p:nvPr/>
            </p:nvSpPr>
            <p:spPr>
              <a:xfrm>
                <a:off x="7869944" y="1717728"/>
                <a:ext cx="3102631" cy="608693"/>
              </a:xfrm>
              <a:prstGeom prst="rect">
                <a:avLst/>
              </a:prstGeom>
              <a:noFill/>
            </p:spPr>
            <p:txBody>
              <a:bodyPr wrap="square" rtlCol="0">
                <a:spAutoFit/>
              </a:bodyPr>
              <a:lstStyle/>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a:t>
                </a:r>
              </a:p>
            </p:txBody>
          </p:sp>
        </p:grpSp>
        <p:sp>
          <p:nvSpPr>
            <p:cNvPr id="28" name="TextBox 27">
              <a:extLst>
                <a:ext uri="{FF2B5EF4-FFF2-40B4-BE49-F238E27FC236}">
                  <a16:creationId xmlns:a16="http://schemas.microsoft.com/office/drawing/2014/main" id="{21536633-E7ED-4B91-9318-8C28B9249007}"/>
                </a:ext>
              </a:extLst>
            </p:cNvPr>
            <p:cNvSpPr txBox="1"/>
            <p:nvPr/>
          </p:nvSpPr>
          <p:spPr>
            <a:xfrm>
              <a:off x="10344148" y="4649607"/>
              <a:ext cx="9294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lumMod val="95000"/>
                    </a:srgbClr>
                  </a:solidFill>
                  <a:effectLst/>
                  <a:uLnTx/>
                  <a:uFillTx/>
                  <a:latin typeface="Roboto Light"/>
                  <a:ea typeface="Roboto Light" panose="02000000000000000000" pitchFamily="2" charset="0"/>
                  <a:cs typeface="Open Sans Light" panose="020B0306030504020204" pitchFamily="34" charset="0"/>
                </a:rPr>
                <a:t>03</a:t>
              </a:r>
              <a:endParaRPr kumimoji="0" lang="en-ID" sz="4400" b="0" i="0" u="none" strike="noStrike" kern="1200" cap="none" spc="0" normalizeH="0" baseline="0" noProof="0" dirty="0">
                <a:ln>
                  <a:noFill/>
                </a:ln>
                <a:solidFill>
                  <a:srgbClr val="FFFFFF">
                    <a:lumMod val="95000"/>
                  </a:srgbClr>
                </a:solidFill>
                <a:effectLst/>
                <a:uLnTx/>
                <a:uFillTx/>
                <a:latin typeface="Roboto Light"/>
                <a:ea typeface="Roboto Light" panose="02000000000000000000" pitchFamily="2" charset="0"/>
                <a:cs typeface="Open Sans Light" panose="020B0306030504020204" pitchFamily="34" charset="0"/>
              </a:endParaRPr>
            </a:p>
          </p:txBody>
        </p:sp>
      </p:grpSp>
      <p:sp>
        <p:nvSpPr>
          <p:cNvPr id="12" name="Рисунок 11">
            <a:extLst>
              <a:ext uri="{FF2B5EF4-FFF2-40B4-BE49-F238E27FC236}">
                <a16:creationId xmlns:a16="http://schemas.microsoft.com/office/drawing/2014/main" id="{37A8EE4B-37C4-2743-5E8E-51D7D814E483}"/>
              </a:ext>
            </a:extLst>
          </p:cNvPr>
          <p:cNvSpPr>
            <a:spLocks noGrp="1"/>
          </p:cNvSpPr>
          <p:nvPr>
            <p:ph type="pic" sz="quarter" idx="10"/>
          </p:nvPr>
        </p:nvSpPr>
        <p:spPr/>
        <p:txBody>
          <a:bodyPr/>
          <a:lstStyle/>
          <a:p>
            <a:endParaRPr lang="ru-RU"/>
          </a:p>
        </p:txBody>
      </p:sp>
    </p:spTree>
    <p:extLst>
      <p:ext uri="{BB962C8B-B14F-4D97-AF65-F5344CB8AC3E}">
        <p14:creationId xmlns:p14="http://schemas.microsoft.com/office/powerpoint/2010/main" val="37059790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6" presetClass="emph" presetSubtype="0" accel="52000" decel="48000" autoRev="1" fill="hold" nodeType="withEffect">
                                  <p:stCondLst>
                                    <p:cond delay="0"/>
                                  </p:stCondLst>
                                  <p:childTnLst>
                                    <p:animScale>
                                      <p:cBhvr>
                                        <p:cTn id="9" dur="350" fill="hold"/>
                                        <p:tgtEl>
                                          <p:spTgt spid="2"/>
                                        </p:tgtEl>
                                      </p:cBhvr>
                                      <p:by x="110000" y="110000"/>
                                    </p:animScale>
                                  </p:childTnLst>
                                </p:cTn>
                              </p:par>
                              <p:par>
                                <p:cTn id="10" presetID="18" presetClass="entr" presetSubtype="3"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par>
                                <p:cTn id="13" presetID="6" presetClass="emph" presetSubtype="0" accel="52000" decel="48000" autoRev="1" fill="hold" nodeType="withEffect">
                                  <p:stCondLst>
                                    <p:cond delay="250"/>
                                  </p:stCondLst>
                                  <p:childTnLst>
                                    <p:animScale>
                                      <p:cBhvr>
                                        <p:cTn id="14" dur="350" fill="hold"/>
                                        <p:tgtEl>
                                          <p:spTgt spid="3"/>
                                        </p:tgtEl>
                                      </p:cBhvr>
                                      <p:by x="110000" y="110000"/>
                                    </p:animScale>
                                  </p:childTnLst>
                                </p:cTn>
                              </p:par>
                              <p:par>
                                <p:cTn id="15" presetID="18" presetClass="entr" presetSubtype="3"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par>
                                <p:cTn id="18" presetID="6" presetClass="emph" presetSubtype="0" accel="52000" decel="48000" autoRev="1" fill="hold" nodeType="withEffect">
                                  <p:stCondLst>
                                    <p:cond delay="500"/>
                                  </p:stCondLst>
                                  <p:childTnLst>
                                    <p:animScale>
                                      <p:cBhvr>
                                        <p:cTn id="19" dur="350" fill="hold"/>
                                        <p:tgtEl>
                                          <p:spTgt spid="4"/>
                                        </p:tgtEl>
                                      </p:cBhvr>
                                      <p:by x="110000" y="110000"/>
                                    </p:animScale>
                                  </p:childTnLst>
                                </p:cTn>
                              </p:par>
                              <p:par>
                                <p:cTn id="20" presetID="18" presetClass="entr" presetSubtype="3"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500"/>
                                        <p:tgtEl>
                                          <p:spTgt spid="5"/>
                                        </p:tgtEl>
                                      </p:cBhvr>
                                    </p:animEffect>
                                  </p:childTnLst>
                                </p:cTn>
                              </p:par>
                              <p:par>
                                <p:cTn id="23" presetID="6" presetClass="emph" presetSubtype="0" accel="52000" decel="48000" autoRev="1" fill="hold" nodeType="withEffect">
                                  <p:stCondLst>
                                    <p:cond delay="750"/>
                                  </p:stCondLst>
                                  <p:childTnLst>
                                    <p:animScale>
                                      <p:cBhvr>
                                        <p:cTn id="24" dur="35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5ECB2-A3E7-439D-9E35-18B8A7CB509B}"/>
              </a:ext>
            </a:extLst>
          </p:cNvPr>
          <p:cNvSpPr/>
          <p:nvPr/>
        </p:nvSpPr>
        <p:spPr>
          <a:xfrm>
            <a:off x="839788" y="836614"/>
            <a:ext cx="3894443" cy="2592388"/>
          </a:xfrm>
          <a:prstGeom prst="rect">
            <a:avLst/>
          </a:prstGeom>
          <a:solidFill>
            <a:srgbClr val="151515"/>
          </a:solidFill>
          <a:ln>
            <a:noFill/>
          </a:ln>
          <a:effectLst>
            <a:outerShdw blurRad="12700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Light"/>
              <a:cs typeface="+mn-cs"/>
            </a:endParaRPr>
          </a:p>
        </p:txBody>
      </p:sp>
      <p:grpSp>
        <p:nvGrpSpPr>
          <p:cNvPr id="23" name="Group 22">
            <a:extLst>
              <a:ext uri="{FF2B5EF4-FFF2-40B4-BE49-F238E27FC236}">
                <a16:creationId xmlns:a16="http://schemas.microsoft.com/office/drawing/2014/main" id="{762887DD-B057-45BD-8646-0251BC2A88EF}"/>
              </a:ext>
            </a:extLst>
          </p:cNvPr>
          <p:cNvGrpSpPr/>
          <p:nvPr/>
        </p:nvGrpSpPr>
        <p:grpSpPr>
          <a:xfrm>
            <a:off x="920903" y="3855308"/>
            <a:ext cx="3732212" cy="2355198"/>
            <a:chOff x="839788" y="3824578"/>
            <a:chExt cx="3732212" cy="2355198"/>
          </a:xfrm>
        </p:grpSpPr>
        <p:sp>
          <p:nvSpPr>
            <p:cNvPr id="11" name="TextBox 10">
              <a:extLst>
                <a:ext uri="{FF2B5EF4-FFF2-40B4-BE49-F238E27FC236}">
                  <a16:creationId xmlns:a16="http://schemas.microsoft.com/office/drawing/2014/main" id="{0A5C9ED5-EC8C-4C76-B137-B2C1719BE69C}"/>
                </a:ext>
              </a:extLst>
            </p:cNvPr>
            <p:cNvSpPr txBox="1"/>
            <p:nvPr/>
          </p:nvSpPr>
          <p:spPr>
            <a:xfrm>
              <a:off x="839788" y="4540479"/>
              <a:ext cx="3732212" cy="491225"/>
            </a:xfrm>
            <a:prstGeom prst="rect">
              <a:avLst/>
            </a:prstGeom>
            <a:noFill/>
          </p:spPr>
          <p:txBody>
            <a:bodyPr wrap="square" rtlCol="0">
              <a:spAutoFit/>
            </a:bodyPr>
            <a:lstStyle/>
            <a:p>
              <a:pPr lvl="0" defTabSz="457200">
                <a:lnSpc>
                  <a:spcPct val="150000"/>
                </a:lnSpc>
                <a:defRPr/>
              </a:pPr>
              <a:r>
                <a:rPr lang="ru-RU" sz="20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12" name="TextBox 11">
              <a:extLst>
                <a:ext uri="{FF2B5EF4-FFF2-40B4-BE49-F238E27FC236}">
                  <a16:creationId xmlns:a16="http://schemas.microsoft.com/office/drawing/2014/main" id="{9ABEF3C9-CF41-4D6B-A70C-7063D3AAB804}"/>
                </a:ext>
              </a:extLst>
            </p:cNvPr>
            <p:cNvSpPr txBox="1"/>
            <p:nvPr/>
          </p:nvSpPr>
          <p:spPr>
            <a:xfrm>
              <a:off x="839788" y="5017085"/>
              <a:ext cx="3303587" cy="1162691"/>
            </a:xfrm>
            <a:prstGeom prst="rect">
              <a:avLst/>
            </a:prstGeom>
            <a:noFill/>
          </p:spPr>
          <p:txBody>
            <a:bodyPr wrap="square" rtlCol="0">
              <a:spAutoFit/>
            </a:bodyPr>
            <a:lstStyle/>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a:t>
              </a:r>
            </a:p>
            <a:p>
              <a:pPr lvl="0"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a:p>
              <a:pPr lvl="0" defTabSz="457200">
                <a:lnSpc>
                  <a:spcPct val="150000"/>
                </a:lnSpc>
                <a:defRPr/>
              </a:pP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9A6D2BFA-2026-4301-B25D-2B0B3224C56A}"/>
                </a:ext>
              </a:extLst>
            </p:cNvPr>
            <p:cNvSpPr txBox="1"/>
            <p:nvPr/>
          </p:nvSpPr>
          <p:spPr>
            <a:xfrm>
              <a:off x="839788" y="3824578"/>
              <a:ext cx="29609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3200" b="0" i="0" u="none" strike="noStrike" kern="1200" cap="none" spc="0" normalizeH="0" baseline="0" noProof="0" dirty="0">
                  <a:ln>
                    <a:noFill/>
                  </a:ln>
                  <a:solidFill>
                    <a:srgbClr val="FFFFFF"/>
                  </a:solidFill>
                  <a:effectLst/>
                  <a:uLnTx/>
                  <a:uFillTx/>
                  <a:latin typeface="Roboto Light"/>
                  <a:cs typeface="+mn-cs"/>
                </a:rPr>
                <a:t>0226+</a:t>
              </a:r>
              <a:endParaRPr kumimoji="0" lang="en-ID" sz="3200" b="0" i="0" u="none" strike="noStrike" kern="1200" cap="none" spc="0" normalizeH="0" baseline="0" noProof="0" dirty="0">
                <a:ln>
                  <a:noFill/>
                </a:ln>
                <a:solidFill>
                  <a:srgbClr val="FFFFFF"/>
                </a:solidFill>
                <a:effectLst/>
                <a:uLnTx/>
                <a:uFillTx/>
                <a:latin typeface="Roboto Light"/>
                <a:cs typeface="+mn-cs"/>
              </a:endParaRPr>
            </a:p>
          </p:txBody>
        </p:sp>
      </p:grpSp>
      <p:sp>
        <p:nvSpPr>
          <p:cNvPr id="24" name="TextBox 23">
            <a:extLst>
              <a:ext uri="{FF2B5EF4-FFF2-40B4-BE49-F238E27FC236}">
                <a16:creationId xmlns:a16="http://schemas.microsoft.com/office/drawing/2014/main" id="{A8D97EAA-1218-4A9E-B2B7-8B9BF9787612}"/>
              </a:ext>
            </a:extLst>
          </p:cNvPr>
          <p:cNvSpPr txBox="1"/>
          <p:nvPr/>
        </p:nvSpPr>
        <p:spPr>
          <a:xfrm>
            <a:off x="5534251" y="1739143"/>
            <a:ext cx="5190900" cy="885692"/>
          </a:xfrm>
          <a:prstGeom prst="rect">
            <a:avLst/>
          </a:prstGeom>
          <a:noFill/>
        </p:spPr>
        <p:txBody>
          <a:bodyPr wrap="square" rtlCol="0">
            <a:spAutoFit/>
          </a:bodyPr>
          <a:lstStyle/>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Место для вашего текста. Место для вашего текста. Место для вашего текста. Место для вашего текста. Место для вашего текста. Место для вашего текста. </a:t>
            </a:r>
          </a:p>
        </p:txBody>
      </p:sp>
      <p:sp>
        <p:nvSpPr>
          <p:cNvPr id="4" name="Рисунок 3">
            <a:extLst>
              <a:ext uri="{FF2B5EF4-FFF2-40B4-BE49-F238E27FC236}">
                <a16:creationId xmlns:a16="http://schemas.microsoft.com/office/drawing/2014/main" id="{487AF77A-B80F-03FA-DF21-9E17EAF7C93F}"/>
              </a:ext>
            </a:extLst>
          </p:cNvPr>
          <p:cNvSpPr>
            <a:spLocks noGrp="1"/>
          </p:cNvSpPr>
          <p:nvPr>
            <p:ph type="pic" sz="quarter" idx="10"/>
          </p:nvPr>
        </p:nvSpPr>
        <p:spPr/>
        <p:txBody>
          <a:bodyPr/>
          <a:lstStyle/>
          <a:p>
            <a:endParaRPr lang="ru-RU"/>
          </a:p>
        </p:txBody>
      </p:sp>
      <p:sp>
        <p:nvSpPr>
          <p:cNvPr id="8" name="Рисунок 7">
            <a:extLst>
              <a:ext uri="{FF2B5EF4-FFF2-40B4-BE49-F238E27FC236}">
                <a16:creationId xmlns:a16="http://schemas.microsoft.com/office/drawing/2014/main" id="{C5399344-D1A0-5B04-5EB4-D8818A320F63}"/>
              </a:ext>
            </a:extLst>
          </p:cNvPr>
          <p:cNvSpPr>
            <a:spLocks noGrp="1"/>
          </p:cNvSpPr>
          <p:nvPr>
            <p:ph type="pic" sz="quarter" idx="11"/>
          </p:nvPr>
        </p:nvSpPr>
        <p:spPr/>
        <p:txBody>
          <a:bodyPr/>
          <a:lstStyle/>
          <a:p>
            <a:endParaRPr lang="ru-RU"/>
          </a:p>
        </p:txBody>
      </p:sp>
    </p:spTree>
    <p:extLst>
      <p:ext uri="{BB962C8B-B14F-4D97-AF65-F5344CB8AC3E}">
        <p14:creationId xmlns:p14="http://schemas.microsoft.com/office/powerpoint/2010/main" val="27349726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trips(upRight)">
                                      <p:cBhvr>
                                        <p:cTn id="10" dur="500"/>
                                        <p:tgtEl>
                                          <p:spTgt spid="23"/>
                                        </p:tgtEl>
                                      </p:cBhvr>
                                    </p:animEffect>
                                  </p:childTnLst>
                                </p:cTn>
                              </p:par>
                              <p:par>
                                <p:cTn id="11" presetID="6" presetClass="emph" presetSubtype="0" accel="52000" decel="48000" autoRev="1" fill="hold" nodeType="withEffect">
                                  <p:stCondLst>
                                    <p:cond delay="0"/>
                                  </p:stCondLst>
                                  <p:childTnLst>
                                    <p:animScale>
                                      <p:cBhvr>
                                        <p:cTn id="12" dur="350" fill="hold"/>
                                        <p:tgtEl>
                                          <p:spTgt spid="23"/>
                                        </p:tgtEl>
                                      </p:cBhvr>
                                      <p:by x="110000" y="110000"/>
                                    </p:animScale>
                                  </p:childTnLst>
                                </p:cTn>
                              </p:par>
                              <p:par>
                                <p:cTn id="13" presetID="18" presetClass="entr" presetSubtype="3"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strips(upRight)">
                                      <p:cBhvr>
                                        <p:cTn id="15" dur="500"/>
                                        <p:tgtEl>
                                          <p:spTgt spid="24"/>
                                        </p:tgtEl>
                                      </p:cBhvr>
                                    </p:animEffect>
                                  </p:childTnLst>
                                </p:cTn>
                              </p:par>
                              <p:par>
                                <p:cTn id="16" presetID="6" presetClass="emph" presetSubtype="0" accel="52000" decel="48000" autoRev="1" fill="hold" grpId="1" nodeType="withEffect">
                                  <p:stCondLst>
                                    <p:cond delay="250"/>
                                  </p:stCondLst>
                                  <p:childTnLst>
                                    <p:animScale>
                                      <p:cBhvr>
                                        <p:cTn id="17" dur="3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5ECF8F-2752-440C-AB45-856284ADF0C9}"/>
              </a:ext>
            </a:extLst>
          </p:cNvPr>
          <p:cNvSpPr/>
          <p:nvPr/>
        </p:nvSpPr>
        <p:spPr>
          <a:xfrm>
            <a:off x="0" y="0"/>
            <a:ext cx="5884606" cy="6858000"/>
          </a:xfrm>
          <a:prstGeom prst="rect">
            <a:avLst/>
          </a:prstGeom>
          <a:solidFill>
            <a:schemeClr val="accent1">
              <a:alpha val="85000"/>
            </a:schemeClr>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cs typeface="+mn-cs"/>
            </a:endParaRPr>
          </a:p>
        </p:txBody>
      </p:sp>
      <p:grpSp>
        <p:nvGrpSpPr>
          <p:cNvPr id="16" name="Group 15">
            <a:extLst>
              <a:ext uri="{FF2B5EF4-FFF2-40B4-BE49-F238E27FC236}">
                <a16:creationId xmlns:a16="http://schemas.microsoft.com/office/drawing/2014/main" id="{6BE771B0-BC98-4F3F-965A-3879397A5F56}"/>
              </a:ext>
            </a:extLst>
          </p:cNvPr>
          <p:cNvGrpSpPr/>
          <p:nvPr/>
        </p:nvGrpSpPr>
        <p:grpSpPr>
          <a:xfrm>
            <a:off x="6919125" y="2761287"/>
            <a:ext cx="4433088" cy="1700142"/>
            <a:chOff x="6919125" y="882024"/>
            <a:chExt cx="4433088" cy="1700142"/>
          </a:xfrm>
        </p:grpSpPr>
        <p:sp>
          <p:nvSpPr>
            <p:cNvPr id="17" name="TextBox 16">
              <a:extLst>
                <a:ext uri="{FF2B5EF4-FFF2-40B4-BE49-F238E27FC236}">
                  <a16:creationId xmlns:a16="http://schemas.microsoft.com/office/drawing/2014/main" id="{79784757-BE16-4A6B-B82A-406816C19EF4}"/>
                </a:ext>
              </a:extLst>
            </p:cNvPr>
            <p:cNvSpPr txBox="1"/>
            <p:nvPr/>
          </p:nvSpPr>
          <p:spPr>
            <a:xfrm>
              <a:off x="6919125" y="882024"/>
              <a:ext cx="3583775" cy="451406"/>
            </a:xfrm>
            <a:prstGeom prst="rect">
              <a:avLst/>
            </a:prstGeom>
            <a:noFill/>
          </p:spPr>
          <p:txBody>
            <a:bodyPr wrap="square" rtlCol="0">
              <a:spAutoFit/>
            </a:bodyPr>
            <a:lstStyle/>
            <a:p>
              <a:pPr lvl="0" defTabSz="457200">
                <a:lnSpc>
                  <a:spcPct val="150000"/>
                </a:lnSpc>
                <a:defRPr/>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18" name="TextBox 17">
              <a:extLst>
                <a:ext uri="{FF2B5EF4-FFF2-40B4-BE49-F238E27FC236}">
                  <a16:creationId xmlns:a16="http://schemas.microsoft.com/office/drawing/2014/main" id="{09A951FE-6AB0-4B82-B63A-94F0F76920AC}"/>
                </a:ext>
              </a:extLst>
            </p:cNvPr>
            <p:cNvSpPr txBox="1"/>
            <p:nvPr/>
          </p:nvSpPr>
          <p:spPr>
            <a:xfrm>
              <a:off x="6919125" y="1658836"/>
              <a:ext cx="4433088" cy="923330"/>
            </a:xfrm>
            <a:prstGeom prst="rect">
              <a:avLst/>
            </a:prstGeom>
            <a:noFill/>
          </p:spPr>
          <p:txBody>
            <a:bodyPr wrap="square" rtlCol="0">
              <a:spAutoFit/>
            </a:bodyPr>
            <a:lstStyle/>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a:p>
              <a:pPr lvl="0" defTabSz="457200">
                <a:lnSpc>
                  <a:spcPct val="150000"/>
                </a:lnSpc>
                <a:defRPr/>
              </a:pP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a:extLst>
              <a:ext uri="{FF2B5EF4-FFF2-40B4-BE49-F238E27FC236}">
                <a16:creationId xmlns:a16="http://schemas.microsoft.com/office/drawing/2014/main" id="{FA38DDB2-E017-49F2-BC21-5839F19E6B83}"/>
              </a:ext>
            </a:extLst>
          </p:cNvPr>
          <p:cNvGrpSpPr/>
          <p:nvPr/>
        </p:nvGrpSpPr>
        <p:grpSpPr>
          <a:xfrm>
            <a:off x="6919125" y="898454"/>
            <a:ext cx="4433088" cy="1700142"/>
            <a:chOff x="6919125" y="882024"/>
            <a:chExt cx="4433088" cy="1700142"/>
          </a:xfrm>
        </p:grpSpPr>
        <p:sp>
          <p:nvSpPr>
            <p:cNvPr id="20" name="TextBox 19">
              <a:extLst>
                <a:ext uri="{FF2B5EF4-FFF2-40B4-BE49-F238E27FC236}">
                  <a16:creationId xmlns:a16="http://schemas.microsoft.com/office/drawing/2014/main" id="{FDE94DC2-91AD-48D5-888C-10D5DFCD6393}"/>
                </a:ext>
              </a:extLst>
            </p:cNvPr>
            <p:cNvSpPr txBox="1"/>
            <p:nvPr/>
          </p:nvSpPr>
          <p:spPr>
            <a:xfrm>
              <a:off x="6919125" y="882024"/>
              <a:ext cx="2758275" cy="866904"/>
            </a:xfrm>
            <a:prstGeom prst="rect">
              <a:avLst/>
            </a:prstGeom>
            <a:noFill/>
          </p:spPr>
          <p:txBody>
            <a:bodyPr wrap="square" rtlCol="0">
              <a:spAutoFit/>
            </a:bodyPr>
            <a:lstStyle/>
            <a:p>
              <a:pPr lvl="0" defTabSz="457200">
                <a:lnSpc>
                  <a:spcPct val="150000"/>
                </a:lnSpc>
                <a:defRPr/>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21" name="TextBox 20">
              <a:extLst>
                <a:ext uri="{FF2B5EF4-FFF2-40B4-BE49-F238E27FC236}">
                  <a16:creationId xmlns:a16="http://schemas.microsoft.com/office/drawing/2014/main" id="{0DE98D32-2113-40F7-B7BA-76ADD632B6A5}"/>
                </a:ext>
              </a:extLst>
            </p:cNvPr>
            <p:cNvSpPr txBox="1"/>
            <p:nvPr/>
          </p:nvSpPr>
          <p:spPr>
            <a:xfrm>
              <a:off x="6919125" y="1658836"/>
              <a:ext cx="4433088" cy="923330"/>
            </a:xfrm>
            <a:prstGeom prst="rect">
              <a:avLst/>
            </a:prstGeom>
            <a:noFill/>
          </p:spPr>
          <p:txBody>
            <a:bodyPr wrap="square" rtlCol="0">
              <a:spAutoFit/>
            </a:bodyPr>
            <a:lstStyle/>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a:p>
              <a:pPr lvl="0" defTabSz="457200">
                <a:lnSpc>
                  <a:spcPct val="150000"/>
                </a:lnSpc>
                <a:defRPr/>
              </a:pP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2" name="Group 21">
            <a:extLst>
              <a:ext uri="{FF2B5EF4-FFF2-40B4-BE49-F238E27FC236}">
                <a16:creationId xmlns:a16="http://schemas.microsoft.com/office/drawing/2014/main" id="{A44872F6-49D9-47A0-827B-6AF2D9507D4F}"/>
              </a:ext>
            </a:extLst>
          </p:cNvPr>
          <p:cNvGrpSpPr/>
          <p:nvPr/>
        </p:nvGrpSpPr>
        <p:grpSpPr>
          <a:xfrm>
            <a:off x="6919125" y="4624120"/>
            <a:ext cx="4433088" cy="1423143"/>
            <a:chOff x="6919125" y="882024"/>
            <a:chExt cx="4433088" cy="1423143"/>
          </a:xfrm>
        </p:grpSpPr>
        <p:sp>
          <p:nvSpPr>
            <p:cNvPr id="23" name="TextBox 22">
              <a:extLst>
                <a:ext uri="{FF2B5EF4-FFF2-40B4-BE49-F238E27FC236}">
                  <a16:creationId xmlns:a16="http://schemas.microsoft.com/office/drawing/2014/main" id="{269AC765-C6AD-46D1-A0F5-390574797BAC}"/>
                </a:ext>
              </a:extLst>
            </p:cNvPr>
            <p:cNvSpPr txBox="1"/>
            <p:nvPr/>
          </p:nvSpPr>
          <p:spPr>
            <a:xfrm>
              <a:off x="6919125" y="882024"/>
              <a:ext cx="3583775" cy="507831"/>
            </a:xfrm>
            <a:prstGeom prst="rect">
              <a:avLst/>
            </a:prstGeom>
            <a:noFill/>
          </p:spPr>
          <p:txBody>
            <a:bodyPr wrap="square" rtlCol="0">
              <a:spAutoFit/>
            </a:bodyPr>
            <a:lstStyle/>
            <a:p>
              <a:pPr defTabSz="457200">
                <a:lnSpc>
                  <a:spcPct val="150000"/>
                </a:lnSpc>
                <a:defRPr/>
              </a:pP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a:t>
              </a:r>
            </a:p>
          </p:txBody>
        </p:sp>
        <p:sp>
          <p:nvSpPr>
            <p:cNvPr id="24" name="TextBox 23">
              <a:extLst>
                <a:ext uri="{FF2B5EF4-FFF2-40B4-BE49-F238E27FC236}">
                  <a16:creationId xmlns:a16="http://schemas.microsoft.com/office/drawing/2014/main" id="{536102F1-19C7-4AA8-81D0-E0A88F857EC5}"/>
                </a:ext>
              </a:extLst>
            </p:cNvPr>
            <p:cNvSpPr txBox="1"/>
            <p:nvPr/>
          </p:nvSpPr>
          <p:spPr>
            <a:xfrm>
              <a:off x="6919125" y="1658836"/>
              <a:ext cx="4433088" cy="646331"/>
            </a:xfrm>
            <a:prstGeom prst="rect">
              <a:avLst/>
            </a:prstGeom>
            <a:noFill/>
          </p:spPr>
          <p:txBody>
            <a:bodyPr wrap="square" rtlCol="0">
              <a:spAutoFit/>
            </a:bodyPr>
            <a:lstStyle/>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a:p>
              <a:pPr defTabSz="457200">
                <a:lnSpc>
                  <a:spcPct val="150000"/>
                </a:lnSpc>
                <a:defRPr/>
              </a:pPr>
              <a:r>
                <a:rPr lang="ru-RU" sz="1200" dirty="0">
                  <a:solidFill>
                    <a:schemeClr val="bg1"/>
                  </a:solidFill>
                  <a:latin typeface="Tahoma" panose="020B0604030504040204" pitchFamily="34" charset="0"/>
                  <a:ea typeface="Tahoma" panose="020B0604030504040204" pitchFamily="34" charset="0"/>
                  <a:cs typeface="Tahoma" panose="020B0604030504040204" pitchFamily="34" charset="0"/>
                </a:rPr>
                <a:t>Место для вашего текста. Место для вашего текста. </a:t>
              </a:r>
            </a:p>
          </p:txBody>
        </p:sp>
      </p:grpSp>
      <p:grpSp>
        <p:nvGrpSpPr>
          <p:cNvPr id="9" name="Group 8">
            <a:extLst>
              <a:ext uri="{FF2B5EF4-FFF2-40B4-BE49-F238E27FC236}">
                <a16:creationId xmlns:a16="http://schemas.microsoft.com/office/drawing/2014/main" id="{5E6FEB3E-C43B-4E62-9AF6-F00092C55B46}"/>
              </a:ext>
            </a:extLst>
          </p:cNvPr>
          <p:cNvGrpSpPr/>
          <p:nvPr/>
        </p:nvGrpSpPr>
        <p:grpSpPr>
          <a:xfrm>
            <a:off x="5258177" y="836613"/>
            <a:ext cx="1257856" cy="1459108"/>
            <a:chOff x="5258177" y="836613"/>
            <a:chExt cx="1257856" cy="1459108"/>
          </a:xfrm>
        </p:grpSpPr>
        <p:sp>
          <p:nvSpPr>
            <p:cNvPr id="3" name="Hexagon 2">
              <a:extLst>
                <a:ext uri="{FF2B5EF4-FFF2-40B4-BE49-F238E27FC236}">
                  <a16:creationId xmlns:a16="http://schemas.microsoft.com/office/drawing/2014/main" id="{7B8207A6-1626-478A-AB8E-9747BE43DC76}"/>
                </a:ext>
              </a:extLst>
            </p:cNvPr>
            <p:cNvSpPr/>
            <p:nvPr/>
          </p:nvSpPr>
          <p:spPr>
            <a:xfrm rot="5400000">
              <a:off x="5157551" y="937239"/>
              <a:ext cx="1459108" cy="1257856"/>
            </a:xfrm>
            <a:prstGeom prst="hexagon">
              <a:avLst/>
            </a:prstGeom>
            <a:solidFill>
              <a:srgbClr val="151515"/>
            </a:solidFill>
            <a:ln>
              <a:noFill/>
            </a:ln>
            <a:effectLst>
              <a:outerShdw blurRad="660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Segoe UI Light"/>
                <a:cs typeface="+mn-cs"/>
              </a:endParaRPr>
            </a:p>
          </p:txBody>
        </p:sp>
        <p:sp>
          <p:nvSpPr>
            <p:cNvPr id="10" name="TextBox 9">
              <a:extLst>
                <a:ext uri="{FF2B5EF4-FFF2-40B4-BE49-F238E27FC236}">
                  <a16:creationId xmlns:a16="http://schemas.microsoft.com/office/drawing/2014/main" id="{7EB60911-28D5-4E8D-8D07-874E1FD6C88C}"/>
                </a:ext>
              </a:extLst>
            </p:cNvPr>
            <p:cNvSpPr txBox="1"/>
            <p:nvPr/>
          </p:nvSpPr>
          <p:spPr>
            <a:xfrm>
              <a:off x="5392599" y="1212224"/>
              <a:ext cx="9890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Roboto Light"/>
                  <a:cs typeface="+mn-cs"/>
                </a:rPr>
                <a:t>A</a:t>
              </a:r>
              <a:endParaRPr kumimoji="0" lang="en-ID" sz="4000" b="0" i="0" u="none" strike="noStrike" kern="1200" cap="none" spc="0" normalizeH="0" baseline="0" noProof="0" dirty="0">
                <a:ln>
                  <a:noFill/>
                </a:ln>
                <a:solidFill>
                  <a:srgbClr val="FFFFFF"/>
                </a:solidFill>
                <a:effectLst/>
                <a:uLnTx/>
                <a:uFillTx/>
                <a:latin typeface="Roboto Light"/>
                <a:cs typeface="+mn-cs"/>
              </a:endParaRPr>
            </a:p>
          </p:txBody>
        </p:sp>
        <p:sp>
          <p:nvSpPr>
            <p:cNvPr id="25" name="Hexagon 24">
              <a:extLst>
                <a:ext uri="{FF2B5EF4-FFF2-40B4-BE49-F238E27FC236}">
                  <a16:creationId xmlns:a16="http://schemas.microsoft.com/office/drawing/2014/main" id="{EBFFBC78-DBAB-4A6C-98F1-09E9C8623010}"/>
                </a:ext>
              </a:extLst>
            </p:cNvPr>
            <p:cNvSpPr/>
            <p:nvPr/>
          </p:nvSpPr>
          <p:spPr>
            <a:xfrm rot="5400000">
              <a:off x="5219392" y="990554"/>
              <a:ext cx="1335426" cy="1151228"/>
            </a:xfrm>
            <a:prstGeom prst="hexagon">
              <a:avLst/>
            </a:prstGeom>
            <a:noFill/>
            <a:ln w="19050">
              <a:solidFill>
                <a:schemeClr val="accent1"/>
              </a:solidFill>
            </a:ln>
            <a:effectLst>
              <a:outerShdw blurRad="850900" dist="558800" dir="5400000" sx="85000" sy="85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cs typeface="+mn-cs"/>
              </a:endParaRPr>
            </a:p>
          </p:txBody>
        </p:sp>
      </p:grpSp>
      <p:grpSp>
        <p:nvGrpSpPr>
          <p:cNvPr id="13" name="Group 12">
            <a:extLst>
              <a:ext uri="{FF2B5EF4-FFF2-40B4-BE49-F238E27FC236}">
                <a16:creationId xmlns:a16="http://schemas.microsoft.com/office/drawing/2014/main" id="{4BC11C70-D6DA-4D14-8402-5594CE648542}"/>
              </a:ext>
            </a:extLst>
          </p:cNvPr>
          <p:cNvGrpSpPr/>
          <p:nvPr/>
        </p:nvGrpSpPr>
        <p:grpSpPr>
          <a:xfrm>
            <a:off x="5258177" y="2699446"/>
            <a:ext cx="1257856" cy="1459108"/>
            <a:chOff x="5258177" y="2699446"/>
            <a:chExt cx="1257856" cy="1459108"/>
          </a:xfrm>
        </p:grpSpPr>
        <p:sp>
          <p:nvSpPr>
            <p:cNvPr id="4" name="Hexagon 3">
              <a:extLst>
                <a:ext uri="{FF2B5EF4-FFF2-40B4-BE49-F238E27FC236}">
                  <a16:creationId xmlns:a16="http://schemas.microsoft.com/office/drawing/2014/main" id="{92611387-02A3-49A6-976A-AC61F7B18168}"/>
                </a:ext>
              </a:extLst>
            </p:cNvPr>
            <p:cNvSpPr/>
            <p:nvPr/>
          </p:nvSpPr>
          <p:spPr>
            <a:xfrm rot="5400000">
              <a:off x="5157551" y="2800072"/>
              <a:ext cx="1459108" cy="1257856"/>
            </a:xfrm>
            <a:prstGeom prst="hexagon">
              <a:avLst/>
            </a:prstGeom>
            <a:solidFill>
              <a:srgbClr val="151515"/>
            </a:solidFill>
            <a:ln>
              <a:noFill/>
            </a:ln>
            <a:effectLst>
              <a:outerShdw blurRad="660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Segoe UI Light"/>
                <a:cs typeface="+mn-cs"/>
              </a:endParaRPr>
            </a:p>
          </p:txBody>
        </p:sp>
        <p:sp>
          <p:nvSpPr>
            <p:cNvPr id="11" name="TextBox 10">
              <a:extLst>
                <a:ext uri="{FF2B5EF4-FFF2-40B4-BE49-F238E27FC236}">
                  <a16:creationId xmlns:a16="http://schemas.microsoft.com/office/drawing/2014/main" id="{494ADAF3-CB98-40E1-8927-34AE07CED194}"/>
                </a:ext>
              </a:extLst>
            </p:cNvPr>
            <p:cNvSpPr txBox="1"/>
            <p:nvPr/>
          </p:nvSpPr>
          <p:spPr>
            <a:xfrm>
              <a:off x="5392599" y="3075057"/>
              <a:ext cx="9890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Roboto Light"/>
                  <a:cs typeface="+mn-cs"/>
                </a:rPr>
                <a:t>B</a:t>
              </a:r>
              <a:endParaRPr kumimoji="0" lang="en-ID" sz="4000" b="0" i="0" u="none" strike="noStrike" kern="1200" cap="none" spc="0" normalizeH="0" baseline="0" noProof="0" dirty="0">
                <a:ln>
                  <a:noFill/>
                </a:ln>
                <a:solidFill>
                  <a:srgbClr val="FFFFFF"/>
                </a:solidFill>
                <a:effectLst/>
                <a:uLnTx/>
                <a:uFillTx/>
                <a:latin typeface="Roboto Light"/>
                <a:cs typeface="+mn-cs"/>
              </a:endParaRPr>
            </a:p>
          </p:txBody>
        </p:sp>
        <p:sp>
          <p:nvSpPr>
            <p:cNvPr id="27" name="Hexagon 26">
              <a:extLst>
                <a:ext uri="{FF2B5EF4-FFF2-40B4-BE49-F238E27FC236}">
                  <a16:creationId xmlns:a16="http://schemas.microsoft.com/office/drawing/2014/main" id="{6E9FB326-A76A-460B-8FE4-CEA98DE04FAE}"/>
                </a:ext>
              </a:extLst>
            </p:cNvPr>
            <p:cNvSpPr/>
            <p:nvPr/>
          </p:nvSpPr>
          <p:spPr>
            <a:xfrm rot="5400000">
              <a:off x="5219392" y="2853386"/>
              <a:ext cx="1335426" cy="1151228"/>
            </a:xfrm>
            <a:prstGeom prst="hexagon">
              <a:avLst/>
            </a:prstGeom>
            <a:noFill/>
            <a:ln w="19050">
              <a:solidFill>
                <a:schemeClr val="accent1"/>
              </a:solidFill>
            </a:ln>
            <a:effectLst>
              <a:outerShdw blurRad="850900" dist="558800" dir="5400000" sx="85000" sy="85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cs typeface="+mn-cs"/>
              </a:endParaRPr>
            </a:p>
          </p:txBody>
        </p:sp>
      </p:grpSp>
      <p:grpSp>
        <p:nvGrpSpPr>
          <p:cNvPr id="14" name="Group 13">
            <a:extLst>
              <a:ext uri="{FF2B5EF4-FFF2-40B4-BE49-F238E27FC236}">
                <a16:creationId xmlns:a16="http://schemas.microsoft.com/office/drawing/2014/main" id="{64A6B075-1F03-4DBD-B21B-D3A265EA8DD1}"/>
              </a:ext>
            </a:extLst>
          </p:cNvPr>
          <p:cNvGrpSpPr/>
          <p:nvPr/>
        </p:nvGrpSpPr>
        <p:grpSpPr>
          <a:xfrm>
            <a:off x="5258177" y="4562279"/>
            <a:ext cx="1257856" cy="1459108"/>
            <a:chOff x="5258177" y="4562279"/>
            <a:chExt cx="1257856" cy="1459108"/>
          </a:xfrm>
        </p:grpSpPr>
        <p:sp>
          <p:nvSpPr>
            <p:cNvPr id="5" name="Hexagon 4">
              <a:extLst>
                <a:ext uri="{FF2B5EF4-FFF2-40B4-BE49-F238E27FC236}">
                  <a16:creationId xmlns:a16="http://schemas.microsoft.com/office/drawing/2014/main" id="{BC2969CA-BFD1-40B0-B9BB-B4910E0EE687}"/>
                </a:ext>
              </a:extLst>
            </p:cNvPr>
            <p:cNvSpPr/>
            <p:nvPr/>
          </p:nvSpPr>
          <p:spPr>
            <a:xfrm rot="5400000">
              <a:off x="5157551" y="4662905"/>
              <a:ext cx="1459108" cy="1257856"/>
            </a:xfrm>
            <a:prstGeom prst="hexagon">
              <a:avLst/>
            </a:prstGeom>
            <a:solidFill>
              <a:srgbClr val="151515"/>
            </a:solidFill>
            <a:ln>
              <a:noFill/>
            </a:ln>
            <a:effectLst>
              <a:outerShdw blurRad="6604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Segoe UI Light"/>
                <a:cs typeface="+mn-cs"/>
              </a:endParaRPr>
            </a:p>
          </p:txBody>
        </p:sp>
        <p:sp>
          <p:nvSpPr>
            <p:cNvPr id="12" name="TextBox 11">
              <a:extLst>
                <a:ext uri="{FF2B5EF4-FFF2-40B4-BE49-F238E27FC236}">
                  <a16:creationId xmlns:a16="http://schemas.microsoft.com/office/drawing/2014/main" id="{6F53C6BF-1606-41CF-B84D-9835599E959A}"/>
                </a:ext>
              </a:extLst>
            </p:cNvPr>
            <p:cNvSpPr txBox="1"/>
            <p:nvPr/>
          </p:nvSpPr>
          <p:spPr>
            <a:xfrm>
              <a:off x="5392599" y="4937890"/>
              <a:ext cx="9890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Roboto Light"/>
                  <a:cs typeface="+mn-cs"/>
                </a:rPr>
                <a:t>C</a:t>
              </a:r>
              <a:endParaRPr kumimoji="0" lang="en-ID" sz="4000" b="0" i="0" u="none" strike="noStrike" kern="1200" cap="none" spc="0" normalizeH="0" baseline="0" noProof="0" dirty="0">
                <a:ln>
                  <a:noFill/>
                </a:ln>
                <a:solidFill>
                  <a:srgbClr val="FFFFFF"/>
                </a:solidFill>
                <a:effectLst/>
                <a:uLnTx/>
                <a:uFillTx/>
                <a:latin typeface="Roboto Light"/>
                <a:cs typeface="+mn-cs"/>
              </a:endParaRPr>
            </a:p>
          </p:txBody>
        </p:sp>
        <p:sp>
          <p:nvSpPr>
            <p:cNvPr id="28" name="Hexagon 27">
              <a:extLst>
                <a:ext uri="{FF2B5EF4-FFF2-40B4-BE49-F238E27FC236}">
                  <a16:creationId xmlns:a16="http://schemas.microsoft.com/office/drawing/2014/main" id="{4C4BC9B1-FC5A-447C-96AF-5F5BAB137B6A}"/>
                </a:ext>
              </a:extLst>
            </p:cNvPr>
            <p:cNvSpPr/>
            <p:nvPr/>
          </p:nvSpPr>
          <p:spPr>
            <a:xfrm rot="5400000">
              <a:off x="5219392" y="4716219"/>
              <a:ext cx="1335426" cy="1151228"/>
            </a:xfrm>
            <a:prstGeom prst="hexagon">
              <a:avLst/>
            </a:prstGeom>
            <a:noFill/>
            <a:ln w="19050">
              <a:solidFill>
                <a:schemeClr val="accent1"/>
              </a:solidFill>
            </a:ln>
            <a:effectLst>
              <a:outerShdw blurRad="850900" dist="558800" dir="5400000" sx="85000" sy="85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Segoe UI Light"/>
                <a:cs typeface="+mn-cs"/>
              </a:endParaRPr>
            </a:p>
          </p:txBody>
        </p:sp>
      </p:grpSp>
      <p:sp>
        <p:nvSpPr>
          <p:cNvPr id="7" name="Рисунок 6">
            <a:extLst>
              <a:ext uri="{FF2B5EF4-FFF2-40B4-BE49-F238E27FC236}">
                <a16:creationId xmlns:a16="http://schemas.microsoft.com/office/drawing/2014/main" id="{0A88D0E8-C075-594F-6FD3-74F4724BE67A}"/>
              </a:ext>
            </a:extLst>
          </p:cNvPr>
          <p:cNvSpPr>
            <a:spLocks noGrp="1"/>
          </p:cNvSpPr>
          <p:nvPr>
            <p:ph type="pic" sz="quarter" idx="11"/>
          </p:nvPr>
        </p:nvSpPr>
        <p:spPr/>
        <p:txBody>
          <a:bodyPr/>
          <a:lstStyle/>
          <a:p>
            <a:endParaRPr lang="ru-RU"/>
          </a:p>
        </p:txBody>
      </p:sp>
    </p:spTree>
    <p:extLst>
      <p:ext uri="{BB962C8B-B14F-4D97-AF65-F5344CB8AC3E}">
        <p14:creationId xmlns:p14="http://schemas.microsoft.com/office/powerpoint/2010/main" val="37655266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par>
                                <p:cTn id="8" presetID="6" presetClass="emph" presetSubtype="0" accel="52000" decel="48000" autoRev="1" fill="hold" nodeType="withEffect">
                                  <p:stCondLst>
                                    <p:cond delay="250"/>
                                  </p:stCondLst>
                                  <p:childTnLst>
                                    <p:animScale>
                                      <p:cBhvr>
                                        <p:cTn id="9" dur="350" fill="hold"/>
                                        <p:tgtEl>
                                          <p:spTgt spid="9"/>
                                        </p:tgtEl>
                                      </p:cBhvr>
                                      <p:by x="110000" y="110000"/>
                                    </p:animScale>
                                  </p:childTnLst>
                                </p:cTn>
                              </p:par>
                              <p:par>
                                <p:cTn id="10" presetID="18" presetClass="entr" presetSubtype="3"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500"/>
                                        <p:tgtEl>
                                          <p:spTgt spid="19"/>
                                        </p:tgtEl>
                                      </p:cBhvr>
                                    </p:animEffect>
                                  </p:childTnLst>
                                </p:cTn>
                              </p:par>
                              <p:par>
                                <p:cTn id="13" presetID="6" presetClass="emph" presetSubtype="0" accel="52000" decel="48000" autoRev="1" fill="hold" nodeType="withEffect">
                                  <p:stCondLst>
                                    <p:cond delay="500"/>
                                  </p:stCondLst>
                                  <p:childTnLst>
                                    <p:animScale>
                                      <p:cBhvr>
                                        <p:cTn id="14" dur="350" fill="hold"/>
                                        <p:tgtEl>
                                          <p:spTgt spid="19"/>
                                        </p:tgtEl>
                                      </p:cBhvr>
                                      <p:by x="110000" y="110000"/>
                                    </p:animScale>
                                  </p:childTnLst>
                                </p:cTn>
                              </p:par>
                              <p:par>
                                <p:cTn id="15" presetID="18" presetClass="entr" presetSubtype="3" fill="hold"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strips(upRight)">
                                      <p:cBhvr>
                                        <p:cTn id="17" dur="500"/>
                                        <p:tgtEl>
                                          <p:spTgt spid="13"/>
                                        </p:tgtEl>
                                      </p:cBhvr>
                                    </p:animEffect>
                                  </p:childTnLst>
                                </p:cTn>
                              </p:par>
                              <p:par>
                                <p:cTn id="18" presetID="6" presetClass="emph" presetSubtype="0" accel="52000" decel="48000" autoRev="1" fill="hold" nodeType="withEffect">
                                  <p:stCondLst>
                                    <p:cond delay="750"/>
                                  </p:stCondLst>
                                  <p:childTnLst>
                                    <p:animScale>
                                      <p:cBhvr>
                                        <p:cTn id="19" dur="350" fill="hold"/>
                                        <p:tgtEl>
                                          <p:spTgt spid="13"/>
                                        </p:tgtEl>
                                      </p:cBhvr>
                                      <p:by x="110000" y="110000"/>
                                    </p:animScale>
                                  </p:childTnLst>
                                </p:cTn>
                              </p:par>
                              <p:par>
                                <p:cTn id="20" presetID="18" presetClass="entr" presetSubtype="3"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strips(upRight)">
                                      <p:cBhvr>
                                        <p:cTn id="22" dur="500"/>
                                        <p:tgtEl>
                                          <p:spTgt spid="16"/>
                                        </p:tgtEl>
                                      </p:cBhvr>
                                    </p:animEffect>
                                  </p:childTnLst>
                                </p:cTn>
                              </p:par>
                              <p:par>
                                <p:cTn id="23" presetID="6" presetClass="emph" presetSubtype="0" accel="52000" decel="48000" autoRev="1" fill="hold" nodeType="withEffect">
                                  <p:stCondLst>
                                    <p:cond delay="1000"/>
                                  </p:stCondLst>
                                  <p:childTnLst>
                                    <p:animScale>
                                      <p:cBhvr>
                                        <p:cTn id="24" dur="350" fill="hold"/>
                                        <p:tgtEl>
                                          <p:spTgt spid="16"/>
                                        </p:tgtEl>
                                      </p:cBhvr>
                                      <p:by x="110000" y="110000"/>
                                    </p:animScale>
                                  </p:childTnLst>
                                </p:cTn>
                              </p:par>
                              <p:par>
                                <p:cTn id="25" presetID="18" presetClass="entr" presetSubtype="3"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strips(upRight)">
                                      <p:cBhvr>
                                        <p:cTn id="27" dur="500"/>
                                        <p:tgtEl>
                                          <p:spTgt spid="14"/>
                                        </p:tgtEl>
                                      </p:cBhvr>
                                    </p:animEffect>
                                  </p:childTnLst>
                                </p:cTn>
                              </p:par>
                              <p:par>
                                <p:cTn id="28" presetID="6" presetClass="emph" presetSubtype="0" accel="52000" decel="48000" autoRev="1" fill="hold" nodeType="withEffect">
                                  <p:stCondLst>
                                    <p:cond delay="1250"/>
                                  </p:stCondLst>
                                  <p:childTnLst>
                                    <p:animScale>
                                      <p:cBhvr>
                                        <p:cTn id="29" dur="350" fill="hold"/>
                                        <p:tgtEl>
                                          <p:spTgt spid="14"/>
                                        </p:tgtEl>
                                      </p:cBhvr>
                                      <p:by x="110000" y="110000"/>
                                    </p:animScale>
                                  </p:childTnLst>
                                </p:cTn>
                              </p:par>
                              <p:par>
                                <p:cTn id="30" presetID="18" presetClass="entr" presetSubtype="3" fill="hold"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strips(upRight)">
                                      <p:cBhvr>
                                        <p:cTn id="32" dur="500"/>
                                        <p:tgtEl>
                                          <p:spTgt spid="22"/>
                                        </p:tgtEl>
                                      </p:cBhvr>
                                    </p:animEffect>
                                  </p:childTnLst>
                                </p:cTn>
                              </p:par>
                              <p:par>
                                <p:cTn id="33" presetID="6" presetClass="emph" presetSubtype="0" accel="52000" decel="48000" autoRev="1" fill="hold" nodeType="withEffect">
                                  <p:stCondLst>
                                    <p:cond delay="1500"/>
                                  </p:stCondLst>
                                  <p:childTnLst>
                                    <p:animScale>
                                      <p:cBhvr>
                                        <p:cTn id="34" dur="3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0E4C5-4A1C-40F1-9194-542397E66B93}"/>
              </a:ext>
            </a:extLst>
          </p:cNvPr>
          <p:cNvSpPr txBox="1"/>
          <p:nvPr/>
        </p:nvSpPr>
        <p:spPr>
          <a:xfrm>
            <a:off x="457747" y="1962925"/>
            <a:ext cx="5998585" cy="2800767"/>
          </a:xfrm>
          <a:prstGeom prst="rect">
            <a:avLst/>
          </a:prstGeom>
          <a:noFill/>
        </p:spPr>
        <p:txBody>
          <a:bodyPr wrap="square" rtlCol="0">
            <a:spAutoFit/>
          </a:bodyPr>
          <a:lstStyle/>
          <a:p>
            <a:pPr lvl="0">
              <a:defRPr/>
            </a:pPr>
            <a:r>
              <a:rPr lang="ru-RU" sz="8800" dirty="0">
                <a:solidFill>
                  <a:schemeClr val="bg1"/>
                </a:solidFill>
                <a:latin typeface="Tahoma" panose="020B0604030504040204" pitchFamily="34" charset="0"/>
                <a:ea typeface="Tahoma" panose="020B0604030504040204" pitchFamily="34" charset="0"/>
                <a:cs typeface="Tahoma" panose="020B0604030504040204" pitchFamily="34" charset="0"/>
              </a:rPr>
              <a:t>Спасибо за внимание!</a:t>
            </a:r>
            <a:endParaRPr lang="en-ID" sz="8800" spc="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Рисунок 3">
            <a:extLst>
              <a:ext uri="{FF2B5EF4-FFF2-40B4-BE49-F238E27FC236}">
                <a16:creationId xmlns:a16="http://schemas.microsoft.com/office/drawing/2014/main" id="{88571BE2-1217-490E-EBCB-4B9DF49FA50E}"/>
              </a:ext>
            </a:extLst>
          </p:cNvPr>
          <p:cNvSpPr>
            <a:spLocks noGrp="1"/>
          </p:cNvSpPr>
          <p:nvPr>
            <p:ph type="pic" sz="quarter" idx="15"/>
          </p:nvPr>
        </p:nvSpPr>
        <p:spPr/>
        <p:txBody>
          <a:bodyPr/>
          <a:lstStyle/>
          <a:p>
            <a:endParaRPr lang="ru-RU"/>
          </a:p>
        </p:txBody>
      </p:sp>
    </p:spTree>
    <p:extLst>
      <p:ext uri="{BB962C8B-B14F-4D97-AF65-F5344CB8AC3E}">
        <p14:creationId xmlns:p14="http://schemas.microsoft.com/office/powerpoint/2010/main" val="10322106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6" presetClass="emph" presetSubtype="0" accel="52000" decel="48000" autoRev="1" fill="hold" grpId="1" nodeType="withEffect">
                                  <p:stCondLst>
                                    <p:cond delay="250"/>
                                  </p:stCondLst>
                                  <p:childTnLst>
                                    <p:animScale>
                                      <p:cBhvr>
                                        <p:cTn id="9" dur="35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2"/>
        <p:cNvGrpSpPr/>
        <p:nvPr/>
      </p:nvGrpSpPr>
      <p:grpSpPr>
        <a:xfrm>
          <a:off x="0" y="0"/>
          <a:ext cx="0" cy="0"/>
          <a:chOff x="0" y="0"/>
          <a:chExt cx="0" cy="0"/>
        </a:xfrm>
      </p:grpSpPr>
      <p:sp>
        <p:nvSpPr>
          <p:cNvPr id="364" name="Google Shape;364;p7"/>
          <p:cNvSpPr txBox="1">
            <a:spLocks noGrp="1"/>
          </p:cNvSpPr>
          <p:nvPr>
            <p:ph type="ctrTitle"/>
          </p:nvPr>
        </p:nvSpPr>
        <p:spPr>
          <a:xfrm>
            <a:off x="521838" y="463628"/>
            <a:ext cx="10911213" cy="961992"/>
          </a:xfrm>
          <a:prstGeom prst="rect">
            <a:avLst/>
          </a:prstGeom>
          <a:noFill/>
          <a:ln>
            <a:noFill/>
          </a:ln>
        </p:spPr>
        <p:txBody>
          <a:bodyPr spcFirstLastPara="1" wrap="square" lIns="91425" tIns="45700" rIns="91425" bIns="45700" anchor="b" anchorCtr="0">
            <a:noAutofit/>
          </a:bodyPr>
          <a:lstStyle/>
          <a:p>
            <a:pPr>
              <a:lnSpc>
                <a:spcPct val="100000"/>
              </a:lnSpc>
              <a:buClr>
                <a:schemeClr val="lt1"/>
              </a:buClr>
              <a:buSzPts val="2800"/>
            </a:pPr>
            <a:r>
              <a:rPr lang="ru-RU" sz="2800" b="1" dirty="0">
                <a:solidFill>
                  <a:schemeClr val="lt1"/>
                </a:solidFill>
                <a:latin typeface="Georgia Pro Black" panose="02040A02050405020203" pitchFamily="18" charset="0"/>
              </a:rPr>
              <a:t>Нужно больше слайдов?</a:t>
            </a:r>
            <a:br>
              <a:rPr lang="ru-RU" sz="2800" b="1" dirty="0">
                <a:solidFill>
                  <a:schemeClr val="lt1"/>
                </a:solidFill>
                <a:latin typeface="Georgia Pro Black" panose="02040A02050405020203" pitchFamily="18" charset="0"/>
              </a:rPr>
            </a:br>
            <a:r>
              <a:rPr lang="ru-RU" sz="2800" b="1" dirty="0">
                <a:solidFill>
                  <a:schemeClr val="lt1"/>
                </a:solidFill>
                <a:latin typeface="Georgia Pro Black" panose="02040A02050405020203" pitchFamily="18" charset="0"/>
              </a:rPr>
              <a:t>Универсальный шаблон презентации:</a:t>
            </a:r>
            <a:endParaRPr sz="2800" b="1" dirty="0">
              <a:solidFill>
                <a:schemeClr val="lt1"/>
              </a:solidFill>
              <a:latin typeface="Georgia Pro Black" panose="02040A02050405020203" pitchFamily="18" charset="0"/>
            </a:endParaRPr>
          </a:p>
        </p:txBody>
      </p:sp>
      <p:cxnSp>
        <p:nvCxnSpPr>
          <p:cNvPr id="365" name="Google Shape;365;p7"/>
          <p:cNvCxnSpPr/>
          <p:nvPr/>
        </p:nvCxnSpPr>
        <p:spPr>
          <a:xfrm>
            <a:off x="414489" y="5099523"/>
            <a:ext cx="11438121" cy="63604"/>
          </a:xfrm>
          <a:prstGeom prst="straightConnector1">
            <a:avLst/>
          </a:prstGeom>
          <a:noFill/>
          <a:ln w="19050" cap="flat" cmpd="sng">
            <a:solidFill>
              <a:schemeClr val="lt1"/>
            </a:solidFill>
            <a:prstDash val="solid"/>
            <a:miter lim="800000"/>
            <a:headEnd type="none" w="sm" len="sm"/>
            <a:tailEnd type="none" w="sm" len="sm"/>
          </a:ln>
        </p:spPr>
      </p:cxnSp>
      <p:sp>
        <p:nvSpPr>
          <p:cNvPr id="366" name="Google Shape;366;p7"/>
          <p:cNvSpPr txBox="1"/>
          <p:nvPr/>
        </p:nvSpPr>
        <p:spPr>
          <a:xfrm>
            <a:off x="414489" y="5335163"/>
            <a:ext cx="9405787" cy="400069"/>
          </a:xfrm>
          <a:prstGeom prst="rect">
            <a:avLst/>
          </a:prstGeom>
          <a:noFill/>
          <a:ln>
            <a:noFill/>
          </a:ln>
        </p:spPr>
        <p:txBody>
          <a:bodyPr spcFirstLastPara="1" wrap="square" lIns="91425" tIns="45700" rIns="91425" bIns="45700" anchor="t" anchorCtr="0">
            <a:spAutoFit/>
          </a:bodyPr>
          <a:lstStyle/>
          <a:p>
            <a:pPr marL="0" marR="0" lvl="0" indent="0" algn="l" defTabSz="914446" rtl="0" eaLnBrk="1" fontAlgn="auto" latinLnBrk="0" hangingPunct="1">
              <a:lnSpc>
                <a:spcPct val="100000"/>
              </a:lnSpc>
              <a:spcBef>
                <a:spcPts val="0"/>
              </a:spcBef>
              <a:spcAft>
                <a:spcPts val="0"/>
              </a:spcAft>
              <a:buClr>
                <a:srgbClr val="000000"/>
              </a:buClr>
              <a:buSzTx/>
              <a:buFontTx/>
              <a:buNone/>
              <a:tabLst/>
              <a:defRPr/>
            </a:pPr>
            <a:r>
              <a:rPr kumimoji="0" lang="ru-RU" sz="2000" b="1" i="0" u="none" strike="noStrike" kern="0" cap="none" spc="0" normalizeH="0" baseline="0" noProof="0" dirty="0">
                <a:ln>
                  <a:noFill/>
                </a:ln>
                <a:solidFill>
                  <a:srgbClr val="FFFFFF"/>
                </a:solidFill>
                <a:effectLst/>
                <a:uLnTx/>
                <a:uFillTx/>
                <a:latin typeface="Georgia"/>
                <a:ea typeface="Georgia"/>
                <a:cs typeface="Georgia"/>
                <a:sym typeface="Georgia"/>
              </a:rPr>
              <a:t>Мы в социальных сетях:</a:t>
            </a:r>
            <a:endParaRPr kumimoji="0" sz="2000" b="1" i="0" u="none" strike="noStrike" kern="0" cap="none" spc="0" normalizeH="0" baseline="0" noProof="0" dirty="0">
              <a:ln>
                <a:noFill/>
              </a:ln>
              <a:solidFill>
                <a:srgbClr val="FFFFFF"/>
              </a:solidFill>
              <a:effectLst/>
              <a:uLnTx/>
              <a:uFillTx/>
              <a:latin typeface="Georgia"/>
              <a:ea typeface="Georgia"/>
              <a:cs typeface="Georgia"/>
              <a:sym typeface="Georgia"/>
            </a:endParaRPr>
          </a:p>
        </p:txBody>
      </p:sp>
      <p:pic>
        <p:nvPicPr>
          <p:cNvPr id="367" name="Google Shape;367;p7">
            <a:hlinkClick r:id="rId4"/>
          </p:cNvPr>
          <p:cNvPicPr preferRelativeResize="0"/>
          <p:nvPr/>
        </p:nvPicPr>
        <p:blipFill rotWithShape="1">
          <a:blip r:embed="rId5">
            <a:alphaModFix/>
          </a:blip>
          <a:srcRect l="3414" r="3413"/>
          <a:stretch/>
        </p:blipFill>
        <p:spPr>
          <a:xfrm>
            <a:off x="201662" y="5565288"/>
            <a:ext cx="1329609" cy="1427162"/>
          </a:xfrm>
          <a:prstGeom prst="rect">
            <a:avLst/>
          </a:prstGeom>
          <a:noFill/>
          <a:ln>
            <a:noFill/>
          </a:ln>
        </p:spPr>
      </p:pic>
      <p:pic>
        <p:nvPicPr>
          <p:cNvPr id="368" name="Google Shape;368;p7">
            <a:hlinkClick r:id="rId6"/>
          </p:cNvPr>
          <p:cNvPicPr preferRelativeResize="0"/>
          <p:nvPr/>
        </p:nvPicPr>
        <p:blipFill rotWithShape="1">
          <a:blip r:embed="rId7">
            <a:alphaModFix/>
          </a:blip>
          <a:srcRect/>
          <a:stretch/>
        </p:blipFill>
        <p:spPr>
          <a:xfrm>
            <a:off x="4636523" y="5979705"/>
            <a:ext cx="1340921" cy="754268"/>
          </a:xfrm>
          <a:prstGeom prst="rect">
            <a:avLst/>
          </a:prstGeom>
          <a:noFill/>
          <a:ln>
            <a:noFill/>
          </a:ln>
        </p:spPr>
      </p:pic>
      <p:sp>
        <p:nvSpPr>
          <p:cNvPr id="369" name="Google Shape;369;p7"/>
          <p:cNvSpPr/>
          <p:nvPr/>
        </p:nvSpPr>
        <p:spPr>
          <a:xfrm>
            <a:off x="1361422" y="6095971"/>
            <a:ext cx="3346556" cy="338514"/>
          </a:xfrm>
          <a:prstGeom prst="rect">
            <a:avLst/>
          </a:prstGeom>
          <a:noFill/>
          <a:ln>
            <a:noFill/>
          </a:ln>
        </p:spPr>
        <p:txBody>
          <a:bodyPr spcFirstLastPara="1" wrap="square" lIns="91425" tIns="45700" rIns="91425" bIns="45700" anchor="t" anchorCtr="0">
            <a:spAutoFit/>
          </a:bodyPr>
          <a:lstStyle/>
          <a:p>
            <a:pPr marL="0" marR="0" lvl="0" indent="0" algn="l" defTabSz="914446" rtl="0" eaLnBrk="1" fontAlgn="auto" latinLnBrk="0" hangingPunct="1">
              <a:lnSpc>
                <a:spcPct val="100000"/>
              </a:lnSpc>
              <a:spcBef>
                <a:spcPts val="0"/>
              </a:spcBef>
              <a:spcAft>
                <a:spcPts val="0"/>
              </a:spcAft>
              <a:buClr>
                <a:srgbClr val="000000"/>
              </a:buClr>
              <a:buSzTx/>
              <a:buFontTx/>
              <a:buNone/>
              <a:tabLst/>
              <a:defRPr/>
            </a:pPr>
            <a:r>
              <a:rPr kumimoji="0" lang="en-US" sz="1600" b="1" i="0" u="sng" strike="noStrike" kern="0" cap="none" spc="0" normalizeH="0" baseline="0" noProof="0" dirty="0">
                <a:ln>
                  <a:noFill/>
                </a:ln>
                <a:solidFill>
                  <a:srgbClr val="F2632E"/>
                </a:solidFill>
                <a:effectLst/>
                <a:uLnTx/>
                <a:uFillTx/>
                <a:latin typeface="Georgia"/>
                <a:ea typeface="Georgia"/>
                <a:cs typeface="Georgia"/>
                <a:sym typeface="Georgia"/>
                <a:hlinkClick r:id="rId4">
                  <a:extLst>
                    <a:ext uri="{A12FA001-AC4F-418D-AE19-62706E023703}">
                      <ahyp:hlinkClr xmlns:ahyp="http://schemas.microsoft.com/office/drawing/2018/hyperlinkcolor" val="tx"/>
                    </a:ext>
                  </a:extLst>
                </a:hlinkClick>
              </a:rPr>
              <a:t>https://vk.com/club64792812</a:t>
            </a:r>
            <a:endParaRPr kumimoji="0" sz="1600" b="1" i="0" u="none" strike="noStrike" kern="0" cap="none" spc="0" normalizeH="0" baseline="0" noProof="0" dirty="0">
              <a:ln>
                <a:noFill/>
              </a:ln>
              <a:solidFill>
                <a:srgbClr val="F2632E"/>
              </a:solidFill>
              <a:effectLst/>
              <a:uLnTx/>
              <a:uFillTx/>
              <a:latin typeface="Georgia"/>
              <a:ea typeface="Georgia"/>
              <a:cs typeface="Georgia"/>
              <a:sym typeface="Georgia"/>
            </a:endParaRPr>
          </a:p>
        </p:txBody>
      </p:sp>
      <p:sp>
        <p:nvSpPr>
          <p:cNvPr id="370" name="Google Shape;370;p7"/>
          <p:cNvSpPr/>
          <p:nvPr/>
        </p:nvSpPr>
        <p:spPr>
          <a:xfrm>
            <a:off x="5846837" y="6109611"/>
            <a:ext cx="3012469" cy="338514"/>
          </a:xfrm>
          <a:prstGeom prst="rect">
            <a:avLst/>
          </a:prstGeom>
          <a:noFill/>
          <a:ln>
            <a:noFill/>
          </a:ln>
        </p:spPr>
        <p:txBody>
          <a:bodyPr spcFirstLastPara="1" wrap="square" lIns="91425" tIns="45700" rIns="91425" bIns="45700" anchor="t" anchorCtr="0">
            <a:spAutoFit/>
          </a:bodyPr>
          <a:lstStyle/>
          <a:p>
            <a:pPr marL="0" marR="0" lvl="0" indent="0" algn="l" defTabSz="914446" rtl="0" eaLnBrk="1" fontAlgn="auto" latinLnBrk="0" hangingPunct="1">
              <a:lnSpc>
                <a:spcPct val="100000"/>
              </a:lnSpc>
              <a:spcBef>
                <a:spcPts val="0"/>
              </a:spcBef>
              <a:spcAft>
                <a:spcPts val="0"/>
              </a:spcAft>
              <a:buClr>
                <a:srgbClr val="000000"/>
              </a:buClr>
              <a:buSzTx/>
              <a:buFontTx/>
              <a:buNone/>
              <a:tabLst/>
              <a:defRPr/>
            </a:pPr>
            <a:r>
              <a:rPr kumimoji="0" lang="en-US" sz="1600" b="1" i="0" u="sng" strike="noStrike" kern="0" cap="none" spc="0" normalizeH="0" baseline="0" noProof="0" dirty="0">
                <a:ln>
                  <a:noFill/>
                </a:ln>
                <a:solidFill>
                  <a:srgbClr val="F2632E"/>
                </a:solidFill>
                <a:effectLst/>
                <a:uLnTx/>
                <a:uFillTx/>
                <a:latin typeface="Georgia"/>
                <a:ea typeface="Georgia"/>
                <a:cs typeface="Georgia"/>
                <a:sym typeface="Georgia"/>
                <a:hlinkClick r:id="rId6">
                  <a:extLst>
                    <a:ext uri="{A12FA001-AC4F-418D-AE19-62706E023703}">
                      <ahyp:hlinkClr xmlns:ahyp="http://schemas.microsoft.com/office/drawing/2018/hyperlinkcolor" val="tx"/>
                    </a:ext>
                  </a:extLst>
                </a:hlinkClick>
              </a:rPr>
              <a:t>https://t.me/slideclubru</a:t>
            </a:r>
            <a:endParaRPr kumimoji="0" sz="1600" b="1" i="0" u="none" strike="noStrike" kern="0" cap="none" spc="0" normalizeH="0" baseline="0" noProof="0" dirty="0">
              <a:ln>
                <a:noFill/>
              </a:ln>
              <a:solidFill>
                <a:srgbClr val="F2632E"/>
              </a:solidFill>
              <a:effectLst/>
              <a:uLnTx/>
              <a:uFillTx/>
              <a:latin typeface="Georgia"/>
              <a:ea typeface="Georgia"/>
              <a:cs typeface="Georgia"/>
              <a:sym typeface="Georgia"/>
            </a:endParaRPr>
          </a:p>
        </p:txBody>
      </p:sp>
      <p:sp>
        <p:nvSpPr>
          <p:cNvPr id="371" name="Google Shape;371;p7"/>
          <p:cNvSpPr txBox="1"/>
          <p:nvPr/>
        </p:nvSpPr>
        <p:spPr>
          <a:xfrm>
            <a:off x="521837" y="1661387"/>
            <a:ext cx="4630728" cy="1938952"/>
          </a:xfrm>
          <a:prstGeom prst="rect">
            <a:avLst/>
          </a:prstGeom>
          <a:noFill/>
          <a:ln>
            <a:noFill/>
          </a:ln>
        </p:spPr>
        <p:txBody>
          <a:bodyPr spcFirstLastPara="1" wrap="square" lIns="91425" tIns="45700" rIns="91425" bIns="45700" anchor="t" anchorCtr="0">
            <a:spAutoFit/>
          </a:bodyPr>
          <a:lstStyle/>
          <a:p>
            <a:pPr marL="285764" marR="0" lvl="0" indent="-285764" algn="l" defTabSz="914446" rtl="0" eaLnBrk="1" fontAlgn="auto" latinLnBrk="0" hangingPunct="1">
              <a:lnSpc>
                <a:spcPct val="150000"/>
              </a:lnSpc>
              <a:spcBef>
                <a:spcPts val="0"/>
              </a:spcBef>
              <a:spcAft>
                <a:spcPts val="0"/>
              </a:spcAft>
              <a:buClr>
                <a:srgbClr val="FFFFFF"/>
              </a:buClr>
              <a:buSzPts val="2000"/>
              <a:buFont typeface="Noto Sans Symbols"/>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Еще 100 вариантов оформления</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64" marR="0" lvl="0" indent="-285764" algn="l" defTabSz="914446" rtl="0" eaLnBrk="1" fontAlgn="auto" latinLnBrk="0" hangingPunct="1">
              <a:lnSpc>
                <a:spcPct val="150000"/>
              </a:lnSpc>
              <a:spcBef>
                <a:spcPts val="0"/>
              </a:spcBef>
              <a:spcAft>
                <a:spcPts val="0"/>
              </a:spcAft>
              <a:buClr>
                <a:srgbClr val="FFFFFF"/>
              </a:buClr>
              <a:buSzPts val="2000"/>
              <a:buFont typeface="Noto Sans Symbols"/>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15 цветовых схем слайдов</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64" marR="0" lvl="0" indent="-285764" algn="l" defTabSz="914446" rtl="0" eaLnBrk="1" fontAlgn="auto" latinLnBrk="0" hangingPunct="1">
              <a:lnSpc>
                <a:spcPct val="150000"/>
              </a:lnSpc>
              <a:spcBef>
                <a:spcPts val="0"/>
              </a:spcBef>
              <a:spcAft>
                <a:spcPts val="0"/>
              </a:spcAft>
              <a:buClr>
                <a:srgbClr val="FFFFFF"/>
              </a:buClr>
              <a:buSzPts val="2000"/>
              <a:buFont typeface="Noto Sans Symbols"/>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1 000 иконок в комплекте</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46" rtl="0" eaLnBrk="1" fontAlgn="auto" latinLnBrk="0" hangingPunct="1">
              <a:lnSpc>
                <a:spcPct val="15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srgbClr val="FFFFFF"/>
              </a:solidFill>
              <a:effectLst/>
              <a:uLnTx/>
              <a:uFillTx/>
              <a:latin typeface="Georgia"/>
              <a:ea typeface="Georgia"/>
              <a:cs typeface="Georgia"/>
              <a:sym typeface="Georgia"/>
            </a:endParaRPr>
          </a:p>
        </p:txBody>
      </p:sp>
      <p:sp>
        <p:nvSpPr>
          <p:cNvPr id="372" name="Google Shape;372;p7"/>
          <p:cNvSpPr txBox="1"/>
          <p:nvPr/>
        </p:nvSpPr>
        <p:spPr>
          <a:xfrm>
            <a:off x="4967059" y="1669503"/>
            <a:ext cx="4772024" cy="1938952"/>
          </a:xfrm>
          <a:prstGeom prst="rect">
            <a:avLst/>
          </a:prstGeom>
          <a:noFill/>
          <a:ln>
            <a:noFill/>
          </a:ln>
        </p:spPr>
        <p:txBody>
          <a:bodyPr spcFirstLastPara="1" wrap="square" lIns="91425" tIns="45700" rIns="91425" bIns="45700" anchor="t" anchorCtr="0">
            <a:spAutoFit/>
          </a:bodyPr>
          <a:lstStyle/>
          <a:p>
            <a:pPr marL="285764" marR="0" lvl="0" indent="-285764" algn="l" defTabSz="914446" rtl="0" eaLnBrk="1" fontAlgn="auto" latinLnBrk="0" hangingPunct="1">
              <a:lnSpc>
                <a:spcPct val="150000"/>
              </a:lnSpc>
              <a:spcBef>
                <a:spcPts val="0"/>
              </a:spcBef>
              <a:spcAft>
                <a:spcPts val="0"/>
              </a:spcAft>
              <a:buClr>
                <a:srgbClr val="FFFFFF"/>
              </a:buClr>
              <a:buSzPts val="2000"/>
              <a:buFont typeface="Arial"/>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3 500 слайдов</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64" marR="0" lvl="0" indent="-285764" algn="l" defTabSz="914446" rtl="0" eaLnBrk="1" fontAlgn="auto" latinLnBrk="0" hangingPunct="1">
              <a:lnSpc>
                <a:spcPct val="150000"/>
              </a:lnSpc>
              <a:spcBef>
                <a:spcPts val="0"/>
              </a:spcBef>
              <a:spcAft>
                <a:spcPts val="0"/>
              </a:spcAft>
              <a:buClr>
                <a:srgbClr val="FFFFFF"/>
              </a:buClr>
              <a:buSzPts val="2000"/>
              <a:buFont typeface="Arial"/>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1 000 бонусных шаблонов</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85764" marR="0" lvl="0" indent="-285764" algn="l" defTabSz="914446" rtl="0" eaLnBrk="1" fontAlgn="auto" latinLnBrk="0" hangingPunct="1">
              <a:lnSpc>
                <a:spcPct val="150000"/>
              </a:lnSpc>
              <a:spcBef>
                <a:spcPts val="0"/>
              </a:spcBef>
              <a:spcAft>
                <a:spcPts val="0"/>
              </a:spcAft>
              <a:buClr>
                <a:srgbClr val="FFFFFF"/>
              </a:buClr>
              <a:buSzPts val="2000"/>
              <a:buFont typeface="Arial"/>
              <a:buChar char="•"/>
              <a:tabLst/>
              <a:defRPr/>
            </a:pPr>
            <a:r>
              <a:rPr kumimoji="0" lang="ru-RU" sz="2000" b="0" i="0" u="none" strike="noStrike" kern="0" cap="none" spc="0" normalizeH="0" baseline="0" noProof="0" dirty="0">
                <a:ln>
                  <a:noFill/>
                </a:ln>
                <a:solidFill>
                  <a:srgbClr val="FFFFFF"/>
                </a:solidFill>
                <a:effectLst/>
                <a:uLnTx/>
                <a:uFillTx/>
                <a:latin typeface="Georgia"/>
                <a:ea typeface="Georgia"/>
                <a:cs typeface="Georgia"/>
                <a:sym typeface="Georgia"/>
              </a:rPr>
              <a:t>100 фонов высокого качества</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46" rtl="0" eaLnBrk="1" fontAlgn="auto" latinLnBrk="0" hangingPunct="1">
              <a:lnSpc>
                <a:spcPct val="15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srgbClr val="FFFFFF"/>
              </a:solidFill>
              <a:effectLst/>
              <a:uLnTx/>
              <a:uFillTx/>
              <a:latin typeface="Georgia"/>
              <a:ea typeface="Georgia"/>
              <a:cs typeface="Georgia"/>
              <a:sym typeface="Georgia"/>
            </a:endParaRPr>
          </a:p>
        </p:txBody>
      </p:sp>
      <p:sp>
        <p:nvSpPr>
          <p:cNvPr id="373" name="Google Shape;373;p7"/>
          <p:cNvSpPr/>
          <p:nvPr/>
        </p:nvSpPr>
        <p:spPr>
          <a:xfrm>
            <a:off x="537784" y="3375404"/>
            <a:ext cx="4170194" cy="763471"/>
          </a:xfrm>
          <a:prstGeom prst="roundRect">
            <a:avLst>
              <a:gd name="adj" fmla="val 16667"/>
            </a:avLst>
          </a:prstGeom>
          <a:solidFill>
            <a:srgbClr val="282828"/>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
                <a:srgbClr val="000000"/>
              </a:buClr>
              <a:buSzTx/>
              <a:buFontTx/>
              <a:buNone/>
              <a:tabLst/>
              <a:defRPr/>
            </a:pPr>
            <a:r>
              <a:rPr kumimoji="0" lang="ru-RU" sz="2800" b="0" i="0" u="sng" strike="noStrike" kern="0" cap="none" spc="0" normalizeH="0" baseline="0" noProof="0" dirty="0">
                <a:ln>
                  <a:noFill/>
                </a:ln>
                <a:solidFill>
                  <a:srgbClr val="FFFFFF"/>
                </a:solidFill>
                <a:effectLst/>
                <a:uLnTx/>
                <a:uFillTx/>
                <a:latin typeface="Georgia"/>
                <a:ea typeface="Georgia"/>
                <a:cs typeface="Georgia"/>
                <a:sym typeface="Georgia"/>
                <a:hlinkClick r:id="rId8"/>
              </a:rPr>
              <a:t>Узнать подробности</a:t>
            </a:r>
            <a:endParaRPr kumimoji="0" sz="2800" b="0" i="0" u="none" strike="noStrike" kern="0" cap="none" spc="0" normalizeH="0" baseline="0" noProof="0" dirty="0">
              <a:ln>
                <a:noFill/>
              </a:ln>
              <a:solidFill>
                <a:srgbClr val="FFFFFF"/>
              </a:solidFill>
              <a:effectLst/>
              <a:uLnTx/>
              <a:uFillTx/>
              <a:latin typeface="Georgia"/>
              <a:ea typeface="Georgia"/>
              <a:cs typeface="Georgia"/>
              <a:sym typeface="Georgia"/>
            </a:endParaRPr>
          </a:p>
        </p:txBody>
      </p:sp>
      <p:pic>
        <p:nvPicPr>
          <p:cNvPr id="3" name="Рисунок 2">
            <a:extLst>
              <a:ext uri="{FF2B5EF4-FFF2-40B4-BE49-F238E27FC236}">
                <a16:creationId xmlns:a16="http://schemas.microsoft.com/office/drawing/2014/main" id="{194C2C5A-E641-5C5D-1675-9703673B936A}"/>
              </a:ext>
            </a:extLst>
          </p:cNvPr>
          <p:cNvPicPr>
            <a:picLocks noChangeAspect="1"/>
          </p:cNvPicPr>
          <p:nvPr/>
        </p:nvPicPr>
        <p:blipFill>
          <a:blip r:embed="rId9"/>
          <a:stretch>
            <a:fillRect/>
          </a:stretch>
        </p:blipFill>
        <p:spPr>
          <a:xfrm>
            <a:off x="9739084" y="3022781"/>
            <a:ext cx="2047875" cy="1990725"/>
          </a:xfrm>
          <a:prstGeom prst="rect">
            <a:avLst/>
          </a:prstGeom>
        </p:spPr>
      </p:pic>
      <p:sp>
        <p:nvSpPr>
          <p:cNvPr id="4" name="TextBox 3">
            <a:extLst>
              <a:ext uri="{FF2B5EF4-FFF2-40B4-BE49-F238E27FC236}">
                <a16:creationId xmlns:a16="http://schemas.microsoft.com/office/drawing/2014/main" id="{B49951A7-62DF-1976-6041-A5DC174F4960}"/>
              </a:ext>
            </a:extLst>
          </p:cNvPr>
          <p:cNvSpPr txBox="1"/>
          <p:nvPr/>
        </p:nvSpPr>
        <p:spPr>
          <a:xfrm>
            <a:off x="521837" y="4434532"/>
            <a:ext cx="7606163" cy="369332"/>
          </a:xfrm>
          <a:prstGeom prst="rect">
            <a:avLst/>
          </a:prstGeom>
          <a:no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2632E"/>
                </a:solidFill>
                <a:effectLst/>
                <a:uLnTx/>
                <a:uFillTx/>
                <a:latin typeface="Arial"/>
                <a:ea typeface="+mn-ea"/>
                <a:cs typeface="+mn-cs"/>
              </a:rPr>
              <a:t>Прямая ссылка:</a:t>
            </a:r>
          </a:p>
        </p:txBody>
      </p:sp>
      <p:sp>
        <p:nvSpPr>
          <p:cNvPr id="2" name="TextBox 1">
            <a:extLst>
              <a:ext uri="{FF2B5EF4-FFF2-40B4-BE49-F238E27FC236}">
                <a16:creationId xmlns:a16="http://schemas.microsoft.com/office/drawing/2014/main" id="{12778C89-150D-FDC7-64CA-AF448A48ACB3}"/>
              </a:ext>
            </a:extLst>
          </p:cNvPr>
          <p:cNvSpPr txBox="1"/>
          <p:nvPr/>
        </p:nvSpPr>
        <p:spPr>
          <a:xfrm>
            <a:off x="521837" y="4717961"/>
            <a:ext cx="7606163" cy="369332"/>
          </a:xfrm>
          <a:prstGeom prst="rect">
            <a:avLst/>
          </a:prstGeom>
          <a:no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2632E"/>
                </a:solidFill>
                <a:effectLst/>
                <a:uLnTx/>
                <a:uFillTx/>
                <a:latin typeface="Arial"/>
                <a:ea typeface="+mn-ea"/>
                <a:cs typeface="+mn-cs"/>
              </a:rPr>
              <a:t>https://slideclub.ru/product/universe-powerpoint-4</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l">
      <a:dk1>
        <a:srgbClr val="000000"/>
      </a:dk1>
      <a:lt1>
        <a:srgbClr val="FFFFFF"/>
      </a:lt1>
      <a:dk2>
        <a:srgbClr val="2D3847"/>
      </a:dk2>
      <a:lt2>
        <a:srgbClr val="E7E6E6"/>
      </a:lt2>
      <a:accent1>
        <a:srgbClr val="FF8F1E"/>
      </a:accent1>
      <a:accent2>
        <a:srgbClr val="FFC624"/>
      </a:accent2>
      <a:accent3>
        <a:srgbClr val="9FACBD"/>
      </a:accent3>
      <a:accent4>
        <a:srgbClr val="8492A2"/>
      </a:accent4>
      <a:accent5>
        <a:srgbClr val="788595"/>
      </a:accent5>
      <a:accent6>
        <a:srgbClr val="6B7888"/>
      </a:accent6>
      <a:hlink>
        <a:srgbClr val="0563C1"/>
      </a:hlink>
      <a:folHlink>
        <a:srgbClr val="954F72"/>
      </a:folHlink>
    </a:clrScheme>
    <a:fontScheme name="Paedics - Template">
      <a:majorFont>
        <a:latin typeface="Roboto Light"/>
        <a:ea typeface="微软雅黑"/>
        <a:cs typeface=""/>
      </a:majorFont>
      <a:minorFont>
        <a:latin typeface="Segoe UI Light"/>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0160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Другая 6">
      <a:dk1>
        <a:srgbClr val="F2632E"/>
      </a:dk1>
      <a:lt1>
        <a:srgbClr val="FFFFFF"/>
      </a:lt1>
      <a:dk2>
        <a:srgbClr val="9D350F"/>
      </a:dk2>
      <a:lt2>
        <a:srgbClr val="F9A88A"/>
      </a:lt2>
      <a:accent1>
        <a:srgbClr val="F29D2E"/>
      </a:accent1>
      <a:accent2>
        <a:srgbClr val="B58647"/>
      </a:accent2>
      <a:accent3>
        <a:srgbClr val="D72960"/>
      </a:accent3>
      <a:accent4>
        <a:srgbClr val="8C0D36"/>
      </a:accent4>
      <a:accent5>
        <a:srgbClr val="EB5C8A"/>
      </a:accent5>
      <a:accent6>
        <a:srgbClr val="F2632E"/>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TotalTime>
  <Words>302</Words>
  <Application>Microsoft Office PowerPoint</Application>
  <PresentationFormat>Широкоэкранный</PresentationFormat>
  <Paragraphs>43</Paragraphs>
  <Slides>6</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6</vt:i4>
      </vt:variant>
    </vt:vector>
  </HeadingPairs>
  <TitlesOfParts>
    <vt:vector size="19" baseType="lpstr">
      <vt:lpstr>Aptos</vt:lpstr>
      <vt:lpstr>Arial</vt:lpstr>
      <vt:lpstr>Calibri</vt:lpstr>
      <vt:lpstr>Calibri Light</vt:lpstr>
      <vt:lpstr>Georgia</vt:lpstr>
      <vt:lpstr>Georgia Pro Black</vt:lpstr>
      <vt:lpstr>Noto Sans Symbols</vt:lpstr>
      <vt:lpstr>Roboto Light</vt:lpstr>
      <vt:lpstr>Segoe UI Light</vt:lpstr>
      <vt:lpstr>Tahoma</vt:lpstr>
      <vt:lpstr>Тема Office</vt:lpstr>
      <vt:lpstr>Office Theme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Нужно больше слайдов? Универсальный шаблон презентации: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Марусина Дарья Владимировна</dc:creator>
  <cp:lastModifiedBy>Марусина Дарья</cp:lastModifiedBy>
  <cp:revision>24</cp:revision>
  <dcterms:created xsi:type="dcterms:W3CDTF">2021-09-27T09:31:11Z</dcterms:created>
  <dcterms:modified xsi:type="dcterms:W3CDTF">2026-01-18T17:41:36Z</dcterms:modified>
</cp:coreProperties>
</file>