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3" r:id="rId8"/>
    <p:sldId id="25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0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7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4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9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0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1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5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02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7E98-7838-47A6-B27C-3AEDA6052FD6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F2EE-ED21-4BFC-8AED-590F159DB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3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риветстви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8251" cy="6857999"/>
          </a:xfrm>
        </p:spPr>
      </p:pic>
    </p:spTree>
    <p:extLst>
      <p:ext uri="{BB962C8B-B14F-4D97-AF65-F5344CB8AC3E}">
        <p14:creationId xmlns:p14="http://schemas.microsoft.com/office/powerpoint/2010/main" val="280938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ук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42642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с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27384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хем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91"/>
            <a:ext cx="12213771" cy="6870091"/>
          </a:xfrm>
        </p:spPr>
      </p:pic>
    </p:spTree>
    <p:extLst>
      <p:ext uri="{BB962C8B-B14F-4D97-AF65-F5344CB8AC3E}">
        <p14:creationId xmlns:p14="http://schemas.microsoft.com/office/powerpoint/2010/main" val="294634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казка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8177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59" y="0"/>
            <a:ext cx="8119806" cy="6858000"/>
          </a:xfrm>
        </p:spPr>
      </p:pic>
    </p:spTree>
    <p:extLst>
      <p:ext uri="{BB962C8B-B14F-4D97-AF65-F5344CB8AC3E}">
        <p14:creationId xmlns:p14="http://schemas.microsoft.com/office/powerpoint/2010/main" val="32076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-13391"/>
            <a:ext cx="8654143" cy="6871391"/>
          </a:xfrm>
        </p:spPr>
      </p:pic>
    </p:spTree>
    <p:extLst>
      <p:ext uri="{BB962C8B-B14F-4D97-AF65-F5344CB8AC3E}">
        <p14:creationId xmlns:p14="http://schemas.microsoft.com/office/powerpoint/2010/main" val="1795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ощани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36722"/>
          </a:xfrm>
        </p:spPr>
      </p:pic>
    </p:spTree>
    <p:extLst>
      <p:ext uri="{BB962C8B-B14F-4D97-AF65-F5344CB8AC3E}">
        <p14:creationId xmlns:p14="http://schemas.microsoft.com/office/powerpoint/2010/main" val="30503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Настя</cp:lastModifiedBy>
  <cp:revision>3</cp:revision>
  <dcterms:created xsi:type="dcterms:W3CDTF">2026-01-21T17:59:37Z</dcterms:created>
  <dcterms:modified xsi:type="dcterms:W3CDTF">2026-01-21T18:35:03Z</dcterms:modified>
</cp:coreProperties>
</file>