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0693400" cy="7556500"/>
  <p:notesSz cx="6858000" cy="9144000"/>
  <p:embeddedFontLst>
    <p:embeddedFont>
      <p:font typeface="Alegreya Bold" charset="1" panose="00000800000000000000"/>
      <p:regular r:id="rId12"/>
    </p:embeddedFont>
    <p:embeddedFont>
      <p:font typeface="Alegreya Medium" charset="1" panose="00000600000000000000"/>
      <p:regular r:id="rId13"/>
    </p:embeddedFont>
    <p:embeddedFont>
      <p:font typeface="Open Sans Bold" charset="1" panose="020B0806030504020204"/>
      <p:regular r:id="rId14"/>
    </p:embeddedFont>
    <p:embeddedFont>
      <p:font typeface="Alegreya Sans Bold" charset="1" panose="00000800000000000000"/>
      <p:regular r:id="rId15"/>
    </p:embeddedFont>
    <p:embeddedFont>
      <p:font typeface="Alegreya Sans Ultra-Bold" charset="1" panose="000009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media/image21.png" Type="http://schemas.openxmlformats.org/officeDocument/2006/relationships/image"/><Relationship Id="rId23" Target="../media/image22.png" Type="http://schemas.openxmlformats.org/officeDocument/2006/relationships/image"/><Relationship Id="rId24" Target="../media/image23.pn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sv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33" Target="../media/image32.png" Type="http://schemas.openxmlformats.org/officeDocument/2006/relationships/image"/><Relationship Id="rId34" Target="../media/image33.png" Type="http://schemas.openxmlformats.org/officeDocument/2006/relationships/image"/><Relationship Id="rId35" Target="../media/image34.svg" Type="http://schemas.openxmlformats.org/officeDocument/2006/relationships/image"/><Relationship Id="rId36" Target="../media/image35.png" Type="http://schemas.openxmlformats.org/officeDocument/2006/relationships/image"/><Relationship Id="rId37" Target="../media/image36.png" Type="http://schemas.openxmlformats.org/officeDocument/2006/relationships/image"/><Relationship Id="rId38" Target="../media/image37.png" Type="http://schemas.openxmlformats.org/officeDocument/2006/relationships/image"/><Relationship Id="rId39" Target="../media/image38.png" Type="http://schemas.openxmlformats.org/officeDocument/2006/relationships/image"/><Relationship Id="rId4" Target="../media/image3.png" Type="http://schemas.openxmlformats.org/officeDocument/2006/relationships/image"/><Relationship Id="rId40" Target="../media/image39.png" Type="http://schemas.openxmlformats.org/officeDocument/2006/relationships/image"/><Relationship Id="rId41" Target="../media/image40.png" Type="http://schemas.openxmlformats.org/officeDocument/2006/relationships/image"/><Relationship Id="rId42" Target="../media/image41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12" Target="../media/image38.png" Type="http://schemas.openxmlformats.org/officeDocument/2006/relationships/image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3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4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2" Target="../media/image10.png" Type="http://schemas.openxmlformats.org/officeDocument/2006/relationships/image"/><Relationship Id="rId3" Target="../media/image46.pn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Relationship Id="rId6" Target="../media/image49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pn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50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32.png" Type="http://schemas.openxmlformats.org/officeDocument/2006/relationships/image"/><Relationship Id="rId13" Target="../media/image33.png" Type="http://schemas.openxmlformats.org/officeDocument/2006/relationships/image"/><Relationship Id="rId14" Target="../media/image34.svg" Type="http://schemas.openxmlformats.org/officeDocument/2006/relationships/image"/><Relationship Id="rId15" Target="../media/image40.png" Type="http://schemas.openxmlformats.org/officeDocument/2006/relationships/image"/><Relationship Id="rId16" Target="../media/image39.png" Type="http://schemas.openxmlformats.org/officeDocument/2006/relationships/image"/><Relationship Id="rId2" Target="../media/image51.png" Type="http://schemas.openxmlformats.org/officeDocument/2006/relationships/image"/><Relationship Id="rId3" Target="../media/image52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37.pn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8199" y="-62277"/>
            <a:ext cx="10751250" cy="7679743"/>
          </a:xfrm>
          <a:custGeom>
            <a:avLst/>
            <a:gdLst/>
            <a:ahLst/>
            <a:cxnLst/>
            <a:rect r="r" b="b" t="t" l="l"/>
            <a:pathLst>
              <a:path h="7679743" w="10751250">
                <a:moveTo>
                  <a:pt x="0" y="0"/>
                </a:moveTo>
                <a:lnTo>
                  <a:pt x="10751250" y="0"/>
                </a:lnTo>
                <a:lnTo>
                  <a:pt x="10751250" y="7679744"/>
                </a:lnTo>
                <a:lnTo>
                  <a:pt x="0" y="7679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13736" y="1547612"/>
            <a:ext cx="572398" cy="666547"/>
          </a:xfrm>
          <a:custGeom>
            <a:avLst/>
            <a:gdLst/>
            <a:ahLst/>
            <a:cxnLst/>
            <a:rect r="r" b="b" t="t" l="l"/>
            <a:pathLst>
              <a:path h="666547" w="572398">
                <a:moveTo>
                  <a:pt x="0" y="0"/>
                </a:moveTo>
                <a:lnTo>
                  <a:pt x="572397" y="0"/>
                </a:lnTo>
                <a:lnTo>
                  <a:pt x="572397" y="666547"/>
                </a:lnTo>
                <a:lnTo>
                  <a:pt x="0" y="6665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475644" y="2586624"/>
            <a:ext cx="448581" cy="618733"/>
          </a:xfrm>
          <a:custGeom>
            <a:avLst/>
            <a:gdLst/>
            <a:ahLst/>
            <a:cxnLst/>
            <a:rect r="r" b="b" t="t" l="l"/>
            <a:pathLst>
              <a:path h="618733" w="448581">
                <a:moveTo>
                  <a:pt x="0" y="0"/>
                </a:moveTo>
                <a:lnTo>
                  <a:pt x="448581" y="0"/>
                </a:lnTo>
                <a:lnTo>
                  <a:pt x="448581" y="618733"/>
                </a:lnTo>
                <a:lnTo>
                  <a:pt x="0" y="6187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631601" y="2253132"/>
            <a:ext cx="106207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7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56000" y="2556111"/>
            <a:ext cx="532703" cy="677524"/>
          </a:xfrm>
          <a:custGeom>
            <a:avLst/>
            <a:gdLst/>
            <a:ahLst/>
            <a:cxnLst/>
            <a:rect r="r" b="b" t="t" l="l"/>
            <a:pathLst>
              <a:path h="677524" w="532703">
                <a:moveTo>
                  <a:pt x="0" y="0"/>
                </a:moveTo>
                <a:lnTo>
                  <a:pt x="532703" y="0"/>
                </a:lnTo>
                <a:lnTo>
                  <a:pt x="532703" y="677524"/>
                </a:lnTo>
                <a:lnTo>
                  <a:pt x="0" y="6775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44669" y="2575816"/>
            <a:ext cx="620683" cy="665612"/>
          </a:xfrm>
          <a:custGeom>
            <a:avLst/>
            <a:gdLst/>
            <a:ahLst/>
            <a:cxnLst/>
            <a:rect r="r" b="b" t="t" l="l"/>
            <a:pathLst>
              <a:path h="665612" w="620683">
                <a:moveTo>
                  <a:pt x="0" y="0"/>
                </a:moveTo>
                <a:lnTo>
                  <a:pt x="620683" y="0"/>
                </a:lnTo>
                <a:lnTo>
                  <a:pt x="620683" y="665612"/>
                </a:lnTo>
                <a:lnTo>
                  <a:pt x="0" y="6656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25617" y="2523417"/>
            <a:ext cx="916492" cy="685997"/>
          </a:xfrm>
          <a:custGeom>
            <a:avLst/>
            <a:gdLst/>
            <a:ahLst/>
            <a:cxnLst/>
            <a:rect r="r" b="b" t="t" l="l"/>
            <a:pathLst>
              <a:path h="685997" w="916492">
                <a:moveTo>
                  <a:pt x="0" y="0"/>
                </a:moveTo>
                <a:lnTo>
                  <a:pt x="916492" y="0"/>
                </a:lnTo>
                <a:lnTo>
                  <a:pt x="916492" y="685997"/>
                </a:lnTo>
                <a:lnTo>
                  <a:pt x="0" y="6859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445188" y="2332259"/>
            <a:ext cx="2103820" cy="289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ень рождения 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П.П.Ершова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622627" y="2550772"/>
            <a:ext cx="473465" cy="631287"/>
          </a:xfrm>
          <a:custGeom>
            <a:avLst/>
            <a:gdLst/>
            <a:ahLst/>
            <a:cxnLst/>
            <a:rect r="r" b="b" t="t" l="l"/>
            <a:pathLst>
              <a:path h="631287" w="473465">
                <a:moveTo>
                  <a:pt x="0" y="0"/>
                </a:moveTo>
                <a:lnTo>
                  <a:pt x="473465" y="0"/>
                </a:lnTo>
                <a:lnTo>
                  <a:pt x="473465" y="631287"/>
                </a:lnTo>
                <a:lnTo>
                  <a:pt x="0" y="6312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020991" y="2627545"/>
            <a:ext cx="683977" cy="604620"/>
          </a:xfrm>
          <a:custGeom>
            <a:avLst/>
            <a:gdLst/>
            <a:ahLst/>
            <a:cxnLst/>
            <a:rect r="r" b="b" t="t" l="l"/>
            <a:pathLst>
              <a:path h="604620" w="683977">
                <a:moveTo>
                  <a:pt x="0" y="0"/>
                </a:moveTo>
                <a:lnTo>
                  <a:pt x="683977" y="0"/>
                </a:lnTo>
                <a:lnTo>
                  <a:pt x="683977" y="604621"/>
                </a:lnTo>
                <a:lnTo>
                  <a:pt x="0" y="6046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56000" y="3539119"/>
            <a:ext cx="638540" cy="643375"/>
          </a:xfrm>
          <a:custGeom>
            <a:avLst/>
            <a:gdLst/>
            <a:ahLst/>
            <a:cxnLst/>
            <a:rect r="r" b="b" t="t" l="l"/>
            <a:pathLst>
              <a:path h="643375" w="638540">
                <a:moveTo>
                  <a:pt x="0" y="0"/>
                </a:moveTo>
                <a:lnTo>
                  <a:pt x="638540" y="0"/>
                </a:lnTo>
                <a:lnTo>
                  <a:pt x="638540" y="643375"/>
                </a:lnTo>
                <a:lnTo>
                  <a:pt x="0" y="6433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4089" t="0" r="-27046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5133003" y="3508049"/>
            <a:ext cx="576591" cy="673302"/>
          </a:xfrm>
          <a:custGeom>
            <a:avLst/>
            <a:gdLst/>
            <a:ahLst/>
            <a:cxnLst/>
            <a:rect r="r" b="b" t="t" l="l"/>
            <a:pathLst>
              <a:path h="673302" w="576591">
                <a:moveTo>
                  <a:pt x="576591" y="0"/>
                </a:moveTo>
                <a:lnTo>
                  <a:pt x="0" y="0"/>
                </a:lnTo>
                <a:lnTo>
                  <a:pt x="0" y="673303"/>
                </a:lnTo>
                <a:lnTo>
                  <a:pt x="576591" y="673303"/>
                </a:lnTo>
                <a:lnTo>
                  <a:pt x="576591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51093" y="3539119"/>
            <a:ext cx="650142" cy="597318"/>
          </a:xfrm>
          <a:custGeom>
            <a:avLst/>
            <a:gdLst/>
            <a:ahLst/>
            <a:cxnLst/>
            <a:rect r="r" b="b" t="t" l="l"/>
            <a:pathLst>
              <a:path h="597318" w="650142">
                <a:moveTo>
                  <a:pt x="0" y="0"/>
                </a:moveTo>
                <a:lnTo>
                  <a:pt x="650142" y="0"/>
                </a:lnTo>
                <a:lnTo>
                  <a:pt x="650142" y="597317"/>
                </a:lnTo>
                <a:lnTo>
                  <a:pt x="0" y="59731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613928" y="3522442"/>
            <a:ext cx="482165" cy="644518"/>
          </a:xfrm>
          <a:custGeom>
            <a:avLst/>
            <a:gdLst/>
            <a:ahLst/>
            <a:cxnLst/>
            <a:rect r="r" b="b" t="t" l="l"/>
            <a:pathLst>
              <a:path h="644518" w="482165">
                <a:moveTo>
                  <a:pt x="0" y="0"/>
                </a:moveTo>
                <a:lnTo>
                  <a:pt x="482164" y="0"/>
                </a:lnTo>
                <a:lnTo>
                  <a:pt x="482164" y="644517"/>
                </a:lnTo>
                <a:lnTo>
                  <a:pt x="0" y="64451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96568" t="0" r="0" b="-10289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880684" y="3635115"/>
            <a:ext cx="892380" cy="475192"/>
          </a:xfrm>
          <a:custGeom>
            <a:avLst/>
            <a:gdLst/>
            <a:ahLst/>
            <a:cxnLst/>
            <a:rect r="r" b="b" t="t" l="l"/>
            <a:pathLst>
              <a:path h="475192" w="892380">
                <a:moveTo>
                  <a:pt x="0" y="0"/>
                </a:moveTo>
                <a:lnTo>
                  <a:pt x="892380" y="0"/>
                </a:lnTo>
                <a:lnTo>
                  <a:pt x="892380" y="475192"/>
                </a:lnTo>
                <a:lnTo>
                  <a:pt x="0" y="4751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414618" y="3522316"/>
            <a:ext cx="715941" cy="630923"/>
          </a:xfrm>
          <a:custGeom>
            <a:avLst/>
            <a:gdLst/>
            <a:ahLst/>
            <a:cxnLst/>
            <a:rect r="r" b="b" t="t" l="l"/>
            <a:pathLst>
              <a:path h="630923" w="715941">
                <a:moveTo>
                  <a:pt x="0" y="0"/>
                </a:moveTo>
                <a:lnTo>
                  <a:pt x="715942" y="0"/>
                </a:lnTo>
                <a:lnTo>
                  <a:pt x="715942" y="630923"/>
                </a:lnTo>
                <a:lnTo>
                  <a:pt x="0" y="630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56000" y="4467663"/>
            <a:ext cx="432225" cy="670116"/>
          </a:xfrm>
          <a:custGeom>
            <a:avLst/>
            <a:gdLst/>
            <a:ahLst/>
            <a:cxnLst/>
            <a:rect r="r" b="b" t="t" l="l"/>
            <a:pathLst>
              <a:path h="670116" w="432225">
                <a:moveTo>
                  <a:pt x="0" y="0"/>
                </a:moveTo>
                <a:lnTo>
                  <a:pt x="432225" y="0"/>
                </a:lnTo>
                <a:lnTo>
                  <a:pt x="432225" y="670116"/>
                </a:lnTo>
                <a:lnTo>
                  <a:pt x="0" y="67011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065510" y="4481785"/>
            <a:ext cx="799842" cy="641873"/>
          </a:xfrm>
          <a:custGeom>
            <a:avLst/>
            <a:gdLst/>
            <a:ahLst/>
            <a:cxnLst/>
            <a:rect r="r" b="b" t="t" l="l"/>
            <a:pathLst>
              <a:path h="641873" w="799842">
                <a:moveTo>
                  <a:pt x="0" y="0"/>
                </a:moveTo>
                <a:lnTo>
                  <a:pt x="799842" y="0"/>
                </a:lnTo>
                <a:lnTo>
                  <a:pt x="799842" y="641873"/>
                </a:lnTo>
                <a:lnTo>
                  <a:pt x="0" y="6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601976" y="4527315"/>
            <a:ext cx="726355" cy="627491"/>
          </a:xfrm>
          <a:custGeom>
            <a:avLst/>
            <a:gdLst/>
            <a:ahLst/>
            <a:cxnLst/>
            <a:rect r="r" b="b" t="t" l="l"/>
            <a:pathLst>
              <a:path h="627491" w="726355">
                <a:moveTo>
                  <a:pt x="0" y="0"/>
                </a:moveTo>
                <a:lnTo>
                  <a:pt x="726354" y="0"/>
                </a:lnTo>
                <a:lnTo>
                  <a:pt x="726354" y="627492"/>
                </a:lnTo>
                <a:lnTo>
                  <a:pt x="0" y="62749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90279" t="-23895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4955655" y="4496059"/>
            <a:ext cx="783542" cy="622916"/>
          </a:xfrm>
          <a:custGeom>
            <a:avLst/>
            <a:gdLst/>
            <a:ahLst/>
            <a:cxnLst/>
            <a:rect r="r" b="b" t="t" l="l"/>
            <a:pathLst>
              <a:path h="622916" w="783542">
                <a:moveTo>
                  <a:pt x="0" y="0"/>
                </a:moveTo>
                <a:lnTo>
                  <a:pt x="783542" y="0"/>
                </a:lnTo>
                <a:lnTo>
                  <a:pt x="783542" y="622916"/>
                </a:lnTo>
                <a:lnTo>
                  <a:pt x="0" y="622916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519985" y="4554808"/>
            <a:ext cx="576107" cy="572506"/>
          </a:xfrm>
          <a:custGeom>
            <a:avLst/>
            <a:gdLst/>
            <a:ahLst/>
            <a:cxnLst/>
            <a:rect r="r" b="b" t="t" l="l"/>
            <a:pathLst>
              <a:path h="572506" w="576107">
                <a:moveTo>
                  <a:pt x="0" y="0"/>
                </a:moveTo>
                <a:lnTo>
                  <a:pt x="576107" y="0"/>
                </a:lnTo>
                <a:lnTo>
                  <a:pt x="576107" y="572506"/>
                </a:lnTo>
                <a:lnTo>
                  <a:pt x="0" y="572506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982019" y="4527325"/>
            <a:ext cx="642515" cy="562201"/>
          </a:xfrm>
          <a:custGeom>
            <a:avLst/>
            <a:gdLst/>
            <a:ahLst/>
            <a:cxnLst/>
            <a:rect r="r" b="b" t="t" l="l"/>
            <a:pathLst>
              <a:path h="562201" w="642515">
                <a:moveTo>
                  <a:pt x="0" y="0"/>
                </a:moveTo>
                <a:lnTo>
                  <a:pt x="642515" y="0"/>
                </a:lnTo>
                <a:lnTo>
                  <a:pt x="642515" y="562200"/>
                </a:lnTo>
                <a:lnTo>
                  <a:pt x="0" y="5622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564699" y="4557083"/>
            <a:ext cx="371301" cy="567955"/>
          </a:xfrm>
          <a:custGeom>
            <a:avLst/>
            <a:gdLst/>
            <a:ahLst/>
            <a:cxnLst/>
            <a:rect r="r" b="b" t="t" l="l"/>
            <a:pathLst>
              <a:path h="567955" w="371301">
                <a:moveTo>
                  <a:pt x="0" y="0"/>
                </a:moveTo>
                <a:lnTo>
                  <a:pt x="371301" y="0"/>
                </a:lnTo>
                <a:lnTo>
                  <a:pt x="371301" y="567955"/>
                </a:lnTo>
                <a:lnTo>
                  <a:pt x="0" y="56795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56739" y="5515521"/>
            <a:ext cx="598882" cy="598882"/>
          </a:xfrm>
          <a:custGeom>
            <a:avLst/>
            <a:gdLst/>
            <a:ahLst/>
            <a:cxnLst/>
            <a:rect r="r" b="b" t="t" l="l"/>
            <a:pathLst>
              <a:path h="598882" w="598882">
                <a:moveTo>
                  <a:pt x="0" y="0"/>
                </a:moveTo>
                <a:lnTo>
                  <a:pt x="598882" y="0"/>
                </a:lnTo>
                <a:lnTo>
                  <a:pt x="598882" y="598882"/>
                </a:lnTo>
                <a:lnTo>
                  <a:pt x="0" y="59888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2095080" y="5455869"/>
            <a:ext cx="794284" cy="658534"/>
          </a:xfrm>
          <a:custGeom>
            <a:avLst/>
            <a:gdLst/>
            <a:ahLst/>
            <a:cxnLst/>
            <a:rect r="r" b="b" t="t" l="l"/>
            <a:pathLst>
              <a:path h="658534" w="794284">
                <a:moveTo>
                  <a:pt x="0" y="0"/>
                </a:moveTo>
                <a:lnTo>
                  <a:pt x="794284" y="0"/>
                </a:lnTo>
                <a:lnTo>
                  <a:pt x="794284" y="658534"/>
                </a:lnTo>
                <a:lnTo>
                  <a:pt x="0" y="658534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3706798" y="5480404"/>
            <a:ext cx="516710" cy="634000"/>
          </a:xfrm>
          <a:custGeom>
            <a:avLst/>
            <a:gdLst/>
            <a:ahLst/>
            <a:cxnLst/>
            <a:rect r="r" b="b" t="t" l="l"/>
            <a:pathLst>
              <a:path h="634000" w="516710">
                <a:moveTo>
                  <a:pt x="0" y="0"/>
                </a:moveTo>
                <a:lnTo>
                  <a:pt x="516710" y="0"/>
                </a:lnTo>
                <a:lnTo>
                  <a:pt x="516710" y="633999"/>
                </a:lnTo>
                <a:lnTo>
                  <a:pt x="0" y="633999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6439129" y="5534690"/>
            <a:ext cx="759148" cy="579713"/>
          </a:xfrm>
          <a:custGeom>
            <a:avLst/>
            <a:gdLst/>
            <a:ahLst/>
            <a:cxnLst/>
            <a:rect r="r" b="b" t="t" l="l"/>
            <a:pathLst>
              <a:path h="579713" w="759148">
                <a:moveTo>
                  <a:pt x="0" y="0"/>
                </a:moveTo>
                <a:lnTo>
                  <a:pt x="759148" y="0"/>
                </a:lnTo>
                <a:lnTo>
                  <a:pt x="759148" y="579713"/>
                </a:lnTo>
                <a:lnTo>
                  <a:pt x="0" y="579713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7966842" y="5503069"/>
            <a:ext cx="576107" cy="572506"/>
          </a:xfrm>
          <a:custGeom>
            <a:avLst/>
            <a:gdLst/>
            <a:ahLst/>
            <a:cxnLst/>
            <a:rect r="r" b="b" t="t" l="l"/>
            <a:pathLst>
              <a:path h="572506" w="576107">
                <a:moveTo>
                  <a:pt x="0" y="0"/>
                </a:moveTo>
                <a:lnTo>
                  <a:pt x="576107" y="0"/>
                </a:lnTo>
                <a:lnTo>
                  <a:pt x="576107" y="572507"/>
                </a:lnTo>
                <a:lnTo>
                  <a:pt x="0" y="572507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475644" y="5475453"/>
            <a:ext cx="706316" cy="627738"/>
          </a:xfrm>
          <a:custGeom>
            <a:avLst/>
            <a:gdLst/>
            <a:ahLst/>
            <a:cxnLst/>
            <a:rect r="r" b="b" t="t" l="l"/>
            <a:pathLst>
              <a:path h="627738" w="706316">
                <a:moveTo>
                  <a:pt x="0" y="0"/>
                </a:moveTo>
                <a:lnTo>
                  <a:pt x="706316" y="0"/>
                </a:lnTo>
                <a:lnTo>
                  <a:pt x="706316" y="627739"/>
                </a:lnTo>
                <a:lnTo>
                  <a:pt x="0" y="627739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616402" y="6381115"/>
            <a:ext cx="751866" cy="710514"/>
          </a:xfrm>
          <a:custGeom>
            <a:avLst/>
            <a:gdLst/>
            <a:ahLst/>
            <a:cxnLst/>
            <a:rect r="r" b="b" t="t" l="l"/>
            <a:pathLst>
              <a:path h="710514" w="751866">
                <a:moveTo>
                  <a:pt x="0" y="0"/>
                </a:moveTo>
                <a:lnTo>
                  <a:pt x="751866" y="0"/>
                </a:lnTo>
                <a:lnTo>
                  <a:pt x="751866" y="710513"/>
                </a:lnTo>
                <a:lnTo>
                  <a:pt x="0" y="710513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151093" y="6430430"/>
            <a:ext cx="586041" cy="681939"/>
          </a:xfrm>
          <a:custGeom>
            <a:avLst/>
            <a:gdLst/>
            <a:ahLst/>
            <a:cxnLst/>
            <a:rect r="r" b="b" t="t" l="l"/>
            <a:pathLst>
              <a:path h="681939" w="586041">
                <a:moveTo>
                  <a:pt x="0" y="0"/>
                </a:moveTo>
                <a:lnTo>
                  <a:pt x="586042" y="0"/>
                </a:lnTo>
                <a:lnTo>
                  <a:pt x="586042" y="681939"/>
                </a:lnTo>
                <a:lnTo>
                  <a:pt x="0" y="681939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5084676" y="2627545"/>
            <a:ext cx="588987" cy="588987"/>
          </a:xfrm>
          <a:custGeom>
            <a:avLst/>
            <a:gdLst/>
            <a:ahLst/>
            <a:cxnLst/>
            <a:rect r="r" b="b" t="t" l="l"/>
            <a:pathLst>
              <a:path h="588987" w="588987">
                <a:moveTo>
                  <a:pt x="0" y="0"/>
                </a:moveTo>
                <a:lnTo>
                  <a:pt x="588987" y="0"/>
                </a:lnTo>
                <a:lnTo>
                  <a:pt x="588987" y="588987"/>
                </a:lnTo>
                <a:lnTo>
                  <a:pt x="0" y="588987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5517646" y="5595426"/>
            <a:ext cx="413096" cy="387794"/>
          </a:xfrm>
          <a:custGeom>
            <a:avLst/>
            <a:gdLst/>
            <a:ahLst/>
            <a:cxnLst/>
            <a:rect r="r" b="b" t="t" l="l"/>
            <a:pathLst>
              <a:path h="387794" w="413096">
                <a:moveTo>
                  <a:pt x="0" y="0"/>
                </a:moveTo>
                <a:lnTo>
                  <a:pt x="413096" y="0"/>
                </a:lnTo>
                <a:lnTo>
                  <a:pt x="413096" y="387793"/>
                </a:lnTo>
                <a:lnTo>
                  <a:pt x="0" y="38779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778063" y="5551758"/>
            <a:ext cx="736937" cy="491291"/>
          </a:xfrm>
          <a:custGeom>
            <a:avLst/>
            <a:gdLst/>
            <a:ahLst/>
            <a:cxnLst/>
            <a:rect r="r" b="b" t="t" l="l"/>
            <a:pathLst>
              <a:path h="491291" w="736937">
                <a:moveTo>
                  <a:pt x="0" y="0"/>
                </a:moveTo>
                <a:lnTo>
                  <a:pt x="736936" y="0"/>
                </a:lnTo>
                <a:lnTo>
                  <a:pt x="736936" y="491291"/>
                </a:lnTo>
                <a:lnTo>
                  <a:pt x="0" y="491291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1340354">
            <a:off x="3907860" y="3575295"/>
            <a:ext cx="458246" cy="571023"/>
          </a:xfrm>
          <a:custGeom>
            <a:avLst/>
            <a:gdLst/>
            <a:ahLst/>
            <a:cxnLst/>
            <a:rect r="r" b="b" t="t" l="l"/>
            <a:pathLst>
              <a:path h="571023" w="458246">
                <a:moveTo>
                  <a:pt x="0" y="0"/>
                </a:moveTo>
                <a:lnTo>
                  <a:pt x="458246" y="0"/>
                </a:lnTo>
                <a:lnTo>
                  <a:pt x="458246" y="571023"/>
                </a:lnTo>
                <a:lnTo>
                  <a:pt x="0" y="571023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9079853" y="2278045"/>
            <a:ext cx="121172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8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343899" y="2300757"/>
            <a:ext cx="853051" cy="243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0"/>
              </a:lnSpc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Международный женский день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880684" y="2319807"/>
            <a:ext cx="1648568" cy="289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День рождения 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телефонного 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аппарата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20953" y="7210129"/>
            <a:ext cx="2247432" cy="162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2"/>
              </a:lnSpc>
            </a:pPr>
            <a:r>
              <a:rPr lang="en-US" b="true" sz="980">
                <a:solidFill>
                  <a:srgbClr val="505A65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Будни: дни больших и маленьких открытий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125148" y="7210129"/>
            <a:ext cx="2015709" cy="162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2"/>
              </a:lnSpc>
            </a:pPr>
            <a:r>
              <a:rPr lang="en-US" b="true" sz="980">
                <a:solidFill>
                  <a:srgbClr val="505A65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Выходные: дни открытия в кругу семьи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877640" y="7210129"/>
            <a:ext cx="3046585" cy="162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2"/>
              </a:lnSpc>
            </a:pPr>
            <a:r>
              <a:rPr lang="en-US" b="true" sz="980">
                <a:solidFill>
                  <a:srgbClr val="505A65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ФОП: даты из федерального плана воспитательной работы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60901" y="936524"/>
            <a:ext cx="1268268" cy="23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2"/>
              </a:lnSpc>
            </a:pPr>
            <a:r>
              <a:rPr lang="en-US" b="true" sz="1372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ПОНЕДЕЛЬНИК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022950" y="936524"/>
            <a:ext cx="778285" cy="23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2"/>
              </a:lnSpc>
            </a:pPr>
            <a:r>
              <a:rPr lang="en-US" b="true" sz="1372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ВТОРНИК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602181" y="936524"/>
            <a:ext cx="534802" cy="23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2"/>
              </a:lnSpc>
            </a:pPr>
            <a:r>
              <a:rPr lang="en-US" b="true" sz="1372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СРЕДА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995190" y="936524"/>
            <a:ext cx="690423" cy="23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2"/>
              </a:lnSpc>
            </a:pPr>
            <a:r>
              <a:rPr lang="en-US" b="true" sz="1372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ЧЕТВЕРГ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6381230" y="936524"/>
            <a:ext cx="805318" cy="23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2"/>
              </a:lnSpc>
            </a:pPr>
            <a:r>
              <a:rPr lang="en-US" b="true" sz="1372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ПЯТНИЦА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7899427" y="936524"/>
            <a:ext cx="725107" cy="23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2"/>
              </a:lnSpc>
            </a:pPr>
            <a:r>
              <a:rPr lang="en-US" b="true" sz="1372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СУББОТА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9155039" y="936524"/>
            <a:ext cx="1159959" cy="23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2"/>
              </a:lnSpc>
            </a:pPr>
            <a:r>
              <a:rPr lang="en-US" b="true" sz="1372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ВОСКРЕСЕНЬЕ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53461" y="275329"/>
            <a:ext cx="3184178" cy="384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4"/>
              </a:lnSpc>
            </a:pPr>
            <a:r>
              <a:rPr lang="en-US" b="true" sz="2374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КАЛЕНДАРЬ СОБЫТИЙ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779894" y="275329"/>
            <a:ext cx="778201" cy="384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4"/>
              </a:lnSpc>
            </a:pPr>
            <a:r>
              <a:rPr lang="en-US" b="true" sz="2374" spc="4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МАРТ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46656" y="3228887"/>
            <a:ext cx="118033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9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52831" y="2265584"/>
            <a:ext cx="115614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2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294972" y="6168582"/>
            <a:ext cx="231237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30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08115" y="4217083"/>
            <a:ext cx="206857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16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294972" y="5192837"/>
            <a:ext cx="221821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23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808256" y="2265584"/>
            <a:ext cx="106207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3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756880" y="3241338"/>
            <a:ext cx="213853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10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743738" y="5192837"/>
            <a:ext cx="239681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24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771873" y="4204631"/>
            <a:ext cx="195031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17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768650" y="6168582"/>
            <a:ext cx="195031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31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3255835" y="2253132"/>
            <a:ext cx="124068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4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3220133" y="4217083"/>
            <a:ext cx="209996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18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3204282" y="5192837"/>
            <a:ext cx="221336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25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3228456" y="3241338"/>
            <a:ext cx="177648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11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4728831" y="2253132"/>
            <a:ext cx="105722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5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4674877" y="4204631"/>
            <a:ext cx="206857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19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4680407" y="3241338"/>
            <a:ext cx="204438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12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4661239" y="5205289"/>
            <a:ext cx="233647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26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6173336" y="2265584"/>
            <a:ext cx="118033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6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6110004" y="4204631"/>
            <a:ext cx="240644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20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6129798" y="3228887"/>
            <a:ext cx="195031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13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6117841" y="5192837"/>
            <a:ext cx="221821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27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7578554" y="3228887"/>
            <a:ext cx="212891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14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7573267" y="5192837"/>
            <a:ext cx="236786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28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7581580" y="4217092"/>
            <a:ext cx="204438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21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9097806" y="1289848"/>
            <a:ext cx="88824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1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9039098" y="3228887"/>
            <a:ext cx="194546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15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9021079" y="4217092"/>
            <a:ext cx="231237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22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9028683" y="5192837"/>
            <a:ext cx="233647" cy="31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b="true" sz="1863">
                <a:solidFill>
                  <a:srgbClr val="FFFFFF"/>
                </a:solidFill>
                <a:latin typeface="Alegreya Bold"/>
                <a:ea typeface="Alegreya Bold"/>
                <a:cs typeface="Alegreya Bold"/>
                <a:sym typeface="Alegreya Bold"/>
              </a:rPr>
              <a:t>29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3525379" y="4247348"/>
            <a:ext cx="1017126" cy="243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0"/>
              </a:lnSpc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День воссоединения Крыма с Россией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6445188" y="5269887"/>
            <a:ext cx="828344" cy="243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0"/>
              </a:lnSpc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Всемирный день театра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9365305" y="1356523"/>
            <a:ext cx="2007451" cy="198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День кошек 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в России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616402" y="2312130"/>
            <a:ext cx="893894" cy="196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День рождения </a:t>
            </a:r>
          </a:p>
          <a:p>
            <a:pPr algn="l" marL="0" indent="0" lvl="0">
              <a:lnSpc>
                <a:spcPts val="759"/>
              </a:lnSpc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К.Д. ушинского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 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2095080" y="2327060"/>
            <a:ext cx="916849" cy="196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В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семирный день 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дикой природы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3526304" y="2327060"/>
            <a:ext cx="877697" cy="196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День весенней 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безопасности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616402" y="3308013"/>
            <a:ext cx="811900" cy="200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День рождения 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Ю.Гагарина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4995190" y="3295562"/>
            <a:ext cx="943790" cy="196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В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семирный день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 ананаса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2095080" y="3295562"/>
            <a:ext cx="919861" cy="196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М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еждународный 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день 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 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диетолога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6439129" y="3295562"/>
            <a:ext cx="2103820" cy="200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ень рождения 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С.Михалкова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7905745" y="3308013"/>
            <a:ext cx="924898" cy="279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В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семирный день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 математики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</a:p>
        </p:txBody>
      </p:sp>
      <p:sp>
        <p:nvSpPr>
          <p:cNvPr name="TextBox 92" id="92"/>
          <p:cNvSpPr txBox="true"/>
          <p:nvPr/>
        </p:nvSpPr>
        <p:spPr>
          <a:xfrm rot="0">
            <a:off x="9343899" y="3330517"/>
            <a:ext cx="1506994" cy="102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ень добрых  дел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616402" y="4271306"/>
            <a:ext cx="926095" cy="196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ень цветных 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карандашей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2071679" y="4294907"/>
            <a:ext cx="793673" cy="196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ень гречневой каши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4950075" y="4280652"/>
            <a:ext cx="1159929" cy="196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ень моряка подводника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6422931" y="4318511"/>
            <a:ext cx="2148334" cy="196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В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семирный день 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земли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7905745" y="4294907"/>
            <a:ext cx="853696" cy="196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В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семирный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 день поэзии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9376141" y="4296023"/>
            <a:ext cx="962184" cy="200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Всемирный день водных ресурсов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600911" y="5259512"/>
            <a:ext cx="1384170" cy="380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Всемирный 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метеорологический 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день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</a:p>
        </p:txBody>
      </p:sp>
      <p:sp>
        <p:nvSpPr>
          <p:cNvPr name="TextBox 100" id="100"/>
          <p:cNvSpPr txBox="true"/>
          <p:nvPr/>
        </p:nvSpPr>
        <p:spPr>
          <a:xfrm rot="0">
            <a:off x="2065510" y="5259512"/>
            <a:ext cx="2191950" cy="196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ень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рождения Паровоза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3511342" y="5259512"/>
            <a:ext cx="1121322" cy="196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День рождения почтовой открытки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7918421" y="5262260"/>
            <a:ext cx="828344" cy="121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0"/>
              </a:lnSpc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Час Земли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9365305" y="5262559"/>
            <a:ext cx="2095057" cy="243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80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Международный </a:t>
            </a:r>
          </a:p>
          <a:p>
            <a:pPr algn="l" marL="0" indent="0" lvl="0">
              <a:lnSpc>
                <a:spcPts val="980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день русалки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616402" y="6247753"/>
            <a:ext cx="1981582" cy="104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ень вулканолога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2048926" y="6235257"/>
            <a:ext cx="816426" cy="195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</a:t>
            </a: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ень рождения </a:t>
            </a:r>
          </a:p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К.И. Чуковского</a:t>
            </a:r>
          </a:p>
        </p:txBody>
      </p:sp>
      <p:sp>
        <p:nvSpPr>
          <p:cNvPr name="TextBox 106" id="106"/>
          <p:cNvSpPr txBox="true"/>
          <p:nvPr/>
        </p:nvSpPr>
        <p:spPr>
          <a:xfrm rot="0">
            <a:off x="4986952" y="2319807"/>
            <a:ext cx="943790" cy="289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День выключенных гаджетов</a:t>
            </a:r>
          </a:p>
        </p:txBody>
      </p:sp>
      <p:sp>
        <p:nvSpPr>
          <p:cNvPr name="TextBox 107" id="107"/>
          <p:cNvSpPr txBox="true"/>
          <p:nvPr/>
        </p:nvSpPr>
        <p:spPr>
          <a:xfrm rot="0">
            <a:off x="3558504" y="3300112"/>
            <a:ext cx="919861" cy="346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0"/>
              </a:lnSpc>
            </a:pPr>
            <a:r>
              <a:rPr lang="en-US" b="true" sz="882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День выхода первой книги в России</a:t>
            </a:r>
          </a:p>
        </p:txBody>
      </p:sp>
      <p:sp>
        <p:nvSpPr>
          <p:cNvPr name="TextBox 108" id="108"/>
          <p:cNvSpPr txBox="true"/>
          <p:nvPr/>
        </p:nvSpPr>
        <p:spPr>
          <a:xfrm rot="0">
            <a:off x="4979626" y="5271964"/>
            <a:ext cx="1179812" cy="196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9"/>
              </a:lnSpc>
              <a:spcBef>
                <a:spcPct val="0"/>
              </a:spcBef>
            </a:pPr>
            <a:r>
              <a:rPr lang="en-US" b="true" sz="882" strike="noStrike" u="none">
                <a:solidFill>
                  <a:srgbClr val="505A65"/>
                </a:solidFill>
                <a:latin typeface="Alegreya Bold"/>
                <a:ea typeface="Alegreya Bold"/>
                <a:cs typeface="Alegreya Bold"/>
                <a:sym typeface="Alegreya Bold"/>
              </a:rPr>
              <a:t>День  пирожков с капустой.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46755" y="3219226"/>
            <a:ext cx="2645245" cy="3227350"/>
            <a:chOff x="0" y="0"/>
            <a:chExt cx="1054031" cy="12859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4031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54031">
                  <a:moveTo>
                    <a:pt x="0" y="0"/>
                  </a:moveTo>
                  <a:lnTo>
                    <a:pt x="1054031" y="0"/>
                  </a:lnTo>
                  <a:lnTo>
                    <a:pt x="1054031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1054031" cy="12669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345453" y="3301707"/>
            <a:ext cx="2682252" cy="3218835"/>
            <a:chOff x="0" y="0"/>
            <a:chExt cx="1068777" cy="128258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68777" cy="1282585"/>
            </a:xfrm>
            <a:custGeom>
              <a:avLst/>
              <a:gdLst/>
              <a:ahLst/>
              <a:cxnLst/>
              <a:rect r="r" b="b" t="t" l="l"/>
              <a:pathLst>
                <a:path h="1282585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2585"/>
                  </a:lnTo>
                  <a:lnTo>
                    <a:pt x="0" y="1282585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068777" cy="1311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683823" y="3227741"/>
            <a:ext cx="2682252" cy="3227350"/>
            <a:chOff x="0" y="0"/>
            <a:chExt cx="1068777" cy="12859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366075" y="13164"/>
            <a:ext cx="2682252" cy="3218835"/>
            <a:chOff x="0" y="0"/>
            <a:chExt cx="1068777" cy="128258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8777" cy="1282585"/>
            </a:xfrm>
            <a:custGeom>
              <a:avLst/>
              <a:gdLst/>
              <a:ahLst/>
              <a:cxnLst/>
              <a:rect r="r" b="b" t="t" l="l"/>
              <a:pathLst>
                <a:path h="1282585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2585"/>
                  </a:lnTo>
                  <a:lnTo>
                    <a:pt x="0" y="1282585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068777" cy="1311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682252" y="391"/>
            <a:ext cx="2682252" cy="3227350"/>
            <a:chOff x="0" y="0"/>
            <a:chExt cx="1068777" cy="128597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068777" cy="1324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10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0" y="3219226"/>
            <a:ext cx="2682252" cy="3227350"/>
            <a:chOff x="0" y="0"/>
            <a:chExt cx="1068777" cy="12859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790410" y="138797"/>
            <a:ext cx="272939" cy="264234"/>
            <a:chOff x="0" y="0"/>
            <a:chExt cx="93321" cy="9034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004AAD">
                <a:alpha val="48627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3246" lIns="53246" bIns="53246" rIns="53246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469278" y="159677"/>
            <a:ext cx="272939" cy="264234"/>
            <a:chOff x="0" y="0"/>
            <a:chExt cx="93321" cy="9034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CB6CE6">
                <a:alpha val="48627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3246" lIns="53246" bIns="53246" rIns="53246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0" y="391"/>
            <a:ext cx="2682252" cy="3227350"/>
            <a:chOff x="0" y="0"/>
            <a:chExt cx="1068777" cy="128597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046755" y="13164"/>
            <a:ext cx="2645245" cy="3218835"/>
            <a:chOff x="0" y="0"/>
            <a:chExt cx="1054031" cy="128258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54031" cy="1282585"/>
            </a:xfrm>
            <a:custGeom>
              <a:avLst/>
              <a:gdLst/>
              <a:ahLst/>
              <a:cxnLst/>
              <a:rect r="r" b="b" t="t" l="l"/>
              <a:pathLst>
                <a:path h="1282585" w="1054031">
                  <a:moveTo>
                    <a:pt x="0" y="0"/>
                  </a:moveTo>
                  <a:lnTo>
                    <a:pt x="1054031" y="0"/>
                  </a:lnTo>
                  <a:lnTo>
                    <a:pt x="1054031" y="1282585"/>
                  </a:lnTo>
                  <a:lnTo>
                    <a:pt x="0" y="1282585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054031" cy="13206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10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083281" y="138797"/>
            <a:ext cx="260399" cy="252095"/>
            <a:chOff x="0" y="0"/>
            <a:chExt cx="93321" cy="9034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FF0606">
                <a:alpha val="48627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62413" y="3353060"/>
            <a:ext cx="260399" cy="252095"/>
            <a:chOff x="0" y="0"/>
            <a:chExt cx="93321" cy="9034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FF914D">
                <a:alpha val="48627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2834652" y="3353060"/>
            <a:ext cx="260399" cy="252095"/>
            <a:chOff x="0" y="0"/>
            <a:chExt cx="93321" cy="9034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FFDE59">
                <a:alpha val="48627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5469278" y="3408750"/>
            <a:ext cx="260399" cy="252095"/>
            <a:chOff x="0" y="0"/>
            <a:chExt cx="93321" cy="9034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00BF63">
                <a:alpha val="48627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8213481" y="3408750"/>
            <a:ext cx="260399" cy="252095"/>
            <a:chOff x="0" y="0"/>
            <a:chExt cx="93321" cy="90345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5CE1E6">
                <a:alpha val="48627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62413" y="155022"/>
            <a:ext cx="260399" cy="256536"/>
            <a:chOff x="0" y="0"/>
            <a:chExt cx="347199" cy="342048"/>
          </a:xfrm>
        </p:grpSpPr>
        <p:grpSp>
          <p:nvGrpSpPr>
            <p:cNvPr name="Group 48" id="48"/>
            <p:cNvGrpSpPr/>
            <p:nvPr/>
          </p:nvGrpSpPr>
          <p:grpSpPr>
            <a:xfrm rot="0">
              <a:off x="0" y="5921"/>
              <a:ext cx="347199" cy="336126"/>
              <a:chOff x="0" y="0"/>
              <a:chExt cx="93321" cy="90345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93321" cy="90345"/>
              </a:xfrm>
              <a:custGeom>
                <a:avLst/>
                <a:gdLst/>
                <a:ahLst/>
                <a:cxnLst/>
                <a:rect r="r" b="b" t="t" l="l"/>
                <a:pathLst>
                  <a:path h="90345" w="93321">
                    <a:moveTo>
                      <a:pt x="0" y="0"/>
                    </a:moveTo>
                    <a:lnTo>
                      <a:pt x="93321" y="0"/>
                    </a:lnTo>
                    <a:lnTo>
                      <a:pt x="93321" y="90345"/>
                    </a:lnTo>
                    <a:lnTo>
                      <a:pt x="0" y="90345"/>
                    </a:lnTo>
                    <a:close/>
                  </a:path>
                </a:pathLst>
              </a:custGeom>
              <a:solidFill>
                <a:srgbClr val="5CE1E6">
                  <a:alpha val="48627"/>
                </a:srgbClr>
              </a:soli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0" y="-28575"/>
                <a:ext cx="93321" cy="1189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sp>
          <p:nvSpPr>
            <p:cNvPr name="TextBox 51" id="51"/>
            <p:cNvSpPr txBox="true"/>
            <p:nvPr/>
          </p:nvSpPr>
          <p:spPr>
            <a:xfrm rot="0">
              <a:off x="101071" y="-28575"/>
              <a:ext cx="145058" cy="3333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sp>
        <p:nvSpPr>
          <p:cNvPr name="Freeform 52" id="52"/>
          <p:cNvSpPr/>
          <p:nvPr/>
        </p:nvSpPr>
        <p:spPr>
          <a:xfrm flipH="false" flipV="false" rot="0">
            <a:off x="756000" y="1614066"/>
            <a:ext cx="1062884" cy="1513002"/>
          </a:xfrm>
          <a:custGeom>
            <a:avLst/>
            <a:gdLst/>
            <a:ahLst/>
            <a:cxnLst/>
            <a:rect r="r" b="b" t="t" l="l"/>
            <a:pathLst>
              <a:path h="1513002" w="1062884">
                <a:moveTo>
                  <a:pt x="0" y="0"/>
                </a:moveTo>
                <a:lnTo>
                  <a:pt x="1062884" y="0"/>
                </a:lnTo>
                <a:lnTo>
                  <a:pt x="1062884" y="1513002"/>
                </a:lnTo>
                <a:lnTo>
                  <a:pt x="0" y="1513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650356" y="652296"/>
            <a:ext cx="841396" cy="838025"/>
          </a:xfrm>
          <a:custGeom>
            <a:avLst/>
            <a:gdLst/>
            <a:ahLst/>
            <a:cxnLst/>
            <a:rect r="r" b="b" t="t" l="l"/>
            <a:pathLst>
              <a:path h="838025" w="841396">
                <a:moveTo>
                  <a:pt x="0" y="0"/>
                </a:moveTo>
                <a:lnTo>
                  <a:pt x="841396" y="0"/>
                </a:lnTo>
                <a:lnTo>
                  <a:pt x="841396" y="838025"/>
                </a:lnTo>
                <a:lnTo>
                  <a:pt x="0" y="838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3063349" y="960163"/>
            <a:ext cx="1860830" cy="2166905"/>
          </a:xfrm>
          <a:custGeom>
            <a:avLst/>
            <a:gdLst/>
            <a:ahLst/>
            <a:cxnLst/>
            <a:rect r="r" b="b" t="t" l="l"/>
            <a:pathLst>
              <a:path h="2166905" w="1860830">
                <a:moveTo>
                  <a:pt x="0" y="0"/>
                </a:moveTo>
                <a:lnTo>
                  <a:pt x="1860829" y="0"/>
                </a:lnTo>
                <a:lnTo>
                  <a:pt x="1860829" y="2166905"/>
                </a:lnTo>
                <a:lnTo>
                  <a:pt x="0" y="21669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5774078" y="657942"/>
            <a:ext cx="1941351" cy="2469126"/>
          </a:xfrm>
          <a:custGeom>
            <a:avLst/>
            <a:gdLst/>
            <a:ahLst/>
            <a:cxnLst/>
            <a:rect r="r" b="b" t="t" l="l"/>
            <a:pathLst>
              <a:path h="2469126" w="1941351">
                <a:moveTo>
                  <a:pt x="0" y="0"/>
                </a:moveTo>
                <a:lnTo>
                  <a:pt x="1941351" y="0"/>
                </a:lnTo>
                <a:lnTo>
                  <a:pt x="1941351" y="2469126"/>
                </a:lnTo>
                <a:lnTo>
                  <a:pt x="0" y="24691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8407999" y="960163"/>
            <a:ext cx="1855522" cy="1989836"/>
          </a:xfrm>
          <a:custGeom>
            <a:avLst/>
            <a:gdLst/>
            <a:ahLst/>
            <a:cxnLst/>
            <a:rect r="r" b="b" t="t" l="l"/>
            <a:pathLst>
              <a:path h="1989836" w="1855522">
                <a:moveTo>
                  <a:pt x="0" y="0"/>
                </a:moveTo>
                <a:lnTo>
                  <a:pt x="1855523" y="0"/>
                </a:lnTo>
                <a:lnTo>
                  <a:pt x="1855523" y="1989836"/>
                </a:lnTo>
                <a:lnTo>
                  <a:pt x="0" y="1989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163817" y="4445886"/>
            <a:ext cx="2112010" cy="1408007"/>
          </a:xfrm>
          <a:custGeom>
            <a:avLst/>
            <a:gdLst/>
            <a:ahLst/>
            <a:cxnLst/>
            <a:rect r="r" b="b" t="t" l="l"/>
            <a:pathLst>
              <a:path h="1408007" w="2112010">
                <a:moveTo>
                  <a:pt x="0" y="0"/>
                </a:moveTo>
                <a:lnTo>
                  <a:pt x="2112010" y="0"/>
                </a:lnTo>
                <a:lnTo>
                  <a:pt x="2112010" y="1408006"/>
                </a:lnTo>
                <a:lnTo>
                  <a:pt x="0" y="14080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2790410" y="4178245"/>
            <a:ext cx="2469318" cy="1848292"/>
          </a:xfrm>
          <a:custGeom>
            <a:avLst/>
            <a:gdLst/>
            <a:ahLst/>
            <a:cxnLst/>
            <a:rect r="r" b="b" t="t" l="l"/>
            <a:pathLst>
              <a:path h="1848292" w="2469318">
                <a:moveTo>
                  <a:pt x="0" y="0"/>
                </a:moveTo>
                <a:lnTo>
                  <a:pt x="2469318" y="0"/>
                </a:lnTo>
                <a:lnTo>
                  <a:pt x="2469318" y="1848292"/>
                </a:lnTo>
                <a:lnTo>
                  <a:pt x="0" y="1848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8488778" y="3858906"/>
            <a:ext cx="1865228" cy="2486971"/>
          </a:xfrm>
          <a:custGeom>
            <a:avLst/>
            <a:gdLst/>
            <a:ahLst/>
            <a:cxnLst/>
            <a:rect r="r" b="b" t="t" l="l"/>
            <a:pathLst>
              <a:path h="2486971" w="1865228">
                <a:moveTo>
                  <a:pt x="0" y="0"/>
                </a:moveTo>
                <a:lnTo>
                  <a:pt x="1865228" y="0"/>
                </a:lnTo>
                <a:lnTo>
                  <a:pt x="1865228" y="2486970"/>
                </a:lnTo>
                <a:lnTo>
                  <a:pt x="0" y="24869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60" id="60"/>
          <p:cNvSpPr txBox="true"/>
          <p:nvPr/>
        </p:nvSpPr>
        <p:spPr>
          <a:xfrm rot="0">
            <a:off x="2869863" y="125324"/>
            <a:ext cx="114032" cy="277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1"/>
              </a:lnSpc>
            </a:pPr>
            <a:r>
              <a:rPr lang="en-US" sz="157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5549147" y="116922"/>
            <a:ext cx="114032" cy="277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1"/>
              </a:lnSpc>
            </a:pPr>
            <a:r>
              <a:rPr lang="en-US" sz="157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238216" y="3324485"/>
            <a:ext cx="10879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2910455" y="3347980"/>
            <a:ext cx="10879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5555003" y="3380175"/>
            <a:ext cx="10879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8299206" y="3391922"/>
            <a:ext cx="10879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8448456" y="140548"/>
            <a:ext cx="1945873" cy="727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ВСЕМИРНЫЙ ДЕНЬ ДИКОЙ ПРИРОДЫ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515115" y="3236493"/>
            <a:ext cx="1701983" cy="50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ГРАММАТИКИ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8578655" y="3343535"/>
            <a:ext cx="2103820" cy="741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РОЖДЕНИЯ П.П.ЕРШОВА</a:t>
            </a:r>
          </a:p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</a:p>
        </p:txBody>
      </p:sp>
      <p:sp>
        <p:nvSpPr>
          <p:cNvPr name="TextBox 69" id="69"/>
          <p:cNvSpPr txBox="true"/>
          <p:nvPr/>
        </p:nvSpPr>
        <p:spPr>
          <a:xfrm rot="0">
            <a:off x="8149437" y="121970"/>
            <a:ext cx="10879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422813" y="145497"/>
            <a:ext cx="1853014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ПЕРВЫЙ ДЕНЬ ВЕСНЫ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3168124" y="141020"/>
            <a:ext cx="2007451" cy="511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КОШЕК В РОССИИ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5889995" y="141020"/>
            <a:ext cx="2051985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РОЖДЕНИЯ К.Д. УШИНСКОГО 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3247451" y="3292182"/>
            <a:ext cx="2012277" cy="50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ВЕСЕННЕЙ БЕЗОПАСНОСТИ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5774078" y="3292182"/>
            <a:ext cx="2069427" cy="727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ВЫКЛЮЧЕННЫХ ГАДЖЕТОВ</a:t>
            </a:r>
          </a:p>
        </p:txBody>
      </p:sp>
      <p:sp>
        <p:nvSpPr>
          <p:cNvPr name="Freeform 75" id="75"/>
          <p:cNvSpPr/>
          <p:nvPr/>
        </p:nvSpPr>
        <p:spPr>
          <a:xfrm flipH="false" flipV="false" rot="0">
            <a:off x="5663180" y="4258106"/>
            <a:ext cx="1969218" cy="1969218"/>
          </a:xfrm>
          <a:custGeom>
            <a:avLst/>
            <a:gdLst/>
            <a:ahLst/>
            <a:cxnLst/>
            <a:rect r="r" b="b" t="t" l="l"/>
            <a:pathLst>
              <a:path h="1969218" w="1969218">
                <a:moveTo>
                  <a:pt x="0" y="0"/>
                </a:moveTo>
                <a:lnTo>
                  <a:pt x="1969218" y="0"/>
                </a:lnTo>
                <a:lnTo>
                  <a:pt x="1969218" y="1969218"/>
                </a:lnTo>
                <a:lnTo>
                  <a:pt x="0" y="1969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27497" y="391"/>
            <a:ext cx="2682252" cy="3218835"/>
            <a:chOff x="0" y="0"/>
            <a:chExt cx="1068777" cy="12825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8777" cy="1282585"/>
            </a:xfrm>
            <a:custGeom>
              <a:avLst/>
              <a:gdLst/>
              <a:ahLst/>
              <a:cxnLst/>
              <a:rect r="r" b="b" t="t" l="l"/>
              <a:pathLst>
                <a:path h="1282585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2585"/>
                  </a:lnTo>
                  <a:lnTo>
                    <a:pt x="0" y="1282585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068777" cy="1311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682252" y="391"/>
            <a:ext cx="2682252" cy="3227350"/>
            <a:chOff x="0" y="0"/>
            <a:chExt cx="1068777" cy="12859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391"/>
            <a:ext cx="2682252" cy="3227350"/>
            <a:chOff x="0" y="0"/>
            <a:chExt cx="1068777" cy="12859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009748" y="391"/>
            <a:ext cx="2682252" cy="3218835"/>
            <a:chOff x="0" y="0"/>
            <a:chExt cx="1068777" cy="128258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8777" cy="1282585"/>
            </a:xfrm>
            <a:custGeom>
              <a:avLst/>
              <a:gdLst/>
              <a:ahLst/>
              <a:cxnLst/>
              <a:rect r="r" b="b" t="t" l="l"/>
              <a:pathLst>
                <a:path h="1282585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2585"/>
                  </a:lnTo>
                  <a:lnTo>
                    <a:pt x="0" y="1282585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19050"/>
              <a:ext cx="1068777" cy="12635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5643" y="163441"/>
            <a:ext cx="260399" cy="252095"/>
            <a:chOff x="0" y="0"/>
            <a:chExt cx="93321" cy="9034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004AAD">
                <a:alpha val="48627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739402" y="171932"/>
            <a:ext cx="260399" cy="252095"/>
            <a:chOff x="0" y="0"/>
            <a:chExt cx="93321" cy="9034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CB6CE6">
                <a:alpha val="48627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0" y="3219226"/>
            <a:ext cx="2682252" cy="3227350"/>
            <a:chOff x="0" y="0"/>
            <a:chExt cx="1068777" cy="128597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2682252" y="3219226"/>
            <a:ext cx="2682252" cy="3227350"/>
            <a:chOff x="0" y="0"/>
            <a:chExt cx="1068777" cy="128597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364503" y="3219226"/>
            <a:ext cx="2645245" cy="3227350"/>
            <a:chOff x="0" y="0"/>
            <a:chExt cx="1054031" cy="128597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54031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54031">
                  <a:moveTo>
                    <a:pt x="0" y="0"/>
                  </a:moveTo>
                  <a:lnTo>
                    <a:pt x="1054031" y="0"/>
                  </a:lnTo>
                  <a:lnTo>
                    <a:pt x="1054031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1054031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009748" y="3219226"/>
            <a:ext cx="2682252" cy="3227350"/>
            <a:chOff x="0" y="0"/>
            <a:chExt cx="1068777" cy="128597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142005" y="3339718"/>
            <a:ext cx="260399" cy="252095"/>
            <a:chOff x="0" y="0"/>
            <a:chExt cx="93321" cy="9034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004AAD">
                <a:alpha val="48627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552988" y="3363213"/>
            <a:ext cx="260399" cy="252095"/>
            <a:chOff x="0" y="0"/>
            <a:chExt cx="93321" cy="9034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5CE1E6">
                <a:alpha val="48627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2760808" y="3391281"/>
            <a:ext cx="260399" cy="252095"/>
            <a:chOff x="0" y="0"/>
            <a:chExt cx="93321" cy="9034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00BF63">
                <a:alpha val="48627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25643" y="3391281"/>
            <a:ext cx="260399" cy="252095"/>
            <a:chOff x="0" y="0"/>
            <a:chExt cx="93321" cy="9034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FFDE59">
                <a:alpha val="48627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8124048" y="163441"/>
            <a:ext cx="260399" cy="252095"/>
            <a:chOff x="0" y="0"/>
            <a:chExt cx="93321" cy="90345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FF914D">
                <a:alpha val="48627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5552988" y="151694"/>
            <a:ext cx="260399" cy="252095"/>
            <a:chOff x="0" y="0"/>
            <a:chExt cx="93321" cy="90345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FF0606">
                <a:alpha val="48627"/>
              </a:srgbClr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50" id="50"/>
          <p:cNvSpPr/>
          <p:nvPr/>
        </p:nvSpPr>
        <p:spPr>
          <a:xfrm flipH="false" flipV="false" rot="0">
            <a:off x="343229" y="1326354"/>
            <a:ext cx="1891923" cy="1672418"/>
          </a:xfrm>
          <a:custGeom>
            <a:avLst/>
            <a:gdLst/>
            <a:ahLst/>
            <a:cxnLst/>
            <a:rect r="r" b="b" t="t" l="l"/>
            <a:pathLst>
              <a:path h="1672418" w="1891923">
                <a:moveTo>
                  <a:pt x="0" y="0"/>
                </a:moveTo>
                <a:lnTo>
                  <a:pt x="1891923" y="0"/>
                </a:lnTo>
                <a:lnTo>
                  <a:pt x="1891923" y="1672418"/>
                </a:lnTo>
                <a:lnTo>
                  <a:pt x="0" y="1672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2891008" y="901701"/>
            <a:ext cx="1923908" cy="2054909"/>
          </a:xfrm>
          <a:custGeom>
            <a:avLst/>
            <a:gdLst/>
            <a:ahLst/>
            <a:cxnLst/>
            <a:rect r="r" b="b" t="t" l="l"/>
            <a:pathLst>
              <a:path h="2054909" w="1923908">
                <a:moveTo>
                  <a:pt x="0" y="0"/>
                </a:moveTo>
                <a:lnTo>
                  <a:pt x="1923908" y="0"/>
                </a:lnTo>
                <a:lnTo>
                  <a:pt x="1923908" y="2054909"/>
                </a:lnTo>
                <a:lnTo>
                  <a:pt x="0" y="20549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5607370" y="797987"/>
            <a:ext cx="2288078" cy="2262338"/>
          </a:xfrm>
          <a:custGeom>
            <a:avLst/>
            <a:gdLst/>
            <a:ahLst/>
            <a:cxnLst/>
            <a:rect r="r" b="b" t="t" l="l"/>
            <a:pathLst>
              <a:path h="2262338" w="2288078">
                <a:moveTo>
                  <a:pt x="0" y="0"/>
                </a:moveTo>
                <a:lnTo>
                  <a:pt x="2288078" y="0"/>
                </a:lnTo>
                <a:lnTo>
                  <a:pt x="2288078" y="2262338"/>
                </a:lnTo>
                <a:lnTo>
                  <a:pt x="0" y="2262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8155147" y="861359"/>
            <a:ext cx="2391455" cy="2137413"/>
          </a:xfrm>
          <a:custGeom>
            <a:avLst/>
            <a:gdLst/>
            <a:ahLst/>
            <a:cxnLst/>
            <a:rect r="r" b="b" t="t" l="l"/>
            <a:pathLst>
              <a:path h="2137413" w="2391455">
                <a:moveTo>
                  <a:pt x="0" y="0"/>
                </a:moveTo>
                <a:lnTo>
                  <a:pt x="2391455" y="0"/>
                </a:lnTo>
                <a:lnTo>
                  <a:pt x="2391455" y="2137413"/>
                </a:lnTo>
                <a:lnTo>
                  <a:pt x="0" y="21374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462" t="0" r="-19602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5770545" y="3885437"/>
            <a:ext cx="2054600" cy="2399214"/>
          </a:xfrm>
          <a:custGeom>
            <a:avLst/>
            <a:gdLst/>
            <a:ahLst/>
            <a:cxnLst/>
            <a:rect r="r" b="b" t="t" l="l"/>
            <a:pathLst>
              <a:path h="2399214" w="2054600">
                <a:moveTo>
                  <a:pt x="0" y="0"/>
                </a:moveTo>
                <a:lnTo>
                  <a:pt x="2054600" y="0"/>
                </a:lnTo>
                <a:lnTo>
                  <a:pt x="2054600" y="2399214"/>
                </a:lnTo>
                <a:lnTo>
                  <a:pt x="0" y="23992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211726" y="4104445"/>
            <a:ext cx="2171107" cy="1994705"/>
          </a:xfrm>
          <a:custGeom>
            <a:avLst/>
            <a:gdLst/>
            <a:ahLst/>
            <a:cxnLst/>
            <a:rect r="r" b="b" t="t" l="l"/>
            <a:pathLst>
              <a:path h="1994705" w="2171107">
                <a:moveTo>
                  <a:pt x="0" y="0"/>
                </a:moveTo>
                <a:lnTo>
                  <a:pt x="2171107" y="0"/>
                </a:lnTo>
                <a:lnTo>
                  <a:pt x="2171107" y="1994705"/>
                </a:lnTo>
                <a:lnTo>
                  <a:pt x="0" y="19947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56" id="56"/>
          <p:cNvSpPr txBox="true"/>
          <p:nvPr/>
        </p:nvSpPr>
        <p:spPr>
          <a:xfrm rot="0">
            <a:off x="211726" y="158361"/>
            <a:ext cx="10879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2770730" y="143357"/>
            <a:ext cx="21758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9180433" y="2471842"/>
            <a:ext cx="217084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14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133151" y="135471"/>
            <a:ext cx="1922936" cy="50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ТЮЛЬПАНОВ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946737" y="135471"/>
            <a:ext cx="1948711" cy="50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МЕЖДУНАРОДНЫЙ ЖЕНСКИЙ ДЕНЬ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5607370" y="134866"/>
            <a:ext cx="10882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8178430" y="175342"/>
            <a:ext cx="10882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25672" y="3362706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2782244" y="3374454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5553018" y="3334638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8145484" y="3334638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7481606" y="4203600"/>
            <a:ext cx="210931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16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516842" y="153916"/>
            <a:ext cx="1648568" cy="951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РОЖДЕНИЯ ТЕЛЕФОННОГО АППАРАТА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5869444" y="3296097"/>
            <a:ext cx="2140305" cy="50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ВСЕМИРНЫЙ ДЕНЬ АНАНАСА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8497654" y="3296097"/>
            <a:ext cx="1753492" cy="727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РОЖДЕНИЯ С.МИХАЛКОВА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8497654" y="119944"/>
            <a:ext cx="2682252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РОЖДЕНИЯ Ю.ГАГАРИНА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446697" y="3381756"/>
            <a:ext cx="2140305" cy="50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МЕЖДУНАРОДНЫЙ ДЕНЬ ДИЕТОЛОГА</a:t>
            </a:r>
          </a:p>
        </p:txBody>
      </p:sp>
      <p:sp>
        <p:nvSpPr>
          <p:cNvPr name="Freeform 73" id="73"/>
          <p:cNvSpPr/>
          <p:nvPr/>
        </p:nvSpPr>
        <p:spPr>
          <a:xfrm flipH="false" flipV="false" rot="0">
            <a:off x="8481377" y="4023896"/>
            <a:ext cx="1738994" cy="2277508"/>
          </a:xfrm>
          <a:custGeom>
            <a:avLst/>
            <a:gdLst/>
            <a:ahLst/>
            <a:cxnLst/>
            <a:rect r="r" b="b" t="t" l="l"/>
            <a:pathLst>
              <a:path h="2277508" w="1738994">
                <a:moveTo>
                  <a:pt x="0" y="0"/>
                </a:moveTo>
                <a:lnTo>
                  <a:pt x="1738994" y="0"/>
                </a:lnTo>
                <a:lnTo>
                  <a:pt x="1738994" y="2277509"/>
                </a:lnTo>
                <a:lnTo>
                  <a:pt x="0" y="22775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6568" t="-5343" r="0" b="-7223"/>
            </a:stretch>
          </a:blipFill>
        </p:spPr>
      </p:sp>
      <p:sp>
        <p:nvSpPr>
          <p:cNvPr name="TextBox 74" id="74"/>
          <p:cNvSpPr txBox="true"/>
          <p:nvPr/>
        </p:nvSpPr>
        <p:spPr>
          <a:xfrm rot="0">
            <a:off x="3076262" y="3330193"/>
            <a:ext cx="2212041" cy="727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ВЫХОДА ПЕРВОЙ КНИГИ В РОССИИ</a:t>
            </a:r>
          </a:p>
        </p:txBody>
      </p:sp>
      <p:sp>
        <p:nvSpPr>
          <p:cNvPr name="Freeform 75" id="75"/>
          <p:cNvSpPr/>
          <p:nvPr/>
        </p:nvSpPr>
        <p:spPr>
          <a:xfrm flipH="false" flipV="false" rot="-65586">
            <a:off x="3094721" y="4121153"/>
            <a:ext cx="1772624" cy="2208878"/>
          </a:xfrm>
          <a:custGeom>
            <a:avLst/>
            <a:gdLst/>
            <a:ahLst/>
            <a:cxnLst/>
            <a:rect r="r" b="b" t="t" l="l"/>
            <a:pathLst>
              <a:path h="2208878" w="1772624">
                <a:moveTo>
                  <a:pt x="0" y="0"/>
                </a:moveTo>
                <a:lnTo>
                  <a:pt x="1772624" y="0"/>
                </a:lnTo>
                <a:lnTo>
                  <a:pt x="1772624" y="2208877"/>
                </a:lnTo>
                <a:lnTo>
                  <a:pt x="0" y="2208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27497" y="391"/>
            <a:ext cx="2682252" cy="3218835"/>
            <a:chOff x="0" y="0"/>
            <a:chExt cx="1068777" cy="12825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8777" cy="1282585"/>
            </a:xfrm>
            <a:custGeom>
              <a:avLst/>
              <a:gdLst/>
              <a:ahLst/>
              <a:cxnLst/>
              <a:rect r="r" b="b" t="t" l="l"/>
              <a:pathLst>
                <a:path h="1282585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2585"/>
                  </a:lnTo>
                  <a:lnTo>
                    <a:pt x="0" y="1282585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068777" cy="1311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682252" y="391"/>
            <a:ext cx="2682252" cy="3227350"/>
            <a:chOff x="0" y="0"/>
            <a:chExt cx="1068777" cy="12859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391"/>
            <a:ext cx="2682252" cy="3227350"/>
            <a:chOff x="0" y="0"/>
            <a:chExt cx="1068777" cy="12859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9127" y="103583"/>
            <a:ext cx="260399" cy="252095"/>
            <a:chOff x="0" y="0"/>
            <a:chExt cx="93321" cy="9034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CB6CE6">
                <a:alpha val="48627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009748" y="391"/>
            <a:ext cx="2682252" cy="3218835"/>
            <a:chOff x="0" y="0"/>
            <a:chExt cx="1068777" cy="128258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68777" cy="1282585"/>
            </a:xfrm>
            <a:custGeom>
              <a:avLst/>
              <a:gdLst/>
              <a:ahLst/>
              <a:cxnLst/>
              <a:rect r="r" b="b" t="t" l="l"/>
              <a:pathLst>
                <a:path h="1282585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2585"/>
                  </a:lnTo>
                  <a:lnTo>
                    <a:pt x="0" y="1282585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19050"/>
              <a:ext cx="1068777" cy="12635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0" y="3219226"/>
            <a:ext cx="2682252" cy="3227350"/>
            <a:chOff x="0" y="0"/>
            <a:chExt cx="1068777" cy="12859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009748" y="3219226"/>
            <a:ext cx="2682252" cy="3227350"/>
            <a:chOff x="0" y="0"/>
            <a:chExt cx="1068777" cy="128597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8151530" y="3355438"/>
            <a:ext cx="260399" cy="252095"/>
            <a:chOff x="0" y="0"/>
            <a:chExt cx="93321" cy="9034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CB6CE6">
                <a:alpha val="48627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364503" y="3219226"/>
            <a:ext cx="2645245" cy="3227350"/>
            <a:chOff x="0" y="0"/>
            <a:chExt cx="1054031" cy="128597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54031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54031">
                  <a:moveTo>
                    <a:pt x="0" y="0"/>
                  </a:moveTo>
                  <a:lnTo>
                    <a:pt x="1054031" y="0"/>
                  </a:lnTo>
                  <a:lnTo>
                    <a:pt x="1054031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1054031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440703" y="3331943"/>
            <a:ext cx="260399" cy="252095"/>
            <a:chOff x="0" y="0"/>
            <a:chExt cx="93321" cy="9034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004AAD">
                <a:alpha val="48627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682252" y="3227741"/>
            <a:ext cx="2682252" cy="3227350"/>
            <a:chOff x="0" y="0"/>
            <a:chExt cx="1068777" cy="128597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2762166" y="3355438"/>
            <a:ext cx="260399" cy="252095"/>
            <a:chOff x="0" y="0"/>
            <a:chExt cx="93321" cy="9034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5CE1E6">
                <a:alpha val="48627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09127" y="3361472"/>
            <a:ext cx="260399" cy="252095"/>
            <a:chOff x="0" y="0"/>
            <a:chExt cx="93321" cy="9034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00BF63">
                <a:alpha val="48627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8124048" y="148731"/>
            <a:ext cx="260399" cy="252095"/>
            <a:chOff x="0" y="0"/>
            <a:chExt cx="93321" cy="9034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FFDE59">
                <a:alpha val="48627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5474091" y="115330"/>
            <a:ext cx="260399" cy="252095"/>
            <a:chOff x="0" y="0"/>
            <a:chExt cx="93321" cy="90345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FF914D">
                <a:alpha val="48627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2762166" y="110059"/>
            <a:ext cx="260399" cy="252095"/>
            <a:chOff x="0" y="0"/>
            <a:chExt cx="93321" cy="90345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FF0606">
                <a:alpha val="48627"/>
              </a:srgbClr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50" id="50"/>
          <p:cNvSpPr/>
          <p:nvPr/>
        </p:nvSpPr>
        <p:spPr>
          <a:xfrm flipH="false" flipV="false" rot="0">
            <a:off x="296331" y="1427663"/>
            <a:ext cx="2089590" cy="1112707"/>
          </a:xfrm>
          <a:custGeom>
            <a:avLst/>
            <a:gdLst/>
            <a:ahLst/>
            <a:cxnLst/>
            <a:rect r="r" b="b" t="t" l="l"/>
            <a:pathLst>
              <a:path h="1112707" w="2089590">
                <a:moveTo>
                  <a:pt x="0" y="0"/>
                </a:moveTo>
                <a:lnTo>
                  <a:pt x="2089590" y="0"/>
                </a:lnTo>
                <a:lnTo>
                  <a:pt x="2089590" y="1112707"/>
                </a:lnTo>
                <a:lnTo>
                  <a:pt x="0" y="1112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2892365" y="826683"/>
            <a:ext cx="2320832" cy="2184483"/>
          </a:xfrm>
          <a:custGeom>
            <a:avLst/>
            <a:gdLst/>
            <a:ahLst/>
            <a:cxnLst/>
            <a:rect r="r" b="b" t="t" l="l"/>
            <a:pathLst>
              <a:path h="2184483" w="2320832">
                <a:moveTo>
                  <a:pt x="0" y="0"/>
                </a:moveTo>
                <a:lnTo>
                  <a:pt x="2320832" y="0"/>
                </a:lnTo>
                <a:lnTo>
                  <a:pt x="2320832" y="2184483"/>
                </a:lnTo>
                <a:lnTo>
                  <a:pt x="0" y="21844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5604290" y="1096248"/>
            <a:ext cx="2172956" cy="1914918"/>
          </a:xfrm>
          <a:custGeom>
            <a:avLst/>
            <a:gdLst/>
            <a:ahLst/>
            <a:cxnLst/>
            <a:rect r="r" b="b" t="t" l="l"/>
            <a:pathLst>
              <a:path h="1914918" w="2172956">
                <a:moveTo>
                  <a:pt x="0" y="0"/>
                </a:moveTo>
                <a:lnTo>
                  <a:pt x="2172956" y="0"/>
                </a:lnTo>
                <a:lnTo>
                  <a:pt x="2172956" y="1914918"/>
                </a:lnTo>
                <a:lnTo>
                  <a:pt x="0" y="1914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8679044" y="754984"/>
            <a:ext cx="1501483" cy="2327880"/>
          </a:xfrm>
          <a:custGeom>
            <a:avLst/>
            <a:gdLst/>
            <a:ahLst/>
            <a:cxnLst/>
            <a:rect r="r" b="b" t="t" l="l"/>
            <a:pathLst>
              <a:path h="2327880" w="1501483">
                <a:moveTo>
                  <a:pt x="0" y="0"/>
                </a:moveTo>
                <a:lnTo>
                  <a:pt x="1501483" y="0"/>
                </a:lnTo>
                <a:lnTo>
                  <a:pt x="1501483" y="2327881"/>
                </a:lnTo>
                <a:lnTo>
                  <a:pt x="0" y="23278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151969" y="4281070"/>
            <a:ext cx="2348916" cy="1885005"/>
          </a:xfrm>
          <a:custGeom>
            <a:avLst/>
            <a:gdLst/>
            <a:ahLst/>
            <a:cxnLst/>
            <a:rect r="r" b="b" t="t" l="l"/>
            <a:pathLst>
              <a:path h="1885005" w="2348916">
                <a:moveTo>
                  <a:pt x="0" y="0"/>
                </a:moveTo>
                <a:lnTo>
                  <a:pt x="2348916" y="0"/>
                </a:lnTo>
                <a:lnTo>
                  <a:pt x="2348916" y="1885005"/>
                </a:lnTo>
                <a:lnTo>
                  <a:pt x="0" y="18850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2955599" y="4321187"/>
            <a:ext cx="2135557" cy="1844888"/>
          </a:xfrm>
          <a:custGeom>
            <a:avLst/>
            <a:gdLst/>
            <a:ahLst/>
            <a:cxnLst/>
            <a:rect r="r" b="b" t="t" l="l"/>
            <a:pathLst>
              <a:path h="1844888" w="2135557">
                <a:moveTo>
                  <a:pt x="0" y="0"/>
                </a:moveTo>
                <a:lnTo>
                  <a:pt x="2135557" y="0"/>
                </a:lnTo>
                <a:lnTo>
                  <a:pt x="2135557" y="1844888"/>
                </a:lnTo>
                <a:lnTo>
                  <a:pt x="0" y="18448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0279" t="-23895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5512403" y="4185126"/>
            <a:ext cx="2235398" cy="1777142"/>
          </a:xfrm>
          <a:custGeom>
            <a:avLst/>
            <a:gdLst/>
            <a:ahLst/>
            <a:cxnLst/>
            <a:rect r="r" b="b" t="t" l="l"/>
            <a:pathLst>
              <a:path h="1777142" w="2235398">
                <a:moveTo>
                  <a:pt x="0" y="0"/>
                </a:moveTo>
                <a:lnTo>
                  <a:pt x="2235399" y="0"/>
                </a:lnTo>
                <a:lnTo>
                  <a:pt x="2235399" y="1777141"/>
                </a:lnTo>
                <a:lnTo>
                  <a:pt x="0" y="17771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8190723" y="3941012"/>
            <a:ext cx="2279617" cy="2265369"/>
          </a:xfrm>
          <a:custGeom>
            <a:avLst/>
            <a:gdLst/>
            <a:ahLst/>
            <a:cxnLst/>
            <a:rect r="r" b="b" t="t" l="l"/>
            <a:pathLst>
              <a:path h="2265369" w="2279617">
                <a:moveTo>
                  <a:pt x="0" y="0"/>
                </a:moveTo>
                <a:lnTo>
                  <a:pt x="2279617" y="0"/>
                </a:lnTo>
                <a:lnTo>
                  <a:pt x="2279617" y="2265369"/>
                </a:lnTo>
                <a:lnTo>
                  <a:pt x="0" y="226536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58" id="58"/>
          <p:cNvSpPr txBox="true"/>
          <p:nvPr/>
        </p:nvSpPr>
        <p:spPr>
          <a:xfrm rot="0">
            <a:off x="3146390" y="106440"/>
            <a:ext cx="2066807" cy="741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ИЗУЧЕНИЯ</a:t>
            </a:r>
          </a:p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БАБОЧЕК</a:t>
            </a:r>
          </a:p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</a:p>
        </p:txBody>
      </p:sp>
      <p:sp>
        <p:nvSpPr>
          <p:cNvPr name="TextBox 59" id="59"/>
          <p:cNvSpPr txBox="true"/>
          <p:nvPr/>
        </p:nvSpPr>
        <p:spPr>
          <a:xfrm rot="0">
            <a:off x="151969" y="75008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14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2805008" y="86755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14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5488358" y="81484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8124078" y="143651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16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30563" y="3326863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17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2783602" y="3356392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18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5462139" y="3332897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8142034" y="3303368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3253378" y="3665801"/>
            <a:ext cx="198872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17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5432662" y="4565303"/>
            <a:ext cx="226190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23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419391" y="94058"/>
            <a:ext cx="2212995" cy="730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ВСЕМИРНЫЙ ДЕНЬ МАТЕМАТИКИ</a:t>
            </a:r>
          </a:p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</a:p>
        </p:txBody>
      </p:sp>
      <p:sp>
        <p:nvSpPr>
          <p:cNvPr name="TextBox 70" id="70"/>
          <p:cNvSpPr txBox="true"/>
          <p:nvPr/>
        </p:nvSpPr>
        <p:spPr>
          <a:xfrm rot="0">
            <a:off x="5858315" y="87995"/>
            <a:ext cx="1506994" cy="50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ДОБРЫЙ ДЕЛ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8508273" y="139206"/>
            <a:ext cx="1988345" cy="50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ЦВЕТНЫХ КАРАНДАШЕЙ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3062397" y="3322418"/>
            <a:ext cx="2234793" cy="741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ВОССОЕДИНЕНИЯ КРЫМА С РОССИЕЙ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5815402" y="3329086"/>
            <a:ext cx="1932399" cy="50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МОРЯКА ПОДВОДНИКА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8478604" y="3303973"/>
            <a:ext cx="2148334" cy="50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ВСЕМИРНЫЙ ДЕНЬ ЗЕМЛИ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447705" y="3322418"/>
            <a:ext cx="2196446" cy="50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ГРЕЧНЕВОЙ КАШИ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46000" y="391"/>
            <a:ext cx="2682252" cy="3218835"/>
            <a:chOff x="0" y="0"/>
            <a:chExt cx="1068777" cy="12825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8777" cy="1282585"/>
            </a:xfrm>
            <a:custGeom>
              <a:avLst/>
              <a:gdLst/>
              <a:ahLst/>
              <a:cxnLst/>
              <a:rect r="r" b="b" t="t" l="l"/>
              <a:pathLst>
                <a:path h="1282585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2585"/>
                  </a:lnTo>
                  <a:lnTo>
                    <a:pt x="0" y="1282585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068777" cy="1311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682252" y="391"/>
            <a:ext cx="2682252" cy="3227350"/>
            <a:chOff x="0" y="0"/>
            <a:chExt cx="1068777" cy="12859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068777" cy="12955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0" indent="0" lvl="0">
                <a:lnSpc>
                  <a:spcPts val="18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391"/>
            <a:ext cx="2682252" cy="3227350"/>
            <a:chOff x="0" y="0"/>
            <a:chExt cx="1068777" cy="12859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009748" y="391"/>
            <a:ext cx="2682252" cy="3218835"/>
            <a:chOff x="0" y="0"/>
            <a:chExt cx="1068777" cy="128258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8777" cy="1282585"/>
            </a:xfrm>
            <a:custGeom>
              <a:avLst/>
              <a:gdLst/>
              <a:ahLst/>
              <a:cxnLst/>
              <a:rect r="r" b="b" t="t" l="l"/>
              <a:pathLst>
                <a:path h="1282585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2585"/>
                  </a:lnTo>
                  <a:lnTo>
                    <a:pt x="0" y="1282585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19050"/>
              <a:ext cx="1068777" cy="12635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0" y="3219226"/>
            <a:ext cx="2682252" cy="3227350"/>
            <a:chOff x="0" y="0"/>
            <a:chExt cx="1068777" cy="128597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682252" y="3227741"/>
            <a:ext cx="2682252" cy="3227350"/>
            <a:chOff x="0" y="0"/>
            <a:chExt cx="1068777" cy="128597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761943" y="3406556"/>
            <a:ext cx="260399" cy="252095"/>
            <a:chOff x="0" y="0"/>
            <a:chExt cx="93321" cy="9034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004AAD">
                <a:alpha val="48627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1745" y="3394808"/>
            <a:ext cx="260399" cy="252095"/>
            <a:chOff x="0" y="0"/>
            <a:chExt cx="93321" cy="9034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5CE1E6">
                <a:alpha val="48627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8120598" y="99489"/>
            <a:ext cx="260399" cy="252095"/>
            <a:chOff x="0" y="0"/>
            <a:chExt cx="93321" cy="9034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00BF63">
                <a:alpha val="48627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488328" y="157273"/>
            <a:ext cx="260399" cy="252095"/>
            <a:chOff x="0" y="0"/>
            <a:chExt cx="93321" cy="9034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FFDE59">
                <a:alpha val="48627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761943" y="157273"/>
            <a:ext cx="260399" cy="252095"/>
            <a:chOff x="0" y="0"/>
            <a:chExt cx="93321" cy="9034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FF914D">
                <a:alpha val="48627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13151" y="157273"/>
            <a:ext cx="260399" cy="252095"/>
            <a:chOff x="0" y="0"/>
            <a:chExt cx="93321" cy="9034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FF0606">
                <a:alpha val="48627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5910652" y="4453471"/>
            <a:ext cx="238249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29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367977" y="3818201"/>
            <a:ext cx="210931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19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835084" y="3818201"/>
            <a:ext cx="245383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20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089018" y="3376363"/>
            <a:ext cx="2323866" cy="432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94"/>
              </a:lnSpc>
              <a:spcBef>
                <a:spcPct val="0"/>
              </a:spcBef>
            </a:pPr>
            <a:r>
              <a:rPr lang="en-US" b="true" sz="1594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</a:t>
            </a: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ЕН</a:t>
            </a: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Ь </a:t>
            </a: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РО</a:t>
            </a: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Ж</a:t>
            </a: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</a:t>
            </a: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ИЯ</a:t>
            </a: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</a:t>
            </a: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ПОЧТ</a:t>
            </a: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О</a:t>
            </a: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В</a:t>
            </a: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О</a:t>
            </a: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Й</a:t>
            </a: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</a:t>
            </a: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ОТКРЫТКИ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5358095" y="3219226"/>
            <a:ext cx="2658061" cy="3227350"/>
            <a:chOff x="0" y="0"/>
            <a:chExt cx="1059138" cy="1285978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059138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59138">
                  <a:moveTo>
                    <a:pt x="0" y="0"/>
                  </a:moveTo>
                  <a:lnTo>
                    <a:pt x="1059138" y="0"/>
                  </a:lnTo>
                  <a:lnTo>
                    <a:pt x="1059138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-28575"/>
              <a:ext cx="1059138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5412884" y="3418303"/>
            <a:ext cx="260399" cy="252095"/>
            <a:chOff x="0" y="0"/>
            <a:chExt cx="93321" cy="90345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004AAD">
                <a:alpha val="48627"/>
              </a:srgbClr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48" id="48"/>
          <p:cNvSpPr/>
          <p:nvPr/>
        </p:nvSpPr>
        <p:spPr>
          <a:xfrm flipH="false" flipV="false" rot="0">
            <a:off x="395953" y="976940"/>
            <a:ext cx="1925539" cy="1925539"/>
          </a:xfrm>
          <a:custGeom>
            <a:avLst/>
            <a:gdLst/>
            <a:ahLst/>
            <a:cxnLst/>
            <a:rect r="r" b="b" t="t" l="l"/>
            <a:pathLst>
              <a:path h="1925539" w="1925539">
                <a:moveTo>
                  <a:pt x="0" y="0"/>
                </a:moveTo>
                <a:lnTo>
                  <a:pt x="1925540" y="0"/>
                </a:lnTo>
                <a:lnTo>
                  <a:pt x="1925540" y="1925539"/>
                </a:lnTo>
                <a:lnTo>
                  <a:pt x="0" y="1925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3021242" y="1148309"/>
            <a:ext cx="1968120" cy="1722105"/>
          </a:xfrm>
          <a:custGeom>
            <a:avLst/>
            <a:gdLst/>
            <a:ahLst/>
            <a:cxnLst/>
            <a:rect r="r" b="b" t="t" l="l"/>
            <a:pathLst>
              <a:path h="1722105" w="1968120">
                <a:moveTo>
                  <a:pt x="0" y="0"/>
                </a:moveTo>
                <a:lnTo>
                  <a:pt x="1968120" y="0"/>
                </a:lnTo>
                <a:lnTo>
                  <a:pt x="1968120" y="1722106"/>
                </a:lnTo>
                <a:lnTo>
                  <a:pt x="0" y="1722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5910652" y="951485"/>
            <a:ext cx="1419133" cy="2170759"/>
          </a:xfrm>
          <a:custGeom>
            <a:avLst/>
            <a:gdLst/>
            <a:ahLst/>
            <a:cxnLst/>
            <a:rect r="r" b="b" t="t" l="l"/>
            <a:pathLst>
              <a:path h="2170759" w="1419133">
                <a:moveTo>
                  <a:pt x="0" y="0"/>
                </a:moveTo>
                <a:lnTo>
                  <a:pt x="1419134" y="0"/>
                </a:lnTo>
                <a:lnTo>
                  <a:pt x="1419134" y="2170759"/>
                </a:lnTo>
                <a:lnTo>
                  <a:pt x="0" y="2170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9337177" y="3818201"/>
            <a:ext cx="208464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21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8457198" y="122984"/>
            <a:ext cx="2413541" cy="850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94"/>
              </a:lnSpc>
              <a:spcBef>
                <a:spcPct val="0"/>
              </a:spcBef>
            </a:pP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 ВСЕМИРНЫЙ МЕТЕОРОЛОГИЧЕСКИЙ ДЕНЬ</a:t>
            </a:r>
          </a:p>
          <a:p>
            <a:pPr algn="l" marL="0" indent="0" lvl="0">
              <a:lnSpc>
                <a:spcPts val="1594"/>
              </a:lnSpc>
              <a:spcBef>
                <a:spcPct val="0"/>
              </a:spcBef>
            </a:pPr>
          </a:p>
        </p:txBody>
      </p:sp>
      <p:sp>
        <p:nvSpPr>
          <p:cNvPr name="Freeform 53" id="53"/>
          <p:cNvSpPr/>
          <p:nvPr/>
        </p:nvSpPr>
        <p:spPr>
          <a:xfrm flipH="false" flipV="false" rot="0">
            <a:off x="8457198" y="854504"/>
            <a:ext cx="2048047" cy="2048047"/>
          </a:xfrm>
          <a:custGeom>
            <a:avLst/>
            <a:gdLst/>
            <a:ahLst/>
            <a:cxnLst/>
            <a:rect r="r" b="b" t="t" l="l"/>
            <a:pathLst>
              <a:path h="2048047" w="2048047">
                <a:moveTo>
                  <a:pt x="0" y="0"/>
                </a:moveTo>
                <a:lnTo>
                  <a:pt x="2048046" y="0"/>
                </a:lnTo>
                <a:lnTo>
                  <a:pt x="2048046" y="2048046"/>
                </a:lnTo>
                <a:lnTo>
                  <a:pt x="0" y="20480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4" id="54"/>
          <p:cNvSpPr txBox="true"/>
          <p:nvPr/>
        </p:nvSpPr>
        <p:spPr>
          <a:xfrm rot="0">
            <a:off x="8578239" y="4427734"/>
            <a:ext cx="238249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29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9035563" y="3792463"/>
            <a:ext cx="210931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19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0502670" y="3792463"/>
            <a:ext cx="245383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20</a:t>
            </a:r>
          </a:p>
        </p:txBody>
      </p:sp>
      <p:grpSp>
        <p:nvGrpSpPr>
          <p:cNvPr name="Group 57" id="57"/>
          <p:cNvGrpSpPr/>
          <p:nvPr/>
        </p:nvGrpSpPr>
        <p:grpSpPr>
          <a:xfrm rot="0">
            <a:off x="8016156" y="3219226"/>
            <a:ext cx="2658061" cy="3227350"/>
            <a:chOff x="0" y="0"/>
            <a:chExt cx="1059138" cy="1285978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059138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59138">
                  <a:moveTo>
                    <a:pt x="0" y="0"/>
                  </a:moveTo>
                  <a:lnTo>
                    <a:pt x="1059138" y="0"/>
                  </a:lnTo>
                  <a:lnTo>
                    <a:pt x="1059138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59" id="59"/>
            <p:cNvSpPr txBox="true"/>
            <p:nvPr/>
          </p:nvSpPr>
          <p:spPr>
            <a:xfrm>
              <a:off x="0" y="-28575"/>
              <a:ext cx="1059138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8080470" y="3392566"/>
            <a:ext cx="260399" cy="252095"/>
            <a:chOff x="0" y="0"/>
            <a:chExt cx="93321" cy="90345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004AAD">
                <a:alpha val="48627"/>
              </a:srgbClr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63" id="63"/>
          <p:cNvSpPr/>
          <p:nvPr/>
        </p:nvSpPr>
        <p:spPr>
          <a:xfrm flipH="false" flipV="false" rot="0">
            <a:off x="243351" y="4371817"/>
            <a:ext cx="2016563" cy="1671914"/>
          </a:xfrm>
          <a:custGeom>
            <a:avLst/>
            <a:gdLst/>
            <a:ahLst/>
            <a:cxnLst/>
            <a:rect r="r" b="b" t="t" l="l"/>
            <a:pathLst>
              <a:path h="1671914" w="2016563">
                <a:moveTo>
                  <a:pt x="0" y="0"/>
                </a:moveTo>
                <a:lnTo>
                  <a:pt x="2016563" y="0"/>
                </a:lnTo>
                <a:lnTo>
                  <a:pt x="2016563" y="1671914"/>
                </a:lnTo>
                <a:lnTo>
                  <a:pt x="0" y="16719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3199178" y="4057492"/>
            <a:ext cx="1648398" cy="2022574"/>
          </a:xfrm>
          <a:custGeom>
            <a:avLst/>
            <a:gdLst/>
            <a:ahLst/>
            <a:cxnLst/>
            <a:rect r="r" b="b" t="t" l="l"/>
            <a:pathLst>
              <a:path h="2022574" w="1648398">
                <a:moveTo>
                  <a:pt x="0" y="0"/>
                </a:moveTo>
                <a:lnTo>
                  <a:pt x="1648398" y="0"/>
                </a:lnTo>
                <a:lnTo>
                  <a:pt x="1648398" y="2022574"/>
                </a:lnTo>
                <a:lnTo>
                  <a:pt x="0" y="20225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8120598" y="4057492"/>
            <a:ext cx="2384646" cy="1821002"/>
          </a:xfrm>
          <a:custGeom>
            <a:avLst/>
            <a:gdLst/>
            <a:ahLst/>
            <a:cxnLst/>
            <a:rect r="r" b="b" t="t" l="l"/>
            <a:pathLst>
              <a:path h="1821002" w="2384646">
                <a:moveTo>
                  <a:pt x="0" y="0"/>
                </a:moveTo>
                <a:lnTo>
                  <a:pt x="2384646" y="0"/>
                </a:lnTo>
                <a:lnTo>
                  <a:pt x="2384646" y="1821002"/>
                </a:lnTo>
                <a:lnTo>
                  <a:pt x="0" y="18210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5531200" y="4111385"/>
            <a:ext cx="2010122" cy="1340082"/>
          </a:xfrm>
          <a:custGeom>
            <a:avLst/>
            <a:gdLst/>
            <a:ahLst/>
            <a:cxnLst/>
            <a:rect r="r" b="b" t="t" l="l"/>
            <a:pathLst>
              <a:path h="1340082" w="2010122">
                <a:moveTo>
                  <a:pt x="0" y="0"/>
                </a:moveTo>
                <a:lnTo>
                  <a:pt x="2010123" y="0"/>
                </a:lnTo>
                <a:lnTo>
                  <a:pt x="2010123" y="1340081"/>
                </a:lnTo>
                <a:lnTo>
                  <a:pt x="0" y="134008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0">
            <a:off x="6775017" y="5240059"/>
            <a:ext cx="894815" cy="840007"/>
          </a:xfrm>
          <a:custGeom>
            <a:avLst/>
            <a:gdLst/>
            <a:ahLst/>
            <a:cxnLst/>
            <a:rect r="r" b="b" t="t" l="l"/>
            <a:pathLst>
              <a:path h="840007" w="894815">
                <a:moveTo>
                  <a:pt x="0" y="0"/>
                </a:moveTo>
                <a:lnTo>
                  <a:pt x="894814" y="0"/>
                </a:lnTo>
                <a:lnTo>
                  <a:pt x="894814" y="840007"/>
                </a:lnTo>
                <a:lnTo>
                  <a:pt x="0" y="84000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68" id="68"/>
          <p:cNvSpPr txBox="true"/>
          <p:nvPr/>
        </p:nvSpPr>
        <p:spPr>
          <a:xfrm rot="0">
            <a:off x="4882296" y="3818201"/>
            <a:ext cx="214132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18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5422377" y="3401476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26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55994" y="128698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2804786" y="152193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21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5531200" y="152193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22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8163471" y="94409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23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13181" y="3389728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24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2804786" y="3366233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25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3577461" y="1178583"/>
            <a:ext cx="226190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27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5053979" y="1178583"/>
            <a:ext cx="241449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28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1618978" y="3703800"/>
            <a:ext cx="235791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30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478394" y="147748"/>
            <a:ext cx="2127658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МЕЖДУНАРОДНЫЙ ДЕНЬ СЧАСТЬЯ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3146168" y="138746"/>
            <a:ext cx="2028535" cy="50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ВСЕМИРНЫЙ ДЕНЬ ПОЭЗИИ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5853502" y="113459"/>
            <a:ext cx="1981582" cy="741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ВСЕМИРНЫЙ ДЕНЬ ВОДНЫХ РЕСУРСОВ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414101" y="3376363"/>
            <a:ext cx="2191950" cy="432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94"/>
              </a:lnSpc>
              <a:spcBef>
                <a:spcPct val="0"/>
              </a:spcBef>
            </a:pP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</a:t>
            </a:r>
          </a:p>
          <a:p>
            <a:pPr algn="l" marL="0" indent="0" lvl="0">
              <a:lnSpc>
                <a:spcPts val="1594"/>
              </a:lnSpc>
              <a:spcBef>
                <a:spcPct val="0"/>
              </a:spcBef>
            </a:pP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РОЖДЕНИЯ ПАРОВОЗА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8089963" y="3375738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27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8452752" y="3363008"/>
            <a:ext cx="1875086" cy="432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94"/>
              </a:lnSpc>
              <a:spcBef>
                <a:spcPct val="0"/>
              </a:spcBef>
            </a:pP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ВСЕМИРНЫЙ ДЕНЬ ТЕАТРА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5825683" y="3392566"/>
            <a:ext cx="1727523" cy="440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94"/>
              </a:lnSpc>
              <a:spcBef>
                <a:spcPct val="0"/>
              </a:spcBef>
            </a:pPr>
            <a:r>
              <a:rPr lang="en-US" b="true" sz="1594" strike="noStrike" u="non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 ПИРОЖКОВ С КАПУСТОЙ.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62147" y="8906"/>
            <a:ext cx="2682252" cy="3218835"/>
            <a:chOff x="0" y="0"/>
            <a:chExt cx="1068777" cy="12825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8777" cy="1282585"/>
            </a:xfrm>
            <a:custGeom>
              <a:avLst/>
              <a:gdLst/>
              <a:ahLst/>
              <a:cxnLst/>
              <a:rect r="r" b="b" t="t" l="l"/>
              <a:pathLst>
                <a:path h="1282585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2585"/>
                  </a:lnTo>
                  <a:lnTo>
                    <a:pt x="0" y="1282585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068777" cy="13111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682252" y="391"/>
            <a:ext cx="2682252" cy="3227350"/>
            <a:chOff x="0" y="0"/>
            <a:chExt cx="1068777" cy="12859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068777" cy="12955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0" indent="0" lvl="0">
                <a:lnSpc>
                  <a:spcPts val="18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391"/>
            <a:ext cx="2682252" cy="3227350"/>
            <a:chOff x="0" y="0"/>
            <a:chExt cx="1068777" cy="12859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68777" cy="1285978"/>
            </a:xfrm>
            <a:custGeom>
              <a:avLst/>
              <a:gdLst/>
              <a:ahLst/>
              <a:cxnLst/>
              <a:rect r="r" b="b" t="t" l="l"/>
              <a:pathLst>
                <a:path h="1285978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5978"/>
                  </a:lnTo>
                  <a:lnTo>
                    <a:pt x="0" y="1285978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068777" cy="13145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040484" y="8906"/>
            <a:ext cx="2682252" cy="3218835"/>
            <a:chOff x="0" y="0"/>
            <a:chExt cx="1068777" cy="128258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8777" cy="1282585"/>
            </a:xfrm>
            <a:custGeom>
              <a:avLst/>
              <a:gdLst/>
              <a:ahLst/>
              <a:cxnLst/>
              <a:rect r="r" b="b" t="t" l="l"/>
              <a:pathLst>
                <a:path h="1282585" w="1068777">
                  <a:moveTo>
                    <a:pt x="0" y="0"/>
                  </a:moveTo>
                  <a:lnTo>
                    <a:pt x="1068777" y="0"/>
                  </a:lnTo>
                  <a:lnTo>
                    <a:pt x="1068777" y="1282585"/>
                  </a:lnTo>
                  <a:lnTo>
                    <a:pt x="0" y="1282585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0596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19050"/>
              <a:ext cx="1068777" cy="12635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120598" y="99489"/>
            <a:ext cx="260399" cy="252095"/>
            <a:chOff x="0" y="0"/>
            <a:chExt cx="93321" cy="9034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00BF63">
                <a:alpha val="48627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488328" y="157273"/>
            <a:ext cx="260399" cy="252095"/>
            <a:chOff x="0" y="0"/>
            <a:chExt cx="93321" cy="9034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FFDE59">
                <a:alpha val="48627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761943" y="157273"/>
            <a:ext cx="260399" cy="252095"/>
            <a:chOff x="0" y="0"/>
            <a:chExt cx="93321" cy="9034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FF914D">
                <a:alpha val="48627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3151" y="157273"/>
            <a:ext cx="260399" cy="252095"/>
            <a:chOff x="0" y="0"/>
            <a:chExt cx="93321" cy="9034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3321" cy="90345"/>
            </a:xfrm>
            <a:custGeom>
              <a:avLst/>
              <a:gdLst/>
              <a:ahLst/>
              <a:cxnLst/>
              <a:rect r="r" b="b" t="t" l="l"/>
              <a:pathLst>
                <a:path h="90345" w="93321">
                  <a:moveTo>
                    <a:pt x="0" y="0"/>
                  </a:moveTo>
                  <a:lnTo>
                    <a:pt x="93321" y="0"/>
                  </a:lnTo>
                  <a:lnTo>
                    <a:pt x="93321" y="90345"/>
                  </a:lnTo>
                  <a:lnTo>
                    <a:pt x="0" y="90345"/>
                  </a:lnTo>
                  <a:close/>
                </a:path>
              </a:pathLst>
            </a:custGeom>
            <a:solidFill>
              <a:srgbClr val="FF0606">
                <a:alpha val="48627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93321" cy="118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11824" y="745842"/>
            <a:ext cx="2279617" cy="2265369"/>
          </a:xfrm>
          <a:custGeom>
            <a:avLst/>
            <a:gdLst/>
            <a:ahLst/>
            <a:cxnLst/>
            <a:rect r="r" b="b" t="t" l="l"/>
            <a:pathLst>
              <a:path h="2265369" w="2279617">
                <a:moveTo>
                  <a:pt x="0" y="0"/>
                </a:moveTo>
                <a:lnTo>
                  <a:pt x="2279617" y="0"/>
                </a:lnTo>
                <a:lnTo>
                  <a:pt x="2279617" y="2265370"/>
                </a:lnTo>
                <a:lnTo>
                  <a:pt x="0" y="2265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323527" y="642361"/>
            <a:ext cx="2116167" cy="2462449"/>
          </a:xfrm>
          <a:custGeom>
            <a:avLst/>
            <a:gdLst/>
            <a:ahLst/>
            <a:cxnLst/>
            <a:rect r="r" b="b" t="t" l="l"/>
            <a:pathLst>
              <a:path h="2462449" w="2116167">
                <a:moveTo>
                  <a:pt x="0" y="0"/>
                </a:moveTo>
                <a:lnTo>
                  <a:pt x="2116166" y="0"/>
                </a:lnTo>
                <a:lnTo>
                  <a:pt x="2116166" y="2462448"/>
                </a:lnTo>
                <a:lnTo>
                  <a:pt x="0" y="2462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2912420" y="809644"/>
            <a:ext cx="2307745" cy="2051009"/>
          </a:xfrm>
          <a:custGeom>
            <a:avLst/>
            <a:gdLst/>
            <a:ahLst/>
            <a:cxnLst/>
            <a:rect r="r" b="b" t="t" l="l"/>
            <a:pathLst>
              <a:path h="2051009" w="2307745">
                <a:moveTo>
                  <a:pt x="0" y="0"/>
                </a:moveTo>
                <a:lnTo>
                  <a:pt x="2307745" y="0"/>
                </a:lnTo>
                <a:lnTo>
                  <a:pt x="2307745" y="2051008"/>
                </a:lnTo>
                <a:lnTo>
                  <a:pt x="0" y="20510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5440961" y="697873"/>
            <a:ext cx="2498738" cy="2361308"/>
          </a:xfrm>
          <a:custGeom>
            <a:avLst/>
            <a:gdLst/>
            <a:ahLst/>
            <a:cxnLst/>
            <a:rect r="r" b="b" t="t" l="l"/>
            <a:pathLst>
              <a:path h="2361308" w="2498738">
                <a:moveTo>
                  <a:pt x="0" y="0"/>
                </a:moveTo>
                <a:lnTo>
                  <a:pt x="2498738" y="0"/>
                </a:lnTo>
                <a:lnTo>
                  <a:pt x="2498738" y="2361308"/>
                </a:lnTo>
                <a:lnTo>
                  <a:pt x="0" y="2361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0502670" y="3792463"/>
            <a:ext cx="245383" cy="35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b="true" sz="1900">
                <a:solidFill>
                  <a:srgbClr val="FFFFFF"/>
                </a:solidFill>
                <a:latin typeface="Alegreya Sans Ultra-Bold"/>
                <a:ea typeface="Alegreya Sans Ultra-Bold"/>
                <a:cs typeface="Alegreya Sans Ultra-Bold"/>
                <a:sym typeface="Alegreya Sans Ultra-Bold"/>
              </a:rPr>
              <a:t>20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457198" y="122984"/>
            <a:ext cx="2413541" cy="445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4"/>
              </a:lnSpc>
            </a:pPr>
            <a:r>
              <a:rPr lang="en-US" sz="1594" b="true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РОЖДЕНИЯ </a:t>
            </a:r>
          </a:p>
          <a:p>
            <a:pPr algn="l" marL="0" indent="0" lvl="0">
              <a:lnSpc>
                <a:spcPts val="1594"/>
              </a:lnSpc>
              <a:spcBef>
                <a:spcPct val="0"/>
              </a:spcBef>
            </a:pPr>
            <a:r>
              <a:rPr lang="en-US" b="true" sz="1594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К.И. ЧУКОВСКОГО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55994" y="128698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28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804786" y="152193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29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531200" y="152193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30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8163471" y="94409"/>
            <a:ext cx="217527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31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78394" y="147748"/>
            <a:ext cx="2127658" cy="28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ЧАС ЗЕМЛИ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146168" y="138746"/>
            <a:ext cx="2095057" cy="50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МЕЖДУНАРОДНЫЙ ДЕНЬ РУСАЛКИ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853502" y="113459"/>
            <a:ext cx="1981582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505965"/>
                </a:solidFill>
                <a:latin typeface="Alegreya Sans Bold"/>
                <a:ea typeface="Alegreya Sans Bold"/>
                <a:cs typeface="Alegreya Sans Bold"/>
                <a:sym typeface="Alegreya Sans Bold"/>
              </a:rPr>
              <a:t>ДЕНЬ ВУЛКАНОЛОГА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DAG3LJRUVkg</dc:identifier>
  <dcterms:modified xsi:type="dcterms:W3CDTF">2011-08-01T06:04:30Z</dcterms:modified>
  <cp:revision>1</cp:revision>
  <dc:title>Календарь событий 10</dc:title>
</cp:coreProperties>
</file>