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67" r:id="rId5"/>
    <p:sldId id="268" r:id="rId6"/>
    <p:sldId id="274" r:id="rId7"/>
    <p:sldId id="2047" r:id="rId8"/>
  </p:sldIdLst>
  <p:sldSz cx="18288000" cy="10287000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Georgia Pro Black" panose="02040A02050405020203" pitchFamily="18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7D8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01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85781-A530-49B5-A117-086E14C2D8A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06E04-3D0B-408F-B449-4D937F06B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8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10201764" y="2129489"/>
            <a:ext cx="6070917" cy="6028026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3030656" y="4086826"/>
            <a:ext cx="180975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1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81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2" y="0"/>
            <a:ext cx="6539948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679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05683" y="687112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34291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36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439466" y="633415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1440659" y="3043238"/>
            <a:ext cx="6948488" cy="57554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822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4"/>
            <a:ext cx="18288000" cy="10286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107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4" y="0"/>
            <a:ext cx="9583838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0741307" y="2025128"/>
            <a:ext cx="13716000" cy="109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0741307" y="2983497"/>
            <a:ext cx="13716000" cy="4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1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514376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47775" y="2564609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1247775" y="6884197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342917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3600">
                <a:solidFill>
                  <a:srgbClr val="F59D8C"/>
                </a:solidFill>
              </a:defRPr>
            </a:lvl1pPr>
            <a:lvl2pPr marL="1371669" lvl="1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3000">
                <a:solidFill>
                  <a:srgbClr val="F59D8C"/>
                </a:solidFill>
              </a:defRPr>
            </a:lvl2pPr>
            <a:lvl3pPr marL="2057504" lvl="2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2700">
                <a:solidFill>
                  <a:srgbClr val="F59D8C"/>
                </a:solidFill>
              </a:defRPr>
            </a:lvl3pPr>
            <a:lvl4pPr marL="2743337" lvl="3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4pPr>
            <a:lvl5pPr marL="3429171" lvl="4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5pPr>
            <a:lvl6pPr marL="4115006" lvl="5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6pPr>
            <a:lvl7pPr marL="4800840" lvl="6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7pPr>
            <a:lvl8pPr marL="5486675" lvl="7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8pPr>
            <a:lvl9pPr marL="6172509" lvl="8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57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1257300" y="2738439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514376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9258300" y="2738439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514376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74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259682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35" lvl="0" indent="-342917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69" lvl="1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504" lvl="2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337" lvl="3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171" lvl="4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5006" lvl="5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840" lvl="6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675" lvl="7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509" lvl="8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1259684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514376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35" lvl="0" indent="-342917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69" lvl="1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504" lvl="2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337" lvl="3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171" lvl="4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5006" lvl="5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840" lvl="6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675" lvl="7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509" lvl="8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514376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7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64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4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3319463"/>
            <a:ext cx="4555536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4571379" y="3319463"/>
            <a:ext cx="4487829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9094926" y="3319463"/>
            <a:ext cx="4650891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13745817" y="3319463"/>
            <a:ext cx="4542183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9150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7774782" y="1481140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64773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69" lvl="1" indent="-60963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504" lvl="2" indent="-571529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337" lvl="3" indent="-53342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171" lvl="4" indent="-53342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5006" lvl="5" indent="-53342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840" lvl="6" indent="-53342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675" lvl="7" indent="-53342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509" lvl="8" indent="-53342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1259684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342917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69" lvl="1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504" lvl="2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337" lvl="3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171" lvl="4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5006" lvl="5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840" lvl="6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675" lvl="7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509" lvl="8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58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7774782" y="1481140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1259684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342917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69" lvl="1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504" lvl="2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337" lvl="3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171" lvl="4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5006" lvl="5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840" lvl="6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675" lvl="7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509" lvl="8" indent="-34291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66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5880498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514376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25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10700148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2699148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514376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1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406158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1383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646284" y="3150610"/>
            <a:ext cx="9904382" cy="622160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2422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3" y="0"/>
            <a:ext cx="10171569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7395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705683" y="687112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34291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10920943" y="3649267"/>
            <a:ext cx="5738813" cy="37195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9085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3033821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7238073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11442326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705683" y="687112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34291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2450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705683" y="687112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705683" y="1393413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34291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24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1261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705683" y="687112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34291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540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2420666" y="3079417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7991475" y="3079417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13562285" y="3079417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094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705683" y="687112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34291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2" y="3876034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12326818" y="3876034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5961186" y="3876032"/>
            <a:ext cx="6365631" cy="41394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17603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2394860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428646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2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2394859" y="3584120"/>
            <a:ext cx="6281057" cy="26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2394860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428646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016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394860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428646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028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2394860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35" lvl="0" indent="-428646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69" lvl="1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504" lvl="2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337" lvl="3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171" lvl="4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5006" lvl="5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840" lvl="6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675" lvl="7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509" lvl="8" indent="-51437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239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585362" y="1339456"/>
            <a:ext cx="5437230" cy="678216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4547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2250105" y="1971278"/>
            <a:ext cx="6381750" cy="64375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3469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7119939" y="3793334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8341057" y="1844066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418587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7119939" y="3793334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11444" y="1844066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22815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1349093" y="1971101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577865"/>
      </p:ext>
    </p:extLst>
  </p:cSld>
  <p:clrMapOvr>
    <a:masterClrMapping/>
  </p:clrMapOvr>
  <p:transition spd="slow" advTm="200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8692868" y="1971100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9837007"/>
      </p:ext>
    </p:extLst>
  </p:cSld>
  <p:clrMapOvr>
    <a:masterClrMapping/>
  </p:clrMapOvr>
  <p:transition spd="slow" advTm="2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10600677" y="1904357"/>
            <a:ext cx="6573546" cy="65735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159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9215439" y="5"/>
            <a:ext cx="9072561" cy="10286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8591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430826" y="435210"/>
            <a:ext cx="10348548" cy="94165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0412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3625457" y="-4788690"/>
            <a:ext cx="11037090" cy="1103709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4501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1" y="3956354"/>
            <a:ext cx="13349285" cy="63571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01598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1007272" y="942977"/>
            <a:ext cx="6138863" cy="819864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1499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2" y="2"/>
            <a:ext cx="9344417" cy="95115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8788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0" y="-9"/>
            <a:ext cx="10085295" cy="102870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7670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8249772" y="0"/>
            <a:ext cx="10038231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92816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9517292" y="2"/>
            <a:ext cx="5287920" cy="455855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9517290" y="2924736"/>
            <a:ext cx="8540226" cy="736226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5096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6868220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9739166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12610111" y="534520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1126330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3997276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802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2"/>
            <a:ext cx="10493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33555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2"/>
            <a:ext cx="18288000" cy="452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3256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8614309" y="816225"/>
            <a:ext cx="9028112" cy="86545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0910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8969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25112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9100457" y="1132116"/>
            <a:ext cx="8153400" cy="81316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01646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1104899" y="5105400"/>
            <a:ext cx="3863940" cy="5181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5273336" y="3929746"/>
            <a:ext cx="3863940" cy="48876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1104899" y="0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5273336" y="-1"/>
            <a:ext cx="3863940" cy="35922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5273336" y="9154887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1104899" y="1458684"/>
            <a:ext cx="3863940" cy="33745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5836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79807" y="2874348"/>
            <a:ext cx="7331220" cy="6555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315704" y="3303036"/>
            <a:ext cx="6423414" cy="37229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05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477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3529258" y="4557958"/>
            <a:ext cx="9134965" cy="0"/>
          </a:xfrm>
          <a:prstGeom prst="line">
            <a:avLst/>
          </a:prstGeom>
          <a:ln w="19050" cap="rnd">
            <a:solidFill>
              <a:srgbClr val="F6E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 rot="-5400000">
            <a:off x="12701342" y="4557958"/>
            <a:ext cx="9134965" cy="0"/>
          </a:xfrm>
          <a:prstGeom prst="line">
            <a:avLst/>
          </a:prstGeom>
          <a:ln w="19050" cap="rnd">
            <a:solidFill>
              <a:srgbClr val="F6E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AutoShape 4"/>
          <p:cNvSpPr/>
          <p:nvPr/>
        </p:nvSpPr>
        <p:spPr>
          <a:xfrm>
            <a:off x="1028700" y="1790382"/>
            <a:ext cx="16230600" cy="0"/>
          </a:xfrm>
          <a:prstGeom prst="line">
            <a:avLst/>
          </a:prstGeom>
          <a:ln w="19050" cap="rnd">
            <a:solidFill>
              <a:srgbClr val="F6E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>
            <a:off x="1028700" y="8576505"/>
            <a:ext cx="16230600" cy="0"/>
          </a:xfrm>
          <a:prstGeom prst="line">
            <a:avLst/>
          </a:prstGeom>
          <a:ln w="19050" cap="rnd">
            <a:solidFill>
              <a:srgbClr val="F6E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/>
          <p:cNvSpPr/>
          <p:nvPr/>
        </p:nvSpPr>
        <p:spPr>
          <a:xfrm>
            <a:off x="1028700" y="9115915"/>
            <a:ext cx="16230600" cy="0"/>
          </a:xfrm>
          <a:prstGeom prst="line">
            <a:avLst/>
          </a:prstGeom>
          <a:ln w="19050" cap="rnd">
            <a:solidFill>
              <a:srgbClr val="F6E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7"/>
          <p:cNvSpPr/>
          <p:nvPr/>
        </p:nvSpPr>
        <p:spPr>
          <a:xfrm>
            <a:off x="1028700" y="1152035"/>
            <a:ext cx="16230600" cy="0"/>
          </a:xfrm>
          <a:prstGeom prst="line">
            <a:avLst/>
          </a:prstGeom>
          <a:ln w="19050" cap="rnd">
            <a:solidFill>
              <a:srgbClr val="F6E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Box 14"/>
          <p:cNvSpPr txBox="1"/>
          <p:nvPr/>
        </p:nvSpPr>
        <p:spPr>
          <a:xfrm>
            <a:off x="15865954" y="8203436"/>
            <a:ext cx="1027595" cy="37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6"/>
              </a:lnSpc>
            </a:pPr>
            <a:r>
              <a:rPr lang="en-US" sz="3368" dirty="0">
                <a:solidFill>
                  <a:srgbClr val="1C191A"/>
                </a:solidFill>
                <a:latin typeface="Georgia" panose="02040502050405020303" pitchFamily="18" charset="0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0104" y="3467100"/>
            <a:ext cx="10104901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8800" b="1" dirty="0">
                <a:solidFill>
                  <a:srgbClr val="F6E7D8"/>
                </a:solidFill>
                <a:latin typeface="Georgia" panose="02040502050405020303" pitchFamily="18" charset="0"/>
              </a:rPr>
              <a:t>НАЗВАНИЕ ПРЕЗЕНТАЦИИ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9084" y="1405334"/>
            <a:ext cx="475601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856"/>
              </a:lnSpc>
            </a:pPr>
            <a:r>
              <a:rPr lang="ru-RU" sz="2400" b="1" dirty="0">
                <a:solidFill>
                  <a:srgbClr val="F6E7D8"/>
                </a:solidFill>
                <a:latin typeface="Georgia" panose="02040502050405020303" pitchFamily="18" charset="0"/>
              </a:rPr>
              <a:t>Презентация тему:</a:t>
            </a:r>
            <a:endParaRPr lang="en-US" sz="2400" b="1" dirty="0">
              <a:solidFill>
                <a:srgbClr val="F6E7D8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3529258" y="4557958"/>
            <a:ext cx="9134965" cy="0"/>
          </a:xfrm>
          <a:prstGeom prst="line">
            <a:avLst/>
          </a:prstGeom>
          <a:ln w="19050" cap="rnd">
            <a:solidFill>
              <a:srgbClr val="F6E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AutoShape 7"/>
          <p:cNvSpPr/>
          <p:nvPr/>
        </p:nvSpPr>
        <p:spPr>
          <a:xfrm>
            <a:off x="1028700" y="8576505"/>
            <a:ext cx="8115300" cy="0"/>
          </a:xfrm>
          <a:prstGeom prst="line">
            <a:avLst/>
          </a:prstGeom>
          <a:ln w="19050" cap="rnd">
            <a:solidFill>
              <a:srgbClr val="F6E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8"/>
          <p:cNvSpPr/>
          <p:nvPr/>
        </p:nvSpPr>
        <p:spPr>
          <a:xfrm>
            <a:off x="8400310" y="4994116"/>
            <a:ext cx="743690" cy="0"/>
          </a:xfrm>
          <a:prstGeom prst="line">
            <a:avLst/>
          </a:prstGeom>
          <a:ln w="38100" cap="rnd">
            <a:solidFill>
              <a:srgbClr val="F6E7D8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" name="AutoShape 10"/>
          <p:cNvSpPr/>
          <p:nvPr/>
        </p:nvSpPr>
        <p:spPr>
          <a:xfrm>
            <a:off x="1028700" y="9115915"/>
            <a:ext cx="8115300" cy="0"/>
          </a:xfrm>
          <a:prstGeom prst="line">
            <a:avLst/>
          </a:prstGeom>
          <a:ln w="19050" cap="rnd">
            <a:solidFill>
              <a:srgbClr val="F6E7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Box 13"/>
          <p:cNvSpPr txBox="1"/>
          <p:nvPr/>
        </p:nvSpPr>
        <p:spPr>
          <a:xfrm>
            <a:off x="2354676" y="671173"/>
            <a:ext cx="624391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F6E7D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Заголовок слайда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6E7D8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358111" y="3617424"/>
            <a:ext cx="6042199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/>
            <a:r>
              <a:rPr lang="ru-RU" sz="2400" dirty="0">
                <a:solidFill>
                  <a:srgbClr val="F6E7D8"/>
                </a:solidFill>
                <a:latin typeface="Georgia" panose="02040502050405020303" pitchFamily="18" charset="0"/>
              </a:rPr>
              <a:t>Место для вашего текста. Место для вашего текста. Место для вашего текста. Место для вашего текста.</a:t>
            </a:r>
          </a:p>
          <a:p>
            <a:pPr marL="0" lvl="0" indent="0"/>
            <a:endParaRPr lang="ru-RU" sz="2400" dirty="0">
              <a:solidFill>
                <a:srgbClr val="F6E7D8"/>
              </a:solidFill>
              <a:latin typeface="Georgia" panose="02040502050405020303" pitchFamily="18" charset="0"/>
            </a:endParaRPr>
          </a:p>
          <a:p>
            <a:r>
              <a:rPr lang="ru-RU" sz="2400" dirty="0">
                <a:solidFill>
                  <a:srgbClr val="F6E7D8"/>
                </a:solidFill>
                <a:latin typeface="Georgia" panose="02040502050405020303" pitchFamily="18" charset="0"/>
              </a:rPr>
              <a:t>Место для вашего текста. Место для вашего текста. Место для вашего текста. Место для вашего текста.</a:t>
            </a:r>
            <a:endParaRPr lang="en-US" sz="2400" dirty="0">
              <a:solidFill>
                <a:srgbClr val="F6E7D8"/>
              </a:solidFill>
              <a:latin typeface="Georgia" panose="02040502050405020303" pitchFamily="18" charset="0"/>
            </a:endParaRPr>
          </a:p>
          <a:p>
            <a:pPr marL="0" lvl="0" indent="0"/>
            <a:endParaRPr lang="ru-RU" sz="2400" dirty="0">
              <a:solidFill>
                <a:srgbClr val="F6E7D8"/>
              </a:solidFill>
              <a:latin typeface="Georgia" panose="02040502050405020303" pitchFamily="18" charset="0"/>
            </a:endParaRPr>
          </a:p>
          <a:p>
            <a:r>
              <a:rPr lang="ru-RU" sz="2400" dirty="0">
                <a:solidFill>
                  <a:srgbClr val="F6E7D8"/>
                </a:solidFill>
                <a:latin typeface="Georgia" panose="02040502050405020303" pitchFamily="18" charset="0"/>
              </a:rPr>
              <a:t>Место для вашего текста. Место для вашего текста. Место для вашего текста. Место для вашего текста.</a:t>
            </a:r>
            <a:endParaRPr lang="en-US" sz="2400" dirty="0">
              <a:solidFill>
                <a:srgbClr val="F6E7D8"/>
              </a:solidFill>
              <a:latin typeface="Georgia" panose="02040502050405020303" pitchFamily="18" charset="0"/>
            </a:endParaRPr>
          </a:p>
          <a:p>
            <a:pPr marL="0" lvl="0" indent="0"/>
            <a:endParaRPr lang="en-US" sz="2400" dirty="0">
              <a:solidFill>
                <a:srgbClr val="F6E7D8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115915"/>
            <a:ext cx="16230600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>
            <a:off x="1028700" y="8576505"/>
            <a:ext cx="6492840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7897612" y="1809432"/>
            <a:ext cx="8995937" cy="6767073"/>
            <a:chOff x="0" y="0"/>
            <a:chExt cx="8387689" cy="63095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87689" cy="6309526"/>
            </a:xfrm>
            <a:custGeom>
              <a:avLst/>
              <a:gdLst/>
              <a:ahLst/>
              <a:cxnLst/>
              <a:rect l="l" t="t" r="r" b="b"/>
              <a:pathLst>
                <a:path w="8387689" h="6309526">
                  <a:moveTo>
                    <a:pt x="0" y="0"/>
                  </a:moveTo>
                  <a:lnTo>
                    <a:pt x="8387689" y="0"/>
                  </a:lnTo>
                  <a:lnTo>
                    <a:pt x="8387689" y="6309526"/>
                  </a:lnTo>
                  <a:lnTo>
                    <a:pt x="0" y="6309526"/>
                  </a:lnTo>
                  <a:close/>
                </a:path>
              </a:pathLst>
            </a:custGeom>
            <a:solidFill>
              <a:srgbClr val="CBB293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97612" y="1809432"/>
            <a:ext cx="400353" cy="6767073"/>
            <a:chOff x="0" y="0"/>
            <a:chExt cx="373284" cy="63095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3284" cy="6309526"/>
            </a:xfrm>
            <a:custGeom>
              <a:avLst/>
              <a:gdLst/>
              <a:ahLst/>
              <a:cxnLst/>
              <a:rect l="l" t="t" r="r" b="b"/>
              <a:pathLst>
                <a:path w="373284" h="6309526">
                  <a:moveTo>
                    <a:pt x="0" y="0"/>
                  </a:moveTo>
                  <a:lnTo>
                    <a:pt x="373284" y="0"/>
                  </a:lnTo>
                  <a:lnTo>
                    <a:pt x="373284" y="6309526"/>
                  </a:lnTo>
                  <a:lnTo>
                    <a:pt x="0" y="6309526"/>
                  </a:lnTo>
                  <a:close/>
                </a:path>
              </a:pathLst>
            </a:custGeom>
            <a:solidFill>
              <a:srgbClr val="5C4226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90837" y="5445703"/>
            <a:ext cx="5207299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Место для вашего текста.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AutoShape 15"/>
          <p:cNvSpPr/>
          <p:nvPr/>
        </p:nvSpPr>
        <p:spPr>
          <a:xfrm rot="-5400000">
            <a:off x="-3529258" y="4557958"/>
            <a:ext cx="9134965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16"/>
          <p:cNvSpPr/>
          <p:nvPr/>
        </p:nvSpPr>
        <p:spPr>
          <a:xfrm rot="-5400000">
            <a:off x="3539600" y="5133975"/>
            <a:ext cx="7982930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7" name="AutoShape 17"/>
          <p:cNvSpPr/>
          <p:nvPr/>
        </p:nvSpPr>
        <p:spPr>
          <a:xfrm rot="-5400000">
            <a:off x="12701342" y="4557958"/>
            <a:ext cx="9134965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8" name="AutoShape 18"/>
          <p:cNvSpPr/>
          <p:nvPr/>
        </p:nvSpPr>
        <p:spPr>
          <a:xfrm>
            <a:off x="1028700" y="1790382"/>
            <a:ext cx="6492840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9" name="AutoShape 19"/>
          <p:cNvSpPr/>
          <p:nvPr/>
        </p:nvSpPr>
        <p:spPr>
          <a:xfrm>
            <a:off x="1028700" y="1152035"/>
            <a:ext cx="16230600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Box 21"/>
          <p:cNvSpPr txBox="1"/>
          <p:nvPr/>
        </p:nvSpPr>
        <p:spPr>
          <a:xfrm>
            <a:off x="1671154" y="2606257"/>
            <a:ext cx="6226458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Заголовок слайда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762307" y="2313596"/>
            <a:ext cx="7266548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Место для вашего текста.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762307" y="4327346"/>
            <a:ext cx="7266548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Место для вашего текста.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762307" y="6322539"/>
            <a:ext cx="7266548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Место для вашего текста.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8297965" y="3041490"/>
            <a:ext cx="316864" cy="0"/>
          </a:xfrm>
          <a:prstGeom prst="line">
            <a:avLst/>
          </a:prstGeom>
          <a:ln w="38100" cap="rnd">
            <a:solidFill>
              <a:srgbClr val="5C422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AutoShape 26"/>
          <p:cNvSpPr/>
          <p:nvPr/>
        </p:nvSpPr>
        <p:spPr>
          <a:xfrm>
            <a:off x="8297965" y="4682014"/>
            <a:ext cx="316864" cy="0"/>
          </a:xfrm>
          <a:prstGeom prst="line">
            <a:avLst/>
          </a:prstGeom>
          <a:ln w="38100" cap="rnd">
            <a:solidFill>
              <a:srgbClr val="5C422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AutoShape 27"/>
          <p:cNvSpPr/>
          <p:nvPr/>
        </p:nvSpPr>
        <p:spPr>
          <a:xfrm>
            <a:off x="8297965" y="6322539"/>
            <a:ext cx="316864" cy="0"/>
          </a:xfrm>
          <a:prstGeom prst="line">
            <a:avLst/>
          </a:prstGeom>
          <a:ln w="38100" cap="rnd">
            <a:solidFill>
              <a:srgbClr val="5C422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115915"/>
            <a:ext cx="16230600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>
            <a:off x="1028700" y="8576505"/>
            <a:ext cx="16249650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AutoShape 4"/>
          <p:cNvSpPr/>
          <p:nvPr/>
        </p:nvSpPr>
        <p:spPr>
          <a:xfrm rot="-5400000">
            <a:off x="-3529258" y="4557958"/>
            <a:ext cx="9134965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 rot="-5400000">
            <a:off x="12701342" y="4557958"/>
            <a:ext cx="9134965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/>
          <p:cNvSpPr/>
          <p:nvPr/>
        </p:nvSpPr>
        <p:spPr>
          <a:xfrm>
            <a:off x="1028700" y="1790382"/>
            <a:ext cx="16230600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7"/>
          <p:cNvSpPr/>
          <p:nvPr/>
        </p:nvSpPr>
        <p:spPr>
          <a:xfrm>
            <a:off x="1028700" y="1152035"/>
            <a:ext cx="16230600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8"/>
          <p:cNvGrpSpPr/>
          <p:nvPr/>
        </p:nvGrpSpPr>
        <p:grpSpPr>
          <a:xfrm>
            <a:off x="10812958" y="6345836"/>
            <a:ext cx="5566794" cy="1544287"/>
            <a:chOff x="0" y="0"/>
            <a:chExt cx="11932428" cy="33101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32428" cy="3310182"/>
            </a:xfrm>
            <a:custGeom>
              <a:avLst/>
              <a:gdLst/>
              <a:ahLst/>
              <a:cxnLst/>
              <a:rect l="l" t="t" r="r" b="b"/>
              <a:pathLst>
                <a:path w="11932428" h="3310182">
                  <a:moveTo>
                    <a:pt x="0" y="0"/>
                  </a:moveTo>
                  <a:lnTo>
                    <a:pt x="11932428" y="0"/>
                  </a:lnTo>
                  <a:lnTo>
                    <a:pt x="11932428" y="3310182"/>
                  </a:lnTo>
                  <a:lnTo>
                    <a:pt x="0" y="3310182"/>
                  </a:lnTo>
                  <a:close/>
                </a:path>
              </a:pathLst>
            </a:custGeom>
            <a:solidFill>
              <a:srgbClr val="CBB293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03184" y="6345836"/>
            <a:ext cx="5566794" cy="1544287"/>
            <a:chOff x="0" y="0"/>
            <a:chExt cx="11932428" cy="33101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932428" cy="3310182"/>
            </a:xfrm>
            <a:custGeom>
              <a:avLst/>
              <a:gdLst/>
              <a:ahLst/>
              <a:cxnLst/>
              <a:rect l="l" t="t" r="r" b="b"/>
              <a:pathLst>
                <a:path w="11932428" h="3310182">
                  <a:moveTo>
                    <a:pt x="0" y="0"/>
                  </a:moveTo>
                  <a:lnTo>
                    <a:pt x="11932428" y="0"/>
                  </a:lnTo>
                  <a:lnTo>
                    <a:pt x="11932428" y="3310182"/>
                  </a:lnTo>
                  <a:lnTo>
                    <a:pt x="0" y="3310182"/>
                  </a:lnTo>
                  <a:close/>
                </a:path>
              </a:pathLst>
            </a:custGeom>
            <a:solidFill>
              <a:srgbClr val="CBB293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812958" y="4485310"/>
            <a:ext cx="5566794" cy="1544287"/>
            <a:chOff x="0" y="0"/>
            <a:chExt cx="11932428" cy="33101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932428" cy="3310182"/>
            </a:xfrm>
            <a:custGeom>
              <a:avLst/>
              <a:gdLst/>
              <a:ahLst/>
              <a:cxnLst/>
              <a:rect l="l" t="t" r="r" b="b"/>
              <a:pathLst>
                <a:path w="11932428" h="3310182">
                  <a:moveTo>
                    <a:pt x="0" y="0"/>
                  </a:moveTo>
                  <a:lnTo>
                    <a:pt x="11932428" y="0"/>
                  </a:lnTo>
                  <a:lnTo>
                    <a:pt x="11932428" y="3310182"/>
                  </a:lnTo>
                  <a:lnTo>
                    <a:pt x="0" y="3310182"/>
                  </a:lnTo>
                  <a:close/>
                </a:path>
              </a:pathLst>
            </a:custGeom>
            <a:solidFill>
              <a:srgbClr val="CBB293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403184" y="4485310"/>
            <a:ext cx="5566794" cy="1544287"/>
            <a:chOff x="0" y="0"/>
            <a:chExt cx="11932428" cy="331018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32428" cy="3310182"/>
            </a:xfrm>
            <a:custGeom>
              <a:avLst/>
              <a:gdLst/>
              <a:ahLst/>
              <a:cxnLst/>
              <a:rect l="l" t="t" r="r" b="b"/>
              <a:pathLst>
                <a:path w="11932428" h="3310182">
                  <a:moveTo>
                    <a:pt x="0" y="0"/>
                  </a:moveTo>
                  <a:lnTo>
                    <a:pt x="11932428" y="0"/>
                  </a:lnTo>
                  <a:lnTo>
                    <a:pt x="11932428" y="3310182"/>
                  </a:lnTo>
                  <a:lnTo>
                    <a:pt x="0" y="3310182"/>
                  </a:lnTo>
                  <a:close/>
                </a:path>
              </a:pathLst>
            </a:custGeom>
            <a:solidFill>
              <a:srgbClr val="CBB293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9"/>
          <p:cNvGrpSpPr/>
          <p:nvPr/>
        </p:nvGrpSpPr>
        <p:grpSpPr>
          <a:xfrm rot="5400000">
            <a:off x="9221458" y="4601105"/>
            <a:ext cx="1544287" cy="1312696"/>
            <a:chOff x="0" y="0"/>
            <a:chExt cx="2354580" cy="200147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53310" cy="2001472"/>
            </a:xfrm>
            <a:custGeom>
              <a:avLst/>
              <a:gdLst/>
              <a:ahLst/>
              <a:cxnLst/>
              <a:rect l="l" t="t" r="r" b="b"/>
              <a:pathLst>
                <a:path w="2353310" h="2001472">
                  <a:moveTo>
                    <a:pt x="784860" y="1934162"/>
                  </a:moveTo>
                  <a:cubicBezTo>
                    <a:pt x="905510" y="1974802"/>
                    <a:pt x="1042670" y="2001472"/>
                    <a:pt x="1177290" y="2001472"/>
                  </a:cubicBezTo>
                  <a:cubicBezTo>
                    <a:pt x="1311910" y="2001472"/>
                    <a:pt x="1441450" y="1978612"/>
                    <a:pt x="1560830" y="1937972"/>
                  </a:cubicBezTo>
                  <a:cubicBezTo>
                    <a:pt x="1563370" y="1936702"/>
                    <a:pt x="1565910" y="1936702"/>
                    <a:pt x="1568450" y="1935432"/>
                  </a:cubicBezTo>
                  <a:cubicBezTo>
                    <a:pt x="2016760" y="1772872"/>
                    <a:pt x="2346960" y="1343612"/>
                    <a:pt x="2353310" y="84463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44029"/>
                  </a:lnTo>
                  <a:cubicBezTo>
                    <a:pt x="6350" y="1346152"/>
                    <a:pt x="331470" y="1775412"/>
                    <a:pt x="784860" y="1934162"/>
                  </a:cubicBez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811684" y="4601105"/>
            <a:ext cx="1544287" cy="1312696"/>
            <a:chOff x="0" y="0"/>
            <a:chExt cx="2354580" cy="200147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53310" cy="2001472"/>
            </a:xfrm>
            <a:custGeom>
              <a:avLst/>
              <a:gdLst/>
              <a:ahLst/>
              <a:cxnLst/>
              <a:rect l="l" t="t" r="r" b="b"/>
              <a:pathLst>
                <a:path w="2353310" h="2001472">
                  <a:moveTo>
                    <a:pt x="784860" y="1934162"/>
                  </a:moveTo>
                  <a:cubicBezTo>
                    <a:pt x="905510" y="1974802"/>
                    <a:pt x="1042670" y="2001472"/>
                    <a:pt x="1177290" y="2001472"/>
                  </a:cubicBezTo>
                  <a:cubicBezTo>
                    <a:pt x="1311910" y="2001472"/>
                    <a:pt x="1441450" y="1978612"/>
                    <a:pt x="1560830" y="1937972"/>
                  </a:cubicBezTo>
                  <a:cubicBezTo>
                    <a:pt x="1563370" y="1936702"/>
                    <a:pt x="1565910" y="1936702"/>
                    <a:pt x="1568450" y="1935432"/>
                  </a:cubicBezTo>
                  <a:cubicBezTo>
                    <a:pt x="2016760" y="1772872"/>
                    <a:pt x="2346960" y="1343612"/>
                    <a:pt x="2353310" y="84463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44029"/>
                  </a:lnTo>
                  <a:cubicBezTo>
                    <a:pt x="6350" y="1346152"/>
                    <a:pt x="331470" y="1775412"/>
                    <a:pt x="784860" y="1934162"/>
                  </a:cubicBez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9221458" y="6461631"/>
            <a:ext cx="1544287" cy="1312696"/>
            <a:chOff x="0" y="0"/>
            <a:chExt cx="2354580" cy="20014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53310" cy="2001472"/>
            </a:xfrm>
            <a:custGeom>
              <a:avLst/>
              <a:gdLst/>
              <a:ahLst/>
              <a:cxnLst/>
              <a:rect l="l" t="t" r="r" b="b"/>
              <a:pathLst>
                <a:path w="2353310" h="2001472">
                  <a:moveTo>
                    <a:pt x="784860" y="1934162"/>
                  </a:moveTo>
                  <a:cubicBezTo>
                    <a:pt x="905510" y="1974802"/>
                    <a:pt x="1042670" y="2001472"/>
                    <a:pt x="1177290" y="2001472"/>
                  </a:cubicBezTo>
                  <a:cubicBezTo>
                    <a:pt x="1311910" y="2001472"/>
                    <a:pt x="1441450" y="1978612"/>
                    <a:pt x="1560830" y="1937972"/>
                  </a:cubicBezTo>
                  <a:cubicBezTo>
                    <a:pt x="1563370" y="1936702"/>
                    <a:pt x="1565910" y="1936702"/>
                    <a:pt x="1568450" y="1935432"/>
                  </a:cubicBezTo>
                  <a:cubicBezTo>
                    <a:pt x="2016760" y="1772872"/>
                    <a:pt x="2346960" y="1343612"/>
                    <a:pt x="2353310" y="84463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44029"/>
                  </a:lnTo>
                  <a:cubicBezTo>
                    <a:pt x="6350" y="1346152"/>
                    <a:pt x="331470" y="1775412"/>
                    <a:pt x="784860" y="1934162"/>
                  </a:cubicBez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1811684" y="6461631"/>
            <a:ext cx="1544287" cy="1312696"/>
            <a:chOff x="0" y="0"/>
            <a:chExt cx="2354580" cy="200147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53310" cy="2001472"/>
            </a:xfrm>
            <a:custGeom>
              <a:avLst/>
              <a:gdLst/>
              <a:ahLst/>
              <a:cxnLst/>
              <a:rect l="l" t="t" r="r" b="b"/>
              <a:pathLst>
                <a:path w="2353310" h="2001472">
                  <a:moveTo>
                    <a:pt x="784860" y="1934162"/>
                  </a:moveTo>
                  <a:cubicBezTo>
                    <a:pt x="905510" y="1974802"/>
                    <a:pt x="1042670" y="2001472"/>
                    <a:pt x="1177290" y="2001472"/>
                  </a:cubicBezTo>
                  <a:cubicBezTo>
                    <a:pt x="1311910" y="2001472"/>
                    <a:pt x="1441450" y="1978612"/>
                    <a:pt x="1560830" y="1937972"/>
                  </a:cubicBezTo>
                  <a:cubicBezTo>
                    <a:pt x="1563370" y="1936702"/>
                    <a:pt x="1565910" y="1936702"/>
                    <a:pt x="1568450" y="1935432"/>
                  </a:cubicBezTo>
                  <a:cubicBezTo>
                    <a:pt x="2016760" y="1772872"/>
                    <a:pt x="2346960" y="1343612"/>
                    <a:pt x="2353310" y="84463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44029"/>
                  </a:lnTo>
                  <a:cubicBezTo>
                    <a:pt x="6350" y="1346152"/>
                    <a:pt x="331470" y="1775412"/>
                    <a:pt x="784860" y="1934162"/>
                  </a:cubicBez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212581" y="5111290"/>
            <a:ext cx="1027595" cy="37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6"/>
              </a:lnSpc>
            </a:pPr>
            <a:r>
              <a:rPr lang="en-US" sz="3368" dirty="0">
                <a:solidFill>
                  <a:srgbClr val="F6E7D8"/>
                </a:solidFill>
                <a:latin typeface="Georgia" panose="02040502050405020303" pitchFamily="18" charset="0"/>
              </a:rPr>
              <a:t>a.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79804" y="5111290"/>
            <a:ext cx="1027595" cy="37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6"/>
              </a:lnSpc>
            </a:pPr>
            <a:r>
              <a:rPr lang="en-US" sz="3368" dirty="0">
                <a:solidFill>
                  <a:srgbClr val="F6E7D8"/>
                </a:solidFill>
                <a:latin typeface="Georgia" panose="02040502050405020303" pitchFamily="18" charset="0"/>
              </a:rPr>
              <a:t>c.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12581" y="6971816"/>
            <a:ext cx="1027595" cy="37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6"/>
              </a:lnSpc>
            </a:pPr>
            <a:r>
              <a:rPr lang="en-US" sz="3368" dirty="0">
                <a:solidFill>
                  <a:srgbClr val="F6E7D8"/>
                </a:solidFill>
                <a:latin typeface="Georgia" panose="02040502050405020303" pitchFamily="18" charset="0"/>
              </a:rPr>
              <a:t>b.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479804" y="6971816"/>
            <a:ext cx="1027595" cy="37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6"/>
              </a:lnSpc>
            </a:pPr>
            <a:r>
              <a:rPr lang="en-US" sz="3368" dirty="0">
                <a:solidFill>
                  <a:srgbClr val="F6E7D8"/>
                </a:solidFill>
                <a:latin typeface="Georgia" panose="02040502050405020303" pitchFamily="18" charset="0"/>
              </a:rPr>
              <a:t>d.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997176" y="4790855"/>
            <a:ext cx="4689623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453587" y="4790855"/>
            <a:ext cx="462183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997177" y="6651381"/>
            <a:ext cx="4862095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453587" y="6651381"/>
            <a:ext cx="462183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671154" y="2187511"/>
            <a:ext cx="819412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Заголовок слайда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>
            <a:off x="-4105275" y="5133975"/>
            <a:ext cx="10287000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5"/>
          <p:cNvSpPr/>
          <p:nvPr/>
        </p:nvSpPr>
        <p:spPr>
          <a:xfrm rot="-5400000">
            <a:off x="12125325" y="5133975"/>
            <a:ext cx="10287000" cy="0"/>
          </a:xfrm>
          <a:prstGeom prst="line">
            <a:avLst/>
          </a:prstGeom>
          <a:ln w="19050" cap="rnd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/>
          <p:nvPr/>
        </p:nvGrpSpPr>
        <p:grpSpPr>
          <a:xfrm>
            <a:off x="0" y="-32846"/>
            <a:ext cx="18287997" cy="4871545"/>
            <a:chOff x="0" y="-2953083"/>
            <a:chExt cx="21620268" cy="6002243"/>
          </a:xfrm>
        </p:grpSpPr>
        <p:sp>
          <p:nvSpPr>
            <p:cNvPr id="7" name="Freeform 7"/>
            <p:cNvSpPr/>
            <p:nvPr/>
          </p:nvSpPr>
          <p:spPr>
            <a:xfrm>
              <a:off x="0" y="-2953083"/>
              <a:ext cx="21620268" cy="6002243"/>
            </a:xfrm>
            <a:custGeom>
              <a:avLst/>
              <a:gdLst/>
              <a:ahLst/>
              <a:cxnLst/>
              <a:rect l="l" t="t" r="r" b="b"/>
              <a:pathLst>
                <a:path w="21620268" h="6002243">
                  <a:moveTo>
                    <a:pt x="0" y="0"/>
                  </a:moveTo>
                  <a:lnTo>
                    <a:pt x="21620268" y="0"/>
                  </a:lnTo>
                  <a:lnTo>
                    <a:pt x="21620268" y="6002243"/>
                  </a:lnTo>
                  <a:lnTo>
                    <a:pt x="0" y="6002243"/>
                  </a:lnTo>
                  <a:close/>
                </a:path>
              </a:pathLst>
            </a:custGeom>
            <a:solidFill>
              <a:srgbClr val="303030">
                <a:alpha val="1490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65954" y="8203436"/>
            <a:ext cx="1027595" cy="37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6"/>
              </a:lnSpc>
            </a:pPr>
            <a:r>
              <a:rPr lang="en-US" sz="3368" dirty="0">
                <a:solidFill>
                  <a:srgbClr val="F6E7D8"/>
                </a:solidFill>
                <a:latin typeface="Georgia" panose="02040502050405020303" pitchFamily="18" charset="0"/>
              </a:rPr>
              <a:t>18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24350" y="855792"/>
            <a:ext cx="15058351" cy="375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81"/>
              </a:lnSpc>
            </a:pPr>
            <a:r>
              <a:rPr lang="ru-RU" sz="11500" b="1" dirty="0">
                <a:solidFill>
                  <a:srgbClr val="303030"/>
                </a:solidFill>
                <a:latin typeface="Georgia" panose="02040502050405020303" pitchFamily="18" charset="0"/>
              </a:rPr>
              <a:t>СПАСИБО ЗА ВНИМАНИЕ!</a:t>
            </a:r>
            <a:endParaRPr lang="en-US" sz="11500" b="1" dirty="0">
              <a:solidFill>
                <a:srgbClr val="30303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782758" y="695442"/>
            <a:ext cx="16366820" cy="14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42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621734" y="7649285"/>
            <a:ext cx="17157182" cy="95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621734" y="8002745"/>
            <a:ext cx="14108681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69">
              <a:buClr>
                <a:srgbClr val="000000"/>
              </a:buClr>
              <a:defRPr/>
            </a:pPr>
            <a:r>
              <a:rPr lang="ru-RU" sz="3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3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302494" y="8347932"/>
            <a:ext cx="1994414" cy="214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785" y="8969558"/>
            <a:ext cx="2011382" cy="113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2042133" y="9143957"/>
            <a:ext cx="501983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69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8770256" y="9164417"/>
            <a:ext cx="451870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69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782756" y="2492081"/>
            <a:ext cx="6946092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46" indent="-428646" defTabSz="1371669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46" indent="-428646" defTabSz="1371669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46" indent="-428646" defTabSz="1371669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69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7450589" y="2504255"/>
            <a:ext cx="7158036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46" indent="-428646" defTabSz="1371669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46" indent="-428646" defTabSz="1371669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бонусных шаблонов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46" indent="-428646" defTabSz="1371669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69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806676" y="5063107"/>
            <a:ext cx="6255291" cy="1145207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69">
              <a:buClr>
                <a:srgbClr val="000000"/>
              </a:buClr>
              <a:defRPr/>
            </a:pPr>
            <a:r>
              <a:rPr lang="ru-RU" sz="42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42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8627" y="4534172"/>
            <a:ext cx="3071813" cy="298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782756" y="6651799"/>
            <a:ext cx="1140924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69">
              <a:defRPr/>
            </a:pPr>
            <a:r>
              <a:rPr lang="ru-RU" sz="2700" b="1" dirty="0">
                <a:solidFill>
                  <a:srgbClr val="F2632E"/>
                </a:solidFill>
                <a:latin typeface="Arial"/>
              </a:rPr>
              <a:t>Прямая ссылка: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78C89-150D-FDC7-64CA-AF448A48ACB3}"/>
              </a:ext>
            </a:extLst>
          </p:cNvPr>
          <p:cNvSpPr txBox="1"/>
          <p:nvPr/>
        </p:nvSpPr>
        <p:spPr>
          <a:xfrm>
            <a:off x="782756" y="7076942"/>
            <a:ext cx="1140924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69">
              <a:defRPr/>
            </a:pPr>
            <a:r>
              <a:rPr lang="ru-RU" sz="2700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311</Words>
  <Application>Microsoft Office PowerPoint</Application>
  <PresentationFormat>Произвольный</PresentationFormat>
  <Paragraphs>46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Georgia</vt:lpstr>
      <vt:lpstr>Georgia Pro Black</vt:lpstr>
      <vt:lpstr>Arial</vt:lpstr>
      <vt:lpstr>Aptos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 Менделеева</dc:title>
  <cp:lastModifiedBy>Марусина Дарья</cp:lastModifiedBy>
  <cp:revision>14</cp:revision>
  <dcterms:created xsi:type="dcterms:W3CDTF">2006-08-16T00:00:00Z</dcterms:created>
  <dcterms:modified xsi:type="dcterms:W3CDTF">2026-01-18T17:40:39Z</dcterms:modified>
  <dc:identifier>DAE0wBLYegc</dc:identifier>
</cp:coreProperties>
</file>