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0"/>
  </p:notesMasterIdLst>
  <p:sldIdLst>
    <p:sldId id="769" r:id="rId4"/>
    <p:sldId id="833" r:id="rId5"/>
    <p:sldId id="835" r:id="rId6"/>
    <p:sldId id="837" r:id="rId7"/>
    <p:sldId id="691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862E9-47B4-4ED7-B038-83BD7F21FDAC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547DC-612E-498E-9A04-DBA740833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0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B816B-E79C-456D-86C0-0A5913EB9F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390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687354-5AD0-3C4F-861B-21D4C72BE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06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687354-5AD0-3C4F-861B-21D4C72BE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578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687354-5AD0-3C4F-861B-21D4C72BE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476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B816B-E79C-456D-86C0-0A5913EB9F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857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34D04-7ACE-484E-B1E8-B7DF80CAF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D092C0-BEB2-4E2A-A728-0AC2B71ED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54565B-7AC7-4050-A4A8-75E20B37D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D157-E05D-40EB-9F39-92F0F7A76716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2F3412-E8CA-476F-AEE6-8352ABA8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FA6BD2-21AE-4F19-9CE2-6648D808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7844-DE93-4F8C-BBA4-68B5AC0E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8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0DC16-7C12-4872-AEB8-6317175CD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5DA2C2-6C07-42FE-8C64-B0F17007D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99A5A5-7E14-4202-A93E-CD803658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D157-E05D-40EB-9F39-92F0F7A76716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653866-2B50-4E00-8B45-79DFBF12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E2FCCB-A23F-409D-A9D6-CB9EFCCB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7844-DE93-4F8C-BBA4-68B5AC0E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36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74E7D6-29E3-4097-96D3-C6CD1D2E9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895FB-1F4C-4D8E-9338-891CC31FF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F81999-087E-466E-8AE0-F3E2F524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D157-E05D-40EB-9F39-92F0F7A76716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CB6851-F177-464E-BA46-A7BF2B44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AB52E-8634-48B8-A690-E02F8666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7844-DE93-4F8C-BBA4-68B5AC0E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2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3D6D-7D9A-4530-A537-0D6DD4DF2F3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74E3-2222-408E-BAB6-4DE3AF7B8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6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3D6D-7D9A-4530-A537-0D6DD4DF2F3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74E3-2222-408E-BAB6-4DE3AF7B8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3D6D-7D9A-4530-A537-0D6DD4DF2F3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74E3-2222-408E-BAB6-4DE3AF7B8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0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3D6D-7D9A-4530-A537-0D6DD4DF2F3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74E3-2222-408E-BAB6-4DE3AF7B8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9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3D6D-7D9A-4530-A537-0D6DD4DF2F3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74E3-2222-408E-BAB6-4DE3AF7B8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2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3D6D-7D9A-4530-A537-0D6DD4DF2F3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74E3-2222-408E-BAB6-4DE3AF7B8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9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3D6D-7D9A-4530-A537-0D6DD4DF2F3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74E3-2222-408E-BAB6-4DE3AF7B8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6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3D6D-7D9A-4530-A537-0D6DD4DF2F3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74E3-2222-408E-BAB6-4DE3AF7B8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0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2A662-89C8-49F4-AFB4-5C0EFD20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2B3282-DCEA-4F74-97F1-CCE274DC9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BCBF65-A340-44D6-B6D9-02BFE0AF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D157-E05D-40EB-9F39-92F0F7A76716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4D8D30-D565-4C39-A6FB-D8DB4EBF2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D1C7A9-186F-4EE7-8478-5614BEDA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7844-DE93-4F8C-BBA4-68B5AC0E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7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3D6D-7D9A-4530-A537-0D6DD4DF2F3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74E3-2222-408E-BAB6-4DE3AF7B8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3D6D-7D9A-4530-A537-0D6DD4DF2F3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74E3-2222-408E-BAB6-4DE3AF7B8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3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3D6D-7D9A-4530-A537-0D6DD4DF2F3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74E3-2222-408E-BAB6-4DE3AF7B8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2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3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50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76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1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4890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5359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9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1653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7202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2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5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28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A621F-B56D-4617-910D-E8AC04A8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2462C7-E7B2-4C1D-9E2F-045344DE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4C4792-36F1-4920-B87C-83ECD869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D157-E05D-40EB-9F39-92F0F7A76716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EB1BF5-647B-4ED5-B31B-F8C3027E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1C01AB-CA8F-4BC3-9C6D-CDCB1DAD5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7844-DE93-4F8C-BBA4-68B5AC0E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34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982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848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295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80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07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433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861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6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34942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43182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46" lvl="1" indent="-40642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69" lvl="2" indent="-3810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91" lvl="3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114" lvl="4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337" lvl="5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560" lvl="6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783" lvl="7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5006" lvl="8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2449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9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75E78-DC71-4A62-BD72-217292ECB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C4E4CB-BE9A-4B07-B899-06097541B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5430FB-E4C1-431E-ABB6-7B7362459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2F1750-0F2B-446A-ADBE-BD22A66C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D157-E05D-40EB-9F39-92F0F7A76716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500D2-C52E-4A50-A990-8130107E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CB2201-E51E-4531-9CE3-C19EE92B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7844-DE93-4F8C-BBA4-68B5AC0E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11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479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84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1387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6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2775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2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75429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8" y="2432844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93683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02874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77323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75223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4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4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4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528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98409-6E43-46C3-8720-D6047292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4F208D-4B90-4C8E-9299-CA776B38A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66E0F8-5720-4225-819C-B35956929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5C910A-EA9D-4610-BA0A-C7C1E1E4E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418C04-7CE4-443E-85E5-E4F3335349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3B16E4-B5B7-4C5C-A50C-35928489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D157-E05D-40EB-9F39-92F0F7A76716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E9A073-8995-4DF6-B567-9084B86A6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E3EC3E-6543-423C-9372-57E9AB5F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7844-DE93-4F8C-BBA4-68B5AC0E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1" y="2584022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8" y="2584022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4" y="2584021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29968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3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8576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78041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2" y="2389413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3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8576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3680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3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8576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9473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3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8576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22427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70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9929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5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73742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6" y="2528889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4" y="1229377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1873078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6" y="2528889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9" y="1229377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8536443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5" y="1314067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4110080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B620E-8672-47A3-A7B9-FC6FB5E5C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D271BD-75A1-4B88-8FF2-DDEFCB25B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D157-E05D-40EB-9F39-92F0F7A76716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EEEED6-B6BC-455D-933B-822C5C528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9F7930-D8D1-4C6D-8D09-B60F9F534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7844-DE93-4F8C-BBA4-68B5AC0E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01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5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4781391"/>
      </p:ext>
    </p:extLst>
  </p:cSld>
  <p:clrMapOvr>
    <a:masterClrMapping/>
  </p:clrMapOvr>
  <p:transition spd="slow" advTm="2000">
    <p:blinds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1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04641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3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37195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96645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5970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0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09793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4" y="628651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07449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1" y="1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25847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0" y="-6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152550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8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608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2ED125-57E4-4C83-8A90-3E03257F7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D157-E05D-40EB-9F39-92F0F7A76716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D014C6-D918-449B-80E0-5C8E60871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FC9A8B-2D0A-499E-8DD6-F56C2EA2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7844-DE93-4F8C-BBA4-68B5AC0E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9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1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86859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3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7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40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6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50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26979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7383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74443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2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20261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60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4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72833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30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5184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2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908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1A7E-C43D-4790-A71B-06F66C4F5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F0444B-D505-49B7-9960-9EC3AE2B8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DB0E0F-A3DF-4D20-87DD-BBEA756C8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502BD4-0B31-4624-A19D-C6F5F080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D157-E05D-40EB-9F39-92F0F7A76716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B3F505-DE5B-4B42-B904-C769F70BB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E63B32-BD3C-402D-8F9D-8F672536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7844-DE93-4F8C-BBA4-68B5AC0E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BE4E6-F7CF-4FCF-8E88-4C10109D2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BEE97D-30D9-4758-8E28-3B58AE10B4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33ECEF-C7D4-482E-8839-E1FE1C844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0685A8-AB6D-4051-9A18-BBE22C7E4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D157-E05D-40EB-9F39-92F0F7A76716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78F04F-D162-4997-97D3-612870EBB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A3D4F0-19BF-4C93-9E24-FD1910E9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7844-DE93-4F8C-BBA4-68B5AC0E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3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47" Type="http://schemas.openxmlformats.org/officeDocument/2006/relationships/slideLayout" Target="../slideLayouts/slideLayout70.xml"/><Relationship Id="rId50" Type="http://schemas.openxmlformats.org/officeDocument/2006/relationships/slideLayout" Target="../slideLayouts/slideLayout73.xml"/><Relationship Id="rId55" Type="http://schemas.openxmlformats.org/officeDocument/2006/relationships/slideLayout" Target="../slideLayouts/slideLayout78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45" Type="http://schemas.openxmlformats.org/officeDocument/2006/relationships/slideLayout" Target="../slideLayouts/slideLayout68.xml"/><Relationship Id="rId53" Type="http://schemas.openxmlformats.org/officeDocument/2006/relationships/slideLayout" Target="../slideLayouts/slideLayout76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67.xml"/><Relationship Id="rId52" Type="http://schemas.openxmlformats.org/officeDocument/2006/relationships/slideLayout" Target="../slideLayouts/slideLayout75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slideLayout" Target="../slideLayouts/slideLayout66.xml"/><Relationship Id="rId48" Type="http://schemas.openxmlformats.org/officeDocument/2006/relationships/slideLayout" Target="../slideLayouts/slideLayout71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31.xml"/><Relationship Id="rId51" Type="http://schemas.openxmlformats.org/officeDocument/2006/relationships/slideLayout" Target="../slideLayouts/slideLayout74.xml"/><Relationship Id="rId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Relationship Id="rId4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77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6BEC0-2C7D-4A1D-AAF3-F10848C47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1D4BE7-AE65-4AB8-B594-F2FAB66E9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E9C88-A0F5-4521-97DE-0A46CD313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D157-E05D-40EB-9F39-92F0F7A76716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6F4F2-F4C5-4BCE-9EB1-478DA9620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05817C-8408-4BB4-8EA1-8BC4A5799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7844-DE93-4F8C-BBA4-68B5AC0E4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43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3D6D-7D9A-4530-A537-0D6DD4DF2F3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374E3-2222-408E-BAB6-4DE3AF7B8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1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4789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029596" y="567757"/>
            <a:ext cx="6375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5400" b="1" kern="0" dirty="0">
                <a:solidFill>
                  <a:schemeClr val="accent6"/>
                </a:solidFill>
                <a:latin typeface="Tahoma" panose="020B0604030504040204" pitchFamily="34" charset="0"/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90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324884" y="408124"/>
            <a:ext cx="755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656D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>
                <a:solidFill>
                  <a:srgbClr val="42A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СЛАЙДА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A6E115-2CFE-6942-9BD8-563D71E3CB3F}"/>
              </a:ext>
            </a:extLst>
          </p:cNvPr>
          <p:cNvGrpSpPr/>
          <p:nvPr/>
        </p:nvGrpSpPr>
        <p:grpSpPr>
          <a:xfrm>
            <a:off x="256018" y="2005051"/>
            <a:ext cx="6211394" cy="4283720"/>
            <a:chOff x="256018" y="2005051"/>
            <a:chExt cx="6211394" cy="428372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B4CACFEB-814D-274E-B5F8-B3DEC4FFEB9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5934" y="2005051"/>
              <a:ext cx="6201478" cy="428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val 5">
              <a:extLst>
                <a:ext uri="{FF2B5EF4-FFF2-40B4-BE49-F238E27FC236}">
                  <a16:creationId xmlns:a16="http://schemas.microsoft.com/office/drawing/2014/main" id="{24FD489D-F66B-0543-8EAC-A9DD173E3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448" y="5636297"/>
              <a:ext cx="2213255" cy="2568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FB040237-E45A-2B44-9C20-57D0A00C0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41" y="2005051"/>
              <a:ext cx="5190044" cy="3198908"/>
            </a:xfrm>
            <a:custGeom>
              <a:avLst/>
              <a:gdLst>
                <a:gd name="T0" fmla="*/ 2021 w 2021"/>
                <a:gd name="T1" fmla="*/ 1194 h 1245"/>
                <a:gd name="T2" fmla="*/ 1970 w 2021"/>
                <a:gd name="T3" fmla="*/ 1245 h 1245"/>
                <a:gd name="T4" fmla="*/ 51 w 2021"/>
                <a:gd name="T5" fmla="*/ 1245 h 1245"/>
                <a:gd name="T6" fmla="*/ 0 w 2021"/>
                <a:gd name="T7" fmla="*/ 1194 h 1245"/>
                <a:gd name="T8" fmla="*/ 0 w 2021"/>
                <a:gd name="T9" fmla="*/ 51 h 1245"/>
                <a:gd name="T10" fmla="*/ 51 w 2021"/>
                <a:gd name="T11" fmla="*/ 0 h 1245"/>
                <a:gd name="T12" fmla="*/ 1970 w 2021"/>
                <a:gd name="T13" fmla="*/ 0 h 1245"/>
                <a:gd name="T14" fmla="*/ 2021 w 2021"/>
                <a:gd name="T15" fmla="*/ 51 h 1245"/>
                <a:gd name="T16" fmla="*/ 2021 w 2021"/>
                <a:gd name="T17" fmla="*/ 1194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1" h="1245">
                  <a:moveTo>
                    <a:pt x="2021" y="1194"/>
                  </a:moveTo>
                  <a:cubicBezTo>
                    <a:pt x="2021" y="1222"/>
                    <a:pt x="1998" y="1245"/>
                    <a:pt x="1970" y="1245"/>
                  </a:cubicBezTo>
                  <a:cubicBezTo>
                    <a:pt x="51" y="1245"/>
                    <a:pt x="51" y="1245"/>
                    <a:pt x="51" y="1245"/>
                  </a:cubicBezTo>
                  <a:cubicBezTo>
                    <a:pt x="23" y="1245"/>
                    <a:pt x="0" y="1222"/>
                    <a:pt x="0" y="119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1970" y="0"/>
                    <a:pt x="1970" y="0"/>
                    <a:pt x="1970" y="0"/>
                  </a:cubicBezTo>
                  <a:cubicBezTo>
                    <a:pt x="1998" y="0"/>
                    <a:pt x="2021" y="23"/>
                    <a:pt x="2021" y="51"/>
                  </a:cubicBezTo>
                  <a:cubicBezTo>
                    <a:pt x="2021" y="1194"/>
                    <a:pt x="2021" y="1194"/>
                    <a:pt x="2021" y="1194"/>
                  </a:cubicBezTo>
                </a:path>
              </a:pathLst>
            </a:custGeom>
            <a:solidFill>
              <a:srgbClr val="B7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53CD0089-F86F-5444-A717-06D578583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970" y="5587708"/>
              <a:ext cx="1769018" cy="169564"/>
            </a:xfrm>
            <a:custGeom>
              <a:avLst/>
              <a:gdLst>
                <a:gd name="T0" fmla="*/ 0 w 689"/>
                <a:gd name="T1" fmla="*/ 66 h 66"/>
                <a:gd name="T2" fmla="*/ 0 w 689"/>
                <a:gd name="T3" fmla="*/ 39 h 66"/>
                <a:gd name="T4" fmla="*/ 28 w 689"/>
                <a:gd name="T5" fmla="*/ 0 h 66"/>
                <a:gd name="T6" fmla="*/ 661 w 689"/>
                <a:gd name="T7" fmla="*/ 0 h 66"/>
                <a:gd name="T8" fmla="*/ 689 w 689"/>
                <a:gd name="T9" fmla="*/ 39 h 66"/>
                <a:gd name="T10" fmla="*/ 689 w 689"/>
                <a:gd name="T11" fmla="*/ 66 h 66"/>
                <a:gd name="T12" fmla="*/ 0 w 68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66">
                  <a:moveTo>
                    <a:pt x="0" y="66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9"/>
                    <a:pt x="20" y="0"/>
                    <a:pt x="28" y="0"/>
                  </a:cubicBezTo>
                  <a:cubicBezTo>
                    <a:pt x="661" y="0"/>
                    <a:pt x="661" y="0"/>
                    <a:pt x="661" y="0"/>
                  </a:cubicBezTo>
                  <a:cubicBezTo>
                    <a:pt x="669" y="0"/>
                    <a:pt x="689" y="29"/>
                    <a:pt x="689" y="39"/>
                  </a:cubicBezTo>
                  <a:cubicBezTo>
                    <a:pt x="689" y="66"/>
                    <a:pt x="689" y="66"/>
                    <a:pt x="689" y="66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B7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50D4078C-8ADA-0646-948B-ECB21570C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559" y="5612499"/>
              <a:ext cx="1674816" cy="144774"/>
            </a:xfrm>
            <a:custGeom>
              <a:avLst/>
              <a:gdLst>
                <a:gd name="T0" fmla="*/ 0 w 652"/>
                <a:gd name="T1" fmla="*/ 56 h 56"/>
                <a:gd name="T2" fmla="*/ 0 w 652"/>
                <a:gd name="T3" fmla="*/ 33 h 56"/>
                <a:gd name="T4" fmla="*/ 26 w 652"/>
                <a:gd name="T5" fmla="*/ 0 h 56"/>
                <a:gd name="T6" fmla="*/ 625 w 652"/>
                <a:gd name="T7" fmla="*/ 0 h 56"/>
                <a:gd name="T8" fmla="*/ 652 w 652"/>
                <a:gd name="T9" fmla="*/ 33 h 56"/>
                <a:gd name="T10" fmla="*/ 652 w 652"/>
                <a:gd name="T11" fmla="*/ 56 h 56"/>
                <a:gd name="T12" fmla="*/ 0 w 65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56">
                  <a:moveTo>
                    <a:pt x="0" y="5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24"/>
                    <a:pt x="19" y="0"/>
                    <a:pt x="26" y="0"/>
                  </a:cubicBezTo>
                  <a:cubicBezTo>
                    <a:pt x="625" y="0"/>
                    <a:pt x="625" y="0"/>
                    <a:pt x="625" y="0"/>
                  </a:cubicBezTo>
                  <a:cubicBezTo>
                    <a:pt x="633" y="0"/>
                    <a:pt x="652" y="24"/>
                    <a:pt x="652" y="33"/>
                  </a:cubicBezTo>
                  <a:cubicBezTo>
                    <a:pt x="652" y="56"/>
                    <a:pt x="652" y="56"/>
                    <a:pt x="652" y="56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D6E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5343CE35-78A5-6C40-BE86-752F6EC86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37" y="2082396"/>
              <a:ext cx="5071052" cy="3088840"/>
            </a:xfrm>
            <a:custGeom>
              <a:avLst/>
              <a:gdLst>
                <a:gd name="T0" fmla="*/ 1975 w 1975"/>
                <a:gd name="T1" fmla="*/ 1153 h 1202"/>
                <a:gd name="T2" fmla="*/ 1925 w 1975"/>
                <a:gd name="T3" fmla="*/ 1202 h 1202"/>
                <a:gd name="T4" fmla="*/ 50 w 1975"/>
                <a:gd name="T5" fmla="*/ 1202 h 1202"/>
                <a:gd name="T6" fmla="*/ 0 w 1975"/>
                <a:gd name="T7" fmla="*/ 1153 h 1202"/>
                <a:gd name="T8" fmla="*/ 0 w 1975"/>
                <a:gd name="T9" fmla="*/ 49 h 1202"/>
                <a:gd name="T10" fmla="*/ 50 w 1975"/>
                <a:gd name="T11" fmla="*/ 0 h 1202"/>
                <a:gd name="T12" fmla="*/ 1925 w 1975"/>
                <a:gd name="T13" fmla="*/ 0 h 1202"/>
                <a:gd name="T14" fmla="*/ 1975 w 1975"/>
                <a:gd name="T15" fmla="*/ 49 h 1202"/>
                <a:gd name="T16" fmla="*/ 1975 w 1975"/>
                <a:gd name="T17" fmla="*/ 1153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5" h="1202">
                  <a:moveTo>
                    <a:pt x="1975" y="1153"/>
                  </a:moveTo>
                  <a:cubicBezTo>
                    <a:pt x="1975" y="1180"/>
                    <a:pt x="1953" y="1202"/>
                    <a:pt x="1925" y="1202"/>
                  </a:cubicBezTo>
                  <a:cubicBezTo>
                    <a:pt x="50" y="1202"/>
                    <a:pt x="50" y="1202"/>
                    <a:pt x="50" y="1202"/>
                  </a:cubicBezTo>
                  <a:cubicBezTo>
                    <a:pt x="22" y="1202"/>
                    <a:pt x="0" y="1180"/>
                    <a:pt x="0" y="115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1925" y="0"/>
                    <a:pt x="1925" y="0"/>
                    <a:pt x="1925" y="0"/>
                  </a:cubicBezTo>
                  <a:cubicBezTo>
                    <a:pt x="1953" y="0"/>
                    <a:pt x="1975" y="22"/>
                    <a:pt x="1975" y="49"/>
                  </a:cubicBezTo>
                  <a:cubicBezTo>
                    <a:pt x="1975" y="1153"/>
                    <a:pt x="1975" y="1153"/>
                    <a:pt x="1975" y="1153"/>
                  </a:cubicBezTo>
                </a:path>
              </a:pathLst>
            </a:custGeom>
            <a:solidFill>
              <a:srgbClr val="D6E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10">
              <a:extLst>
                <a:ext uri="{FF2B5EF4-FFF2-40B4-BE49-F238E27FC236}">
                  <a16:creationId xmlns:a16="http://schemas.microsoft.com/office/drawing/2014/main" id="{A4B415B0-1A78-C84F-8A5B-3741A4EFF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652" y="2231136"/>
              <a:ext cx="4742832" cy="28449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11">
              <a:extLst>
                <a:ext uri="{FF2B5EF4-FFF2-40B4-BE49-F238E27FC236}">
                  <a16:creationId xmlns:a16="http://schemas.microsoft.com/office/drawing/2014/main" id="{896D26A1-E842-644C-AD4E-6F701EBB1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652" y="2231136"/>
              <a:ext cx="4742832" cy="2844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0B304A64-8DB3-6249-9FC0-13DFD31F5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52" y="2231136"/>
              <a:ext cx="4742832" cy="2844906"/>
            </a:xfrm>
            <a:custGeom>
              <a:avLst/>
              <a:gdLst>
                <a:gd name="T0" fmla="*/ 4783 w 4783"/>
                <a:gd name="T1" fmla="*/ 2869 h 2869"/>
                <a:gd name="T2" fmla="*/ 0 w 4783"/>
                <a:gd name="T3" fmla="*/ 2869 h 2869"/>
                <a:gd name="T4" fmla="*/ 0 w 4783"/>
                <a:gd name="T5" fmla="*/ 0 h 2869"/>
                <a:gd name="T6" fmla="*/ 148 w 4783"/>
                <a:gd name="T7" fmla="*/ 2820 h 2869"/>
                <a:gd name="T8" fmla="*/ 4783 w 4783"/>
                <a:gd name="T9" fmla="*/ 2869 h 2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3" h="2869">
                  <a:moveTo>
                    <a:pt x="4783" y="2869"/>
                  </a:moveTo>
                  <a:lnTo>
                    <a:pt x="0" y="2869"/>
                  </a:lnTo>
                  <a:lnTo>
                    <a:pt x="0" y="0"/>
                  </a:lnTo>
                  <a:lnTo>
                    <a:pt x="148" y="2820"/>
                  </a:lnTo>
                  <a:lnTo>
                    <a:pt x="4783" y="28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4C674786-B407-2345-8E33-C2B373217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52" y="2231136"/>
              <a:ext cx="4742832" cy="2844906"/>
            </a:xfrm>
            <a:custGeom>
              <a:avLst/>
              <a:gdLst>
                <a:gd name="T0" fmla="*/ 4783 w 4783"/>
                <a:gd name="T1" fmla="*/ 2869 h 2869"/>
                <a:gd name="T2" fmla="*/ 0 w 4783"/>
                <a:gd name="T3" fmla="*/ 2869 h 2869"/>
                <a:gd name="T4" fmla="*/ 0 w 4783"/>
                <a:gd name="T5" fmla="*/ 0 h 2869"/>
                <a:gd name="T6" fmla="*/ 148 w 4783"/>
                <a:gd name="T7" fmla="*/ 2820 h 2869"/>
                <a:gd name="T8" fmla="*/ 4783 w 4783"/>
                <a:gd name="T9" fmla="*/ 2869 h 2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3" h="2869">
                  <a:moveTo>
                    <a:pt x="4783" y="2869"/>
                  </a:moveTo>
                  <a:lnTo>
                    <a:pt x="0" y="2869"/>
                  </a:lnTo>
                  <a:lnTo>
                    <a:pt x="0" y="0"/>
                  </a:lnTo>
                  <a:lnTo>
                    <a:pt x="148" y="2820"/>
                  </a:lnTo>
                  <a:lnTo>
                    <a:pt x="4783" y="28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4B0D8525-FB62-5F4B-A771-90575C555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662" y="5203959"/>
              <a:ext cx="833937" cy="383750"/>
            </a:xfrm>
            <a:custGeom>
              <a:avLst/>
              <a:gdLst>
                <a:gd name="T0" fmla="*/ 325 w 325"/>
                <a:gd name="T1" fmla="*/ 0 h 149"/>
                <a:gd name="T2" fmla="*/ 86 w 325"/>
                <a:gd name="T3" fmla="*/ 0 h 149"/>
                <a:gd name="T4" fmla="*/ 86 w 325"/>
                <a:gd name="T5" fmla="*/ 149 h 149"/>
                <a:gd name="T6" fmla="*/ 325 w 325"/>
                <a:gd name="T7" fmla="*/ 149 h 149"/>
                <a:gd name="T8" fmla="*/ 325 w 325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149">
                  <a:moveTo>
                    <a:pt x="325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173" y="76"/>
                    <a:pt x="86" y="149"/>
                  </a:cubicBezTo>
                  <a:cubicBezTo>
                    <a:pt x="0" y="149"/>
                    <a:pt x="255" y="149"/>
                    <a:pt x="325" y="149"/>
                  </a:cubicBezTo>
                  <a:cubicBezTo>
                    <a:pt x="231" y="73"/>
                    <a:pt x="325" y="0"/>
                    <a:pt x="325" y="0"/>
                  </a:cubicBezTo>
                  <a:close/>
                </a:path>
              </a:pathLst>
            </a:custGeom>
            <a:solidFill>
              <a:srgbClr val="99A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15">
              <a:extLst>
                <a:ext uri="{FF2B5EF4-FFF2-40B4-BE49-F238E27FC236}">
                  <a16:creationId xmlns:a16="http://schemas.microsoft.com/office/drawing/2014/main" id="{72665E87-17AE-2948-A5F7-EA97C8D70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520" y="2547457"/>
              <a:ext cx="3885096" cy="21587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679924EA-26E7-4049-A5BD-EF266D004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536" y="2544482"/>
              <a:ext cx="3890054" cy="2163675"/>
            </a:xfrm>
            <a:custGeom>
              <a:avLst/>
              <a:gdLst>
                <a:gd name="T0" fmla="*/ 3920 w 3923"/>
                <a:gd name="T1" fmla="*/ 2180 h 2182"/>
                <a:gd name="T2" fmla="*/ 3920 w 3923"/>
                <a:gd name="T3" fmla="*/ 2177 h 2182"/>
                <a:gd name="T4" fmla="*/ 5 w 3923"/>
                <a:gd name="T5" fmla="*/ 2177 h 2182"/>
                <a:gd name="T6" fmla="*/ 5 w 3923"/>
                <a:gd name="T7" fmla="*/ 5 h 2182"/>
                <a:gd name="T8" fmla="*/ 3918 w 3923"/>
                <a:gd name="T9" fmla="*/ 5 h 2182"/>
                <a:gd name="T10" fmla="*/ 3918 w 3923"/>
                <a:gd name="T11" fmla="*/ 2180 h 2182"/>
                <a:gd name="T12" fmla="*/ 3920 w 3923"/>
                <a:gd name="T13" fmla="*/ 2180 h 2182"/>
                <a:gd name="T14" fmla="*/ 3920 w 3923"/>
                <a:gd name="T15" fmla="*/ 2177 h 2182"/>
                <a:gd name="T16" fmla="*/ 3920 w 3923"/>
                <a:gd name="T17" fmla="*/ 2180 h 2182"/>
                <a:gd name="T18" fmla="*/ 3923 w 3923"/>
                <a:gd name="T19" fmla="*/ 2180 h 2182"/>
                <a:gd name="T20" fmla="*/ 3923 w 3923"/>
                <a:gd name="T21" fmla="*/ 0 h 2182"/>
                <a:gd name="T22" fmla="*/ 0 w 3923"/>
                <a:gd name="T23" fmla="*/ 0 h 2182"/>
                <a:gd name="T24" fmla="*/ 0 w 3923"/>
                <a:gd name="T25" fmla="*/ 2182 h 2182"/>
                <a:gd name="T26" fmla="*/ 3923 w 3923"/>
                <a:gd name="T27" fmla="*/ 2182 h 2182"/>
                <a:gd name="T28" fmla="*/ 3923 w 3923"/>
                <a:gd name="T29" fmla="*/ 2180 h 2182"/>
                <a:gd name="T30" fmla="*/ 3920 w 3923"/>
                <a:gd name="T31" fmla="*/ 218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23" h="2182">
                  <a:moveTo>
                    <a:pt x="3920" y="2180"/>
                  </a:moveTo>
                  <a:lnTo>
                    <a:pt x="3920" y="2177"/>
                  </a:lnTo>
                  <a:lnTo>
                    <a:pt x="5" y="2177"/>
                  </a:lnTo>
                  <a:lnTo>
                    <a:pt x="5" y="5"/>
                  </a:lnTo>
                  <a:lnTo>
                    <a:pt x="3918" y="5"/>
                  </a:lnTo>
                  <a:lnTo>
                    <a:pt x="3918" y="2180"/>
                  </a:lnTo>
                  <a:lnTo>
                    <a:pt x="3920" y="2180"/>
                  </a:lnTo>
                  <a:lnTo>
                    <a:pt x="3920" y="2177"/>
                  </a:lnTo>
                  <a:lnTo>
                    <a:pt x="3920" y="2180"/>
                  </a:lnTo>
                  <a:lnTo>
                    <a:pt x="3923" y="2180"/>
                  </a:lnTo>
                  <a:lnTo>
                    <a:pt x="3923" y="0"/>
                  </a:lnTo>
                  <a:lnTo>
                    <a:pt x="0" y="0"/>
                  </a:lnTo>
                  <a:lnTo>
                    <a:pt x="0" y="2182"/>
                  </a:lnTo>
                  <a:lnTo>
                    <a:pt x="3923" y="2182"/>
                  </a:lnTo>
                  <a:lnTo>
                    <a:pt x="3923" y="2180"/>
                  </a:lnTo>
                  <a:lnTo>
                    <a:pt x="3920" y="2180"/>
                  </a:lnTo>
                  <a:close/>
                </a:path>
              </a:pathLst>
            </a:cu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17">
              <a:extLst>
                <a:ext uri="{FF2B5EF4-FFF2-40B4-BE49-F238E27FC236}">
                  <a16:creationId xmlns:a16="http://schemas.microsoft.com/office/drawing/2014/main" id="{AC4527C0-1FEB-E643-9DDB-1D4E461B2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303" y="2755694"/>
              <a:ext cx="213194" cy="95194"/>
            </a:xfrm>
            <a:prstGeom prst="rect">
              <a:avLst/>
            </a:pr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18">
              <a:extLst>
                <a:ext uri="{FF2B5EF4-FFF2-40B4-BE49-F238E27FC236}">
                  <a16:creationId xmlns:a16="http://schemas.microsoft.com/office/drawing/2014/main" id="{9C95CDC3-7E7D-2F45-9B1E-096DB29D5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161" y="2755694"/>
              <a:ext cx="213194" cy="95194"/>
            </a:xfrm>
            <a:prstGeom prst="rect">
              <a:avLst/>
            </a:pr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19">
              <a:extLst>
                <a:ext uri="{FF2B5EF4-FFF2-40B4-BE49-F238E27FC236}">
                  <a16:creationId xmlns:a16="http://schemas.microsoft.com/office/drawing/2014/main" id="{9D30D811-EF24-F543-8078-5B520CABD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8230" y="4407702"/>
              <a:ext cx="213194" cy="95194"/>
            </a:xfrm>
            <a:prstGeom prst="rect">
              <a:avLst/>
            </a:pr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20">
              <a:extLst>
                <a:ext uri="{FF2B5EF4-FFF2-40B4-BE49-F238E27FC236}">
                  <a16:creationId xmlns:a16="http://schemas.microsoft.com/office/drawing/2014/main" id="{2AC5005E-14D9-CD45-9694-EF18998AE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161" y="4268878"/>
              <a:ext cx="108085" cy="46605"/>
            </a:xfrm>
            <a:prstGeom prst="rect">
              <a:avLst/>
            </a:pr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 21">
              <a:extLst>
                <a:ext uri="{FF2B5EF4-FFF2-40B4-BE49-F238E27FC236}">
                  <a16:creationId xmlns:a16="http://schemas.microsoft.com/office/drawing/2014/main" id="{97FFF5C3-2CB6-8945-BF4E-685F30BCD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599" y="4384895"/>
              <a:ext cx="108085" cy="45614"/>
            </a:xfrm>
            <a:prstGeom prst="rect">
              <a:avLst/>
            </a:pr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22">
              <a:extLst>
                <a:ext uri="{FF2B5EF4-FFF2-40B4-BE49-F238E27FC236}">
                  <a16:creationId xmlns:a16="http://schemas.microsoft.com/office/drawing/2014/main" id="{A79FE6BA-D8CA-7E48-A665-EBA7DB514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1331" y="4384895"/>
              <a:ext cx="107093" cy="45614"/>
            </a:xfrm>
            <a:prstGeom prst="rect">
              <a:avLst/>
            </a:pr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23">
              <a:extLst>
                <a:ext uri="{FF2B5EF4-FFF2-40B4-BE49-F238E27FC236}">
                  <a16:creationId xmlns:a16="http://schemas.microsoft.com/office/drawing/2014/main" id="{21996428-E2FC-D64D-9ECC-962196C80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71" y="4384895"/>
              <a:ext cx="107093" cy="45614"/>
            </a:xfrm>
            <a:prstGeom prst="rect">
              <a:avLst/>
            </a:pr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24">
              <a:extLst>
                <a:ext uri="{FF2B5EF4-FFF2-40B4-BE49-F238E27FC236}">
                  <a16:creationId xmlns:a16="http://schemas.microsoft.com/office/drawing/2014/main" id="{A566A4B3-B7EE-5044-A6D6-A4DAA221F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8811" y="4384895"/>
              <a:ext cx="108085" cy="45614"/>
            </a:xfrm>
            <a:prstGeom prst="rect">
              <a:avLst/>
            </a:pr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tangle 25">
              <a:extLst>
                <a:ext uri="{FF2B5EF4-FFF2-40B4-BE49-F238E27FC236}">
                  <a16:creationId xmlns:a16="http://schemas.microsoft.com/office/drawing/2014/main" id="{18323749-6777-C242-A880-81B8F1A40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551" y="4384895"/>
              <a:ext cx="108085" cy="45614"/>
            </a:xfrm>
            <a:prstGeom prst="rect">
              <a:avLst/>
            </a:pr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26">
              <a:extLst>
                <a:ext uri="{FF2B5EF4-FFF2-40B4-BE49-F238E27FC236}">
                  <a16:creationId xmlns:a16="http://schemas.microsoft.com/office/drawing/2014/main" id="{9002949A-8D8B-B84E-B012-3FAB325BE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292" y="4384895"/>
              <a:ext cx="108085" cy="45614"/>
            </a:xfrm>
            <a:prstGeom prst="rect">
              <a:avLst/>
            </a:pr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ectangle 27">
              <a:extLst>
                <a:ext uri="{FF2B5EF4-FFF2-40B4-BE49-F238E27FC236}">
                  <a16:creationId xmlns:a16="http://schemas.microsoft.com/office/drawing/2014/main" id="{F6576AF6-6F07-3240-AD62-91A17AFC5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024" y="4384895"/>
              <a:ext cx="107093" cy="45614"/>
            </a:xfrm>
            <a:prstGeom prst="rect">
              <a:avLst/>
            </a:pr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28">
              <a:extLst>
                <a:ext uri="{FF2B5EF4-FFF2-40B4-BE49-F238E27FC236}">
                  <a16:creationId xmlns:a16="http://schemas.microsoft.com/office/drawing/2014/main" id="{981A3B8E-78B6-CE48-815C-CDB126B67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4764" y="4384895"/>
              <a:ext cx="107093" cy="45614"/>
            </a:xfrm>
            <a:prstGeom prst="rect">
              <a:avLst/>
            </a:pr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ctangle 29">
              <a:extLst>
                <a:ext uri="{FF2B5EF4-FFF2-40B4-BE49-F238E27FC236}">
                  <a16:creationId xmlns:a16="http://schemas.microsoft.com/office/drawing/2014/main" id="{CF29BC38-DD8F-0C48-9726-2B49EE3BF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504" y="4384895"/>
              <a:ext cx="108085" cy="45614"/>
            </a:xfrm>
            <a:prstGeom prst="rect">
              <a:avLst/>
            </a:pr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30">
              <a:extLst>
                <a:ext uri="{FF2B5EF4-FFF2-40B4-BE49-F238E27FC236}">
                  <a16:creationId xmlns:a16="http://schemas.microsoft.com/office/drawing/2014/main" id="{758102FD-73CF-DD4B-A8EB-E672FC9FA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2244" y="4384895"/>
              <a:ext cx="108085" cy="45614"/>
            </a:xfrm>
            <a:prstGeom prst="rect">
              <a:avLst/>
            </a:pr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ctangle 31">
              <a:extLst>
                <a:ext uri="{FF2B5EF4-FFF2-40B4-BE49-F238E27FC236}">
                  <a16:creationId xmlns:a16="http://schemas.microsoft.com/office/drawing/2014/main" id="{DCCAE169-2A26-4940-AFF9-50D60C58D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161" y="4125096"/>
              <a:ext cx="108085" cy="46605"/>
            </a:xfrm>
            <a:prstGeom prst="rect">
              <a:avLst/>
            </a:pr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32">
              <a:extLst>
                <a:ext uri="{FF2B5EF4-FFF2-40B4-BE49-F238E27FC236}">
                  <a16:creationId xmlns:a16="http://schemas.microsoft.com/office/drawing/2014/main" id="{8B96D5F1-91BE-EB44-AE73-B7A57CB0D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161" y="3981313"/>
              <a:ext cx="108085" cy="48588"/>
            </a:xfrm>
            <a:prstGeom prst="rect">
              <a:avLst/>
            </a:pr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33">
              <a:extLst>
                <a:ext uri="{FF2B5EF4-FFF2-40B4-BE49-F238E27FC236}">
                  <a16:creationId xmlns:a16="http://schemas.microsoft.com/office/drawing/2014/main" id="{528C9AC6-5AA0-654C-AA51-29B0565A6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161" y="3839514"/>
              <a:ext cx="108085" cy="46605"/>
            </a:xfrm>
            <a:prstGeom prst="rect">
              <a:avLst/>
            </a:pr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34">
              <a:extLst>
                <a:ext uri="{FF2B5EF4-FFF2-40B4-BE49-F238E27FC236}">
                  <a16:creationId xmlns:a16="http://schemas.microsoft.com/office/drawing/2014/main" id="{7BB0FA29-1330-7348-9577-8DAB157FD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161" y="3695732"/>
              <a:ext cx="108085" cy="46605"/>
            </a:xfrm>
            <a:prstGeom prst="rect">
              <a:avLst/>
            </a:pr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ctangle 35">
              <a:extLst>
                <a:ext uri="{FF2B5EF4-FFF2-40B4-BE49-F238E27FC236}">
                  <a16:creationId xmlns:a16="http://schemas.microsoft.com/office/drawing/2014/main" id="{094A315C-B26B-874F-B8F8-2CBE3B948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161" y="3551950"/>
              <a:ext cx="108085" cy="48588"/>
            </a:xfrm>
            <a:prstGeom prst="rect">
              <a:avLst/>
            </a:pr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36">
              <a:extLst>
                <a:ext uri="{FF2B5EF4-FFF2-40B4-BE49-F238E27FC236}">
                  <a16:creationId xmlns:a16="http://schemas.microsoft.com/office/drawing/2014/main" id="{06F6FE6D-496C-2A42-B494-4587D2341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161" y="3411142"/>
              <a:ext cx="108085" cy="45614"/>
            </a:xfrm>
            <a:prstGeom prst="rect">
              <a:avLst/>
            </a:pr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37">
              <a:extLst>
                <a:ext uri="{FF2B5EF4-FFF2-40B4-BE49-F238E27FC236}">
                  <a16:creationId xmlns:a16="http://schemas.microsoft.com/office/drawing/2014/main" id="{D57EE4EA-FCDA-D94E-8810-F8B3A64DE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161" y="3266369"/>
              <a:ext cx="108085" cy="46605"/>
            </a:xfrm>
            <a:prstGeom prst="rect">
              <a:avLst/>
            </a:pr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38">
              <a:extLst>
                <a:ext uri="{FF2B5EF4-FFF2-40B4-BE49-F238E27FC236}">
                  <a16:creationId xmlns:a16="http://schemas.microsoft.com/office/drawing/2014/main" id="{CC71CB7C-D7F5-F149-A326-09AF41F91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161" y="3122586"/>
              <a:ext cx="108085" cy="46605"/>
            </a:xfrm>
            <a:prstGeom prst="rect">
              <a:avLst/>
            </a:pr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39">
              <a:extLst>
                <a:ext uri="{FF2B5EF4-FFF2-40B4-BE49-F238E27FC236}">
                  <a16:creationId xmlns:a16="http://schemas.microsoft.com/office/drawing/2014/main" id="{B251D51D-4D81-8A4E-B2B5-8BF19EEF8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275" y="3035325"/>
              <a:ext cx="95194" cy="1288091"/>
            </a:xfrm>
            <a:prstGeom prst="rect">
              <a:avLst/>
            </a:prstGeom>
            <a:solidFill>
              <a:srgbClr val="004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40">
              <a:extLst>
                <a:ext uri="{FF2B5EF4-FFF2-40B4-BE49-F238E27FC236}">
                  <a16:creationId xmlns:a16="http://schemas.microsoft.com/office/drawing/2014/main" id="{DA4B291C-60C9-3642-9B25-364990F7E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384" y="3287192"/>
              <a:ext cx="92219" cy="1036224"/>
            </a:xfrm>
            <a:prstGeom prst="rect">
              <a:avLst/>
            </a:prstGeom>
            <a:solidFill>
              <a:srgbClr val="004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41">
              <a:extLst>
                <a:ext uri="{FF2B5EF4-FFF2-40B4-BE49-F238E27FC236}">
                  <a16:creationId xmlns:a16="http://schemas.microsoft.com/office/drawing/2014/main" id="{EB207D92-98D5-7D41-8272-36984874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467" y="3546992"/>
              <a:ext cx="95194" cy="776424"/>
            </a:xfrm>
            <a:prstGeom prst="rect">
              <a:avLst/>
            </a:prstGeom>
            <a:solidFill>
              <a:srgbClr val="004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42">
              <a:extLst>
                <a:ext uri="{FF2B5EF4-FFF2-40B4-BE49-F238E27FC236}">
                  <a16:creationId xmlns:a16="http://schemas.microsoft.com/office/drawing/2014/main" id="{522AA160-BEF4-4D42-B1D3-5A82434B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3576" y="3873229"/>
              <a:ext cx="92219" cy="450187"/>
            </a:xfrm>
            <a:prstGeom prst="rect">
              <a:avLst/>
            </a:prstGeom>
            <a:solidFill>
              <a:srgbClr val="004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43">
              <a:extLst>
                <a:ext uri="{FF2B5EF4-FFF2-40B4-BE49-F238E27FC236}">
                  <a16:creationId xmlns:a16="http://schemas.microsoft.com/office/drawing/2014/main" id="{6CD48535-BF05-4D46-81B4-6CD0C8DA6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6735" y="3035325"/>
              <a:ext cx="95194" cy="1288091"/>
            </a:xfrm>
            <a:prstGeom prst="rect">
              <a:avLst/>
            </a:prstGeom>
            <a:solidFill>
              <a:srgbClr val="004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44">
              <a:extLst>
                <a:ext uri="{FF2B5EF4-FFF2-40B4-BE49-F238E27FC236}">
                  <a16:creationId xmlns:a16="http://schemas.microsoft.com/office/drawing/2014/main" id="{1620ACD3-F309-4E48-87CC-DA314A4B0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843" y="3287192"/>
              <a:ext cx="93211" cy="1036224"/>
            </a:xfrm>
            <a:prstGeom prst="rect">
              <a:avLst/>
            </a:prstGeom>
            <a:solidFill>
              <a:srgbClr val="004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45">
              <a:extLst>
                <a:ext uri="{FF2B5EF4-FFF2-40B4-BE49-F238E27FC236}">
                  <a16:creationId xmlns:a16="http://schemas.microsoft.com/office/drawing/2014/main" id="{CB72FAEC-FF00-9C4F-9FBB-E0D437810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927" y="3423042"/>
              <a:ext cx="95194" cy="900374"/>
            </a:xfrm>
            <a:prstGeom prst="rect">
              <a:avLst/>
            </a:prstGeom>
            <a:solidFill>
              <a:srgbClr val="004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46">
              <a:extLst>
                <a:ext uri="{FF2B5EF4-FFF2-40B4-BE49-F238E27FC236}">
                  <a16:creationId xmlns:a16="http://schemas.microsoft.com/office/drawing/2014/main" id="{5E1354B1-EE7A-EF41-8751-3FA26C4EE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035" y="3698707"/>
              <a:ext cx="92219" cy="624709"/>
            </a:xfrm>
            <a:prstGeom prst="rect">
              <a:avLst/>
            </a:prstGeom>
            <a:solidFill>
              <a:srgbClr val="004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47">
              <a:extLst>
                <a:ext uri="{FF2B5EF4-FFF2-40B4-BE49-F238E27FC236}">
                  <a16:creationId xmlns:a16="http://schemas.microsoft.com/office/drawing/2014/main" id="{A4BAF8F4-2F1F-654B-9599-823B0A440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127" y="3626320"/>
              <a:ext cx="95194" cy="697096"/>
            </a:xfrm>
            <a:prstGeom prst="rect">
              <a:avLst/>
            </a:prstGeom>
            <a:solidFill>
              <a:srgbClr val="004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48">
              <a:extLst>
                <a:ext uri="{FF2B5EF4-FFF2-40B4-BE49-F238E27FC236}">
                  <a16:creationId xmlns:a16="http://schemas.microsoft.com/office/drawing/2014/main" id="{B4EA04DA-C132-DD47-A544-899F3DF84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387" y="4323416"/>
              <a:ext cx="1237519" cy="0"/>
            </a:xfrm>
            <a:custGeom>
              <a:avLst/>
              <a:gdLst>
                <a:gd name="T0" fmla="*/ 0 w 1248"/>
                <a:gd name="T1" fmla="*/ 1248 w 1248"/>
                <a:gd name="T2" fmla="*/ 0 w 12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48">
                  <a:moveTo>
                    <a:pt x="0" y="0"/>
                  </a:moveTo>
                  <a:lnTo>
                    <a:pt x="12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Line 49">
              <a:extLst>
                <a:ext uri="{FF2B5EF4-FFF2-40B4-BE49-F238E27FC236}">
                  <a16:creationId xmlns:a16="http://schemas.microsoft.com/office/drawing/2014/main" id="{EA8D98C0-797A-744D-8B8E-A366EC2EE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387" y="4323416"/>
              <a:ext cx="1237519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ectangle 50">
              <a:extLst>
                <a:ext uri="{FF2B5EF4-FFF2-40B4-BE49-F238E27FC236}">
                  <a16:creationId xmlns:a16="http://schemas.microsoft.com/office/drawing/2014/main" id="{A8D146D6-8D76-9343-BF1C-0DF5F30E3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387" y="4320441"/>
              <a:ext cx="1237519" cy="4958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51">
              <a:extLst>
                <a:ext uri="{FF2B5EF4-FFF2-40B4-BE49-F238E27FC236}">
                  <a16:creationId xmlns:a16="http://schemas.microsoft.com/office/drawing/2014/main" id="{60912015-1F4F-7240-A237-64A787F7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387" y="4320441"/>
              <a:ext cx="1237519" cy="4958"/>
            </a:xfrm>
            <a:custGeom>
              <a:avLst/>
              <a:gdLst>
                <a:gd name="T0" fmla="*/ 0 w 1248"/>
                <a:gd name="T1" fmla="*/ 5 h 5"/>
                <a:gd name="T2" fmla="*/ 1248 w 1248"/>
                <a:gd name="T3" fmla="*/ 5 h 5"/>
                <a:gd name="T4" fmla="*/ 1248 w 1248"/>
                <a:gd name="T5" fmla="*/ 0 h 5"/>
                <a:gd name="T6" fmla="*/ 0 w 124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8" h="5">
                  <a:moveTo>
                    <a:pt x="0" y="5"/>
                  </a:moveTo>
                  <a:lnTo>
                    <a:pt x="1248" y="5"/>
                  </a:lnTo>
                  <a:lnTo>
                    <a:pt x="12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Rectangle 52">
              <a:extLst>
                <a:ext uri="{FF2B5EF4-FFF2-40B4-BE49-F238E27FC236}">
                  <a16:creationId xmlns:a16="http://schemas.microsoft.com/office/drawing/2014/main" id="{14CF4630-39F0-3E44-B8C0-869CA59C0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876" y="3035325"/>
              <a:ext cx="1465588" cy="12880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53">
              <a:extLst>
                <a:ext uri="{FF2B5EF4-FFF2-40B4-BE49-F238E27FC236}">
                  <a16:creationId xmlns:a16="http://schemas.microsoft.com/office/drawing/2014/main" id="{91FAAA02-E79C-EE43-8F12-14AD13421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901" y="3033342"/>
              <a:ext cx="1471537" cy="1292057"/>
            </a:xfrm>
            <a:custGeom>
              <a:avLst/>
              <a:gdLst>
                <a:gd name="T0" fmla="*/ 1481 w 1484"/>
                <a:gd name="T1" fmla="*/ 2 h 1303"/>
                <a:gd name="T2" fmla="*/ 1481 w 1484"/>
                <a:gd name="T3" fmla="*/ 0 h 1303"/>
                <a:gd name="T4" fmla="*/ 0 w 1484"/>
                <a:gd name="T5" fmla="*/ 0 h 1303"/>
                <a:gd name="T6" fmla="*/ 0 w 1484"/>
                <a:gd name="T7" fmla="*/ 1303 h 1303"/>
                <a:gd name="T8" fmla="*/ 1484 w 1484"/>
                <a:gd name="T9" fmla="*/ 1303 h 1303"/>
                <a:gd name="T10" fmla="*/ 1484 w 1484"/>
                <a:gd name="T11" fmla="*/ 0 h 1303"/>
                <a:gd name="T12" fmla="*/ 1481 w 1484"/>
                <a:gd name="T13" fmla="*/ 0 h 1303"/>
                <a:gd name="T14" fmla="*/ 1481 w 1484"/>
                <a:gd name="T15" fmla="*/ 2 h 1303"/>
                <a:gd name="T16" fmla="*/ 1479 w 1484"/>
                <a:gd name="T17" fmla="*/ 2 h 1303"/>
                <a:gd name="T18" fmla="*/ 1479 w 1484"/>
                <a:gd name="T19" fmla="*/ 1301 h 1303"/>
                <a:gd name="T20" fmla="*/ 5 w 1484"/>
                <a:gd name="T21" fmla="*/ 1301 h 1303"/>
                <a:gd name="T22" fmla="*/ 5 w 1484"/>
                <a:gd name="T23" fmla="*/ 5 h 1303"/>
                <a:gd name="T24" fmla="*/ 1481 w 1484"/>
                <a:gd name="T25" fmla="*/ 5 h 1303"/>
                <a:gd name="T26" fmla="*/ 1481 w 1484"/>
                <a:gd name="T27" fmla="*/ 2 h 1303"/>
                <a:gd name="T28" fmla="*/ 1479 w 1484"/>
                <a:gd name="T29" fmla="*/ 2 h 1303"/>
                <a:gd name="T30" fmla="*/ 1481 w 1484"/>
                <a:gd name="T31" fmla="*/ 2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4" h="1303">
                  <a:moveTo>
                    <a:pt x="1481" y="2"/>
                  </a:moveTo>
                  <a:lnTo>
                    <a:pt x="1481" y="0"/>
                  </a:lnTo>
                  <a:lnTo>
                    <a:pt x="0" y="0"/>
                  </a:lnTo>
                  <a:lnTo>
                    <a:pt x="0" y="1303"/>
                  </a:lnTo>
                  <a:lnTo>
                    <a:pt x="1484" y="1303"/>
                  </a:lnTo>
                  <a:lnTo>
                    <a:pt x="1484" y="0"/>
                  </a:lnTo>
                  <a:lnTo>
                    <a:pt x="1481" y="0"/>
                  </a:lnTo>
                  <a:lnTo>
                    <a:pt x="1481" y="2"/>
                  </a:lnTo>
                  <a:lnTo>
                    <a:pt x="1479" y="2"/>
                  </a:lnTo>
                  <a:lnTo>
                    <a:pt x="1479" y="1301"/>
                  </a:lnTo>
                  <a:lnTo>
                    <a:pt x="5" y="1301"/>
                  </a:lnTo>
                  <a:lnTo>
                    <a:pt x="5" y="5"/>
                  </a:lnTo>
                  <a:lnTo>
                    <a:pt x="1481" y="5"/>
                  </a:lnTo>
                  <a:lnTo>
                    <a:pt x="1481" y="2"/>
                  </a:lnTo>
                  <a:lnTo>
                    <a:pt x="1479" y="2"/>
                  </a:lnTo>
                  <a:lnTo>
                    <a:pt x="1481" y="2"/>
                  </a:lnTo>
                  <a:close/>
                </a:path>
              </a:pathLst>
            </a:cu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Rectangle 54">
              <a:extLst>
                <a:ext uri="{FF2B5EF4-FFF2-40B4-BE49-F238E27FC236}">
                  <a16:creationId xmlns:a16="http://schemas.microsoft.com/office/drawing/2014/main" id="{D3688BFC-1E1E-DA49-95E1-11A2F2840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700" y="3035325"/>
              <a:ext cx="1983" cy="1288091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55">
              <a:extLst>
                <a:ext uri="{FF2B5EF4-FFF2-40B4-BE49-F238E27FC236}">
                  <a16:creationId xmlns:a16="http://schemas.microsoft.com/office/drawing/2014/main" id="{E5C39128-1BA5-1B4F-9CD8-8424D8C7B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700" y="3035325"/>
              <a:ext cx="1983" cy="1288091"/>
            </a:xfrm>
            <a:custGeom>
              <a:avLst/>
              <a:gdLst>
                <a:gd name="T0" fmla="*/ 2 w 2"/>
                <a:gd name="T1" fmla="*/ 1299 h 1299"/>
                <a:gd name="T2" fmla="*/ 2 w 2"/>
                <a:gd name="T3" fmla="*/ 0 h 1299"/>
                <a:gd name="T4" fmla="*/ 0 w 2"/>
                <a:gd name="T5" fmla="*/ 0 h 1299"/>
                <a:gd name="T6" fmla="*/ 0 w 2"/>
                <a:gd name="T7" fmla="*/ 1299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299">
                  <a:moveTo>
                    <a:pt x="2" y="1299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2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Rectangle 56">
              <a:extLst>
                <a:ext uri="{FF2B5EF4-FFF2-40B4-BE49-F238E27FC236}">
                  <a16:creationId xmlns:a16="http://schemas.microsoft.com/office/drawing/2014/main" id="{FB6ACCF9-EFBC-C74B-B1CC-C383D348E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440" y="3035325"/>
              <a:ext cx="1983" cy="1288091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57">
              <a:extLst>
                <a:ext uri="{FF2B5EF4-FFF2-40B4-BE49-F238E27FC236}">
                  <a16:creationId xmlns:a16="http://schemas.microsoft.com/office/drawing/2014/main" id="{300908B7-3953-6543-98A7-00E3D79BA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440" y="3035325"/>
              <a:ext cx="1983" cy="1288091"/>
            </a:xfrm>
            <a:custGeom>
              <a:avLst/>
              <a:gdLst>
                <a:gd name="T0" fmla="*/ 2 w 2"/>
                <a:gd name="T1" fmla="*/ 1299 h 1299"/>
                <a:gd name="T2" fmla="*/ 2 w 2"/>
                <a:gd name="T3" fmla="*/ 0 h 1299"/>
                <a:gd name="T4" fmla="*/ 0 w 2"/>
                <a:gd name="T5" fmla="*/ 0 h 1299"/>
                <a:gd name="T6" fmla="*/ 0 w 2"/>
                <a:gd name="T7" fmla="*/ 1299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299">
                  <a:moveTo>
                    <a:pt x="2" y="1299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2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Rectangle 58">
              <a:extLst>
                <a:ext uri="{FF2B5EF4-FFF2-40B4-BE49-F238E27FC236}">
                  <a16:creationId xmlns:a16="http://schemas.microsoft.com/office/drawing/2014/main" id="{23773C04-E9FE-1A48-AF6E-E2AAA27F0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181" y="3035325"/>
              <a:ext cx="1983" cy="1288091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5AC740D7-F404-9B41-9432-FC7C06C31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181" y="3035325"/>
              <a:ext cx="1983" cy="1288091"/>
            </a:xfrm>
            <a:custGeom>
              <a:avLst/>
              <a:gdLst>
                <a:gd name="T0" fmla="*/ 2 w 2"/>
                <a:gd name="T1" fmla="*/ 1299 h 1299"/>
                <a:gd name="T2" fmla="*/ 2 w 2"/>
                <a:gd name="T3" fmla="*/ 0 h 1299"/>
                <a:gd name="T4" fmla="*/ 0 w 2"/>
                <a:gd name="T5" fmla="*/ 0 h 1299"/>
                <a:gd name="T6" fmla="*/ 0 w 2"/>
                <a:gd name="T7" fmla="*/ 1299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299">
                  <a:moveTo>
                    <a:pt x="2" y="1299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2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60">
              <a:extLst>
                <a:ext uri="{FF2B5EF4-FFF2-40B4-BE49-F238E27FC236}">
                  <a16:creationId xmlns:a16="http://schemas.microsoft.com/office/drawing/2014/main" id="{4DA4E7A1-CC43-0D45-B2A2-F629EA5CF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921" y="3035325"/>
              <a:ext cx="2975" cy="1288091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33063259-C95E-B644-B3C4-D72B0DEFB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921" y="3035325"/>
              <a:ext cx="2975" cy="1288091"/>
            </a:xfrm>
            <a:custGeom>
              <a:avLst/>
              <a:gdLst>
                <a:gd name="T0" fmla="*/ 3 w 3"/>
                <a:gd name="T1" fmla="*/ 1299 h 1299"/>
                <a:gd name="T2" fmla="*/ 3 w 3"/>
                <a:gd name="T3" fmla="*/ 0 h 1299"/>
                <a:gd name="T4" fmla="*/ 0 w 3"/>
                <a:gd name="T5" fmla="*/ 0 h 1299"/>
                <a:gd name="T6" fmla="*/ 0 w 3"/>
                <a:gd name="T7" fmla="*/ 1299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99">
                  <a:moveTo>
                    <a:pt x="3" y="1299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2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Rectangle 62">
              <a:extLst>
                <a:ext uri="{FF2B5EF4-FFF2-40B4-BE49-F238E27FC236}">
                  <a16:creationId xmlns:a16="http://schemas.microsoft.com/office/drawing/2014/main" id="{88CF0C72-725C-4F40-B146-31DECABD2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661" y="3035325"/>
              <a:ext cx="2975" cy="1288091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63">
              <a:extLst>
                <a:ext uri="{FF2B5EF4-FFF2-40B4-BE49-F238E27FC236}">
                  <a16:creationId xmlns:a16="http://schemas.microsoft.com/office/drawing/2014/main" id="{585A436B-AD7B-7646-8A30-7E9641D93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661" y="3035325"/>
              <a:ext cx="2975" cy="1288091"/>
            </a:xfrm>
            <a:custGeom>
              <a:avLst/>
              <a:gdLst>
                <a:gd name="T0" fmla="*/ 3 w 3"/>
                <a:gd name="T1" fmla="*/ 1299 h 1299"/>
                <a:gd name="T2" fmla="*/ 3 w 3"/>
                <a:gd name="T3" fmla="*/ 0 h 1299"/>
                <a:gd name="T4" fmla="*/ 0 w 3"/>
                <a:gd name="T5" fmla="*/ 0 h 1299"/>
                <a:gd name="T6" fmla="*/ 0 w 3"/>
                <a:gd name="T7" fmla="*/ 1299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99">
                  <a:moveTo>
                    <a:pt x="3" y="1299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2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Rectangle 64">
              <a:extLst>
                <a:ext uri="{FF2B5EF4-FFF2-40B4-BE49-F238E27FC236}">
                  <a16:creationId xmlns:a16="http://schemas.microsoft.com/office/drawing/2014/main" id="{54AFD2CB-9C95-F245-B4EB-CF0FAF888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393" y="3035325"/>
              <a:ext cx="1983" cy="1288091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65">
              <a:extLst>
                <a:ext uri="{FF2B5EF4-FFF2-40B4-BE49-F238E27FC236}">
                  <a16:creationId xmlns:a16="http://schemas.microsoft.com/office/drawing/2014/main" id="{B9A1C0C7-E174-E145-8638-C45CAB0CD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393" y="3035325"/>
              <a:ext cx="1983" cy="1288091"/>
            </a:xfrm>
            <a:custGeom>
              <a:avLst/>
              <a:gdLst>
                <a:gd name="T0" fmla="*/ 2 w 2"/>
                <a:gd name="T1" fmla="*/ 1299 h 1299"/>
                <a:gd name="T2" fmla="*/ 2 w 2"/>
                <a:gd name="T3" fmla="*/ 0 h 1299"/>
                <a:gd name="T4" fmla="*/ 0 w 2"/>
                <a:gd name="T5" fmla="*/ 0 h 1299"/>
                <a:gd name="T6" fmla="*/ 0 w 2"/>
                <a:gd name="T7" fmla="*/ 1299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299">
                  <a:moveTo>
                    <a:pt x="2" y="1299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2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Rectangle 66">
              <a:extLst>
                <a:ext uri="{FF2B5EF4-FFF2-40B4-BE49-F238E27FC236}">
                  <a16:creationId xmlns:a16="http://schemas.microsoft.com/office/drawing/2014/main" id="{34ECC128-B3FE-AE45-8032-5C0F2FC9B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133" y="3035325"/>
              <a:ext cx="1983" cy="1288091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67">
              <a:extLst>
                <a:ext uri="{FF2B5EF4-FFF2-40B4-BE49-F238E27FC236}">
                  <a16:creationId xmlns:a16="http://schemas.microsoft.com/office/drawing/2014/main" id="{4A52DC7D-4F26-A94C-8C13-0B6DC2E84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133" y="3035325"/>
              <a:ext cx="1983" cy="1288091"/>
            </a:xfrm>
            <a:custGeom>
              <a:avLst/>
              <a:gdLst>
                <a:gd name="T0" fmla="*/ 2 w 2"/>
                <a:gd name="T1" fmla="*/ 1299 h 1299"/>
                <a:gd name="T2" fmla="*/ 2 w 2"/>
                <a:gd name="T3" fmla="*/ 0 h 1299"/>
                <a:gd name="T4" fmla="*/ 0 w 2"/>
                <a:gd name="T5" fmla="*/ 0 h 1299"/>
                <a:gd name="T6" fmla="*/ 0 w 2"/>
                <a:gd name="T7" fmla="*/ 1299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299">
                  <a:moveTo>
                    <a:pt x="2" y="1299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2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Rectangle 68">
              <a:extLst>
                <a:ext uri="{FF2B5EF4-FFF2-40B4-BE49-F238E27FC236}">
                  <a16:creationId xmlns:a16="http://schemas.microsoft.com/office/drawing/2014/main" id="{013039DB-E692-DD4F-B013-D2F797607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9874" y="3035325"/>
              <a:ext cx="1983" cy="1288091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69">
              <a:extLst>
                <a:ext uri="{FF2B5EF4-FFF2-40B4-BE49-F238E27FC236}">
                  <a16:creationId xmlns:a16="http://schemas.microsoft.com/office/drawing/2014/main" id="{2ACA4648-644B-AC4E-A6BB-1C4CEF41E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874" y="3035325"/>
              <a:ext cx="1983" cy="1288091"/>
            </a:xfrm>
            <a:custGeom>
              <a:avLst/>
              <a:gdLst>
                <a:gd name="T0" fmla="*/ 2 w 2"/>
                <a:gd name="T1" fmla="*/ 1299 h 1299"/>
                <a:gd name="T2" fmla="*/ 2 w 2"/>
                <a:gd name="T3" fmla="*/ 0 h 1299"/>
                <a:gd name="T4" fmla="*/ 0 w 2"/>
                <a:gd name="T5" fmla="*/ 0 h 1299"/>
                <a:gd name="T6" fmla="*/ 0 w 2"/>
                <a:gd name="T7" fmla="*/ 1299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299">
                  <a:moveTo>
                    <a:pt x="2" y="1299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2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Rectangle 70">
              <a:extLst>
                <a:ext uri="{FF2B5EF4-FFF2-40B4-BE49-F238E27FC236}">
                  <a16:creationId xmlns:a16="http://schemas.microsoft.com/office/drawing/2014/main" id="{C3C375CE-38C7-EB4F-97D5-E8D9DADD4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8614" y="3035325"/>
              <a:ext cx="2975" cy="1288091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71">
              <a:extLst>
                <a:ext uri="{FF2B5EF4-FFF2-40B4-BE49-F238E27FC236}">
                  <a16:creationId xmlns:a16="http://schemas.microsoft.com/office/drawing/2014/main" id="{EB164EB9-422A-074B-BBF5-46CD31863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614" y="3035325"/>
              <a:ext cx="2975" cy="1288091"/>
            </a:xfrm>
            <a:custGeom>
              <a:avLst/>
              <a:gdLst>
                <a:gd name="T0" fmla="*/ 3 w 3"/>
                <a:gd name="T1" fmla="*/ 1299 h 1299"/>
                <a:gd name="T2" fmla="*/ 3 w 3"/>
                <a:gd name="T3" fmla="*/ 0 h 1299"/>
                <a:gd name="T4" fmla="*/ 0 w 3"/>
                <a:gd name="T5" fmla="*/ 0 h 1299"/>
                <a:gd name="T6" fmla="*/ 0 w 3"/>
                <a:gd name="T7" fmla="*/ 1299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99">
                  <a:moveTo>
                    <a:pt x="3" y="1299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2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72">
              <a:extLst>
                <a:ext uri="{FF2B5EF4-FFF2-40B4-BE49-F238E27FC236}">
                  <a16:creationId xmlns:a16="http://schemas.microsoft.com/office/drawing/2014/main" id="{993CDA75-486D-0A42-82D1-116CCE293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876" y="3156301"/>
              <a:ext cx="1465588" cy="0"/>
            </a:xfrm>
            <a:custGeom>
              <a:avLst/>
              <a:gdLst>
                <a:gd name="T0" fmla="*/ 0 w 1478"/>
                <a:gd name="T1" fmla="*/ 1478 w 1478"/>
                <a:gd name="T2" fmla="*/ 0 w 14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78">
                  <a:moveTo>
                    <a:pt x="0" y="0"/>
                  </a:moveTo>
                  <a:lnTo>
                    <a:pt x="14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Line 73">
              <a:extLst>
                <a:ext uri="{FF2B5EF4-FFF2-40B4-BE49-F238E27FC236}">
                  <a16:creationId xmlns:a16="http://schemas.microsoft.com/office/drawing/2014/main" id="{0DB369CA-A172-7E49-97AC-F0F2A89D39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76" y="3156301"/>
              <a:ext cx="14655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Rectangle 74">
              <a:extLst>
                <a:ext uri="{FF2B5EF4-FFF2-40B4-BE49-F238E27FC236}">
                  <a16:creationId xmlns:a16="http://schemas.microsoft.com/office/drawing/2014/main" id="{18410315-4854-D44A-BFEB-E81798258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876" y="3153326"/>
              <a:ext cx="1465588" cy="2975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75">
              <a:extLst>
                <a:ext uri="{FF2B5EF4-FFF2-40B4-BE49-F238E27FC236}">
                  <a16:creationId xmlns:a16="http://schemas.microsoft.com/office/drawing/2014/main" id="{78008956-39C2-1048-9E1D-2CDF890BD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876" y="3153326"/>
              <a:ext cx="1465588" cy="2975"/>
            </a:xfrm>
            <a:custGeom>
              <a:avLst/>
              <a:gdLst>
                <a:gd name="T0" fmla="*/ 0 w 1478"/>
                <a:gd name="T1" fmla="*/ 3 h 3"/>
                <a:gd name="T2" fmla="*/ 1478 w 1478"/>
                <a:gd name="T3" fmla="*/ 3 h 3"/>
                <a:gd name="T4" fmla="*/ 1478 w 1478"/>
                <a:gd name="T5" fmla="*/ 0 h 3"/>
                <a:gd name="T6" fmla="*/ 0 w 147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8" h="3">
                  <a:moveTo>
                    <a:pt x="0" y="3"/>
                  </a:moveTo>
                  <a:lnTo>
                    <a:pt x="1478" y="3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76">
              <a:extLst>
                <a:ext uri="{FF2B5EF4-FFF2-40B4-BE49-F238E27FC236}">
                  <a16:creationId xmlns:a16="http://schemas.microsoft.com/office/drawing/2014/main" id="{735D3CD8-1AA9-B445-BACD-40D4C0F4D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876" y="3305041"/>
              <a:ext cx="1465588" cy="0"/>
            </a:xfrm>
            <a:custGeom>
              <a:avLst/>
              <a:gdLst>
                <a:gd name="T0" fmla="*/ 0 w 1478"/>
                <a:gd name="T1" fmla="*/ 1478 w 1478"/>
                <a:gd name="T2" fmla="*/ 0 w 14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78">
                  <a:moveTo>
                    <a:pt x="0" y="0"/>
                  </a:moveTo>
                  <a:lnTo>
                    <a:pt x="14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Line 77">
              <a:extLst>
                <a:ext uri="{FF2B5EF4-FFF2-40B4-BE49-F238E27FC236}">
                  <a16:creationId xmlns:a16="http://schemas.microsoft.com/office/drawing/2014/main" id="{528ACB48-AC41-5D41-8AFB-3283A0A49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76" y="3305041"/>
              <a:ext cx="14655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Rectangle 78">
              <a:extLst>
                <a:ext uri="{FF2B5EF4-FFF2-40B4-BE49-F238E27FC236}">
                  <a16:creationId xmlns:a16="http://schemas.microsoft.com/office/drawing/2014/main" id="{E9F26142-98FF-0A4A-B91B-F7AA7B27E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876" y="3303058"/>
              <a:ext cx="1465588" cy="1983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79">
              <a:extLst>
                <a:ext uri="{FF2B5EF4-FFF2-40B4-BE49-F238E27FC236}">
                  <a16:creationId xmlns:a16="http://schemas.microsoft.com/office/drawing/2014/main" id="{C8C6C343-D934-C842-AF50-89A69E6D8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876" y="3303058"/>
              <a:ext cx="1465588" cy="1983"/>
            </a:xfrm>
            <a:custGeom>
              <a:avLst/>
              <a:gdLst>
                <a:gd name="T0" fmla="*/ 0 w 1478"/>
                <a:gd name="T1" fmla="*/ 2 h 2"/>
                <a:gd name="T2" fmla="*/ 1478 w 1478"/>
                <a:gd name="T3" fmla="*/ 2 h 2"/>
                <a:gd name="T4" fmla="*/ 1478 w 1478"/>
                <a:gd name="T5" fmla="*/ 0 h 2"/>
                <a:gd name="T6" fmla="*/ 0 w 147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8" h="2">
                  <a:moveTo>
                    <a:pt x="0" y="2"/>
                  </a:moveTo>
                  <a:lnTo>
                    <a:pt x="1478" y="2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80">
              <a:extLst>
                <a:ext uri="{FF2B5EF4-FFF2-40B4-BE49-F238E27FC236}">
                  <a16:creationId xmlns:a16="http://schemas.microsoft.com/office/drawing/2014/main" id="{CB36F77C-C1EB-FC49-9026-B5BE4110D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876" y="3454773"/>
              <a:ext cx="1465588" cy="0"/>
            </a:xfrm>
            <a:custGeom>
              <a:avLst/>
              <a:gdLst>
                <a:gd name="T0" fmla="*/ 0 w 1478"/>
                <a:gd name="T1" fmla="*/ 1478 w 1478"/>
                <a:gd name="T2" fmla="*/ 0 w 14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78">
                  <a:moveTo>
                    <a:pt x="0" y="0"/>
                  </a:moveTo>
                  <a:lnTo>
                    <a:pt x="14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Line 81">
              <a:extLst>
                <a:ext uri="{FF2B5EF4-FFF2-40B4-BE49-F238E27FC236}">
                  <a16:creationId xmlns:a16="http://schemas.microsoft.com/office/drawing/2014/main" id="{94717D7B-3A5B-814F-881D-ACD6D5E1B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76" y="3454773"/>
              <a:ext cx="14655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ectangle 82">
              <a:extLst>
                <a:ext uri="{FF2B5EF4-FFF2-40B4-BE49-F238E27FC236}">
                  <a16:creationId xmlns:a16="http://schemas.microsoft.com/office/drawing/2014/main" id="{E08CBDCA-9B3F-C14B-80AB-350EA6323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876" y="3451798"/>
              <a:ext cx="1465588" cy="2975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83">
              <a:extLst>
                <a:ext uri="{FF2B5EF4-FFF2-40B4-BE49-F238E27FC236}">
                  <a16:creationId xmlns:a16="http://schemas.microsoft.com/office/drawing/2014/main" id="{FA96222F-1E92-2444-A49F-5EFC36E00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876" y="3451798"/>
              <a:ext cx="1465588" cy="2975"/>
            </a:xfrm>
            <a:custGeom>
              <a:avLst/>
              <a:gdLst>
                <a:gd name="T0" fmla="*/ 0 w 1478"/>
                <a:gd name="T1" fmla="*/ 3 h 3"/>
                <a:gd name="T2" fmla="*/ 1478 w 1478"/>
                <a:gd name="T3" fmla="*/ 3 h 3"/>
                <a:gd name="T4" fmla="*/ 1478 w 1478"/>
                <a:gd name="T5" fmla="*/ 0 h 3"/>
                <a:gd name="T6" fmla="*/ 0 w 147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8" h="3">
                  <a:moveTo>
                    <a:pt x="0" y="3"/>
                  </a:moveTo>
                  <a:lnTo>
                    <a:pt x="1478" y="3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84">
              <a:extLst>
                <a:ext uri="{FF2B5EF4-FFF2-40B4-BE49-F238E27FC236}">
                  <a16:creationId xmlns:a16="http://schemas.microsoft.com/office/drawing/2014/main" id="{ADFCF537-3BF5-014E-B16E-71D357607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876" y="3603513"/>
              <a:ext cx="1465588" cy="0"/>
            </a:xfrm>
            <a:custGeom>
              <a:avLst/>
              <a:gdLst>
                <a:gd name="T0" fmla="*/ 0 w 1478"/>
                <a:gd name="T1" fmla="*/ 1478 w 1478"/>
                <a:gd name="T2" fmla="*/ 0 w 14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78">
                  <a:moveTo>
                    <a:pt x="0" y="0"/>
                  </a:moveTo>
                  <a:lnTo>
                    <a:pt x="14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Line 85">
              <a:extLst>
                <a:ext uri="{FF2B5EF4-FFF2-40B4-BE49-F238E27FC236}">
                  <a16:creationId xmlns:a16="http://schemas.microsoft.com/office/drawing/2014/main" id="{B570DCD4-0175-1445-9190-88E92C5030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76" y="3603513"/>
              <a:ext cx="14655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 86">
              <a:extLst>
                <a:ext uri="{FF2B5EF4-FFF2-40B4-BE49-F238E27FC236}">
                  <a16:creationId xmlns:a16="http://schemas.microsoft.com/office/drawing/2014/main" id="{346A5194-36E2-1541-867E-CE4F6289C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876" y="3600538"/>
              <a:ext cx="1465588" cy="2975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87">
              <a:extLst>
                <a:ext uri="{FF2B5EF4-FFF2-40B4-BE49-F238E27FC236}">
                  <a16:creationId xmlns:a16="http://schemas.microsoft.com/office/drawing/2014/main" id="{ACEE9906-05C7-054F-9E7F-880FE35AC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876" y="3600538"/>
              <a:ext cx="1465588" cy="2975"/>
            </a:xfrm>
            <a:custGeom>
              <a:avLst/>
              <a:gdLst>
                <a:gd name="T0" fmla="*/ 0 w 1478"/>
                <a:gd name="T1" fmla="*/ 3 h 3"/>
                <a:gd name="T2" fmla="*/ 1478 w 1478"/>
                <a:gd name="T3" fmla="*/ 3 h 3"/>
                <a:gd name="T4" fmla="*/ 1478 w 1478"/>
                <a:gd name="T5" fmla="*/ 0 h 3"/>
                <a:gd name="T6" fmla="*/ 0 w 147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8" h="3">
                  <a:moveTo>
                    <a:pt x="0" y="3"/>
                  </a:moveTo>
                  <a:lnTo>
                    <a:pt x="1478" y="3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88">
              <a:extLst>
                <a:ext uri="{FF2B5EF4-FFF2-40B4-BE49-F238E27FC236}">
                  <a16:creationId xmlns:a16="http://schemas.microsoft.com/office/drawing/2014/main" id="{628D4DD4-3A7F-EE40-95BA-A0CD0CD7E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876" y="3752253"/>
              <a:ext cx="1465588" cy="0"/>
            </a:xfrm>
            <a:custGeom>
              <a:avLst/>
              <a:gdLst>
                <a:gd name="T0" fmla="*/ 0 w 1478"/>
                <a:gd name="T1" fmla="*/ 1478 w 1478"/>
                <a:gd name="T2" fmla="*/ 0 w 14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78">
                  <a:moveTo>
                    <a:pt x="0" y="0"/>
                  </a:moveTo>
                  <a:lnTo>
                    <a:pt x="14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Line 89">
              <a:extLst>
                <a:ext uri="{FF2B5EF4-FFF2-40B4-BE49-F238E27FC236}">
                  <a16:creationId xmlns:a16="http://schemas.microsoft.com/office/drawing/2014/main" id="{EDE6435D-6174-3E48-A16D-CF420A5BB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76" y="3752253"/>
              <a:ext cx="14655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 90">
              <a:extLst>
                <a:ext uri="{FF2B5EF4-FFF2-40B4-BE49-F238E27FC236}">
                  <a16:creationId xmlns:a16="http://schemas.microsoft.com/office/drawing/2014/main" id="{7F410D18-D8D1-8547-9DD4-21B8C0ABB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876" y="3750270"/>
              <a:ext cx="1465588" cy="1983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91">
              <a:extLst>
                <a:ext uri="{FF2B5EF4-FFF2-40B4-BE49-F238E27FC236}">
                  <a16:creationId xmlns:a16="http://schemas.microsoft.com/office/drawing/2014/main" id="{EF9BD904-99CD-2449-95AB-8B5648472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876" y="3750270"/>
              <a:ext cx="1465588" cy="1983"/>
            </a:xfrm>
            <a:custGeom>
              <a:avLst/>
              <a:gdLst>
                <a:gd name="T0" fmla="*/ 0 w 1478"/>
                <a:gd name="T1" fmla="*/ 2 h 2"/>
                <a:gd name="T2" fmla="*/ 1478 w 1478"/>
                <a:gd name="T3" fmla="*/ 2 h 2"/>
                <a:gd name="T4" fmla="*/ 1478 w 1478"/>
                <a:gd name="T5" fmla="*/ 0 h 2"/>
                <a:gd name="T6" fmla="*/ 0 w 147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8" h="2">
                  <a:moveTo>
                    <a:pt x="0" y="2"/>
                  </a:moveTo>
                  <a:lnTo>
                    <a:pt x="1478" y="2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92">
              <a:extLst>
                <a:ext uri="{FF2B5EF4-FFF2-40B4-BE49-F238E27FC236}">
                  <a16:creationId xmlns:a16="http://schemas.microsoft.com/office/drawing/2014/main" id="{81F91384-68FD-524D-AB78-07CC05C59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876" y="3901985"/>
              <a:ext cx="1465588" cy="0"/>
            </a:xfrm>
            <a:custGeom>
              <a:avLst/>
              <a:gdLst>
                <a:gd name="T0" fmla="*/ 0 w 1478"/>
                <a:gd name="T1" fmla="*/ 1478 w 1478"/>
                <a:gd name="T2" fmla="*/ 0 w 14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78">
                  <a:moveTo>
                    <a:pt x="0" y="0"/>
                  </a:moveTo>
                  <a:lnTo>
                    <a:pt x="14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Line 93">
              <a:extLst>
                <a:ext uri="{FF2B5EF4-FFF2-40B4-BE49-F238E27FC236}">
                  <a16:creationId xmlns:a16="http://schemas.microsoft.com/office/drawing/2014/main" id="{3D5FCCD0-7B99-FA4F-B3C2-955332357D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76" y="3901985"/>
              <a:ext cx="14655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Rectangle 94">
              <a:extLst>
                <a:ext uri="{FF2B5EF4-FFF2-40B4-BE49-F238E27FC236}">
                  <a16:creationId xmlns:a16="http://schemas.microsoft.com/office/drawing/2014/main" id="{90703595-103C-7143-A442-300EE19FF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876" y="3899011"/>
              <a:ext cx="1465588" cy="2975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95">
              <a:extLst>
                <a:ext uri="{FF2B5EF4-FFF2-40B4-BE49-F238E27FC236}">
                  <a16:creationId xmlns:a16="http://schemas.microsoft.com/office/drawing/2014/main" id="{6D6C2B98-2D0B-3549-84F6-BE467A064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876" y="3899011"/>
              <a:ext cx="1465588" cy="2975"/>
            </a:xfrm>
            <a:custGeom>
              <a:avLst/>
              <a:gdLst>
                <a:gd name="T0" fmla="*/ 0 w 1478"/>
                <a:gd name="T1" fmla="*/ 3 h 3"/>
                <a:gd name="T2" fmla="*/ 1478 w 1478"/>
                <a:gd name="T3" fmla="*/ 3 h 3"/>
                <a:gd name="T4" fmla="*/ 1478 w 1478"/>
                <a:gd name="T5" fmla="*/ 0 h 3"/>
                <a:gd name="T6" fmla="*/ 0 w 147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8" h="3">
                  <a:moveTo>
                    <a:pt x="0" y="3"/>
                  </a:moveTo>
                  <a:lnTo>
                    <a:pt x="1478" y="3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96">
              <a:extLst>
                <a:ext uri="{FF2B5EF4-FFF2-40B4-BE49-F238E27FC236}">
                  <a16:creationId xmlns:a16="http://schemas.microsoft.com/office/drawing/2014/main" id="{3A72E665-224F-4545-9EFB-E895B1BD6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876" y="4050726"/>
              <a:ext cx="1465588" cy="0"/>
            </a:xfrm>
            <a:custGeom>
              <a:avLst/>
              <a:gdLst>
                <a:gd name="T0" fmla="*/ 0 w 1478"/>
                <a:gd name="T1" fmla="*/ 1478 w 1478"/>
                <a:gd name="T2" fmla="*/ 0 w 14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78">
                  <a:moveTo>
                    <a:pt x="0" y="0"/>
                  </a:moveTo>
                  <a:lnTo>
                    <a:pt x="14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Line 97">
              <a:extLst>
                <a:ext uri="{FF2B5EF4-FFF2-40B4-BE49-F238E27FC236}">
                  <a16:creationId xmlns:a16="http://schemas.microsoft.com/office/drawing/2014/main" id="{3AA36FE7-F8A6-BC42-8480-E0E56C44D0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76" y="4050726"/>
              <a:ext cx="14655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 98">
              <a:extLst>
                <a:ext uri="{FF2B5EF4-FFF2-40B4-BE49-F238E27FC236}">
                  <a16:creationId xmlns:a16="http://schemas.microsoft.com/office/drawing/2014/main" id="{14B3C136-FC70-4D4B-B8AB-3DCEAB961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876" y="4047751"/>
              <a:ext cx="1465588" cy="2975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99">
              <a:extLst>
                <a:ext uri="{FF2B5EF4-FFF2-40B4-BE49-F238E27FC236}">
                  <a16:creationId xmlns:a16="http://schemas.microsoft.com/office/drawing/2014/main" id="{6D25B8B2-6175-E94D-99B2-F4E23128A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876" y="4047751"/>
              <a:ext cx="1465588" cy="2975"/>
            </a:xfrm>
            <a:custGeom>
              <a:avLst/>
              <a:gdLst>
                <a:gd name="T0" fmla="*/ 0 w 1478"/>
                <a:gd name="T1" fmla="*/ 3 h 3"/>
                <a:gd name="T2" fmla="*/ 1478 w 1478"/>
                <a:gd name="T3" fmla="*/ 3 h 3"/>
                <a:gd name="T4" fmla="*/ 1478 w 1478"/>
                <a:gd name="T5" fmla="*/ 0 h 3"/>
                <a:gd name="T6" fmla="*/ 0 w 147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8" h="3">
                  <a:moveTo>
                    <a:pt x="0" y="3"/>
                  </a:moveTo>
                  <a:lnTo>
                    <a:pt x="1478" y="3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100">
              <a:extLst>
                <a:ext uri="{FF2B5EF4-FFF2-40B4-BE49-F238E27FC236}">
                  <a16:creationId xmlns:a16="http://schemas.microsoft.com/office/drawing/2014/main" id="{34542D9D-06DB-EF49-86CD-C318B462E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876" y="4199466"/>
              <a:ext cx="1465588" cy="0"/>
            </a:xfrm>
            <a:custGeom>
              <a:avLst/>
              <a:gdLst>
                <a:gd name="T0" fmla="*/ 0 w 1478"/>
                <a:gd name="T1" fmla="*/ 1478 w 1478"/>
                <a:gd name="T2" fmla="*/ 0 w 14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78">
                  <a:moveTo>
                    <a:pt x="0" y="0"/>
                  </a:moveTo>
                  <a:lnTo>
                    <a:pt x="14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Line 101">
              <a:extLst>
                <a:ext uri="{FF2B5EF4-FFF2-40B4-BE49-F238E27FC236}">
                  <a16:creationId xmlns:a16="http://schemas.microsoft.com/office/drawing/2014/main" id="{80BC4C11-E4DD-1B41-B12B-227042D66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876" y="4199466"/>
              <a:ext cx="14655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Rectangle 102">
              <a:extLst>
                <a:ext uri="{FF2B5EF4-FFF2-40B4-BE49-F238E27FC236}">
                  <a16:creationId xmlns:a16="http://schemas.microsoft.com/office/drawing/2014/main" id="{D3D2674A-9B02-B549-B78E-C8D5DFABF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876" y="4197483"/>
              <a:ext cx="1465588" cy="1983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03">
              <a:extLst>
                <a:ext uri="{FF2B5EF4-FFF2-40B4-BE49-F238E27FC236}">
                  <a16:creationId xmlns:a16="http://schemas.microsoft.com/office/drawing/2014/main" id="{E4BB47C6-8F93-7B43-B4D5-5A93E070C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876" y="4197483"/>
              <a:ext cx="1465588" cy="1983"/>
            </a:xfrm>
            <a:custGeom>
              <a:avLst/>
              <a:gdLst>
                <a:gd name="T0" fmla="*/ 0 w 1478"/>
                <a:gd name="T1" fmla="*/ 2 h 2"/>
                <a:gd name="T2" fmla="*/ 1478 w 1478"/>
                <a:gd name="T3" fmla="*/ 2 h 2"/>
                <a:gd name="T4" fmla="*/ 1478 w 1478"/>
                <a:gd name="T5" fmla="*/ 0 h 2"/>
                <a:gd name="T6" fmla="*/ 0 w 147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8" h="2">
                  <a:moveTo>
                    <a:pt x="0" y="2"/>
                  </a:moveTo>
                  <a:lnTo>
                    <a:pt x="1478" y="2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Oval 104">
              <a:extLst>
                <a:ext uri="{FF2B5EF4-FFF2-40B4-BE49-F238E27FC236}">
                  <a16:creationId xmlns:a16="http://schemas.microsoft.com/office/drawing/2014/main" id="{E4305248-8466-F64F-A4D9-0767E910B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944" y="3839514"/>
              <a:ext cx="120975" cy="120975"/>
            </a:xfrm>
            <a:prstGeom prst="ellipse">
              <a:avLst/>
            </a:prstGeom>
            <a:solidFill>
              <a:srgbClr val="007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Oval 105">
              <a:extLst>
                <a:ext uri="{FF2B5EF4-FFF2-40B4-BE49-F238E27FC236}">
                  <a16:creationId xmlns:a16="http://schemas.microsoft.com/office/drawing/2014/main" id="{BFF8ADA6-360D-0B47-8A4E-3CA2F3ED7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642" y="3876204"/>
              <a:ext cx="49580" cy="48588"/>
            </a:xfrm>
            <a:prstGeom prst="ellipse">
              <a:avLst/>
            </a:prstGeom>
            <a:solidFill>
              <a:srgbClr val="064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Oval 106">
              <a:extLst>
                <a:ext uri="{FF2B5EF4-FFF2-40B4-BE49-F238E27FC236}">
                  <a16:creationId xmlns:a16="http://schemas.microsoft.com/office/drawing/2014/main" id="{C9521C73-D333-E04F-9737-CAADBB541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416" y="3989246"/>
              <a:ext cx="119984" cy="119984"/>
            </a:xfrm>
            <a:prstGeom prst="ellipse">
              <a:avLst/>
            </a:prstGeom>
            <a:solidFill>
              <a:srgbClr val="007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Oval 107">
              <a:extLst>
                <a:ext uri="{FF2B5EF4-FFF2-40B4-BE49-F238E27FC236}">
                  <a16:creationId xmlns:a16="http://schemas.microsoft.com/office/drawing/2014/main" id="{3F4E8729-976B-D441-82DB-4EAF97E53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114" y="4024944"/>
              <a:ext cx="48588" cy="48588"/>
            </a:xfrm>
            <a:prstGeom prst="ellipse">
              <a:avLst/>
            </a:prstGeom>
            <a:solidFill>
              <a:srgbClr val="064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Oval 108">
              <a:extLst>
                <a:ext uri="{FF2B5EF4-FFF2-40B4-BE49-F238E27FC236}">
                  <a16:creationId xmlns:a16="http://schemas.microsoft.com/office/drawing/2014/main" id="{3F3D639A-C0C1-F245-B8F4-05FD256C4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157" y="3690774"/>
              <a:ext cx="119984" cy="120975"/>
            </a:xfrm>
            <a:prstGeom prst="ellipse">
              <a:avLst/>
            </a:prstGeom>
            <a:solidFill>
              <a:srgbClr val="007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Oval 109">
              <a:extLst>
                <a:ext uri="{FF2B5EF4-FFF2-40B4-BE49-F238E27FC236}">
                  <a16:creationId xmlns:a16="http://schemas.microsoft.com/office/drawing/2014/main" id="{D656C9EF-133D-1D4F-AEC3-F74156C88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854" y="3726472"/>
              <a:ext cx="48588" cy="49580"/>
            </a:xfrm>
            <a:prstGeom prst="ellipse">
              <a:avLst/>
            </a:prstGeom>
            <a:solidFill>
              <a:srgbClr val="064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Oval 110">
              <a:extLst>
                <a:ext uri="{FF2B5EF4-FFF2-40B4-BE49-F238E27FC236}">
                  <a16:creationId xmlns:a16="http://schemas.microsoft.com/office/drawing/2014/main" id="{BD24E1DD-3A75-F64E-8793-3C009F895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637" y="3839514"/>
              <a:ext cx="120975" cy="120975"/>
            </a:xfrm>
            <a:prstGeom prst="ellipse">
              <a:avLst/>
            </a:prstGeom>
            <a:solidFill>
              <a:srgbClr val="007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Oval 111">
              <a:extLst>
                <a:ext uri="{FF2B5EF4-FFF2-40B4-BE49-F238E27FC236}">
                  <a16:creationId xmlns:a16="http://schemas.microsoft.com/office/drawing/2014/main" id="{F4BB072B-446E-C44F-AE87-8AD5D05AA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335" y="3876204"/>
              <a:ext cx="49580" cy="48588"/>
            </a:xfrm>
            <a:prstGeom prst="ellipse">
              <a:avLst/>
            </a:prstGeom>
            <a:solidFill>
              <a:srgbClr val="064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Oval 112">
              <a:extLst>
                <a:ext uri="{FF2B5EF4-FFF2-40B4-BE49-F238E27FC236}">
                  <a16:creationId xmlns:a16="http://schemas.microsoft.com/office/drawing/2014/main" id="{46013E0A-1C30-1E45-8FB0-3C6ADD9A5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0109" y="3392302"/>
              <a:ext cx="119984" cy="120975"/>
            </a:xfrm>
            <a:prstGeom prst="ellipse">
              <a:avLst/>
            </a:prstGeom>
            <a:solidFill>
              <a:srgbClr val="007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Oval 113">
              <a:extLst>
                <a:ext uri="{FF2B5EF4-FFF2-40B4-BE49-F238E27FC236}">
                  <a16:creationId xmlns:a16="http://schemas.microsoft.com/office/drawing/2014/main" id="{0C8D3B28-470B-6B4F-BF85-94962B39F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5807" y="3428991"/>
              <a:ext cx="48588" cy="48588"/>
            </a:xfrm>
            <a:prstGeom prst="ellipse">
              <a:avLst/>
            </a:prstGeom>
            <a:solidFill>
              <a:srgbClr val="064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14">
              <a:extLst>
                <a:ext uri="{FF2B5EF4-FFF2-40B4-BE49-F238E27FC236}">
                  <a16:creationId xmlns:a16="http://schemas.microsoft.com/office/drawing/2014/main" id="{0C28C237-8E73-5749-BE64-E592BABB8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876" y="3153326"/>
              <a:ext cx="1465588" cy="1046140"/>
            </a:xfrm>
            <a:custGeom>
              <a:avLst/>
              <a:gdLst>
                <a:gd name="T0" fmla="*/ 2 w 1478"/>
                <a:gd name="T1" fmla="*/ 1055 h 1055"/>
                <a:gd name="T2" fmla="*/ 292 w 1478"/>
                <a:gd name="T3" fmla="*/ 755 h 1055"/>
                <a:gd name="T4" fmla="*/ 593 w 1478"/>
                <a:gd name="T5" fmla="*/ 905 h 1055"/>
                <a:gd name="T6" fmla="*/ 743 w 1478"/>
                <a:gd name="T7" fmla="*/ 604 h 1055"/>
                <a:gd name="T8" fmla="*/ 1043 w 1478"/>
                <a:gd name="T9" fmla="*/ 755 h 1055"/>
                <a:gd name="T10" fmla="*/ 1344 w 1478"/>
                <a:gd name="T11" fmla="*/ 304 h 1055"/>
                <a:gd name="T12" fmla="*/ 1478 w 1478"/>
                <a:gd name="T13" fmla="*/ 3 h 1055"/>
                <a:gd name="T14" fmla="*/ 1476 w 1478"/>
                <a:gd name="T15" fmla="*/ 0 h 1055"/>
                <a:gd name="T16" fmla="*/ 1341 w 1478"/>
                <a:gd name="T17" fmla="*/ 301 h 1055"/>
                <a:gd name="T18" fmla="*/ 1041 w 1478"/>
                <a:gd name="T19" fmla="*/ 752 h 1055"/>
                <a:gd name="T20" fmla="*/ 740 w 1478"/>
                <a:gd name="T21" fmla="*/ 602 h 1055"/>
                <a:gd name="T22" fmla="*/ 590 w 1478"/>
                <a:gd name="T23" fmla="*/ 902 h 1055"/>
                <a:gd name="T24" fmla="*/ 290 w 1478"/>
                <a:gd name="T25" fmla="*/ 752 h 1055"/>
                <a:gd name="T26" fmla="*/ 0 w 1478"/>
                <a:gd name="T27" fmla="*/ 1053 h 1055"/>
                <a:gd name="T28" fmla="*/ 2 w 1478"/>
                <a:gd name="T29" fmla="*/ 1055 h 1055"/>
                <a:gd name="T30" fmla="*/ 2 w 1478"/>
                <a:gd name="T31" fmla="*/ 1055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8" h="1055">
                  <a:moveTo>
                    <a:pt x="2" y="1055"/>
                  </a:moveTo>
                  <a:lnTo>
                    <a:pt x="292" y="755"/>
                  </a:lnTo>
                  <a:lnTo>
                    <a:pt x="593" y="905"/>
                  </a:lnTo>
                  <a:lnTo>
                    <a:pt x="743" y="604"/>
                  </a:lnTo>
                  <a:lnTo>
                    <a:pt x="1043" y="755"/>
                  </a:lnTo>
                  <a:lnTo>
                    <a:pt x="1344" y="304"/>
                  </a:lnTo>
                  <a:lnTo>
                    <a:pt x="1478" y="3"/>
                  </a:lnTo>
                  <a:lnTo>
                    <a:pt x="1476" y="0"/>
                  </a:lnTo>
                  <a:lnTo>
                    <a:pt x="1341" y="301"/>
                  </a:lnTo>
                  <a:lnTo>
                    <a:pt x="1041" y="752"/>
                  </a:lnTo>
                  <a:lnTo>
                    <a:pt x="740" y="602"/>
                  </a:lnTo>
                  <a:lnTo>
                    <a:pt x="590" y="902"/>
                  </a:lnTo>
                  <a:lnTo>
                    <a:pt x="290" y="752"/>
                  </a:lnTo>
                  <a:lnTo>
                    <a:pt x="0" y="1053"/>
                  </a:lnTo>
                  <a:lnTo>
                    <a:pt x="2" y="1055"/>
                  </a:lnTo>
                  <a:lnTo>
                    <a:pt x="2" y="1055"/>
                  </a:lnTo>
                  <a:close/>
                </a:path>
              </a:pathLst>
            </a:custGeom>
            <a:solidFill>
              <a:srgbClr val="064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Oval 115">
              <a:extLst>
                <a:ext uri="{FF2B5EF4-FFF2-40B4-BE49-F238E27FC236}">
                  <a16:creationId xmlns:a16="http://schemas.microsoft.com/office/drawing/2014/main" id="{5657A2E7-7EB1-634C-B15D-4D007D87D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49" y="6146972"/>
              <a:ext cx="790307" cy="1417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116">
              <a:extLst>
                <a:ext uri="{FF2B5EF4-FFF2-40B4-BE49-F238E27FC236}">
                  <a16:creationId xmlns:a16="http://schemas.microsoft.com/office/drawing/2014/main" id="{AE70B176-8395-3F42-9CAC-8471A3BC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349" y="6057728"/>
              <a:ext cx="272691" cy="125933"/>
            </a:xfrm>
            <a:custGeom>
              <a:avLst/>
              <a:gdLst>
                <a:gd name="T0" fmla="*/ 106 w 106"/>
                <a:gd name="T1" fmla="*/ 40 h 49"/>
                <a:gd name="T2" fmla="*/ 70 w 106"/>
                <a:gd name="T3" fmla="*/ 15 h 49"/>
                <a:gd name="T4" fmla="*/ 41 w 106"/>
                <a:gd name="T5" fmla="*/ 1 h 49"/>
                <a:gd name="T6" fmla="*/ 7 w 106"/>
                <a:gd name="T7" fmla="*/ 0 h 49"/>
                <a:gd name="T8" fmla="*/ 5 w 106"/>
                <a:gd name="T9" fmla="*/ 17 h 49"/>
                <a:gd name="T10" fmla="*/ 7 w 106"/>
                <a:gd name="T11" fmla="*/ 44 h 49"/>
                <a:gd name="T12" fmla="*/ 69 w 106"/>
                <a:gd name="T13" fmla="*/ 49 h 49"/>
                <a:gd name="T14" fmla="*/ 106 w 106"/>
                <a:gd name="T15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49">
                  <a:moveTo>
                    <a:pt x="106" y="40"/>
                  </a:moveTo>
                  <a:cubicBezTo>
                    <a:pt x="106" y="27"/>
                    <a:pt x="97" y="23"/>
                    <a:pt x="70" y="15"/>
                  </a:cubicBezTo>
                  <a:cubicBezTo>
                    <a:pt x="61" y="11"/>
                    <a:pt x="41" y="1"/>
                    <a:pt x="4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0" y="42"/>
                    <a:pt x="7" y="44"/>
                  </a:cubicBezTo>
                  <a:cubicBezTo>
                    <a:pt x="17" y="47"/>
                    <a:pt x="44" y="49"/>
                    <a:pt x="69" y="49"/>
                  </a:cubicBezTo>
                  <a:cubicBezTo>
                    <a:pt x="102" y="49"/>
                    <a:pt x="106" y="46"/>
                    <a:pt x="106" y="40"/>
                  </a:cubicBezTo>
                  <a:close/>
                </a:path>
              </a:pathLst>
            </a:custGeom>
            <a:solidFill>
              <a:srgbClr val="42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117">
              <a:extLst>
                <a:ext uri="{FF2B5EF4-FFF2-40B4-BE49-F238E27FC236}">
                  <a16:creationId xmlns:a16="http://schemas.microsoft.com/office/drawing/2014/main" id="{A2DA67A6-C26F-CC43-807C-E5DB7CF33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172" y="5129588"/>
              <a:ext cx="349044" cy="938055"/>
            </a:xfrm>
            <a:custGeom>
              <a:avLst/>
              <a:gdLst>
                <a:gd name="T0" fmla="*/ 352 w 352"/>
                <a:gd name="T1" fmla="*/ 52 h 946"/>
                <a:gd name="T2" fmla="*/ 246 w 352"/>
                <a:gd name="T3" fmla="*/ 946 h 946"/>
                <a:gd name="T4" fmla="*/ 101 w 352"/>
                <a:gd name="T5" fmla="*/ 946 h 946"/>
                <a:gd name="T6" fmla="*/ 0 w 352"/>
                <a:gd name="T7" fmla="*/ 0 h 946"/>
                <a:gd name="T8" fmla="*/ 352 w 352"/>
                <a:gd name="T9" fmla="*/ 52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946">
                  <a:moveTo>
                    <a:pt x="352" y="52"/>
                  </a:moveTo>
                  <a:lnTo>
                    <a:pt x="246" y="946"/>
                  </a:lnTo>
                  <a:lnTo>
                    <a:pt x="101" y="946"/>
                  </a:lnTo>
                  <a:lnTo>
                    <a:pt x="0" y="0"/>
                  </a:lnTo>
                  <a:lnTo>
                    <a:pt x="352" y="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118">
              <a:extLst>
                <a:ext uri="{FF2B5EF4-FFF2-40B4-BE49-F238E27FC236}">
                  <a16:creationId xmlns:a16="http://schemas.microsoft.com/office/drawing/2014/main" id="{C469441A-7CED-8140-92AE-10EFDA14B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172" y="4084440"/>
              <a:ext cx="374826" cy="392674"/>
            </a:xfrm>
            <a:custGeom>
              <a:avLst/>
              <a:gdLst>
                <a:gd name="T0" fmla="*/ 64 w 146"/>
                <a:gd name="T1" fmla="*/ 0 h 153"/>
                <a:gd name="T2" fmla="*/ 72 w 146"/>
                <a:gd name="T3" fmla="*/ 12 h 153"/>
                <a:gd name="T4" fmla="*/ 78 w 146"/>
                <a:gd name="T5" fmla="*/ 23 h 153"/>
                <a:gd name="T6" fmla="*/ 88 w 146"/>
                <a:gd name="T7" fmla="*/ 39 h 153"/>
                <a:gd name="T8" fmla="*/ 95 w 146"/>
                <a:gd name="T9" fmla="*/ 48 h 153"/>
                <a:gd name="T10" fmla="*/ 102 w 146"/>
                <a:gd name="T11" fmla="*/ 57 h 153"/>
                <a:gd name="T12" fmla="*/ 119 w 146"/>
                <a:gd name="T13" fmla="*/ 76 h 153"/>
                <a:gd name="T14" fmla="*/ 128 w 146"/>
                <a:gd name="T15" fmla="*/ 85 h 153"/>
                <a:gd name="T16" fmla="*/ 139 w 146"/>
                <a:gd name="T17" fmla="*/ 94 h 153"/>
                <a:gd name="T18" fmla="*/ 97 w 146"/>
                <a:gd name="T19" fmla="*/ 146 h 153"/>
                <a:gd name="T20" fmla="*/ 84 w 146"/>
                <a:gd name="T21" fmla="*/ 136 h 153"/>
                <a:gd name="T22" fmla="*/ 71 w 146"/>
                <a:gd name="T23" fmla="*/ 125 h 153"/>
                <a:gd name="T24" fmla="*/ 49 w 146"/>
                <a:gd name="T25" fmla="*/ 103 h 153"/>
                <a:gd name="T26" fmla="*/ 40 w 146"/>
                <a:gd name="T27" fmla="*/ 92 h 153"/>
                <a:gd name="T28" fmla="*/ 31 w 146"/>
                <a:gd name="T29" fmla="*/ 81 h 153"/>
                <a:gd name="T30" fmla="*/ 17 w 146"/>
                <a:gd name="T31" fmla="*/ 62 h 153"/>
                <a:gd name="T32" fmla="*/ 7 w 146"/>
                <a:gd name="T33" fmla="*/ 45 h 153"/>
                <a:gd name="T34" fmla="*/ 0 w 146"/>
                <a:gd name="T35" fmla="*/ 32 h 153"/>
                <a:gd name="T36" fmla="*/ 64 w 146"/>
                <a:gd name="T3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153">
                  <a:moveTo>
                    <a:pt x="64" y="0"/>
                  </a:moveTo>
                  <a:cubicBezTo>
                    <a:pt x="64" y="0"/>
                    <a:pt x="68" y="4"/>
                    <a:pt x="72" y="12"/>
                  </a:cubicBezTo>
                  <a:cubicBezTo>
                    <a:pt x="74" y="15"/>
                    <a:pt x="76" y="19"/>
                    <a:pt x="78" y="23"/>
                  </a:cubicBezTo>
                  <a:cubicBezTo>
                    <a:pt x="81" y="28"/>
                    <a:pt x="84" y="33"/>
                    <a:pt x="88" y="39"/>
                  </a:cubicBezTo>
                  <a:cubicBezTo>
                    <a:pt x="90" y="42"/>
                    <a:pt x="92" y="45"/>
                    <a:pt x="95" y="48"/>
                  </a:cubicBezTo>
                  <a:cubicBezTo>
                    <a:pt x="97" y="51"/>
                    <a:pt x="99" y="54"/>
                    <a:pt x="102" y="57"/>
                  </a:cubicBezTo>
                  <a:cubicBezTo>
                    <a:pt x="107" y="63"/>
                    <a:pt x="113" y="69"/>
                    <a:pt x="119" y="76"/>
                  </a:cubicBezTo>
                  <a:cubicBezTo>
                    <a:pt x="122" y="79"/>
                    <a:pt x="125" y="82"/>
                    <a:pt x="128" y="85"/>
                  </a:cubicBezTo>
                  <a:cubicBezTo>
                    <a:pt x="132" y="88"/>
                    <a:pt x="135" y="91"/>
                    <a:pt x="139" y="94"/>
                  </a:cubicBezTo>
                  <a:cubicBezTo>
                    <a:pt x="146" y="101"/>
                    <a:pt x="105" y="153"/>
                    <a:pt x="97" y="146"/>
                  </a:cubicBezTo>
                  <a:cubicBezTo>
                    <a:pt x="92" y="143"/>
                    <a:pt x="88" y="139"/>
                    <a:pt x="84" y="136"/>
                  </a:cubicBezTo>
                  <a:cubicBezTo>
                    <a:pt x="79" y="132"/>
                    <a:pt x="75" y="129"/>
                    <a:pt x="71" y="125"/>
                  </a:cubicBezTo>
                  <a:cubicBezTo>
                    <a:pt x="63" y="118"/>
                    <a:pt x="56" y="110"/>
                    <a:pt x="49" y="103"/>
                  </a:cubicBezTo>
                  <a:cubicBezTo>
                    <a:pt x="46" y="99"/>
                    <a:pt x="43" y="96"/>
                    <a:pt x="40" y="92"/>
                  </a:cubicBezTo>
                  <a:cubicBezTo>
                    <a:pt x="37" y="89"/>
                    <a:pt x="34" y="85"/>
                    <a:pt x="31" y="81"/>
                  </a:cubicBezTo>
                  <a:cubicBezTo>
                    <a:pt x="26" y="75"/>
                    <a:pt x="21" y="68"/>
                    <a:pt x="17" y="62"/>
                  </a:cubicBezTo>
                  <a:cubicBezTo>
                    <a:pt x="13" y="56"/>
                    <a:pt x="9" y="50"/>
                    <a:pt x="7" y="45"/>
                  </a:cubicBezTo>
                  <a:cubicBezTo>
                    <a:pt x="2" y="37"/>
                    <a:pt x="0" y="32"/>
                    <a:pt x="0" y="32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E09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119">
              <a:extLst>
                <a:ext uri="{FF2B5EF4-FFF2-40B4-BE49-F238E27FC236}">
                  <a16:creationId xmlns:a16="http://schemas.microsoft.com/office/drawing/2014/main" id="{56B3B0D9-6B61-504C-A21C-AEC91047A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694" y="4140961"/>
              <a:ext cx="536457" cy="389700"/>
            </a:xfrm>
            <a:custGeom>
              <a:avLst/>
              <a:gdLst>
                <a:gd name="T0" fmla="*/ 179 w 209"/>
                <a:gd name="T1" fmla="*/ 0 h 152"/>
                <a:gd name="T2" fmla="*/ 34 w 209"/>
                <a:gd name="T3" fmla="*/ 82 h 152"/>
                <a:gd name="T4" fmla="*/ 81 w 209"/>
                <a:gd name="T5" fmla="*/ 134 h 152"/>
                <a:gd name="T6" fmla="*/ 209 w 209"/>
                <a:gd name="T7" fmla="*/ 17 h 152"/>
                <a:gd name="T8" fmla="*/ 179 w 209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52">
                  <a:moveTo>
                    <a:pt x="179" y="0"/>
                  </a:moveTo>
                  <a:cubicBezTo>
                    <a:pt x="179" y="0"/>
                    <a:pt x="154" y="34"/>
                    <a:pt x="34" y="82"/>
                  </a:cubicBezTo>
                  <a:cubicBezTo>
                    <a:pt x="0" y="100"/>
                    <a:pt x="40" y="152"/>
                    <a:pt x="81" y="134"/>
                  </a:cubicBezTo>
                  <a:cubicBezTo>
                    <a:pt x="160" y="101"/>
                    <a:pt x="209" y="17"/>
                    <a:pt x="209" y="17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E09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120">
              <a:extLst>
                <a:ext uri="{FF2B5EF4-FFF2-40B4-BE49-F238E27FC236}">
                  <a16:creationId xmlns:a16="http://schemas.microsoft.com/office/drawing/2014/main" id="{91F4E098-9154-C849-9179-B60F93D2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256" y="3960490"/>
              <a:ext cx="838895" cy="637600"/>
            </a:xfrm>
            <a:custGeom>
              <a:avLst/>
              <a:gdLst>
                <a:gd name="T0" fmla="*/ 327 w 327"/>
                <a:gd name="T1" fmla="*/ 96 h 248"/>
                <a:gd name="T2" fmla="*/ 157 w 327"/>
                <a:gd name="T3" fmla="*/ 208 h 248"/>
                <a:gd name="T4" fmla="*/ 29 w 327"/>
                <a:gd name="T5" fmla="*/ 95 h 248"/>
                <a:gd name="T6" fmla="*/ 110 w 327"/>
                <a:gd name="T7" fmla="*/ 39 h 248"/>
                <a:gd name="T8" fmla="*/ 188 w 327"/>
                <a:gd name="T9" fmla="*/ 131 h 248"/>
                <a:gd name="T10" fmla="*/ 294 w 327"/>
                <a:gd name="T11" fmla="*/ 74 h 248"/>
                <a:gd name="T12" fmla="*/ 327 w 327"/>
                <a:gd name="T13" fmla="*/ 9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7" h="248">
                  <a:moveTo>
                    <a:pt x="327" y="96"/>
                  </a:moveTo>
                  <a:cubicBezTo>
                    <a:pt x="327" y="96"/>
                    <a:pt x="230" y="248"/>
                    <a:pt x="157" y="208"/>
                  </a:cubicBezTo>
                  <a:cubicBezTo>
                    <a:pt x="115" y="185"/>
                    <a:pt x="71" y="148"/>
                    <a:pt x="29" y="95"/>
                  </a:cubicBezTo>
                  <a:cubicBezTo>
                    <a:pt x="0" y="58"/>
                    <a:pt x="69" y="0"/>
                    <a:pt x="110" y="39"/>
                  </a:cubicBezTo>
                  <a:cubicBezTo>
                    <a:pt x="137" y="78"/>
                    <a:pt x="163" y="108"/>
                    <a:pt x="188" y="131"/>
                  </a:cubicBezTo>
                  <a:cubicBezTo>
                    <a:pt x="214" y="106"/>
                    <a:pt x="294" y="74"/>
                    <a:pt x="294" y="74"/>
                  </a:cubicBezTo>
                  <a:lnTo>
                    <a:pt x="327" y="96"/>
                  </a:lnTo>
                  <a:close/>
                </a:path>
              </a:pathLst>
            </a:custGeom>
            <a:solidFill>
              <a:srgbClr val="181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121">
              <a:extLst>
                <a:ext uri="{FF2B5EF4-FFF2-40B4-BE49-F238E27FC236}">
                  <a16:creationId xmlns:a16="http://schemas.microsoft.com/office/drawing/2014/main" id="{CB372D3F-9871-3E49-B224-EA3AD781A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999" y="3894053"/>
              <a:ext cx="234018" cy="290539"/>
            </a:xfrm>
            <a:custGeom>
              <a:avLst/>
              <a:gdLst>
                <a:gd name="T0" fmla="*/ 9 w 91"/>
                <a:gd name="T1" fmla="*/ 96 h 113"/>
                <a:gd name="T2" fmla="*/ 12 w 91"/>
                <a:gd name="T3" fmla="*/ 36 h 113"/>
                <a:gd name="T4" fmla="*/ 27 w 91"/>
                <a:gd name="T5" fmla="*/ 42 h 113"/>
                <a:gd name="T6" fmla="*/ 30 w 91"/>
                <a:gd name="T7" fmla="*/ 52 h 113"/>
                <a:gd name="T8" fmla="*/ 53 w 91"/>
                <a:gd name="T9" fmla="*/ 5 h 113"/>
                <a:gd name="T10" fmla="*/ 82 w 91"/>
                <a:gd name="T11" fmla="*/ 47 h 113"/>
                <a:gd name="T12" fmla="*/ 39 w 91"/>
                <a:gd name="T13" fmla="*/ 113 h 113"/>
                <a:gd name="T14" fmla="*/ 9 w 91"/>
                <a:gd name="T15" fmla="*/ 9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113">
                  <a:moveTo>
                    <a:pt x="9" y="96"/>
                  </a:moveTo>
                  <a:cubicBezTo>
                    <a:pt x="9" y="96"/>
                    <a:pt x="0" y="73"/>
                    <a:pt x="12" y="36"/>
                  </a:cubicBezTo>
                  <a:cubicBezTo>
                    <a:pt x="16" y="26"/>
                    <a:pt x="33" y="26"/>
                    <a:pt x="27" y="42"/>
                  </a:cubicBezTo>
                  <a:cubicBezTo>
                    <a:pt x="25" y="49"/>
                    <a:pt x="28" y="56"/>
                    <a:pt x="30" y="52"/>
                  </a:cubicBezTo>
                  <a:cubicBezTo>
                    <a:pt x="42" y="24"/>
                    <a:pt x="40" y="10"/>
                    <a:pt x="53" y="5"/>
                  </a:cubicBezTo>
                  <a:cubicBezTo>
                    <a:pt x="66" y="0"/>
                    <a:pt x="91" y="24"/>
                    <a:pt x="82" y="47"/>
                  </a:cubicBezTo>
                  <a:cubicBezTo>
                    <a:pt x="73" y="70"/>
                    <a:pt x="39" y="113"/>
                    <a:pt x="39" y="113"/>
                  </a:cubicBezTo>
                  <a:lnTo>
                    <a:pt x="9" y="96"/>
                  </a:lnTo>
                  <a:close/>
                </a:path>
              </a:pathLst>
            </a:custGeom>
            <a:solidFill>
              <a:srgbClr val="E09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122">
              <a:extLst>
                <a:ext uri="{FF2B5EF4-FFF2-40B4-BE49-F238E27FC236}">
                  <a16:creationId xmlns:a16="http://schemas.microsoft.com/office/drawing/2014/main" id="{1F5C3BB6-7D2C-3E43-A153-8A3B66DDD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384" y="3130519"/>
              <a:ext cx="127917" cy="231043"/>
            </a:xfrm>
            <a:custGeom>
              <a:avLst/>
              <a:gdLst>
                <a:gd name="T0" fmla="*/ 45 w 50"/>
                <a:gd name="T1" fmla="*/ 53 h 90"/>
                <a:gd name="T2" fmla="*/ 26 w 50"/>
                <a:gd name="T3" fmla="*/ 90 h 90"/>
                <a:gd name="T4" fmla="*/ 0 w 50"/>
                <a:gd name="T5" fmla="*/ 50 h 90"/>
                <a:gd name="T6" fmla="*/ 36 w 50"/>
                <a:gd name="T7" fmla="*/ 0 h 90"/>
                <a:gd name="T8" fmla="*/ 45 w 50"/>
                <a:gd name="T9" fmla="*/ 5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0">
                  <a:moveTo>
                    <a:pt x="45" y="53"/>
                  </a:moveTo>
                  <a:cubicBezTo>
                    <a:pt x="45" y="75"/>
                    <a:pt x="40" y="90"/>
                    <a:pt x="26" y="90"/>
                  </a:cubicBezTo>
                  <a:cubicBezTo>
                    <a:pt x="11" y="90"/>
                    <a:pt x="0" y="72"/>
                    <a:pt x="0" y="50"/>
                  </a:cubicBezTo>
                  <a:cubicBezTo>
                    <a:pt x="0" y="29"/>
                    <a:pt x="22" y="0"/>
                    <a:pt x="36" y="0"/>
                  </a:cubicBezTo>
                  <a:cubicBezTo>
                    <a:pt x="50" y="0"/>
                    <a:pt x="45" y="31"/>
                    <a:pt x="45" y="53"/>
                  </a:cubicBezTo>
                  <a:close/>
                </a:path>
              </a:pathLst>
            </a:custGeom>
            <a:solidFill>
              <a:srgbClr val="062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123">
              <a:extLst>
                <a:ext uri="{FF2B5EF4-FFF2-40B4-BE49-F238E27FC236}">
                  <a16:creationId xmlns:a16="http://schemas.microsoft.com/office/drawing/2014/main" id="{E179D58E-4B00-8941-B0AF-99078378B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83" y="4646678"/>
              <a:ext cx="726844" cy="704037"/>
            </a:xfrm>
            <a:custGeom>
              <a:avLst/>
              <a:gdLst>
                <a:gd name="T0" fmla="*/ 268 w 283"/>
                <a:gd name="T1" fmla="*/ 122 h 274"/>
                <a:gd name="T2" fmla="*/ 147 w 283"/>
                <a:gd name="T3" fmla="*/ 274 h 274"/>
                <a:gd name="T4" fmla="*/ 16 w 283"/>
                <a:gd name="T5" fmla="*/ 122 h 274"/>
                <a:gd name="T6" fmla="*/ 142 w 283"/>
                <a:gd name="T7" fmla="*/ 0 h 274"/>
                <a:gd name="T8" fmla="*/ 268 w 283"/>
                <a:gd name="T9" fmla="*/ 12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74">
                  <a:moveTo>
                    <a:pt x="268" y="122"/>
                  </a:moveTo>
                  <a:cubicBezTo>
                    <a:pt x="283" y="210"/>
                    <a:pt x="221" y="274"/>
                    <a:pt x="147" y="274"/>
                  </a:cubicBezTo>
                  <a:cubicBezTo>
                    <a:pt x="74" y="274"/>
                    <a:pt x="0" y="217"/>
                    <a:pt x="16" y="122"/>
                  </a:cubicBezTo>
                  <a:cubicBezTo>
                    <a:pt x="27" y="57"/>
                    <a:pt x="69" y="0"/>
                    <a:pt x="142" y="0"/>
                  </a:cubicBezTo>
                  <a:cubicBezTo>
                    <a:pt x="216" y="0"/>
                    <a:pt x="257" y="57"/>
                    <a:pt x="268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124">
              <a:extLst>
                <a:ext uri="{FF2B5EF4-FFF2-40B4-BE49-F238E27FC236}">
                  <a16:creationId xmlns:a16="http://schemas.microsoft.com/office/drawing/2014/main" id="{9F967045-D9CB-EE44-A3DA-22E1F34A4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82" y="4029902"/>
              <a:ext cx="682222" cy="930123"/>
            </a:xfrm>
            <a:custGeom>
              <a:avLst/>
              <a:gdLst>
                <a:gd name="T0" fmla="*/ 266 w 266"/>
                <a:gd name="T1" fmla="*/ 331 h 362"/>
                <a:gd name="T2" fmla="*/ 239 w 266"/>
                <a:gd name="T3" fmla="*/ 80 h 362"/>
                <a:gd name="T4" fmla="*/ 194 w 266"/>
                <a:gd name="T5" fmla="*/ 0 h 362"/>
                <a:gd name="T6" fmla="*/ 73 w 266"/>
                <a:gd name="T7" fmla="*/ 10 h 362"/>
                <a:gd name="T8" fmla="*/ 14 w 266"/>
                <a:gd name="T9" fmla="*/ 70 h 362"/>
                <a:gd name="T10" fmla="*/ 17 w 266"/>
                <a:gd name="T11" fmla="*/ 236 h 362"/>
                <a:gd name="T12" fmla="*/ 0 w 266"/>
                <a:gd name="T13" fmla="*/ 347 h 362"/>
                <a:gd name="T14" fmla="*/ 7 w 266"/>
                <a:gd name="T15" fmla="*/ 362 h 362"/>
                <a:gd name="T16" fmla="*/ 259 w 266"/>
                <a:gd name="T17" fmla="*/ 362 h 362"/>
                <a:gd name="T18" fmla="*/ 266 w 266"/>
                <a:gd name="T19" fmla="*/ 33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362">
                  <a:moveTo>
                    <a:pt x="266" y="331"/>
                  </a:moveTo>
                  <a:cubicBezTo>
                    <a:pt x="266" y="301"/>
                    <a:pt x="250" y="149"/>
                    <a:pt x="239" y="80"/>
                  </a:cubicBezTo>
                  <a:cubicBezTo>
                    <a:pt x="227" y="11"/>
                    <a:pt x="194" y="0"/>
                    <a:pt x="194" y="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35" y="8"/>
                    <a:pt x="14" y="70"/>
                  </a:cubicBezTo>
                  <a:cubicBezTo>
                    <a:pt x="2" y="109"/>
                    <a:pt x="18" y="176"/>
                    <a:pt x="17" y="236"/>
                  </a:cubicBezTo>
                  <a:cubicBezTo>
                    <a:pt x="17" y="291"/>
                    <a:pt x="0" y="342"/>
                    <a:pt x="0" y="347"/>
                  </a:cubicBezTo>
                  <a:cubicBezTo>
                    <a:pt x="0" y="356"/>
                    <a:pt x="7" y="362"/>
                    <a:pt x="7" y="362"/>
                  </a:cubicBezTo>
                  <a:cubicBezTo>
                    <a:pt x="259" y="362"/>
                    <a:pt x="259" y="362"/>
                    <a:pt x="259" y="362"/>
                  </a:cubicBezTo>
                  <a:cubicBezTo>
                    <a:pt x="259" y="362"/>
                    <a:pt x="266" y="360"/>
                    <a:pt x="266" y="33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125">
              <a:extLst>
                <a:ext uri="{FF2B5EF4-FFF2-40B4-BE49-F238E27FC236}">
                  <a16:creationId xmlns:a16="http://schemas.microsoft.com/office/drawing/2014/main" id="{F26AE00F-469C-0145-BD48-BED8392F2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408" y="4029902"/>
              <a:ext cx="213194" cy="994577"/>
            </a:xfrm>
            <a:custGeom>
              <a:avLst/>
              <a:gdLst>
                <a:gd name="T0" fmla="*/ 50 w 83"/>
                <a:gd name="T1" fmla="*/ 79 h 387"/>
                <a:gd name="T2" fmla="*/ 2 w 83"/>
                <a:gd name="T3" fmla="*/ 0 h 387"/>
                <a:gd name="T4" fmla="*/ 0 w 83"/>
                <a:gd name="T5" fmla="*/ 0 h 387"/>
                <a:gd name="T6" fmla="*/ 13 w 83"/>
                <a:gd name="T7" fmla="*/ 80 h 387"/>
                <a:gd name="T8" fmla="*/ 15 w 83"/>
                <a:gd name="T9" fmla="*/ 387 h 387"/>
                <a:gd name="T10" fmla="*/ 74 w 83"/>
                <a:gd name="T11" fmla="*/ 369 h 387"/>
                <a:gd name="T12" fmla="*/ 83 w 83"/>
                <a:gd name="T13" fmla="*/ 340 h 387"/>
                <a:gd name="T14" fmla="*/ 50 w 83"/>
                <a:gd name="T15" fmla="*/ 7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387">
                  <a:moveTo>
                    <a:pt x="50" y="79"/>
                  </a:moveTo>
                  <a:cubicBezTo>
                    <a:pt x="39" y="1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9" y="27"/>
                    <a:pt x="13" y="80"/>
                  </a:cubicBezTo>
                  <a:cubicBezTo>
                    <a:pt x="16" y="132"/>
                    <a:pt x="15" y="387"/>
                    <a:pt x="15" y="387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74" y="369"/>
                    <a:pt x="83" y="369"/>
                    <a:pt x="83" y="340"/>
                  </a:cubicBezTo>
                  <a:cubicBezTo>
                    <a:pt x="83" y="310"/>
                    <a:pt x="62" y="147"/>
                    <a:pt x="50" y="79"/>
                  </a:cubicBezTo>
                  <a:close/>
                </a:path>
              </a:pathLst>
            </a:custGeom>
            <a:solidFill>
              <a:srgbClr val="29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126">
              <a:extLst>
                <a:ext uri="{FF2B5EF4-FFF2-40B4-BE49-F238E27FC236}">
                  <a16:creationId xmlns:a16="http://schemas.microsoft.com/office/drawing/2014/main" id="{460915F4-E49D-FC48-95BD-734FE1FFE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74" y="4029902"/>
              <a:ext cx="367884" cy="994577"/>
            </a:xfrm>
            <a:custGeom>
              <a:avLst/>
              <a:gdLst>
                <a:gd name="T0" fmla="*/ 137 w 143"/>
                <a:gd name="T1" fmla="*/ 325 h 387"/>
                <a:gd name="T2" fmla="*/ 143 w 143"/>
                <a:gd name="T3" fmla="*/ 113 h 387"/>
                <a:gd name="T4" fmla="*/ 80 w 143"/>
                <a:gd name="T5" fmla="*/ 0 h 387"/>
                <a:gd name="T6" fmla="*/ 14 w 143"/>
                <a:gd name="T7" fmla="*/ 69 h 387"/>
                <a:gd name="T8" fmla="*/ 17 w 143"/>
                <a:gd name="T9" fmla="*/ 236 h 387"/>
                <a:gd name="T10" fmla="*/ 0 w 143"/>
                <a:gd name="T11" fmla="*/ 347 h 387"/>
                <a:gd name="T12" fmla="*/ 7 w 143"/>
                <a:gd name="T13" fmla="*/ 362 h 387"/>
                <a:gd name="T14" fmla="*/ 101 w 143"/>
                <a:gd name="T15" fmla="*/ 387 h 387"/>
                <a:gd name="T16" fmla="*/ 137 w 143"/>
                <a:gd name="T17" fmla="*/ 325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387">
                  <a:moveTo>
                    <a:pt x="137" y="325"/>
                  </a:moveTo>
                  <a:cubicBezTo>
                    <a:pt x="137" y="307"/>
                    <a:pt x="143" y="113"/>
                    <a:pt x="143" y="113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34" y="7"/>
                    <a:pt x="14" y="69"/>
                  </a:cubicBezTo>
                  <a:cubicBezTo>
                    <a:pt x="1" y="108"/>
                    <a:pt x="18" y="176"/>
                    <a:pt x="17" y="236"/>
                  </a:cubicBezTo>
                  <a:cubicBezTo>
                    <a:pt x="17" y="291"/>
                    <a:pt x="0" y="342"/>
                    <a:pt x="0" y="347"/>
                  </a:cubicBezTo>
                  <a:cubicBezTo>
                    <a:pt x="0" y="356"/>
                    <a:pt x="7" y="362"/>
                    <a:pt x="7" y="362"/>
                  </a:cubicBezTo>
                  <a:cubicBezTo>
                    <a:pt x="101" y="387"/>
                    <a:pt x="101" y="387"/>
                    <a:pt x="101" y="387"/>
                  </a:cubicBezTo>
                  <a:cubicBezTo>
                    <a:pt x="101" y="387"/>
                    <a:pt x="137" y="354"/>
                    <a:pt x="137" y="325"/>
                  </a:cubicBezTo>
                  <a:close/>
                </a:path>
              </a:pathLst>
            </a:custGeom>
            <a:solidFill>
              <a:srgbClr val="29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127">
              <a:extLst>
                <a:ext uri="{FF2B5EF4-FFF2-40B4-BE49-F238E27FC236}">
                  <a16:creationId xmlns:a16="http://schemas.microsoft.com/office/drawing/2014/main" id="{0AA17968-6CEF-4348-ACE2-77D980E5B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86" y="4163768"/>
              <a:ext cx="298472" cy="583062"/>
            </a:xfrm>
            <a:custGeom>
              <a:avLst/>
              <a:gdLst>
                <a:gd name="T0" fmla="*/ 45 w 116"/>
                <a:gd name="T1" fmla="*/ 147 h 227"/>
                <a:gd name="T2" fmla="*/ 91 w 116"/>
                <a:gd name="T3" fmla="*/ 189 h 227"/>
                <a:gd name="T4" fmla="*/ 111 w 116"/>
                <a:gd name="T5" fmla="*/ 227 h 227"/>
                <a:gd name="T6" fmla="*/ 116 w 116"/>
                <a:gd name="T7" fmla="*/ 61 h 227"/>
                <a:gd name="T8" fmla="*/ 82 w 116"/>
                <a:gd name="T9" fmla="*/ 0 h 227"/>
                <a:gd name="T10" fmla="*/ 0 w 116"/>
                <a:gd name="T11" fmla="*/ 72 h 227"/>
                <a:gd name="T12" fmla="*/ 45 w 116"/>
                <a:gd name="T13" fmla="*/ 14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227">
                  <a:moveTo>
                    <a:pt x="45" y="147"/>
                  </a:moveTo>
                  <a:cubicBezTo>
                    <a:pt x="57" y="164"/>
                    <a:pt x="91" y="189"/>
                    <a:pt x="91" y="189"/>
                  </a:cubicBezTo>
                  <a:cubicBezTo>
                    <a:pt x="91" y="189"/>
                    <a:pt x="103" y="227"/>
                    <a:pt x="111" y="227"/>
                  </a:cubicBezTo>
                  <a:cubicBezTo>
                    <a:pt x="113" y="171"/>
                    <a:pt x="116" y="61"/>
                    <a:pt x="116" y="61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30" y="125"/>
                    <a:pt x="45" y="147"/>
                  </a:cubicBezTo>
                  <a:close/>
                </a:path>
              </a:pathLst>
            </a:custGeom>
            <a:solidFill>
              <a:srgbClr val="181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128">
              <a:extLst>
                <a:ext uri="{FF2B5EF4-FFF2-40B4-BE49-F238E27FC236}">
                  <a16:creationId xmlns:a16="http://schemas.microsoft.com/office/drawing/2014/main" id="{4D8EC918-CD95-BB4E-83C4-CA6EAE9CB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820" y="4009078"/>
              <a:ext cx="69412" cy="154690"/>
            </a:xfrm>
            <a:custGeom>
              <a:avLst/>
              <a:gdLst>
                <a:gd name="T0" fmla="*/ 27 w 27"/>
                <a:gd name="T1" fmla="*/ 3 h 60"/>
                <a:gd name="T2" fmla="*/ 0 w 27"/>
                <a:gd name="T3" fmla="*/ 0 h 60"/>
                <a:gd name="T4" fmla="*/ 3 w 27"/>
                <a:gd name="T5" fmla="*/ 10 h 60"/>
                <a:gd name="T6" fmla="*/ 24 w 27"/>
                <a:gd name="T7" fmla="*/ 60 h 60"/>
                <a:gd name="T8" fmla="*/ 27 w 27"/>
                <a:gd name="T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0">
                  <a:moveTo>
                    <a:pt x="27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3" y="10"/>
                  </a:cubicBezTo>
                  <a:cubicBezTo>
                    <a:pt x="6" y="17"/>
                    <a:pt x="24" y="60"/>
                    <a:pt x="24" y="60"/>
                  </a:cubicBezTo>
                  <a:lnTo>
                    <a:pt x="27" y="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129">
              <a:extLst>
                <a:ext uri="{FF2B5EF4-FFF2-40B4-BE49-F238E27FC236}">
                  <a16:creationId xmlns:a16="http://schemas.microsoft.com/office/drawing/2014/main" id="{5FA3472B-84F3-6F4E-9DCC-70F41ECF0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25" y="3870254"/>
              <a:ext cx="392674" cy="293514"/>
            </a:xfrm>
            <a:custGeom>
              <a:avLst/>
              <a:gdLst>
                <a:gd name="T0" fmla="*/ 34 w 153"/>
                <a:gd name="T1" fmla="*/ 0 h 114"/>
                <a:gd name="T2" fmla="*/ 142 w 153"/>
                <a:gd name="T3" fmla="*/ 0 h 114"/>
                <a:gd name="T4" fmla="*/ 132 w 153"/>
                <a:gd name="T5" fmla="*/ 64 h 114"/>
                <a:gd name="T6" fmla="*/ 153 w 153"/>
                <a:gd name="T7" fmla="*/ 114 h 114"/>
                <a:gd name="T8" fmla="*/ 35 w 153"/>
                <a:gd name="T9" fmla="*/ 71 h 114"/>
                <a:gd name="T10" fmla="*/ 34 w 153"/>
                <a:gd name="T1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14">
                  <a:moveTo>
                    <a:pt x="3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20" y="34"/>
                    <a:pt x="132" y="64"/>
                  </a:cubicBezTo>
                  <a:cubicBezTo>
                    <a:pt x="134" y="69"/>
                    <a:pt x="153" y="114"/>
                    <a:pt x="153" y="114"/>
                  </a:cubicBezTo>
                  <a:cubicBezTo>
                    <a:pt x="153" y="114"/>
                    <a:pt x="0" y="99"/>
                    <a:pt x="35" y="71"/>
                  </a:cubicBezTo>
                  <a:cubicBezTo>
                    <a:pt x="69" y="43"/>
                    <a:pt x="34" y="0"/>
                    <a:pt x="34" y="0"/>
                  </a:cubicBezTo>
                </a:path>
              </a:pathLst>
            </a:custGeom>
            <a:solidFill>
              <a:srgbClr val="F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130">
              <a:extLst>
                <a:ext uri="{FF2B5EF4-FFF2-40B4-BE49-F238E27FC236}">
                  <a16:creationId xmlns:a16="http://schemas.microsoft.com/office/drawing/2014/main" id="{6D159412-7099-3D4B-BCB9-3AAB7E933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845" y="3894053"/>
              <a:ext cx="22807" cy="100152"/>
            </a:xfrm>
            <a:custGeom>
              <a:avLst/>
              <a:gdLst>
                <a:gd name="T0" fmla="*/ 9 w 9"/>
                <a:gd name="T1" fmla="*/ 0 h 39"/>
                <a:gd name="T2" fmla="*/ 0 w 9"/>
                <a:gd name="T3" fmla="*/ 39 h 39"/>
                <a:gd name="T4" fmla="*/ 1 w 9"/>
                <a:gd name="T5" fmla="*/ 39 h 39"/>
                <a:gd name="T6" fmla="*/ 9 w 9"/>
                <a:gd name="T7" fmla="*/ 0 h 39"/>
                <a:gd name="T8" fmla="*/ 9 w 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9">
                  <a:moveTo>
                    <a:pt x="9" y="0"/>
                  </a:moveTo>
                  <a:cubicBezTo>
                    <a:pt x="5" y="9"/>
                    <a:pt x="0" y="23"/>
                    <a:pt x="0" y="39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0" y="23"/>
                    <a:pt x="5" y="9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4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131">
              <a:extLst>
                <a:ext uri="{FF2B5EF4-FFF2-40B4-BE49-F238E27FC236}">
                  <a16:creationId xmlns:a16="http://schemas.microsoft.com/office/drawing/2014/main" id="{2B71F5B6-38A2-2341-8024-8930E5E2B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52" y="3870254"/>
              <a:ext cx="12891" cy="23798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0 w 5"/>
                <a:gd name="T5" fmla="*/ 9 h 9"/>
                <a:gd name="T6" fmla="*/ 5 w 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5" y="0"/>
                    <a:pt x="3" y="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3"/>
                    <a:pt x="5" y="0"/>
                    <a:pt x="5" y="0"/>
                  </a:cubicBezTo>
                </a:path>
              </a:pathLst>
            </a:custGeom>
            <a:solidFill>
              <a:srgbClr val="155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132">
              <a:extLst>
                <a:ext uri="{FF2B5EF4-FFF2-40B4-BE49-F238E27FC236}">
                  <a16:creationId xmlns:a16="http://schemas.microsoft.com/office/drawing/2014/main" id="{D8A9FCB7-DC84-5244-A3F4-DA6EC3752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65" y="3870254"/>
              <a:ext cx="215178" cy="123950"/>
            </a:xfrm>
            <a:custGeom>
              <a:avLst/>
              <a:gdLst>
                <a:gd name="T0" fmla="*/ 84 w 84"/>
                <a:gd name="T1" fmla="*/ 0 h 48"/>
                <a:gd name="T2" fmla="*/ 25 w 84"/>
                <a:gd name="T3" fmla="*/ 0 h 48"/>
                <a:gd name="T4" fmla="*/ 7 w 84"/>
                <a:gd name="T5" fmla="*/ 27 h 48"/>
                <a:gd name="T6" fmla="*/ 70 w 84"/>
                <a:gd name="T7" fmla="*/ 48 h 48"/>
                <a:gd name="T8" fmla="*/ 79 w 84"/>
                <a:gd name="T9" fmla="*/ 9 h 48"/>
                <a:gd name="T10" fmla="*/ 79 w 84"/>
                <a:gd name="T11" fmla="*/ 9 h 48"/>
                <a:gd name="T12" fmla="*/ 84 w 84"/>
                <a:gd name="T13" fmla="*/ 0 h 48"/>
                <a:gd name="T14" fmla="*/ 84 w 84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48">
                  <a:moveTo>
                    <a:pt x="8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6" y="12"/>
                    <a:pt x="0" y="18"/>
                    <a:pt x="7" y="27"/>
                  </a:cubicBezTo>
                  <a:cubicBezTo>
                    <a:pt x="16" y="39"/>
                    <a:pt x="57" y="47"/>
                    <a:pt x="70" y="48"/>
                  </a:cubicBezTo>
                  <a:cubicBezTo>
                    <a:pt x="70" y="32"/>
                    <a:pt x="75" y="18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3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D09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133">
              <a:extLst>
                <a:ext uri="{FF2B5EF4-FFF2-40B4-BE49-F238E27FC236}">
                  <a16:creationId xmlns:a16="http://schemas.microsoft.com/office/drawing/2014/main" id="{12B8C0C5-BF58-274A-A04F-32EA36418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93" y="2909392"/>
              <a:ext cx="957887" cy="1061014"/>
            </a:xfrm>
            <a:custGeom>
              <a:avLst/>
              <a:gdLst>
                <a:gd name="T0" fmla="*/ 330 w 373"/>
                <a:gd name="T1" fmla="*/ 216 h 413"/>
                <a:gd name="T2" fmla="*/ 200 w 373"/>
                <a:gd name="T3" fmla="*/ 413 h 413"/>
                <a:gd name="T4" fmla="*/ 0 w 373"/>
                <a:gd name="T5" fmla="*/ 228 h 413"/>
                <a:gd name="T6" fmla="*/ 170 w 373"/>
                <a:gd name="T7" fmla="*/ 0 h 413"/>
                <a:gd name="T8" fmla="*/ 330 w 373"/>
                <a:gd name="T9" fmla="*/ 21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413">
                  <a:moveTo>
                    <a:pt x="330" y="216"/>
                  </a:moveTo>
                  <a:cubicBezTo>
                    <a:pt x="373" y="254"/>
                    <a:pt x="315" y="413"/>
                    <a:pt x="200" y="413"/>
                  </a:cubicBezTo>
                  <a:cubicBezTo>
                    <a:pt x="94" y="413"/>
                    <a:pt x="0" y="354"/>
                    <a:pt x="0" y="228"/>
                  </a:cubicBezTo>
                  <a:cubicBezTo>
                    <a:pt x="0" y="102"/>
                    <a:pt x="54" y="0"/>
                    <a:pt x="170" y="0"/>
                  </a:cubicBezTo>
                  <a:cubicBezTo>
                    <a:pt x="287" y="0"/>
                    <a:pt x="347" y="102"/>
                    <a:pt x="330" y="216"/>
                  </a:cubicBezTo>
                  <a:close/>
                </a:path>
              </a:pathLst>
            </a:custGeom>
            <a:solidFill>
              <a:srgbClr val="F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134">
              <a:extLst>
                <a:ext uri="{FF2B5EF4-FFF2-40B4-BE49-F238E27FC236}">
                  <a16:creationId xmlns:a16="http://schemas.microsoft.com/office/drawing/2014/main" id="{1EDD4E2F-FCA0-184B-AA9F-D2EA58E64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820" y="3500387"/>
              <a:ext cx="76353" cy="28756"/>
            </a:xfrm>
            <a:custGeom>
              <a:avLst/>
              <a:gdLst>
                <a:gd name="T0" fmla="*/ 0 w 30"/>
                <a:gd name="T1" fmla="*/ 11 h 11"/>
                <a:gd name="T2" fmla="*/ 15 w 30"/>
                <a:gd name="T3" fmla="*/ 0 h 11"/>
                <a:gd name="T4" fmla="*/ 30 w 30"/>
                <a:gd name="T5" fmla="*/ 11 h 11"/>
                <a:gd name="T6" fmla="*/ 15 w 30"/>
                <a:gd name="T7" fmla="*/ 6 h 11"/>
                <a:gd name="T8" fmla="*/ 0 w 3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0" y="11"/>
                  </a:moveTo>
                  <a:cubicBezTo>
                    <a:pt x="0" y="5"/>
                    <a:pt x="7" y="0"/>
                    <a:pt x="15" y="0"/>
                  </a:cubicBezTo>
                  <a:cubicBezTo>
                    <a:pt x="23" y="0"/>
                    <a:pt x="30" y="5"/>
                    <a:pt x="30" y="11"/>
                  </a:cubicBezTo>
                  <a:cubicBezTo>
                    <a:pt x="30" y="11"/>
                    <a:pt x="25" y="7"/>
                    <a:pt x="15" y="6"/>
                  </a:cubicBezTo>
                  <a:cubicBezTo>
                    <a:pt x="5" y="6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CC9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135">
              <a:extLst>
                <a:ext uri="{FF2B5EF4-FFF2-40B4-BE49-F238E27FC236}">
                  <a16:creationId xmlns:a16="http://schemas.microsoft.com/office/drawing/2014/main" id="{9C44A7E3-AC65-0D4F-9D55-0D57AC0DA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18" y="2750736"/>
              <a:ext cx="1098695" cy="1091754"/>
            </a:xfrm>
            <a:custGeom>
              <a:avLst/>
              <a:gdLst>
                <a:gd name="T0" fmla="*/ 252 w 428"/>
                <a:gd name="T1" fmla="*/ 27 h 425"/>
                <a:gd name="T2" fmla="*/ 64 w 428"/>
                <a:gd name="T3" fmla="*/ 80 h 425"/>
                <a:gd name="T4" fmla="*/ 4 w 428"/>
                <a:gd name="T5" fmla="*/ 185 h 425"/>
                <a:gd name="T6" fmla="*/ 107 w 428"/>
                <a:gd name="T7" fmla="*/ 425 h 425"/>
                <a:gd name="T8" fmla="*/ 112 w 428"/>
                <a:gd name="T9" fmla="*/ 349 h 425"/>
                <a:gd name="T10" fmla="*/ 134 w 428"/>
                <a:gd name="T11" fmla="*/ 327 h 425"/>
                <a:gd name="T12" fmla="*/ 142 w 428"/>
                <a:gd name="T13" fmla="*/ 260 h 425"/>
                <a:gd name="T14" fmla="*/ 232 w 428"/>
                <a:gd name="T15" fmla="*/ 162 h 425"/>
                <a:gd name="T16" fmla="*/ 396 w 428"/>
                <a:gd name="T17" fmla="*/ 160 h 425"/>
                <a:gd name="T18" fmla="*/ 252 w 428"/>
                <a:gd name="T19" fmla="*/ 27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8" h="425">
                  <a:moveTo>
                    <a:pt x="252" y="27"/>
                  </a:moveTo>
                  <a:cubicBezTo>
                    <a:pt x="177" y="18"/>
                    <a:pt x="93" y="0"/>
                    <a:pt x="64" y="80"/>
                  </a:cubicBezTo>
                  <a:cubicBezTo>
                    <a:pt x="19" y="81"/>
                    <a:pt x="0" y="153"/>
                    <a:pt x="4" y="185"/>
                  </a:cubicBezTo>
                  <a:cubicBezTo>
                    <a:pt x="18" y="298"/>
                    <a:pt x="27" y="387"/>
                    <a:pt x="107" y="425"/>
                  </a:cubicBezTo>
                  <a:cubicBezTo>
                    <a:pt x="104" y="396"/>
                    <a:pt x="112" y="349"/>
                    <a:pt x="112" y="349"/>
                  </a:cubicBezTo>
                  <a:cubicBezTo>
                    <a:pt x="112" y="349"/>
                    <a:pt x="86" y="290"/>
                    <a:pt x="134" y="327"/>
                  </a:cubicBezTo>
                  <a:cubicBezTo>
                    <a:pt x="154" y="320"/>
                    <a:pt x="156" y="291"/>
                    <a:pt x="142" y="260"/>
                  </a:cubicBezTo>
                  <a:cubicBezTo>
                    <a:pt x="145" y="215"/>
                    <a:pt x="171" y="131"/>
                    <a:pt x="232" y="162"/>
                  </a:cubicBezTo>
                  <a:cubicBezTo>
                    <a:pt x="317" y="206"/>
                    <a:pt x="379" y="184"/>
                    <a:pt x="396" y="160"/>
                  </a:cubicBezTo>
                  <a:cubicBezTo>
                    <a:pt x="428" y="113"/>
                    <a:pt x="389" y="44"/>
                    <a:pt x="252" y="27"/>
                  </a:cubicBezTo>
                  <a:close/>
                </a:path>
              </a:pathLst>
            </a:custGeom>
            <a:solidFill>
              <a:srgbClr val="062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136">
              <a:extLst>
                <a:ext uri="{FF2B5EF4-FFF2-40B4-BE49-F238E27FC236}">
                  <a16:creationId xmlns:a16="http://schemas.microsoft.com/office/drawing/2014/main" id="{41205B4A-3FFE-5445-80AE-FC3F9C3AA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83" y="3991230"/>
              <a:ext cx="387716" cy="208236"/>
            </a:xfrm>
            <a:custGeom>
              <a:avLst/>
              <a:gdLst>
                <a:gd name="T0" fmla="*/ 274 w 391"/>
                <a:gd name="T1" fmla="*/ 176 h 210"/>
                <a:gd name="T2" fmla="*/ 220 w 391"/>
                <a:gd name="T3" fmla="*/ 176 h 210"/>
                <a:gd name="T4" fmla="*/ 0 w 391"/>
                <a:gd name="T5" fmla="*/ 81 h 210"/>
                <a:gd name="T6" fmla="*/ 121 w 391"/>
                <a:gd name="T7" fmla="*/ 0 h 210"/>
                <a:gd name="T8" fmla="*/ 391 w 391"/>
                <a:gd name="T9" fmla="*/ 174 h 210"/>
                <a:gd name="T10" fmla="*/ 290 w 391"/>
                <a:gd name="T11" fmla="*/ 210 h 210"/>
                <a:gd name="T12" fmla="*/ 274 w 391"/>
                <a:gd name="T13" fmla="*/ 17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210">
                  <a:moveTo>
                    <a:pt x="274" y="176"/>
                  </a:moveTo>
                  <a:lnTo>
                    <a:pt x="220" y="176"/>
                  </a:lnTo>
                  <a:lnTo>
                    <a:pt x="0" y="81"/>
                  </a:lnTo>
                  <a:lnTo>
                    <a:pt x="121" y="0"/>
                  </a:lnTo>
                  <a:lnTo>
                    <a:pt x="391" y="174"/>
                  </a:lnTo>
                  <a:lnTo>
                    <a:pt x="290" y="210"/>
                  </a:lnTo>
                  <a:lnTo>
                    <a:pt x="274" y="17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137">
              <a:extLst>
                <a:ext uri="{FF2B5EF4-FFF2-40B4-BE49-F238E27FC236}">
                  <a16:creationId xmlns:a16="http://schemas.microsoft.com/office/drawing/2014/main" id="{3A882D2F-5A0E-3743-802A-5D09FC91A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82" y="3438907"/>
              <a:ext cx="189396" cy="213194"/>
            </a:xfrm>
            <a:custGeom>
              <a:avLst/>
              <a:gdLst>
                <a:gd name="T0" fmla="*/ 73 w 74"/>
                <a:gd name="T1" fmla="*/ 55 h 83"/>
                <a:gd name="T2" fmla="*/ 49 w 74"/>
                <a:gd name="T3" fmla="*/ 83 h 83"/>
                <a:gd name="T4" fmla="*/ 0 w 74"/>
                <a:gd name="T5" fmla="*/ 45 h 83"/>
                <a:gd name="T6" fmla="*/ 46 w 74"/>
                <a:gd name="T7" fmla="*/ 0 h 83"/>
                <a:gd name="T8" fmla="*/ 73 w 74"/>
                <a:gd name="T9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3">
                  <a:moveTo>
                    <a:pt x="73" y="55"/>
                  </a:moveTo>
                  <a:cubicBezTo>
                    <a:pt x="73" y="55"/>
                    <a:pt x="74" y="83"/>
                    <a:pt x="49" y="83"/>
                  </a:cubicBezTo>
                  <a:cubicBezTo>
                    <a:pt x="23" y="83"/>
                    <a:pt x="0" y="71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71" y="0"/>
                    <a:pt x="73" y="55"/>
                    <a:pt x="73" y="55"/>
                  </a:cubicBezTo>
                  <a:close/>
                </a:path>
              </a:pathLst>
            </a:custGeom>
            <a:solidFill>
              <a:srgbClr val="F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138">
              <a:extLst>
                <a:ext uri="{FF2B5EF4-FFF2-40B4-BE49-F238E27FC236}">
                  <a16:creationId xmlns:a16="http://schemas.microsoft.com/office/drawing/2014/main" id="{099F3C63-94C0-F74B-9100-586012DC2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695" y="3303058"/>
              <a:ext cx="77345" cy="35698"/>
            </a:xfrm>
            <a:custGeom>
              <a:avLst/>
              <a:gdLst>
                <a:gd name="T0" fmla="*/ 2 w 30"/>
                <a:gd name="T1" fmla="*/ 2 h 14"/>
                <a:gd name="T2" fmla="*/ 6 w 30"/>
                <a:gd name="T3" fmla="*/ 2 h 14"/>
                <a:gd name="T4" fmla="*/ 19 w 30"/>
                <a:gd name="T5" fmla="*/ 5 h 14"/>
                <a:gd name="T6" fmla="*/ 29 w 30"/>
                <a:gd name="T7" fmla="*/ 14 h 14"/>
                <a:gd name="T8" fmla="*/ 30 w 30"/>
                <a:gd name="T9" fmla="*/ 14 h 14"/>
                <a:gd name="T10" fmla="*/ 30 w 30"/>
                <a:gd name="T11" fmla="*/ 13 h 14"/>
                <a:gd name="T12" fmla="*/ 20 w 30"/>
                <a:gd name="T13" fmla="*/ 4 h 14"/>
                <a:gd name="T14" fmla="*/ 6 w 30"/>
                <a:gd name="T15" fmla="*/ 0 h 14"/>
                <a:gd name="T16" fmla="*/ 1 w 30"/>
                <a:gd name="T17" fmla="*/ 1 h 14"/>
                <a:gd name="T18" fmla="*/ 1 w 30"/>
                <a:gd name="T19" fmla="*/ 2 h 14"/>
                <a:gd name="T20" fmla="*/ 2 w 30"/>
                <a:gd name="T2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4">
                  <a:moveTo>
                    <a:pt x="2" y="2"/>
                  </a:moveTo>
                  <a:cubicBezTo>
                    <a:pt x="3" y="2"/>
                    <a:pt x="4" y="2"/>
                    <a:pt x="6" y="2"/>
                  </a:cubicBezTo>
                  <a:cubicBezTo>
                    <a:pt x="10" y="2"/>
                    <a:pt x="15" y="3"/>
                    <a:pt x="19" y="5"/>
                  </a:cubicBezTo>
                  <a:cubicBezTo>
                    <a:pt x="24" y="7"/>
                    <a:pt x="27" y="10"/>
                    <a:pt x="29" y="14"/>
                  </a:cubicBezTo>
                  <a:cubicBezTo>
                    <a:pt x="29" y="14"/>
                    <a:pt x="29" y="14"/>
                    <a:pt x="30" y="14"/>
                  </a:cubicBezTo>
                  <a:cubicBezTo>
                    <a:pt x="30" y="14"/>
                    <a:pt x="30" y="13"/>
                    <a:pt x="30" y="13"/>
                  </a:cubicBezTo>
                  <a:cubicBezTo>
                    <a:pt x="28" y="9"/>
                    <a:pt x="25" y="6"/>
                    <a:pt x="20" y="4"/>
                  </a:cubicBezTo>
                  <a:cubicBezTo>
                    <a:pt x="16" y="1"/>
                    <a:pt x="11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62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139">
              <a:extLst>
                <a:ext uri="{FF2B5EF4-FFF2-40B4-BE49-F238E27FC236}">
                  <a16:creationId xmlns:a16="http://schemas.microsoft.com/office/drawing/2014/main" id="{8B8EA985-0CD1-5B4E-9A34-21B78F024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09" y="3303058"/>
              <a:ext cx="77345" cy="35698"/>
            </a:xfrm>
            <a:custGeom>
              <a:avLst/>
              <a:gdLst>
                <a:gd name="T0" fmla="*/ 29 w 30"/>
                <a:gd name="T1" fmla="*/ 1 h 14"/>
                <a:gd name="T2" fmla="*/ 24 w 30"/>
                <a:gd name="T3" fmla="*/ 0 h 14"/>
                <a:gd name="T4" fmla="*/ 10 w 30"/>
                <a:gd name="T5" fmla="*/ 4 h 14"/>
                <a:gd name="T6" fmla="*/ 0 w 30"/>
                <a:gd name="T7" fmla="*/ 13 h 14"/>
                <a:gd name="T8" fmla="*/ 0 w 30"/>
                <a:gd name="T9" fmla="*/ 14 h 14"/>
                <a:gd name="T10" fmla="*/ 1 w 30"/>
                <a:gd name="T11" fmla="*/ 14 h 14"/>
                <a:gd name="T12" fmla="*/ 11 w 30"/>
                <a:gd name="T13" fmla="*/ 5 h 14"/>
                <a:gd name="T14" fmla="*/ 24 w 30"/>
                <a:gd name="T15" fmla="*/ 2 h 14"/>
                <a:gd name="T16" fmla="*/ 28 w 30"/>
                <a:gd name="T17" fmla="*/ 2 h 14"/>
                <a:gd name="T18" fmla="*/ 29 w 30"/>
                <a:gd name="T19" fmla="*/ 2 h 14"/>
                <a:gd name="T20" fmla="*/ 29 w 30"/>
                <a:gd name="T2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4">
                  <a:moveTo>
                    <a:pt x="29" y="1"/>
                  </a:moveTo>
                  <a:cubicBezTo>
                    <a:pt x="27" y="0"/>
                    <a:pt x="26" y="0"/>
                    <a:pt x="24" y="0"/>
                  </a:cubicBezTo>
                  <a:cubicBezTo>
                    <a:pt x="19" y="0"/>
                    <a:pt x="14" y="1"/>
                    <a:pt x="10" y="4"/>
                  </a:cubicBezTo>
                  <a:cubicBezTo>
                    <a:pt x="5" y="6"/>
                    <a:pt x="2" y="9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3" y="10"/>
                    <a:pt x="6" y="7"/>
                    <a:pt x="11" y="5"/>
                  </a:cubicBezTo>
                  <a:cubicBezTo>
                    <a:pt x="15" y="3"/>
                    <a:pt x="20" y="2"/>
                    <a:pt x="24" y="2"/>
                  </a:cubicBezTo>
                  <a:cubicBezTo>
                    <a:pt x="26" y="2"/>
                    <a:pt x="27" y="2"/>
                    <a:pt x="28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0" y="1"/>
                    <a:pt x="29" y="1"/>
                    <a:pt x="29" y="1"/>
                  </a:cubicBezTo>
                  <a:close/>
                </a:path>
              </a:pathLst>
            </a:custGeom>
            <a:solidFill>
              <a:srgbClr val="062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140">
              <a:extLst>
                <a:ext uri="{FF2B5EF4-FFF2-40B4-BE49-F238E27FC236}">
                  <a16:creationId xmlns:a16="http://schemas.microsoft.com/office/drawing/2014/main" id="{74980FCD-AD12-7041-96F4-B14C78BE1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15" y="6090451"/>
              <a:ext cx="272691" cy="125933"/>
            </a:xfrm>
            <a:custGeom>
              <a:avLst/>
              <a:gdLst>
                <a:gd name="T0" fmla="*/ 106 w 106"/>
                <a:gd name="T1" fmla="*/ 40 h 49"/>
                <a:gd name="T2" fmla="*/ 70 w 106"/>
                <a:gd name="T3" fmla="*/ 14 h 49"/>
                <a:gd name="T4" fmla="*/ 41 w 106"/>
                <a:gd name="T5" fmla="*/ 1 h 49"/>
                <a:gd name="T6" fmla="*/ 7 w 106"/>
                <a:gd name="T7" fmla="*/ 0 h 49"/>
                <a:gd name="T8" fmla="*/ 4 w 106"/>
                <a:gd name="T9" fmla="*/ 17 h 49"/>
                <a:gd name="T10" fmla="*/ 7 w 106"/>
                <a:gd name="T11" fmla="*/ 44 h 49"/>
                <a:gd name="T12" fmla="*/ 68 w 106"/>
                <a:gd name="T13" fmla="*/ 49 h 49"/>
                <a:gd name="T14" fmla="*/ 106 w 106"/>
                <a:gd name="T15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49">
                  <a:moveTo>
                    <a:pt x="106" y="40"/>
                  </a:moveTo>
                  <a:cubicBezTo>
                    <a:pt x="105" y="27"/>
                    <a:pt x="96" y="23"/>
                    <a:pt x="70" y="14"/>
                  </a:cubicBezTo>
                  <a:cubicBezTo>
                    <a:pt x="60" y="11"/>
                    <a:pt x="41" y="1"/>
                    <a:pt x="4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0" y="41"/>
                    <a:pt x="7" y="44"/>
                  </a:cubicBezTo>
                  <a:cubicBezTo>
                    <a:pt x="17" y="47"/>
                    <a:pt x="43" y="49"/>
                    <a:pt x="68" y="49"/>
                  </a:cubicBezTo>
                  <a:cubicBezTo>
                    <a:pt x="102" y="49"/>
                    <a:pt x="106" y="45"/>
                    <a:pt x="106" y="40"/>
                  </a:cubicBezTo>
                  <a:close/>
                </a:path>
              </a:pathLst>
            </a:custGeom>
            <a:solidFill>
              <a:srgbClr val="42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141">
              <a:extLst>
                <a:ext uri="{FF2B5EF4-FFF2-40B4-BE49-F238E27FC236}">
                  <a16:creationId xmlns:a16="http://schemas.microsoft.com/office/drawing/2014/main" id="{4D5F5CFC-B7FF-0248-8993-17D5EC75D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63" y="5160328"/>
              <a:ext cx="350035" cy="941030"/>
            </a:xfrm>
            <a:custGeom>
              <a:avLst/>
              <a:gdLst>
                <a:gd name="T0" fmla="*/ 353 w 353"/>
                <a:gd name="T1" fmla="*/ 75 h 949"/>
                <a:gd name="T2" fmla="*/ 249 w 353"/>
                <a:gd name="T3" fmla="*/ 949 h 949"/>
                <a:gd name="T4" fmla="*/ 104 w 353"/>
                <a:gd name="T5" fmla="*/ 949 h 949"/>
                <a:gd name="T6" fmla="*/ 0 w 353"/>
                <a:gd name="T7" fmla="*/ 0 h 949"/>
                <a:gd name="T8" fmla="*/ 353 w 353"/>
                <a:gd name="T9" fmla="*/ 7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949">
                  <a:moveTo>
                    <a:pt x="353" y="75"/>
                  </a:moveTo>
                  <a:lnTo>
                    <a:pt x="249" y="949"/>
                  </a:lnTo>
                  <a:lnTo>
                    <a:pt x="104" y="949"/>
                  </a:lnTo>
                  <a:lnTo>
                    <a:pt x="0" y="0"/>
                  </a:lnTo>
                  <a:lnTo>
                    <a:pt x="353" y="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Oval 142">
              <a:extLst>
                <a:ext uri="{FF2B5EF4-FFF2-40B4-BE49-F238E27FC236}">
                  <a16:creationId xmlns:a16="http://schemas.microsoft.com/office/drawing/2014/main" id="{F13C4617-33B2-7341-A92A-362161664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586" y="3395277"/>
              <a:ext cx="51563" cy="48588"/>
            </a:xfrm>
            <a:prstGeom prst="ellipse">
              <a:avLst/>
            </a:prstGeom>
            <a:solidFill>
              <a:srgbClr val="062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Oval 143">
              <a:extLst>
                <a:ext uri="{FF2B5EF4-FFF2-40B4-BE49-F238E27FC236}">
                  <a16:creationId xmlns:a16="http://schemas.microsoft.com/office/drawing/2014/main" id="{5A68CC47-9826-234A-9CF6-67E4ACFF3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72" y="3395277"/>
              <a:ext cx="48588" cy="48588"/>
            </a:xfrm>
            <a:prstGeom prst="ellipse">
              <a:avLst/>
            </a:prstGeom>
            <a:solidFill>
              <a:srgbClr val="062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Oval 144">
              <a:extLst>
                <a:ext uri="{FF2B5EF4-FFF2-40B4-BE49-F238E27FC236}">
                  <a16:creationId xmlns:a16="http://schemas.microsoft.com/office/drawing/2014/main" id="{0D3AA28D-F4F1-4748-B97A-2DC8DE6D3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064" y="3637228"/>
              <a:ext cx="128908" cy="184438"/>
            </a:xfrm>
            <a:prstGeom prst="ellipse">
              <a:avLst/>
            </a:prstGeom>
            <a:solidFill>
              <a:srgbClr val="4F10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145">
              <a:extLst>
                <a:ext uri="{FF2B5EF4-FFF2-40B4-BE49-F238E27FC236}">
                  <a16:creationId xmlns:a16="http://schemas.microsoft.com/office/drawing/2014/main" id="{F04A7E30-F95F-8A43-96AC-792A999B5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239" y="3277276"/>
              <a:ext cx="43630" cy="89244"/>
            </a:xfrm>
            <a:custGeom>
              <a:avLst/>
              <a:gdLst>
                <a:gd name="T0" fmla="*/ 17 w 17"/>
                <a:gd name="T1" fmla="*/ 22 h 35"/>
                <a:gd name="T2" fmla="*/ 8 w 17"/>
                <a:gd name="T3" fmla="*/ 35 h 35"/>
                <a:gd name="T4" fmla="*/ 0 w 17"/>
                <a:gd name="T5" fmla="*/ 22 h 35"/>
                <a:gd name="T6" fmla="*/ 8 w 17"/>
                <a:gd name="T7" fmla="*/ 0 h 35"/>
                <a:gd name="T8" fmla="*/ 17 w 17"/>
                <a:gd name="T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5">
                  <a:moveTo>
                    <a:pt x="17" y="22"/>
                  </a:moveTo>
                  <a:cubicBezTo>
                    <a:pt x="17" y="29"/>
                    <a:pt x="13" y="35"/>
                    <a:pt x="8" y="35"/>
                  </a:cubicBezTo>
                  <a:cubicBezTo>
                    <a:pt x="4" y="35"/>
                    <a:pt x="0" y="29"/>
                    <a:pt x="0" y="22"/>
                  </a:cubicBezTo>
                  <a:cubicBezTo>
                    <a:pt x="0" y="16"/>
                    <a:pt x="8" y="0"/>
                    <a:pt x="8" y="0"/>
                  </a:cubicBezTo>
                  <a:cubicBezTo>
                    <a:pt x="8" y="0"/>
                    <a:pt x="17" y="16"/>
                    <a:pt x="17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146">
              <a:extLst>
                <a:ext uri="{FF2B5EF4-FFF2-40B4-BE49-F238E27FC236}">
                  <a16:creationId xmlns:a16="http://schemas.microsoft.com/office/drawing/2014/main" id="{191A8AC4-3474-B849-A3FC-9A40D4FFC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239" y="3277276"/>
              <a:ext cx="33714" cy="89244"/>
            </a:xfrm>
            <a:custGeom>
              <a:avLst/>
              <a:gdLst>
                <a:gd name="T0" fmla="*/ 4 w 13"/>
                <a:gd name="T1" fmla="*/ 24 h 35"/>
                <a:gd name="T2" fmla="*/ 8 w 13"/>
                <a:gd name="T3" fmla="*/ 35 h 35"/>
                <a:gd name="T4" fmla="*/ 0 w 13"/>
                <a:gd name="T5" fmla="*/ 22 h 35"/>
                <a:gd name="T6" fmla="*/ 8 w 13"/>
                <a:gd name="T7" fmla="*/ 0 h 35"/>
                <a:gd name="T8" fmla="*/ 4 w 13"/>
                <a:gd name="T9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5">
                  <a:moveTo>
                    <a:pt x="4" y="24"/>
                  </a:moveTo>
                  <a:cubicBezTo>
                    <a:pt x="6" y="31"/>
                    <a:pt x="13" y="35"/>
                    <a:pt x="8" y="35"/>
                  </a:cubicBezTo>
                  <a:cubicBezTo>
                    <a:pt x="4" y="35"/>
                    <a:pt x="0" y="29"/>
                    <a:pt x="0" y="22"/>
                  </a:cubicBezTo>
                  <a:cubicBezTo>
                    <a:pt x="0" y="16"/>
                    <a:pt x="8" y="0"/>
                    <a:pt x="8" y="0"/>
                  </a:cubicBezTo>
                  <a:cubicBezTo>
                    <a:pt x="8" y="0"/>
                    <a:pt x="3" y="17"/>
                    <a:pt x="4" y="24"/>
                  </a:cubicBezTo>
                  <a:close/>
                </a:path>
              </a:pathLst>
            </a:custGeom>
            <a:solidFill>
              <a:srgbClr val="CFE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147">
              <a:extLst>
                <a:ext uri="{FF2B5EF4-FFF2-40B4-BE49-F238E27FC236}">
                  <a16:creationId xmlns:a16="http://schemas.microsoft.com/office/drawing/2014/main" id="{8F75E28A-16FC-D544-973A-C0DF48A0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676" y="3400235"/>
              <a:ext cx="44622" cy="90236"/>
            </a:xfrm>
            <a:custGeom>
              <a:avLst/>
              <a:gdLst>
                <a:gd name="T0" fmla="*/ 17 w 17"/>
                <a:gd name="T1" fmla="*/ 22 h 35"/>
                <a:gd name="T2" fmla="*/ 9 w 17"/>
                <a:gd name="T3" fmla="*/ 35 h 35"/>
                <a:gd name="T4" fmla="*/ 0 w 17"/>
                <a:gd name="T5" fmla="*/ 22 h 35"/>
                <a:gd name="T6" fmla="*/ 9 w 17"/>
                <a:gd name="T7" fmla="*/ 0 h 35"/>
                <a:gd name="T8" fmla="*/ 17 w 17"/>
                <a:gd name="T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5">
                  <a:moveTo>
                    <a:pt x="17" y="22"/>
                  </a:moveTo>
                  <a:cubicBezTo>
                    <a:pt x="17" y="29"/>
                    <a:pt x="13" y="35"/>
                    <a:pt x="9" y="35"/>
                  </a:cubicBezTo>
                  <a:cubicBezTo>
                    <a:pt x="4" y="35"/>
                    <a:pt x="0" y="29"/>
                    <a:pt x="0" y="22"/>
                  </a:cubicBezTo>
                  <a:cubicBezTo>
                    <a:pt x="0" y="16"/>
                    <a:pt x="9" y="0"/>
                    <a:pt x="9" y="0"/>
                  </a:cubicBezTo>
                  <a:cubicBezTo>
                    <a:pt x="9" y="0"/>
                    <a:pt x="17" y="16"/>
                    <a:pt x="17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148">
              <a:extLst>
                <a:ext uri="{FF2B5EF4-FFF2-40B4-BE49-F238E27FC236}">
                  <a16:creationId xmlns:a16="http://schemas.microsoft.com/office/drawing/2014/main" id="{4D9D6AD0-B48E-AF4B-BA02-0813E22E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676" y="3400235"/>
              <a:ext cx="33714" cy="90236"/>
            </a:xfrm>
            <a:custGeom>
              <a:avLst/>
              <a:gdLst>
                <a:gd name="T0" fmla="*/ 5 w 13"/>
                <a:gd name="T1" fmla="*/ 24 h 35"/>
                <a:gd name="T2" fmla="*/ 9 w 13"/>
                <a:gd name="T3" fmla="*/ 35 h 35"/>
                <a:gd name="T4" fmla="*/ 0 w 13"/>
                <a:gd name="T5" fmla="*/ 22 h 35"/>
                <a:gd name="T6" fmla="*/ 9 w 13"/>
                <a:gd name="T7" fmla="*/ 0 h 35"/>
                <a:gd name="T8" fmla="*/ 5 w 13"/>
                <a:gd name="T9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5">
                  <a:moveTo>
                    <a:pt x="5" y="24"/>
                  </a:moveTo>
                  <a:cubicBezTo>
                    <a:pt x="6" y="31"/>
                    <a:pt x="13" y="35"/>
                    <a:pt x="9" y="35"/>
                  </a:cubicBezTo>
                  <a:cubicBezTo>
                    <a:pt x="4" y="35"/>
                    <a:pt x="0" y="29"/>
                    <a:pt x="0" y="22"/>
                  </a:cubicBezTo>
                  <a:cubicBezTo>
                    <a:pt x="0" y="16"/>
                    <a:pt x="9" y="0"/>
                    <a:pt x="9" y="0"/>
                  </a:cubicBezTo>
                  <a:cubicBezTo>
                    <a:pt x="9" y="0"/>
                    <a:pt x="3" y="17"/>
                    <a:pt x="5" y="24"/>
                  </a:cubicBezTo>
                  <a:close/>
                </a:path>
              </a:pathLst>
            </a:custGeom>
            <a:solidFill>
              <a:srgbClr val="CFE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149">
              <a:extLst>
                <a:ext uri="{FF2B5EF4-FFF2-40B4-BE49-F238E27FC236}">
                  <a16:creationId xmlns:a16="http://schemas.microsoft.com/office/drawing/2014/main" id="{623857CF-F231-2744-9B8C-EB8F064C0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130" y="3546992"/>
              <a:ext cx="43630" cy="90236"/>
            </a:xfrm>
            <a:custGeom>
              <a:avLst/>
              <a:gdLst>
                <a:gd name="T0" fmla="*/ 17 w 17"/>
                <a:gd name="T1" fmla="*/ 22 h 35"/>
                <a:gd name="T2" fmla="*/ 9 w 17"/>
                <a:gd name="T3" fmla="*/ 35 h 35"/>
                <a:gd name="T4" fmla="*/ 0 w 17"/>
                <a:gd name="T5" fmla="*/ 22 h 35"/>
                <a:gd name="T6" fmla="*/ 9 w 17"/>
                <a:gd name="T7" fmla="*/ 0 h 35"/>
                <a:gd name="T8" fmla="*/ 17 w 17"/>
                <a:gd name="T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5">
                  <a:moveTo>
                    <a:pt x="17" y="22"/>
                  </a:moveTo>
                  <a:cubicBezTo>
                    <a:pt x="17" y="29"/>
                    <a:pt x="13" y="35"/>
                    <a:pt x="9" y="35"/>
                  </a:cubicBezTo>
                  <a:cubicBezTo>
                    <a:pt x="4" y="35"/>
                    <a:pt x="0" y="29"/>
                    <a:pt x="0" y="22"/>
                  </a:cubicBezTo>
                  <a:cubicBezTo>
                    <a:pt x="0" y="16"/>
                    <a:pt x="9" y="0"/>
                    <a:pt x="9" y="0"/>
                  </a:cubicBezTo>
                  <a:cubicBezTo>
                    <a:pt x="9" y="0"/>
                    <a:pt x="17" y="16"/>
                    <a:pt x="17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150">
              <a:extLst>
                <a:ext uri="{FF2B5EF4-FFF2-40B4-BE49-F238E27FC236}">
                  <a16:creationId xmlns:a16="http://schemas.microsoft.com/office/drawing/2014/main" id="{954F6197-A204-2E4B-AF6D-37610002E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130" y="3546992"/>
              <a:ext cx="33714" cy="90236"/>
            </a:xfrm>
            <a:custGeom>
              <a:avLst/>
              <a:gdLst>
                <a:gd name="T0" fmla="*/ 4 w 13"/>
                <a:gd name="T1" fmla="*/ 24 h 35"/>
                <a:gd name="T2" fmla="*/ 9 w 13"/>
                <a:gd name="T3" fmla="*/ 35 h 35"/>
                <a:gd name="T4" fmla="*/ 0 w 13"/>
                <a:gd name="T5" fmla="*/ 22 h 35"/>
                <a:gd name="T6" fmla="*/ 9 w 13"/>
                <a:gd name="T7" fmla="*/ 0 h 35"/>
                <a:gd name="T8" fmla="*/ 4 w 13"/>
                <a:gd name="T9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5">
                  <a:moveTo>
                    <a:pt x="4" y="24"/>
                  </a:moveTo>
                  <a:cubicBezTo>
                    <a:pt x="6" y="31"/>
                    <a:pt x="13" y="35"/>
                    <a:pt x="9" y="35"/>
                  </a:cubicBezTo>
                  <a:cubicBezTo>
                    <a:pt x="4" y="35"/>
                    <a:pt x="0" y="29"/>
                    <a:pt x="0" y="22"/>
                  </a:cubicBezTo>
                  <a:cubicBezTo>
                    <a:pt x="0" y="16"/>
                    <a:pt x="9" y="0"/>
                    <a:pt x="9" y="0"/>
                  </a:cubicBezTo>
                  <a:cubicBezTo>
                    <a:pt x="9" y="0"/>
                    <a:pt x="3" y="17"/>
                    <a:pt x="4" y="24"/>
                  </a:cubicBezTo>
                  <a:close/>
                </a:path>
              </a:pathLst>
            </a:custGeom>
            <a:solidFill>
              <a:srgbClr val="CFE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151">
              <a:extLst>
                <a:ext uri="{FF2B5EF4-FFF2-40B4-BE49-F238E27FC236}">
                  <a16:creationId xmlns:a16="http://schemas.microsoft.com/office/drawing/2014/main" id="{5DB98496-6FAD-FA46-B801-6FECBA9AB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695" y="4569333"/>
              <a:ext cx="783365" cy="350035"/>
            </a:xfrm>
            <a:custGeom>
              <a:avLst/>
              <a:gdLst>
                <a:gd name="T0" fmla="*/ 669 w 790"/>
                <a:gd name="T1" fmla="*/ 353 h 353"/>
                <a:gd name="T2" fmla="*/ 0 w 790"/>
                <a:gd name="T3" fmla="*/ 182 h 353"/>
                <a:gd name="T4" fmla="*/ 125 w 790"/>
                <a:gd name="T5" fmla="*/ 0 h 353"/>
                <a:gd name="T6" fmla="*/ 790 w 790"/>
                <a:gd name="T7" fmla="*/ 171 h 353"/>
                <a:gd name="T8" fmla="*/ 669 w 790"/>
                <a:gd name="T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0" h="353">
                  <a:moveTo>
                    <a:pt x="669" y="353"/>
                  </a:moveTo>
                  <a:lnTo>
                    <a:pt x="0" y="182"/>
                  </a:lnTo>
                  <a:lnTo>
                    <a:pt x="125" y="0"/>
                  </a:lnTo>
                  <a:lnTo>
                    <a:pt x="790" y="171"/>
                  </a:lnTo>
                  <a:lnTo>
                    <a:pt x="669" y="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152">
              <a:extLst>
                <a:ext uri="{FF2B5EF4-FFF2-40B4-BE49-F238E27FC236}">
                  <a16:creationId xmlns:a16="http://schemas.microsoft.com/office/drawing/2014/main" id="{501FE97F-03D3-E645-BAD8-F6EEAFCD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695" y="4569333"/>
              <a:ext cx="786340" cy="350035"/>
            </a:xfrm>
            <a:custGeom>
              <a:avLst/>
              <a:gdLst>
                <a:gd name="T0" fmla="*/ 669 w 793"/>
                <a:gd name="T1" fmla="*/ 353 h 353"/>
                <a:gd name="T2" fmla="*/ 669 w 793"/>
                <a:gd name="T3" fmla="*/ 353 h 353"/>
                <a:gd name="T4" fmla="*/ 0 w 793"/>
                <a:gd name="T5" fmla="*/ 182 h 353"/>
                <a:gd name="T6" fmla="*/ 125 w 793"/>
                <a:gd name="T7" fmla="*/ 3 h 353"/>
                <a:gd name="T8" fmla="*/ 790 w 793"/>
                <a:gd name="T9" fmla="*/ 171 h 353"/>
                <a:gd name="T10" fmla="*/ 669 w 793"/>
                <a:gd name="T11" fmla="*/ 353 h 353"/>
                <a:gd name="T12" fmla="*/ 669 w 793"/>
                <a:gd name="T13" fmla="*/ 353 h 353"/>
                <a:gd name="T14" fmla="*/ 669 w 793"/>
                <a:gd name="T15" fmla="*/ 353 h 353"/>
                <a:gd name="T16" fmla="*/ 669 w 793"/>
                <a:gd name="T17" fmla="*/ 353 h 353"/>
                <a:gd name="T18" fmla="*/ 669 w 793"/>
                <a:gd name="T19" fmla="*/ 353 h 353"/>
                <a:gd name="T20" fmla="*/ 793 w 793"/>
                <a:gd name="T21" fmla="*/ 171 h 353"/>
                <a:gd name="T22" fmla="*/ 793 w 793"/>
                <a:gd name="T23" fmla="*/ 171 h 353"/>
                <a:gd name="T24" fmla="*/ 790 w 793"/>
                <a:gd name="T25" fmla="*/ 171 h 353"/>
                <a:gd name="T26" fmla="*/ 125 w 793"/>
                <a:gd name="T27" fmla="*/ 0 h 353"/>
                <a:gd name="T28" fmla="*/ 122 w 793"/>
                <a:gd name="T29" fmla="*/ 0 h 353"/>
                <a:gd name="T30" fmla="*/ 0 w 793"/>
                <a:gd name="T31" fmla="*/ 182 h 353"/>
                <a:gd name="T32" fmla="*/ 0 w 793"/>
                <a:gd name="T33" fmla="*/ 182 h 353"/>
                <a:gd name="T34" fmla="*/ 0 w 793"/>
                <a:gd name="T35" fmla="*/ 184 h 353"/>
                <a:gd name="T36" fmla="*/ 669 w 793"/>
                <a:gd name="T37" fmla="*/ 353 h 353"/>
                <a:gd name="T38" fmla="*/ 669 w 793"/>
                <a:gd name="T39" fmla="*/ 353 h 353"/>
                <a:gd name="T40" fmla="*/ 669 w 793"/>
                <a:gd name="T41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3" h="353">
                  <a:moveTo>
                    <a:pt x="669" y="353"/>
                  </a:moveTo>
                  <a:lnTo>
                    <a:pt x="669" y="353"/>
                  </a:lnTo>
                  <a:lnTo>
                    <a:pt x="0" y="182"/>
                  </a:lnTo>
                  <a:lnTo>
                    <a:pt x="125" y="3"/>
                  </a:lnTo>
                  <a:lnTo>
                    <a:pt x="790" y="171"/>
                  </a:lnTo>
                  <a:lnTo>
                    <a:pt x="669" y="353"/>
                  </a:lnTo>
                  <a:lnTo>
                    <a:pt x="669" y="353"/>
                  </a:lnTo>
                  <a:lnTo>
                    <a:pt x="669" y="353"/>
                  </a:lnTo>
                  <a:lnTo>
                    <a:pt x="669" y="353"/>
                  </a:lnTo>
                  <a:lnTo>
                    <a:pt x="669" y="353"/>
                  </a:lnTo>
                  <a:lnTo>
                    <a:pt x="793" y="171"/>
                  </a:lnTo>
                  <a:lnTo>
                    <a:pt x="793" y="171"/>
                  </a:lnTo>
                  <a:lnTo>
                    <a:pt x="790" y="171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669" y="353"/>
                  </a:lnTo>
                  <a:lnTo>
                    <a:pt x="669" y="353"/>
                  </a:lnTo>
                  <a:lnTo>
                    <a:pt x="669" y="35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153">
              <a:extLst>
                <a:ext uri="{FF2B5EF4-FFF2-40B4-BE49-F238E27FC236}">
                  <a16:creationId xmlns:a16="http://schemas.microsoft.com/office/drawing/2014/main" id="{F26FE4C6-EC6F-3144-BD1F-05F681464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1738" y="3924792"/>
              <a:ext cx="901366" cy="385733"/>
            </a:xfrm>
            <a:custGeom>
              <a:avLst/>
              <a:gdLst>
                <a:gd name="T0" fmla="*/ 669 w 909"/>
                <a:gd name="T1" fmla="*/ 389 h 389"/>
                <a:gd name="T2" fmla="*/ 0 w 909"/>
                <a:gd name="T3" fmla="*/ 218 h 389"/>
                <a:gd name="T4" fmla="*/ 241 w 909"/>
                <a:gd name="T5" fmla="*/ 0 h 389"/>
                <a:gd name="T6" fmla="*/ 909 w 909"/>
                <a:gd name="T7" fmla="*/ 171 h 389"/>
                <a:gd name="T8" fmla="*/ 669 w 909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9" h="389">
                  <a:moveTo>
                    <a:pt x="669" y="389"/>
                  </a:moveTo>
                  <a:lnTo>
                    <a:pt x="0" y="218"/>
                  </a:lnTo>
                  <a:lnTo>
                    <a:pt x="241" y="0"/>
                  </a:lnTo>
                  <a:lnTo>
                    <a:pt x="909" y="171"/>
                  </a:lnTo>
                  <a:lnTo>
                    <a:pt x="669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154">
              <a:extLst>
                <a:ext uri="{FF2B5EF4-FFF2-40B4-BE49-F238E27FC236}">
                  <a16:creationId xmlns:a16="http://schemas.microsoft.com/office/drawing/2014/main" id="{60F6A525-EB19-B74F-BB82-4A88D0353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1738" y="3924792"/>
              <a:ext cx="901366" cy="385733"/>
            </a:xfrm>
            <a:custGeom>
              <a:avLst/>
              <a:gdLst>
                <a:gd name="T0" fmla="*/ 669 w 909"/>
                <a:gd name="T1" fmla="*/ 389 h 389"/>
                <a:gd name="T2" fmla="*/ 669 w 909"/>
                <a:gd name="T3" fmla="*/ 389 h 389"/>
                <a:gd name="T4" fmla="*/ 3 w 909"/>
                <a:gd name="T5" fmla="*/ 218 h 389"/>
                <a:gd name="T6" fmla="*/ 241 w 909"/>
                <a:gd name="T7" fmla="*/ 2 h 389"/>
                <a:gd name="T8" fmla="*/ 909 w 909"/>
                <a:gd name="T9" fmla="*/ 171 h 389"/>
                <a:gd name="T10" fmla="*/ 669 w 909"/>
                <a:gd name="T11" fmla="*/ 389 h 389"/>
                <a:gd name="T12" fmla="*/ 669 w 909"/>
                <a:gd name="T13" fmla="*/ 389 h 389"/>
                <a:gd name="T14" fmla="*/ 669 w 909"/>
                <a:gd name="T15" fmla="*/ 389 h 389"/>
                <a:gd name="T16" fmla="*/ 669 w 909"/>
                <a:gd name="T17" fmla="*/ 389 h 389"/>
                <a:gd name="T18" fmla="*/ 669 w 909"/>
                <a:gd name="T19" fmla="*/ 389 h 389"/>
                <a:gd name="T20" fmla="*/ 909 w 909"/>
                <a:gd name="T21" fmla="*/ 171 h 389"/>
                <a:gd name="T22" fmla="*/ 909 w 909"/>
                <a:gd name="T23" fmla="*/ 171 h 389"/>
                <a:gd name="T24" fmla="*/ 909 w 909"/>
                <a:gd name="T25" fmla="*/ 171 h 389"/>
                <a:gd name="T26" fmla="*/ 241 w 909"/>
                <a:gd name="T27" fmla="*/ 0 h 389"/>
                <a:gd name="T28" fmla="*/ 241 w 909"/>
                <a:gd name="T29" fmla="*/ 0 h 389"/>
                <a:gd name="T30" fmla="*/ 0 w 909"/>
                <a:gd name="T31" fmla="*/ 218 h 389"/>
                <a:gd name="T32" fmla="*/ 0 w 909"/>
                <a:gd name="T33" fmla="*/ 218 h 389"/>
                <a:gd name="T34" fmla="*/ 0 w 909"/>
                <a:gd name="T35" fmla="*/ 220 h 389"/>
                <a:gd name="T36" fmla="*/ 669 w 909"/>
                <a:gd name="T37" fmla="*/ 389 h 389"/>
                <a:gd name="T38" fmla="*/ 669 w 909"/>
                <a:gd name="T39" fmla="*/ 389 h 389"/>
                <a:gd name="T40" fmla="*/ 669 w 909"/>
                <a:gd name="T41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9" h="389">
                  <a:moveTo>
                    <a:pt x="669" y="389"/>
                  </a:moveTo>
                  <a:lnTo>
                    <a:pt x="669" y="389"/>
                  </a:lnTo>
                  <a:lnTo>
                    <a:pt x="3" y="218"/>
                  </a:lnTo>
                  <a:lnTo>
                    <a:pt x="241" y="2"/>
                  </a:lnTo>
                  <a:lnTo>
                    <a:pt x="909" y="171"/>
                  </a:lnTo>
                  <a:lnTo>
                    <a:pt x="669" y="389"/>
                  </a:lnTo>
                  <a:lnTo>
                    <a:pt x="669" y="389"/>
                  </a:lnTo>
                  <a:lnTo>
                    <a:pt x="669" y="389"/>
                  </a:lnTo>
                  <a:lnTo>
                    <a:pt x="669" y="389"/>
                  </a:lnTo>
                  <a:lnTo>
                    <a:pt x="669" y="389"/>
                  </a:lnTo>
                  <a:lnTo>
                    <a:pt x="909" y="171"/>
                  </a:lnTo>
                  <a:lnTo>
                    <a:pt x="909" y="171"/>
                  </a:lnTo>
                  <a:lnTo>
                    <a:pt x="909" y="17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0"/>
                  </a:lnTo>
                  <a:lnTo>
                    <a:pt x="669" y="389"/>
                  </a:lnTo>
                  <a:lnTo>
                    <a:pt x="669" y="389"/>
                  </a:lnTo>
                  <a:lnTo>
                    <a:pt x="669" y="38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155">
              <a:extLst>
                <a:ext uri="{FF2B5EF4-FFF2-40B4-BE49-F238E27FC236}">
                  <a16:creationId xmlns:a16="http://schemas.microsoft.com/office/drawing/2014/main" id="{9C23CC72-E5D5-2A43-B031-0FE22FD8B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737" y="4608006"/>
              <a:ext cx="613802" cy="177497"/>
            </a:xfrm>
            <a:custGeom>
              <a:avLst/>
              <a:gdLst>
                <a:gd name="T0" fmla="*/ 599 w 619"/>
                <a:gd name="T1" fmla="*/ 179 h 179"/>
                <a:gd name="T2" fmla="*/ 0 w 619"/>
                <a:gd name="T3" fmla="*/ 26 h 179"/>
                <a:gd name="T4" fmla="*/ 18 w 619"/>
                <a:gd name="T5" fmla="*/ 0 h 179"/>
                <a:gd name="T6" fmla="*/ 619 w 619"/>
                <a:gd name="T7" fmla="*/ 153 h 179"/>
                <a:gd name="T8" fmla="*/ 599 w 619"/>
                <a:gd name="T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179">
                  <a:moveTo>
                    <a:pt x="599" y="179"/>
                  </a:moveTo>
                  <a:lnTo>
                    <a:pt x="0" y="26"/>
                  </a:lnTo>
                  <a:lnTo>
                    <a:pt x="18" y="0"/>
                  </a:lnTo>
                  <a:lnTo>
                    <a:pt x="619" y="153"/>
                  </a:lnTo>
                  <a:lnTo>
                    <a:pt x="599" y="179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156">
              <a:extLst>
                <a:ext uri="{FF2B5EF4-FFF2-40B4-BE49-F238E27FC236}">
                  <a16:creationId xmlns:a16="http://schemas.microsoft.com/office/drawing/2014/main" id="{6F91A141-7745-3748-B780-212BBF128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956" y="4649653"/>
              <a:ext cx="611818" cy="176505"/>
            </a:xfrm>
            <a:custGeom>
              <a:avLst/>
              <a:gdLst>
                <a:gd name="T0" fmla="*/ 596 w 617"/>
                <a:gd name="T1" fmla="*/ 178 h 178"/>
                <a:gd name="T2" fmla="*/ 0 w 617"/>
                <a:gd name="T3" fmla="*/ 26 h 178"/>
                <a:gd name="T4" fmla="*/ 19 w 617"/>
                <a:gd name="T5" fmla="*/ 0 h 178"/>
                <a:gd name="T6" fmla="*/ 617 w 617"/>
                <a:gd name="T7" fmla="*/ 153 h 178"/>
                <a:gd name="T8" fmla="*/ 596 w 617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7" h="178">
                  <a:moveTo>
                    <a:pt x="596" y="178"/>
                  </a:moveTo>
                  <a:lnTo>
                    <a:pt x="0" y="26"/>
                  </a:lnTo>
                  <a:lnTo>
                    <a:pt x="19" y="0"/>
                  </a:lnTo>
                  <a:lnTo>
                    <a:pt x="617" y="153"/>
                  </a:lnTo>
                  <a:lnTo>
                    <a:pt x="596" y="178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157">
              <a:extLst>
                <a:ext uri="{FF2B5EF4-FFF2-40B4-BE49-F238E27FC236}">
                  <a16:creationId xmlns:a16="http://schemas.microsoft.com/office/drawing/2014/main" id="{26F4CBBB-F0F8-FA4C-93FE-5C593B024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124" y="4693284"/>
              <a:ext cx="333178" cy="110068"/>
            </a:xfrm>
            <a:custGeom>
              <a:avLst/>
              <a:gdLst>
                <a:gd name="T0" fmla="*/ 329 w 336"/>
                <a:gd name="T1" fmla="*/ 111 h 111"/>
                <a:gd name="T2" fmla="*/ 0 w 336"/>
                <a:gd name="T3" fmla="*/ 26 h 111"/>
                <a:gd name="T4" fmla="*/ 15 w 336"/>
                <a:gd name="T5" fmla="*/ 0 h 111"/>
                <a:gd name="T6" fmla="*/ 336 w 336"/>
                <a:gd name="T7" fmla="*/ 83 h 111"/>
                <a:gd name="T8" fmla="*/ 329 w 336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111">
                  <a:moveTo>
                    <a:pt x="329" y="111"/>
                  </a:moveTo>
                  <a:lnTo>
                    <a:pt x="0" y="26"/>
                  </a:lnTo>
                  <a:lnTo>
                    <a:pt x="15" y="0"/>
                  </a:lnTo>
                  <a:lnTo>
                    <a:pt x="336" y="83"/>
                  </a:lnTo>
                  <a:lnTo>
                    <a:pt x="329" y="11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158">
              <a:extLst>
                <a:ext uri="{FF2B5EF4-FFF2-40B4-BE49-F238E27FC236}">
                  <a16:creationId xmlns:a16="http://schemas.microsoft.com/office/drawing/2014/main" id="{1217BAED-B11B-3D46-B2DC-ADD0184FD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824" y="4032877"/>
              <a:ext cx="411515" cy="119984"/>
            </a:xfrm>
            <a:custGeom>
              <a:avLst/>
              <a:gdLst>
                <a:gd name="T0" fmla="*/ 366 w 415"/>
                <a:gd name="T1" fmla="*/ 121 h 121"/>
                <a:gd name="T2" fmla="*/ 0 w 415"/>
                <a:gd name="T3" fmla="*/ 28 h 121"/>
                <a:gd name="T4" fmla="*/ 26 w 415"/>
                <a:gd name="T5" fmla="*/ 0 h 121"/>
                <a:gd name="T6" fmla="*/ 415 w 415"/>
                <a:gd name="T7" fmla="*/ 98 h 121"/>
                <a:gd name="T8" fmla="*/ 366 w 415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121">
                  <a:moveTo>
                    <a:pt x="366" y="121"/>
                  </a:moveTo>
                  <a:lnTo>
                    <a:pt x="0" y="28"/>
                  </a:lnTo>
                  <a:lnTo>
                    <a:pt x="26" y="0"/>
                  </a:lnTo>
                  <a:lnTo>
                    <a:pt x="415" y="98"/>
                  </a:lnTo>
                  <a:lnTo>
                    <a:pt x="366" y="12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159">
              <a:extLst>
                <a:ext uri="{FF2B5EF4-FFF2-40B4-BE49-F238E27FC236}">
                  <a16:creationId xmlns:a16="http://schemas.microsoft.com/office/drawing/2014/main" id="{3D3D8A4F-92A9-D745-9094-2E169F17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143" y="4078490"/>
              <a:ext cx="384742" cy="118992"/>
            </a:xfrm>
            <a:custGeom>
              <a:avLst/>
              <a:gdLst>
                <a:gd name="T0" fmla="*/ 352 w 388"/>
                <a:gd name="T1" fmla="*/ 120 h 120"/>
                <a:gd name="T2" fmla="*/ 0 w 388"/>
                <a:gd name="T3" fmla="*/ 29 h 120"/>
                <a:gd name="T4" fmla="*/ 26 w 388"/>
                <a:gd name="T5" fmla="*/ 0 h 120"/>
                <a:gd name="T6" fmla="*/ 388 w 388"/>
                <a:gd name="T7" fmla="*/ 94 h 120"/>
                <a:gd name="T8" fmla="*/ 352 w 38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120">
                  <a:moveTo>
                    <a:pt x="352" y="120"/>
                  </a:moveTo>
                  <a:lnTo>
                    <a:pt x="0" y="29"/>
                  </a:lnTo>
                  <a:lnTo>
                    <a:pt x="26" y="0"/>
                  </a:lnTo>
                  <a:lnTo>
                    <a:pt x="388" y="94"/>
                  </a:lnTo>
                  <a:lnTo>
                    <a:pt x="352" y="12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160">
              <a:extLst>
                <a:ext uri="{FF2B5EF4-FFF2-40B4-BE49-F238E27FC236}">
                  <a16:creationId xmlns:a16="http://schemas.microsoft.com/office/drawing/2014/main" id="{00B9BD2F-698B-B241-88F6-B5BF4D904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429" y="4128071"/>
              <a:ext cx="218152" cy="76353"/>
            </a:xfrm>
            <a:custGeom>
              <a:avLst/>
              <a:gdLst>
                <a:gd name="T0" fmla="*/ 194 w 220"/>
                <a:gd name="T1" fmla="*/ 77 h 77"/>
                <a:gd name="T2" fmla="*/ 0 w 220"/>
                <a:gd name="T3" fmla="*/ 28 h 77"/>
                <a:gd name="T4" fmla="*/ 26 w 220"/>
                <a:gd name="T5" fmla="*/ 0 h 77"/>
                <a:gd name="T6" fmla="*/ 220 w 220"/>
                <a:gd name="T7" fmla="*/ 49 h 77"/>
                <a:gd name="T8" fmla="*/ 194 w 2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77">
                  <a:moveTo>
                    <a:pt x="194" y="77"/>
                  </a:moveTo>
                  <a:lnTo>
                    <a:pt x="0" y="28"/>
                  </a:lnTo>
                  <a:lnTo>
                    <a:pt x="26" y="0"/>
                  </a:lnTo>
                  <a:lnTo>
                    <a:pt x="220" y="49"/>
                  </a:lnTo>
                  <a:lnTo>
                    <a:pt x="194" y="77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161">
              <a:extLst>
                <a:ext uri="{FF2B5EF4-FFF2-40B4-BE49-F238E27FC236}">
                  <a16:creationId xmlns:a16="http://schemas.microsoft.com/office/drawing/2014/main" id="{F3AADE3E-C7D5-0646-A55E-A84EE5941B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3537" y="4060642"/>
              <a:ext cx="71395" cy="59496"/>
            </a:xfrm>
            <a:custGeom>
              <a:avLst/>
              <a:gdLst>
                <a:gd name="T0" fmla="*/ 27 w 28"/>
                <a:gd name="T1" fmla="*/ 7 h 23"/>
                <a:gd name="T2" fmla="*/ 17 w 28"/>
                <a:gd name="T3" fmla="*/ 20 h 23"/>
                <a:gd name="T4" fmla="*/ 14 w 28"/>
                <a:gd name="T5" fmla="*/ 22 h 23"/>
                <a:gd name="T6" fmla="*/ 10 w 28"/>
                <a:gd name="T7" fmla="*/ 22 h 23"/>
                <a:gd name="T8" fmla="*/ 1 w 28"/>
                <a:gd name="T9" fmla="*/ 20 h 23"/>
                <a:gd name="T10" fmla="*/ 0 w 28"/>
                <a:gd name="T11" fmla="*/ 19 h 23"/>
                <a:gd name="T12" fmla="*/ 15 w 28"/>
                <a:gd name="T13" fmla="*/ 1 h 23"/>
                <a:gd name="T14" fmla="*/ 16 w 28"/>
                <a:gd name="T15" fmla="*/ 0 h 23"/>
                <a:gd name="T16" fmla="*/ 25 w 28"/>
                <a:gd name="T17" fmla="*/ 2 h 23"/>
                <a:gd name="T18" fmla="*/ 27 w 28"/>
                <a:gd name="T19" fmla="*/ 4 h 23"/>
                <a:gd name="T20" fmla="*/ 27 w 28"/>
                <a:gd name="T21" fmla="*/ 7 h 23"/>
                <a:gd name="T22" fmla="*/ 13 w 28"/>
                <a:gd name="T23" fmla="*/ 19 h 23"/>
                <a:gd name="T24" fmla="*/ 22 w 28"/>
                <a:gd name="T25" fmla="*/ 6 h 23"/>
                <a:gd name="T26" fmla="*/ 17 w 28"/>
                <a:gd name="T27" fmla="*/ 5 h 23"/>
                <a:gd name="T28" fmla="*/ 7 w 28"/>
                <a:gd name="T29" fmla="*/ 17 h 23"/>
                <a:gd name="T30" fmla="*/ 13 w 28"/>
                <a:gd name="T3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23">
                  <a:moveTo>
                    <a:pt x="27" y="7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3"/>
                    <a:pt x="11" y="23"/>
                    <a:pt x="10" y="22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7" y="3"/>
                    <a:pt x="27" y="4"/>
                  </a:cubicBezTo>
                  <a:cubicBezTo>
                    <a:pt x="28" y="5"/>
                    <a:pt x="28" y="6"/>
                    <a:pt x="27" y="7"/>
                  </a:cubicBezTo>
                  <a:close/>
                  <a:moveTo>
                    <a:pt x="13" y="19"/>
                  </a:moveTo>
                  <a:cubicBezTo>
                    <a:pt x="22" y="6"/>
                    <a:pt x="22" y="6"/>
                    <a:pt x="22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7" y="17"/>
                    <a:pt x="7" y="17"/>
                    <a:pt x="7" y="17"/>
                  </a:cubicBezTo>
                  <a:lnTo>
                    <a:pt x="13" y="19"/>
                  </a:lnTo>
                  <a:close/>
                </a:path>
              </a:pathLst>
            </a:cu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162">
              <a:extLst>
                <a:ext uri="{FF2B5EF4-FFF2-40B4-BE49-F238E27FC236}">
                  <a16:creationId xmlns:a16="http://schemas.microsoft.com/office/drawing/2014/main" id="{B43B16C5-BBE4-2C48-B07C-29A33BC784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7168" y="4073532"/>
              <a:ext cx="64454" cy="59496"/>
            </a:xfrm>
            <a:custGeom>
              <a:avLst/>
              <a:gdLst>
                <a:gd name="T0" fmla="*/ 12 w 25"/>
                <a:gd name="T1" fmla="*/ 21 h 23"/>
                <a:gd name="T2" fmla="*/ 13 w 25"/>
                <a:gd name="T3" fmla="*/ 17 h 23"/>
                <a:gd name="T4" fmla="*/ 8 w 25"/>
                <a:gd name="T5" fmla="*/ 16 h 23"/>
                <a:gd name="T6" fmla="*/ 5 w 25"/>
                <a:gd name="T7" fmla="*/ 20 h 23"/>
                <a:gd name="T8" fmla="*/ 3 w 25"/>
                <a:gd name="T9" fmla="*/ 20 h 23"/>
                <a:gd name="T10" fmla="*/ 0 w 25"/>
                <a:gd name="T11" fmla="*/ 19 h 23"/>
                <a:gd name="T12" fmla="*/ 0 w 25"/>
                <a:gd name="T13" fmla="*/ 19 h 23"/>
                <a:gd name="T14" fmla="*/ 0 w 25"/>
                <a:gd name="T15" fmla="*/ 18 h 23"/>
                <a:gd name="T16" fmla="*/ 18 w 25"/>
                <a:gd name="T17" fmla="*/ 1 h 23"/>
                <a:gd name="T18" fmla="*/ 20 w 25"/>
                <a:gd name="T19" fmla="*/ 0 h 23"/>
                <a:gd name="T20" fmla="*/ 24 w 25"/>
                <a:gd name="T21" fmla="*/ 1 h 23"/>
                <a:gd name="T22" fmla="*/ 25 w 25"/>
                <a:gd name="T23" fmla="*/ 2 h 23"/>
                <a:gd name="T24" fmla="*/ 17 w 25"/>
                <a:gd name="T25" fmla="*/ 22 h 23"/>
                <a:gd name="T26" fmla="*/ 16 w 25"/>
                <a:gd name="T27" fmla="*/ 23 h 23"/>
                <a:gd name="T28" fmla="*/ 15 w 25"/>
                <a:gd name="T29" fmla="*/ 23 h 23"/>
                <a:gd name="T30" fmla="*/ 12 w 25"/>
                <a:gd name="T31" fmla="*/ 22 h 23"/>
                <a:gd name="T32" fmla="*/ 12 w 25"/>
                <a:gd name="T33" fmla="*/ 21 h 23"/>
                <a:gd name="T34" fmla="*/ 15 w 25"/>
                <a:gd name="T35" fmla="*/ 13 h 23"/>
                <a:gd name="T36" fmla="*/ 18 w 25"/>
                <a:gd name="T37" fmla="*/ 7 h 23"/>
                <a:gd name="T38" fmla="*/ 12 w 25"/>
                <a:gd name="T39" fmla="*/ 12 h 23"/>
                <a:gd name="T40" fmla="*/ 15 w 25"/>
                <a:gd name="T4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3">
                  <a:moveTo>
                    <a:pt x="12" y="21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20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5" y="2"/>
                    <a:pt x="25" y="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1" y="22"/>
                    <a:pt x="12" y="21"/>
                  </a:cubicBezTo>
                  <a:close/>
                  <a:moveTo>
                    <a:pt x="15" y="13"/>
                  </a:moveTo>
                  <a:cubicBezTo>
                    <a:pt x="18" y="7"/>
                    <a:pt x="18" y="7"/>
                    <a:pt x="18" y="7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5" y="13"/>
                  </a:lnTo>
                  <a:close/>
                </a:path>
              </a:pathLst>
            </a:cu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163">
              <a:extLst>
                <a:ext uri="{FF2B5EF4-FFF2-40B4-BE49-F238E27FC236}">
                  <a16:creationId xmlns:a16="http://schemas.microsoft.com/office/drawing/2014/main" id="{4E319917-2608-1E46-85D1-CCEDDAF29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756" y="4078490"/>
              <a:ext cx="59496" cy="59496"/>
            </a:xfrm>
            <a:custGeom>
              <a:avLst/>
              <a:gdLst>
                <a:gd name="T0" fmla="*/ 10 w 23"/>
                <a:gd name="T1" fmla="*/ 16 h 23"/>
                <a:gd name="T2" fmla="*/ 5 w 23"/>
                <a:gd name="T3" fmla="*/ 22 h 23"/>
                <a:gd name="T4" fmla="*/ 4 w 23"/>
                <a:gd name="T5" fmla="*/ 23 h 23"/>
                <a:gd name="T6" fmla="*/ 1 w 23"/>
                <a:gd name="T7" fmla="*/ 22 h 23"/>
                <a:gd name="T8" fmla="*/ 1 w 23"/>
                <a:gd name="T9" fmla="*/ 21 h 23"/>
                <a:gd name="T10" fmla="*/ 5 w 23"/>
                <a:gd name="T11" fmla="*/ 14 h 23"/>
                <a:gd name="T12" fmla="*/ 8 w 23"/>
                <a:gd name="T13" fmla="*/ 1 h 23"/>
                <a:gd name="T14" fmla="*/ 9 w 23"/>
                <a:gd name="T15" fmla="*/ 1 h 23"/>
                <a:gd name="T16" fmla="*/ 10 w 23"/>
                <a:gd name="T17" fmla="*/ 0 h 23"/>
                <a:gd name="T18" fmla="*/ 12 w 23"/>
                <a:gd name="T19" fmla="*/ 1 h 23"/>
                <a:gd name="T20" fmla="*/ 13 w 23"/>
                <a:gd name="T21" fmla="*/ 2 h 23"/>
                <a:gd name="T22" fmla="*/ 11 w 23"/>
                <a:gd name="T23" fmla="*/ 10 h 23"/>
                <a:gd name="T24" fmla="*/ 19 w 23"/>
                <a:gd name="T25" fmla="*/ 3 h 23"/>
                <a:gd name="T26" fmla="*/ 20 w 23"/>
                <a:gd name="T27" fmla="*/ 3 h 23"/>
                <a:gd name="T28" fmla="*/ 23 w 23"/>
                <a:gd name="T29" fmla="*/ 3 h 23"/>
                <a:gd name="T30" fmla="*/ 23 w 23"/>
                <a:gd name="T31" fmla="*/ 4 h 23"/>
                <a:gd name="T32" fmla="*/ 23 w 23"/>
                <a:gd name="T33" fmla="*/ 5 h 23"/>
                <a:gd name="T34" fmla="*/ 10 w 23"/>
                <a:gd name="T3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23">
                  <a:moveTo>
                    <a:pt x="10" y="16"/>
                  </a:move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4" y="23"/>
                    <a:pt x="4" y="23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1" y="21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5"/>
                    <a:pt x="23" y="5"/>
                  </a:cubicBezTo>
                  <a:lnTo>
                    <a:pt x="10" y="16"/>
                  </a:lnTo>
                  <a:close/>
                </a:path>
              </a:pathLst>
            </a:cu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164">
              <a:extLst>
                <a:ext uri="{FF2B5EF4-FFF2-40B4-BE49-F238E27FC236}">
                  <a16:creationId xmlns:a16="http://schemas.microsoft.com/office/drawing/2014/main" id="{3771D268-B779-3F49-9D0A-C470102F2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084" y="3991230"/>
              <a:ext cx="64454" cy="59496"/>
            </a:xfrm>
            <a:custGeom>
              <a:avLst/>
              <a:gdLst>
                <a:gd name="T0" fmla="*/ 21 w 25"/>
                <a:gd name="T1" fmla="*/ 7 h 23"/>
                <a:gd name="T2" fmla="*/ 18 w 25"/>
                <a:gd name="T3" fmla="*/ 6 h 23"/>
                <a:gd name="T4" fmla="*/ 5 w 25"/>
                <a:gd name="T5" fmla="*/ 23 h 23"/>
                <a:gd name="T6" fmla="*/ 3 w 25"/>
                <a:gd name="T7" fmla="*/ 23 h 23"/>
                <a:gd name="T8" fmla="*/ 1 w 25"/>
                <a:gd name="T9" fmla="*/ 23 h 23"/>
                <a:gd name="T10" fmla="*/ 0 w 25"/>
                <a:gd name="T11" fmla="*/ 21 h 23"/>
                <a:gd name="T12" fmla="*/ 13 w 25"/>
                <a:gd name="T13" fmla="*/ 5 h 23"/>
                <a:gd name="T14" fmla="*/ 10 w 25"/>
                <a:gd name="T15" fmla="*/ 4 h 23"/>
                <a:gd name="T16" fmla="*/ 10 w 25"/>
                <a:gd name="T17" fmla="*/ 3 h 23"/>
                <a:gd name="T18" fmla="*/ 11 w 25"/>
                <a:gd name="T19" fmla="*/ 1 h 23"/>
                <a:gd name="T20" fmla="*/ 13 w 25"/>
                <a:gd name="T21" fmla="*/ 0 h 23"/>
                <a:gd name="T22" fmla="*/ 24 w 25"/>
                <a:gd name="T23" fmla="*/ 3 h 23"/>
                <a:gd name="T24" fmla="*/ 25 w 25"/>
                <a:gd name="T25" fmla="*/ 4 h 23"/>
                <a:gd name="T26" fmla="*/ 23 w 25"/>
                <a:gd name="T27" fmla="*/ 6 h 23"/>
                <a:gd name="T28" fmla="*/ 21 w 25"/>
                <a:gd name="T2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3">
                  <a:moveTo>
                    <a:pt x="21" y="7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4" y="23"/>
                    <a:pt x="3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3"/>
                    <a:pt x="10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5" y="3"/>
                    <a:pt x="25" y="4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2" y="7"/>
                    <a:pt x="21" y="7"/>
                  </a:cubicBezTo>
                  <a:close/>
                </a:path>
              </a:pathLst>
            </a:cu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165">
              <a:extLst>
                <a:ext uri="{FF2B5EF4-FFF2-40B4-BE49-F238E27FC236}">
                  <a16:creationId xmlns:a16="http://schemas.microsoft.com/office/drawing/2014/main" id="{B20810A9-0E11-E148-9979-1DCD37D285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7907" y="4002137"/>
              <a:ext cx="66437" cy="61479"/>
            </a:xfrm>
            <a:custGeom>
              <a:avLst/>
              <a:gdLst>
                <a:gd name="T0" fmla="*/ 12 w 26"/>
                <a:gd name="T1" fmla="*/ 22 h 24"/>
                <a:gd name="T2" fmla="*/ 13 w 26"/>
                <a:gd name="T3" fmla="*/ 18 h 24"/>
                <a:gd name="T4" fmla="*/ 9 w 26"/>
                <a:gd name="T5" fmla="*/ 17 h 24"/>
                <a:gd name="T6" fmla="*/ 5 w 26"/>
                <a:gd name="T7" fmla="*/ 21 h 24"/>
                <a:gd name="T8" fmla="*/ 3 w 26"/>
                <a:gd name="T9" fmla="*/ 21 h 24"/>
                <a:gd name="T10" fmla="*/ 0 w 26"/>
                <a:gd name="T11" fmla="*/ 20 h 24"/>
                <a:gd name="T12" fmla="*/ 0 w 26"/>
                <a:gd name="T13" fmla="*/ 20 h 24"/>
                <a:gd name="T14" fmla="*/ 0 w 26"/>
                <a:gd name="T15" fmla="*/ 19 h 24"/>
                <a:gd name="T16" fmla="*/ 19 w 26"/>
                <a:gd name="T17" fmla="*/ 1 h 24"/>
                <a:gd name="T18" fmla="*/ 21 w 26"/>
                <a:gd name="T19" fmla="*/ 0 h 24"/>
                <a:gd name="T20" fmla="*/ 26 w 26"/>
                <a:gd name="T21" fmla="*/ 1 h 24"/>
                <a:gd name="T22" fmla="*/ 26 w 26"/>
                <a:gd name="T23" fmla="*/ 2 h 24"/>
                <a:gd name="T24" fmla="*/ 17 w 26"/>
                <a:gd name="T25" fmla="*/ 23 h 24"/>
                <a:gd name="T26" fmla="*/ 16 w 26"/>
                <a:gd name="T27" fmla="*/ 24 h 24"/>
                <a:gd name="T28" fmla="*/ 15 w 26"/>
                <a:gd name="T29" fmla="*/ 24 h 24"/>
                <a:gd name="T30" fmla="*/ 12 w 26"/>
                <a:gd name="T31" fmla="*/ 23 h 24"/>
                <a:gd name="T32" fmla="*/ 12 w 26"/>
                <a:gd name="T33" fmla="*/ 22 h 24"/>
                <a:gd name="T34" fmla="*/ 15 w 26"/>
                <a:gd name="T35" fmla="*/ 14 h 24"/>
                <a:gd name="T36" fmla="*/ 19 w 26"/>
                <a:gd name="T37" fmla="*/ 7 h 24"/>
                <a:gd name="T38" fmla="*/ 12 w 26"/>
                <a:gd name="T39" fmla="*/ 13 h 24"/>
                <a:gd name="T40" fmla="*/ 15 w 26"/>
                <a:gd name="T41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4">
                  <a:moveTo>
                    <a:pt x="12" y="22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3" y="21"/>
                    <a:pt x="3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2"/>
                    <a:pt x="26" y="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2" y="22"/>
                  </a:cubicBezTo>
                  <a:close/>
                  <a:moveTo>
                    <a:pt x="15" y="14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5" y="14"/>
                  </a:lnTo>
                  <a:close/>
                </a:path>
              </a:pathLst>
            </a:cu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166">
              <a:extLst>
                <a:ext uri="{FF2B5EF4-FFF2-40B4-BE49-F238E27FC236}">
                  <a16:creationId xmlns:a16="http://schemas.microsoft.com/office/drawing/2014/main" id="{785DD9D6-52B8-C24A-9C3A-71B0CE50A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496" y="4009078"/>
              <a:ext cx="72387" cy="67429"/>
            </a:xfrm>
            <a:custGeom>
              <a:avLst/>
              <a:gdLst>
                <a:gd name="T0" fmla="*/ 14 w 28"/>
                <a:gd name="T1" fmla="*/ 25 h 26"/>
                <a:gd name="T2" fmla="*/ 11 w 28"/>
                <a:gd name="T3" fmla="*/ 25 h 26"/>
                <a:gd name="T4" fmla="*/ 10 w 28"/>
                <a:gd name="T5" fmla="*/ 24 h 26"/>
                <a:gd name="T6" fmla="*/ 11 w 28"/>
                <a:gd name="T7" fmla="*/ 18 h 26"/>
                <a:gd name="T8" fmla="*/ 5 w 28"/>
                <a:gd name="T9" fmla="*/ 23 h 26"/>
                <a:gd name="T10" fmla="*/ 3 w 28"/>
                <a:gd name="T11" fmla="*/ 23 h 26"/>
                <a:gd name="T12" fmla="*/ 1 w 28"/>
                <a:gd name="T13" fmla="*/ 22 h 26"/>
                <a:gd name="T14" fmla="*/ 0 w 28"/>
                <a:gd name="T15" fmla="*/ 22 h 26"/>
                <a:gd name="T16" fmla="*/ 0 w 28"/>
                <a:gd name="T17" fmla="*/ 21 h 26"/>
                <a:gd name="T18" fmla="*/ 12 w 28"/>
                <a:gd name="T19" fmla="*/ 12 h 26"/>
                <a:gd name="T20" fmla="*/ 14 w 28"/>
                <a:gd name="T21" fmla="*/ 2 h 26"/>
                <a:gd name="T22" fmla="*/ 15 w 28"/>
                <a:gd name="T23" fmla="*/ 1 h 26"/>
                <a:gd name="T24" fmla="*/ 16 w 28"/>
                <a:gd name="T25" fmla="*/ 0 h 26"/>
                <a:gd name="T26" fmla="*/ 18 w 28"/>
                <a:gd name="T27" fmla="*/ 1 h 26"/>
                <a:gd name="T28" fmla="*/ 19 w 28"/>
                <a:gd name="T29" fmla="*/ 2 h 26"/>
                <a:gd name="T30" fmla="*/ 18 w 28"/>
                <a:gd name="T31" fmla="*/ 7 h 26"/>
                <a:gd name="T32" fmla="*/ 24 w 28"/>
                <a:gd name="T33" fmla="*/ 3 h 26"/>
                <a:gd name="T34" fmla="*/ 25 w 28"/>
                <a:gd name="T35" fmla="*/ 3 h 26"/>
                <a:gd name="T36" fmla="*/ 28 w 28"/>
                <a:gd name="T37" fmla="*/ 3 h 26"/>
                <a:gd name="T38" fmla="*/ 28 w 28"/>
                <a:gd name="T39" fmla="*/ 4 h 26"/>
                <a:gd name="T40" fmla="*/ 28 w 28"/>
                <a:gd name="T41" fmla="*/ 5 h 26"/>
                <a:gd name="T42" fmla="*/ 17 w 28"/>
                <a:gd name="T43" fmla="*/ 13 h 26"/>
                <a:gd name="T44" fmla="*/ 16 w 28"/>
                <a:gd name="T45" fmla="*/ 24 h 26"/>
                <a:gd name="T46" fmla="*/ 15 w 28"/>
                <a:gd name="T47" fmla="*/ 25 h 26"/>
                <a:gd name="T48" fmla="*/ 14 w 28"/>
                <a:gd name="T4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26">
                  <a:moveTo>
                    <a:pt x="14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0" y="25"/>
                    <a:pt x="10" y="24"/>
                    <a:pt x="10" y="2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3"/>
                    <a:pt x="4" y="23"/>
                    <a:pt x="3" y="23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5" y="2"/>
                    <a:pt x="25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4"/>
                    <a:pt x="28" y="4"/>
                  </a:cubicBezTo>
                  <a:cubicBezTo>
                    <a:pt x="28" y="4"/>
                    <a:pt x="28" y="5"/>
                    <a:pt x="28" y="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6"/>
                    <a:pt x="14" y="25"/>
                  </a:cubicBezTo>
                  <a:close/>
                </a:path>
              </a:pathLst>
            </a:cu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167">
              <a:extLst>
                <a:ext uri="{FF2B5EF4-FFF2-40B4-BE49-F238E27FC236}">
                  <a16:creationId xmlns:a16="http://schemas.microsoft.com/office/drawing/2014/main" id="{DEDA499A-556B-E742-AB03-24B0821E2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864" y="4140961"/>
              <a:ext cx="678256" cy="618760"/>
            </a:xfrm>
            <a:custGeom>
              <a:avLst/>
              <a:gdLst>
                <a:gd name="T0" fmla="*/ 655 w 684"/>
                <a:gd name="T1" fmla="*/ 624 h 624"/>
                <a:gd name="T2" fmla="*/ 0 w 684"/>
                <a:gd name="T3" fmla="*/ 458 h 624"/>
                <a:gd name="T4" fmla="*/ 15 w 684"/>
                <a:gd name="T5" fmla="*/ 0 h 624"/>
                <a:gd name="T6" fmla="*/ 684 w 684"/>
                <a:gd name="T7" fmla="*/ 171 h 624"/>
                <a:gd name="T8" fmla="*/ 655 w 684"/>
                <a:gd name="T9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4" h="624">
                  <a:moveTo>
                    <a:pt x="655" y="624"/>
                  </a:moveTo>
                  <a:lnTo>
                    <a:pt x="0" y="458"/>
                  </a:lnTo>
                  <a:lnTo>
                    <a:pt x="15" y="0"/>
                  </a:lnTo>
                  <a:lnTo>
                    <a:pt x="684" y="171"/>
                  </a:lnTo>
                  <a:lnTo>
                    <a:pt x="655" y="624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168">
              <a:extLst>
                <a:ext uri="{FF2B5EF4-FFF2-40B4-BE49-F238E27FC236}">
                  <a16:creationId xmlns:a16="http://schemas.microsoft.com/office/drawing/2014/main" id="{09A09E1E-298A-C446-B5CE-9BD676F63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864" y="4140961"/>
              <a:ext cx="678256" cy="618760"/>
            </a:xfrm>
            <a:custGeom>
              <a:avLst/>
              <a:gdLst>
                <a:gd name="T0" fmla="*/ 253 w 264"/>
                <a:gd name="T1" fmla="*/ 241 h 241"/>
                <a:gd name="T2" fmla="*/ 253 w 264"/>
                <a:gd name="T3" fmla="*/ 240 h 241"/>
                <a:gd name="T4" fmla="*/ 1 w 264"/>
                <a:gd name="T5" fmla="*/ 176 h 241"/>
                <a:gd name="T6" fmla="*/ 6 w 264"/>
                <a:gd name="T7" fmla="*/ 1 h 241"/>
                <a:gd name="T8" fmla="*/ 263 w 264"/>
                <a:gd name="T9" fmla="*/ 66 h 241"/>
                <a:gd name="T10" fmla="*/ 252 w 264"/>
                <a:gd name="T11" fmla="*/ 241 h 241"/>
                <a:gd name="T12" fmla="*/ 253 w 264"/>
                <a:gd name="T13" fmla="*/ 241 h 241"/>
                <a:gd name="T14" fmla="*/ 253 w 264"/>
                <a:gd name="T15" fmla="*/ 240 h 241"/>
                <a:gd name="T16" fmla="*/ 253 w 264"/>
                <a:gd name="T17" fmla="*/ 241 h 241"/>
                <a:gd name="T18" fmla="*/ 253 w 264"/>
                <a:gd name="T19" fmla="*/ 241 h 241"/>
                <a:gd name="T20" fmla="*/ 264 w 264"/>
                <a:gd name="T21" fmla="*/ 66 h 241"/>
                <a:gd name="T22" fmla="*/ 264 w 264"/>
                <a:gd name="T23" fmla="*/ 66 h 241"/>
                <a:gd name="T24" fmla="*/ 6 w 264"/>
                <a:gd name="T25" fmla="*/ 0 h 241"/>
                <a:gd name="T26" fmla="*/ 6 w 264"/>
                <a:gd name="T27" fmla="*/ 0 h 241"/>
                <a:gd name="T28" fmla="*/ 6 w 264"/>
                <a:gd name="T29" fmla="*/ 0 h 241"/>
                <a:gd name="T30" fmla="*/ 0 w 264"/>
                <a:gd name="T31" fmla="*/ 177 h 241"/>
                <a:gd name="T32" fmla="*/ 0 w 264"/>
                <a:gd name="T33" fmla="*/ 177 h 241"/>
                <a:gd name="T34" fmla="*/ 253 w 264"/>
                <a:gd name="T35" fmla="*/ 241 h 241"/>
                <a:gd name="T36" fmla="*/ 253 w 264"/>
                <a:gd name="T37" fmla="*/ 241 h 241"/>
                <a:gd name="T38" fmla="*/ 253 w 264"/>
                <a:gd name="T3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4" h="241">
                  <a:moveTo>
                    <a:pt x="253" y="241"/>
                  </a:moveTo>
                  <a:cubicBezTo>
                    <a:pt x="253" y="240"/>
                    <a:pt x="253" y="240"/>
                    <a:pt x="253" y="240"/>
                  </a:cubicBezTo>
                  <a:cubicBezTo>
                    <a:pt x="1" y="176"/>
                    <a:pt x="1" y="176"/>
                    <a:pt x="1" y="17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252" y="241"/>
                    <a:pt x="252" y="241"/>
                    <a:pt x="252" y="241"/>
                  </a:cubicBezTo>
                  <a:cubicBezTo>
                    <a:pt x="253" y="241"/>
                    <a:pt x="253" y="241"/>
                    <a:pt x="253" y="241"/>
                  </a:cubicBezTo>
                  <a:cubicBezTo>
                    <a:pt x="253" y="240"/>
                    <a:pt x="253" y="240"/>
                    <a:pt x="253" y="240"/>
                  </a:cubicBezTo>
                  <a:cubicBezTo>
                    <a:pt x="253" y="241"/>
                    <a:pt x="253" y="241"/>
                    <a:pt x="253" y="241"/>
                  </a:cubicBezTo>
                  <a:cubicBezTo>
                    <a:pt x="253" y="241"/>
                    <a:pt x="253" y="241"/>
                    <a:pt x="253" y="241"/>
                  </a:cubicBezTo>
                  <a:cubicBezTo>
                    <a:pt x="264" y="66"/>
                    <a:pt x="264" y="66"/>
                    <a:pt x="264" y="66"/>
                  </a:cubicBezTo>
                  <a:cubicBezTo>
                    <a:pt x="264" y="66"/>
                    <a:pt x="264" y="66"/>
                    <a:pt x="264" y="6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253" y="241"/>
                    <a:pt x="253" y="241"/>
                    <a:pt x="253" y="241"/>
                  </a:cubicBezTo>
                  <a:cubicBezTo>
                    <a:pt x="253" y="241"/>
                    <a:pt x="253" y="241"/>
                    <a:pt x="253" y="241"/>
                  </a:cubicBezTo>
                  <a:cubicBezTo>
                    <a:pt x="253" y="241"/>
                    <a:pt x="253" y="241"/>
                    <a:pt x="253" y="24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169">
              <a:extLst>
                <a:ext uri="{FF2B5EF4-FFF2-40B4-BE49-F238E27FC236}">
                  <a16:creationId xmlns:a16="http://schemas.microsoft.com/office/drawing/2014/main" id="{44F25ECE-5412-9E4A-9AF3-25657D157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167" y="4191533"/>
              <a:ext cx="536457" cy="167581"/>
            </a:xfrm>
            <a:custGeom>
              <a:avLst/>
              <a:gdLst>
                <a:gd name="T0" fmla="*/ 538 w 541"/>
                <a:gd name="T1" fmla="*/ 169 h 169"/>
                <a:gd name="T2" fmla="*/ 0 w 541"/>
                <a:gd name="T3" fmla="*/ 31 h 169"/>
                <a:gd name="T4" fmla="*/ 0 w 541"/>
                <a:gd name="T5" fmla="*/ 0 h 169"/>
                <a:gd name="T6" fmla="*/ 541 w 541"/>
                <a:gd name="T7" fmla="*/ 138 h 169"/>
                <a:gd name="T8" fmla="*/ 538 w 541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169">
                  <a:moveTo>
                    <a:pt x="538" y="169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541" y="138"/>
                  </a:lnTo>
                  <a:lnTo>
                    <a:pt x="538" y="169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170">
              <a:extLst>
                <a:ext uri="{FF2B5EF4-FFF2-40B4-BE49-F238E27FC236}">
                  <a16:creationId xmlns:a16="http://schemas.microsoft.com/office/drawing/2014/main" id="{92247103-8700-4D4F-89F6-FD90AC750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192" y="4241113"/>
              <a:ext cx="536457" cy="163614"/>
            </a:xfrm>
            <a:custGeom>
              <a:avLst/>
              <a:gdLst>
                <a:gd name="T0" fmla="*/ 539 w 541"/>
                <a:gd name="T1" fmla="*/ 165 h 165"/>
                <a:gd name="T2" fmla="*/ 0 w 541"/>
                <a:gd name="T3" fmla="*/ 31 h 165"/>
                <a:gd name="T4" fmla="*/ 3 w 541"/>
                <a:gd name="T5" fmla="*/ 0 h 165"/>
                <a:gd name="T6" fmla="*/ 541 w 541"/>
                <a:gd name="T7" fmla="*/ 137 h 165"/>
                <a:gd name="T8" fmla="*/ 539 w 541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165">
                  <a:moveTo>
                    <a:pt x="539" y="165"/>
                  </a:moveTo>
                  <a:lnTo>
                    <a:pt x="0" y="31"/>
                  </a:lnTo>
                  <a:lnTo>
                    <a:pt x="3" y="0"/>
                  </a:lnTo>
                  <a:lnTo>
                    <a:pt x="541" y="137"/>
                  </a:lnTo>
                  <a:lnTo>
                    <a:pt x="539" y="165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171">
              <a:extLst>
                <a:ext uri="{FF2B5EF4-FFF2-40B4-BE49-F238E27FC236}">
                  <a16:creationId xmlns:a16="http://schemas.microsoft.com/office/drawing/2014/main" id="{E8E5751C-5DF2-FE42-A9AA-07625BC4D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209" y="4289702"/>
              <a:ext cx="284590" cy="102135"/>
            </a:xfrm>
            <a:custGeom>
              <a:avLst/>
              <a:gdLst>
                <a:gd name="T0" fmla="*/ 287 w 287"/>
                <a:gd name="T1" fmla="*/ 103 h 103"/>
                <a:gd name="T2" fmla="*/ 0 w 287"/>
                <a:gd name="T3" fmla="*/ 28 h 103"/>
                <a:gd name="T4" fmla="*/ 2 w 287"/>
                <a:gd name="T5" fmla="*/ 0 h 103"/>
                <a:gd name="T6" fmla="*/ 287 w 287"/>
                <a:gd name="T7" fmla="*/ 72 h 103"/>
                <a:gd name="T8" fmla="*/ 287 w 287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103">
                  <a:moveTo>
                    <a:pt x="287" y="103"/>
                  </a:moveTo>
                  <a:lnTo>
                    <a:pt x="0" y="28"/>
                  </a:lnTo>
                  <a:lnTo>
                    <a:pt x="2" y="0"/>
                  </a:lnTo>
                  <a:lnTo>
                    <a:pt x="287" y="72"/>
                  </a:lnTo>
                  <a:lnTo>
                    <a:pt x="287" y="103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172">
              <a:extLst>
                <a:ext uri="{FF2B5EF4-FFF2-40B4-BE49-F238E27FC236}">
                  <a16:creationId xmlns:a16="http://schemas.microsoft.com/office/drawing/2014/main" id="{DE7E1DD1-BC71-AF41-B0B4-73516E9B9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234" y="4343248"/>
              <a:ext cx="534473" cy="203278"/>
            </a:xfrm>
            <a:custGeom>
              <a:avLst/>
              <a:gdLst>
                <a:gd name="T0" fmla="*/ 536 w 539"/>
                <a:gd name="T1" fmla="*/ 205 h 205"/>
                <a:gd name="T2" fmla="*/ 0 w 539"/>
                <a:gd name="T3" fmla="*/ 68 h 205"/>
                <a:gd name="T4" fmla="*/ 3 w 539"/>
                <a:gd name="T5" fmla="*/ 0 h 205"/>
                <a:gd name="T6" fmla="*/ 539 w 539"/>
                <a:gd name="T7" fmla="*/ 135 h 205"/>
                <a:gd name="T8" fmla="*/ 536 w 539"/>
                <a:gd name="T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9" h="205">
                  <a:moveTo>
                    <a:pt x="536" y="205"/>
                  </a:moveTo>
                  <a:lnTo>
                    <a:pt x="0" y="68"/>
                  </a:lnTo>
                  <a:lnTo>
                    <a:pt x="3" y="0"/>
                  </a:lnTo>
                  <a:lnTo>
                    <a:pt x="539" y="135"/>
                  </a:lnTo>
                  <a:lnTo>
                    <a:pt x="536" y="205"/>
                  </a:lnTo>
                  <a:close/>
                </a:path>
              </a:pathLst>
            </a:cu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173">
              <a:extLst>
                <a:ext uri="{FF2B5EF4-FFF2-40B4-BE49-F238E27FC236}">
                  <a16:creationId xmlns:a16="http://schemas.microsoft.com/office/drawing/2014/main" id="{101190FA-4110-7C40-80FC-2FEC7243DC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276" y="4343248"/>
              <a:ext cx="539431" cy="385733"/>
            </a:xfrm>
            <a:custGeom>
              <a:avLst/>
              <a:gdLst>
                <a:gd name="T0" fmla="*/ 541 w 544"/>
                <a:gd name="T1" fmla="*/ 138 h 389"/>
                <a:gd name="T2" fmla="*/ 526 w 544"/>
                <a:gd name="T3" fmla="*/ 386 h 389"/>
                <a:gd name="T4" fmla="*/ 2 w 544"/>
                <a:gd name="T5" fmla="*/ 254 h 389"/>
                <a:gd name="T6" fmla="*/ 10 w 544"/>
                <a:gd name="T7" fmla="*/ 3 h 389"/>
                <a:gd name="T8" fmla="*/ 541 w 544"/>
                <a:gd name="T9" fmla="*/ 138 h 389"/>
                <a:gd name="T10" fmla="*/ 544 w 544"/>
                <a:gd name="T11" fmla="*/ 135 h 389"/>
                <a:gd name="T12" fmla="*/ 8 w 544"/>
                <a:gd name="T13" fmla="*/ 0 h 389"/>
                <a:gd name="T14" fmla="*/ 0 w 544"/>
                <a:gd name="T15" fmla="*/ 254 h 389"/>
                <a:gd name="T16" fmla="*/ 528 w 544"/>
                <a:gd name="T17" fmla="*/ 389 h 389"/>
                <a:gd name="T18" fmla="*/ 544 w 544"/>
                <a:gd name="T19" fmla="*/ 13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4" h="389">
                  <a:moveTo>
                    <a:pt x="541" y="138"/>
                  </a:moveTo>
                  <a:lnTo>
                    <a:pt x="526" y="386"/>
                  </a:lnTo>
                  <a:lnTo>
                    <a:pt x="2" y="254"/>
                  </a:lnTo>
                  <a:lnTo>
                    <a:pt x="10" y="3"/>
                  </a:lnTo>
                  <a:lnTo>
                    <a:pt x="541" y="138"/>
                  </a:lnTo>
                  <a:close/>
                  <a:moveTo>
                    <a:pt x="544" y="135"/>
                  </a:moveTo>
                  <a:lnTo>
                    <a:pt x="8" y="0"/>
                  </a:lnTo>
                  <a:lnTo>
                    <a:pt x="0" y="254"/>
                  </a:lnTo>
                  <a:lnTo>
                    <a:pt x="528" y="389"/>
                  </a:lnTo>
                  <a:lnTo>
                    <a:pt x="544" y="135"/>
                  </a:lnTo>
                  <a:close/>
                </a:path>
              </a:pathLst>
            </a:cu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174">
              <a:extLst>
                <a:ext uri="{FF2B5EF4-FFF2-40B4-BE49-F238E27FC236}">
                  <a16:creationId xmlns:a16="http://schemas.microsoft.com/office/drawing/2014/main" id="{D14B104E-CE4E-7F41-8A10-6A60E8B40A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276" y="4343248"/>
              <a:ext cx="539431" cy="385733"/>
            </a:xfrm>
            <a:custGeom>
              <a:avLst/>
              <a:gdLst>
                <a:gd name="T0" fmla="*/ 541 w 544"/>
                <a:gd name="T1" fmla="*/ 138 h 389"/>
                <a:gd name="T2" fmla="*/ 526 w 544"/>
                <a:gd name="T3" fmla="*/ 386 h 389"/>
                <a:gd name="T4" fmla="*/ 2 w 544"/>
                <a:gd name="T5" fmla="*/ 254 h 389"/>
                <a:gd name="T6" fmla="*/ 10 w 544"/>
                <a:gd name="T7" fmla="*/ 3 h 389"/>
                <a:gd name="T8" fmla="*/ 541 w 544"/>
                <a:gd name="T9" fmla="*/ 138 h 389"/>
                <a:gd name="T10" fmla="*/ 544 w 544"/>
                <a:gd name="T11" fmla="*/ 135 h 389"/>
                <a:gd name="T12" fmla="*/ 8 w 544"/>
                <a:gd name="T13" fmla="*/ 0 h 389"/>
                <a:gd name="T14" fmla="*/ 0 w 544"/>
                <a:gd name="T15" fmla="*/ 254 h 389"/>
                <a:gd name="T16" fmla="*/ 528 w 544"/>
                <a:gd name="T17" fmla="*/ 389 h 389"/>
                <a:gd name="T18" fmla="*/ 544 w 544"/>
                <a:gd name="T19" fmla="*/ 13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4" h="389">
                  <a:moveTo>
                    <a:pt x="541" y="138"/>
                  </a:moveTo>
                  <a:lnTo>
                    <a:pt x="526" y="386"/>
                  </a:lnTo>
                  <a:lnTo>
                    <a:pt x="2" y="254"/>
                  </a:lnTo>
                  <a:lnTo>
                    <a:pt x="10" y="3"/>
                  </a:lnTo>
                  <a:lnTo>
                    <a:pt x="541" y="138"/>
                  </a:lnTo>
                  <a:moveTo>
                    <a:pt x="544" y="135"/>
                  </a:moveTo>
                  <a:lnTo>
                    <a:pt x="8" y="0"/>
                  </a:lnTo>
                  <a:lnTo>
                    <a:pt x="0" y="254"/>
                  </a:lnTo>
                  <a:lnTo>
                    <a:pt x="528" y="389"/>
                  </a:lnTo>
                  <a:lnTo>
                    <a:pt x="544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175">
              <a:extLst>
                <a:ext uri="{FF2B5EF4-FFF2-40B4-BE49-F238E27FC236}">
                  <a16:creationId xmlns:a16="http://schemas.microsoft.com/office/drawing/2014/main" id="{EFA7544B-FED5-E64F-96F9-FDD29BBC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234" y="4441417"/>
              <a:ext cx="528524" cy="132875"/>
            </a:xfrm>
            <a:custGeom>
              <a:avLst/>
              <a:gdLst>
                <a:gd name="T0" fmla="*/ 0 w 533"/>
                <a:gd name="T1" fmla="*/ 0 h 134"/>
                <a:gd name="T2" fmla="*/ 533 w 533"/>
                <a:gd name="T3" fmla="*/ 134 h 134"/>
                <a:gd name="T4" fmla="*/ 533 w 533"/>
                <a:gd name="T5" fmla="*/ 134 h 134"/>
                <a:gd name="T6" fmla="*/ 0 w 533"/>
                <a:gd name="T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3" h="134">
                  <a:moveTo>
                    <a:pt x="0" y="0"/>
                  </a:moveTo>
                  <a:lnTo>
                    <a:pt x="533" y="134"/>
                  </a:lnTo>
                  <a:lnTo>
                    <a:pt x="533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176">
              <a:extLst>
                <a:ext uri="{FF2B5EF4-FFF2-40B4-BE49-F238E27FC236}">
                  <a16:creationId xmlns:a16="http://schemas.microsoft.com/office/drawing/2014/main" id="{793FA58C-BE5C-FA44-9918-CA41452FD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234" y="4441417"/>
              <a:ext cx="528524" cy="132875"/>
            </a:xfrm>
            <a:custGeom>
              <a:avLst/>
              <a:gdLst>
                <a:gd name="T0" fmla="*/ 0 w 533"/>
                <a:gd name="T1" fmla="*/ 0 h 134"/>
                <a:gd name="T2" fmla="*/ 533 w 533"/>
                <a:gd name="T3" fmla="*/ 134 h 134"/>
                <a:gd name="T4" fmla="*/ 533 w 533"/>
                <a:gd name="T5" fmla="*/ 134 h 134"/>
                <a:gd name="T6" fmla="*/ 0 w 533"/>
                <a:gd name="T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3" h="134">
                  <a:moveTo>
                    <a:pt x="0" y="0"/>
                  </a:moveTo>
                  <a:lnTo>
                    <a:pt x="533" y="134"/>
                  </a:lnTo>
                  <a:lnTo>
                    <a:pt x="533" y="13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177">
              <a:extLst>
                <a:ext uri="{FF2B5EF4-FFF2-40B4-BE49-F238E27FC236}">
                  <a16:creationId xmlns:a16="http://schemas.microsoft.com/office/drawing/2014/main" id="{ABA486AC-CA37-0A46-8257-A023ADA85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259" y="4472156"/>
              <a:ext cx="529515" cy="133866"/>
            </a:xfrm>
            <a:custGeom>
              <a:avLst/>
              <a:gdLst>
                <a:gd name="T0" fmla="*/ 0 w 534"/>
                <a:gd name="T1" fmla="*/ 0 h 135"/>
                <a:gd name="T2" fmla="*/ 534 w 534"/>
                <a:gd name="T3" fmla="*/ 135 h 135"/>
                <a:gd name="T4" fmla="*/ 534 w 534"/>
                <a:gd name="T5" fmla="*/ 135 h 135"/>
                <a:gd name="T6" fmla="*/ 0 w 534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4" h="135">
                  <a:moveTo>
                    <a:pt x="0" y="0"/>
                  </a:moveTo>
                  <a:lnTo>
                    <a:pt x="534" y="135"/>
                  </a:lnTo>
                  <a:lnTo>
                    <a:pt x="534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178">
              <a:extLst>
                <a:ext uri="{FF2B5EF4-FFF2-40B4-BE49-F238E27FC236}">
                  <a16:creationId xmlns:a16="http://schemas.microsoft.com/office/drawing/2014/main" id="{BCFE25E9-FEF9-B64A-80C5-7EE74EDEF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259" y="4472156"/>
              <a:ext cx="529515" cy="133866"/>
            </a:xfrm>
            <a:custGeom>
              <a:avLst/>
              <a:gdLst>
                <a:gd name="T0" fmla="*/ 0 w 534"/>
                <a:gd name="T1" fmla="*/ 0 h 135"/>
                <a:gd name="T2" fmla="*/ 534 w 534"/>
                <a:gd name="T3" fmla="*/ 135 h 135"/>
                <a:gd name="T4" fmla="*/ 534 w 534"/>
                <a:gd name="T5" fmla="*/ 135 h 135"/>
                <a:gd name="T6" fmla="*/ 0 w 534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4" h="135">
                  <a:moveTo>
                    <a:pt x="0" y="0"/>
                  </a:moveTo>
                  <a:lnTo>
                    <a:pt x="534" y="135"/>
                  </a:lnTo>
                  <a:lnTo>
                    <a:pt x="534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179">
              <a:extLst>
                <a:ext uri="{FF2B5EF4-FFF2-40B4-BE49-F238E27FC236}">
                  <a16:creationId xmlns:a16="http://schemas.microsoft.com/office/drawing/2014/main" id="{C4C5A435-35A3-3743-83C1-94747DDFF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259" y="4502896"/>
              <a:ext cx="526541" cy="133866"/>
            </a:xfrm>
            <a:custGeom>
              <a:avLst/>
              <a:gdLst>
                <a:gd name="T0" fmla="*/ 0 w 531"/>
                <a:gd name="T1" fmla="*/ 0 h 135"/>
                <a:gd name="T2" fmla="*/ 531 w 531"/>
                <a:gd name="T3" fmla="*/ 135 h 135"/>
                <a:gd name="T4" fmla="*/ 531 w 531"/>
                <a:gd name="T5" fmla="*/ 135 h 135"/>
                <a:gd name="T6" fmla="*/ 0 w 531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" h="135">
                  <a:moveTo>
                    <a:pt x="0" y="0"/>
                  </a:moveTo>
                  <a:lnTo>
                    <a:pt x="531" y="135"/>
                  </a:lnTo>
                  <a:lnTo>
                    <a:pt x="531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180">
              <a:extLst>
                <a:ext uri="{FF2B5EF4-FFF2-40B4-BE49-F238E27FC236}">
                  <a16:creationId xmlns:a16="http://schemas.microsoft.com/office/drawing/2014/main" id="{ABF0E0D7-D44C-4E4F-8D8C-C3FBDE4E6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259" y="4502896"/>
              <a:ext cx="526541" cy="133866"/>
            </a:xfrm>
            <a:custGeom>
              <a:avLst/>
              <a:gdLst>
                <a:gd name="T0" fmla="*/ 0 w 531"/>
                <a:gd name="T1" fmla="*/ 0 h 135"/>
                <a:gd name="T2" fmla="*/ 531 w 531"/>
                <a:gd name="T3" fmla="*/ 135 h 135"/>
                <a:gd name="T4" fmla="*/ 531 w 531"/>
                <a:gd name="T5" fmla="*/ 135 h 135"/>
                <a:gd name="T6" fmla="*/ 0 w 531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" h="135">
                  <a:moveTo>
                    <a:pt x="0" y="0"/>
                  </a:moveTo>
                  <a:lnTo>
                    <a:pt x="531" y="135"/>
                  </a:lnTo>
                  <a:lnTo>
                    <a:pt x="531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181">
              <a:extLst>
                <a:ext uri="{FF2B5EF4-FFF2-40B4-BE49-F238E27FC236}">
                  <a16:creationId xmlns:a16="http://schemas.microsoft.com/office/drawing/2014/main" id="{735C3813-F285-3343-8D0C-F438C89A1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259" y="4533636"/>
              <a:ext cx="526541" cy="133866"/>
            </a:xfrm>
            <a:custGeom>
              <a:avLst/>
              <a:gdLst>
                <a:gd name="T0" fmla="*/ 0 w 531"/>
                <a:gd name="T1" fmla="*/ 0 h 135"/>
                <a:gd name="T2" fmla="*/ 531 w 531"/>
                <a:gd name="T3" fmla="*/ 135 h 135"/>
                <a:gd name="T4" fmla="*/ 531 w 531"/>
                <a:gd name="T5" fmla="*/ 135 h 135"/>
                <a:gd name="T6" fmla="*/ 0 w 531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" h="135">
                  <a:moveTo>
                    <a:pt x="0" y="0"/>
                  </a:moveTo>
                  <a:lnTo>
                    <a:pt x="531" y="135"/>
                  </a:lnTo>
                  <a:lnTo>
                    <a:pt x="531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182">
              <a:extLst>
                <a:ext uri="{FF2B5EF4-FFF2-40B4-BE49-F238E27FC236}">
                  <a16:creationId xmlns:a16="http://schemas.microsoft.com/office/drawing/2014/main" id="{FFDD7723-1FB3-B54F-9FEF-D305061D7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259" y="4533636"/>
              <a:ext cx="526541" cy="133866"/>
            </a:xfrm>
            <a:custGeom>
              <a:avLst/>
              <a:gdLst>
                <a:gd name="T0" fmla="*/ 0 w 531"/>
                <a:gd name="T1" fmla="*/ 0 h 135"/>
                <a:gd name="T2" fmla="*/ 531 w 531"/>
                <a:gd name="T3" fmla="*/ 135 h 135"/>
                <a:gd name="T4" fmla="*/ 531 w 531"/>
                <a:gd name="T5" fmla="*/ 135 h 135"/>
                <a:gd name="T6" fmla="*/ 0 w 531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" h="135">
                  <a:moveTo>
                    <a:pt x="0" y="0"/>
                  </a:moveTo>
                  <a:lnTo>
                    <a:pt x="531" y="135"/>
                  </a:lnTo>
                  <a:lnTo>
                    <a:pt x="531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183">
              <a:extLst>
                <a:ext uri="{FF2B5EF4-FFF2-40B4-BE49-F238E27FC236}">
                  <a16:creationId xmlns:a16="http://schemas.microsoft.com/office/drawing/2014/main" id="{14348693-445E-C14A-8066-863A123BF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276" y="4564375"/>
              <a:ext cx="526541" cy="133866"/>
            </a:xfrm>
            <a:custGeom>
              <a:avLst/>
              <a:gdLst>
                <a:gd name="T0" fmla="*/ 0 w 531"/>
                <a:gd name="T1" fmla="*/ 0 h 135"/>
                <a:gd name="T2" fmla="*/ 531 w 531"/>
                <a:gd name="T3" fmla="*/ 135 h 135"/>
                <a:gd name="T4" fmla="*/ 531 w 531"/>
                <a:gd name="T5" fmla="*/ 135 h 135"/>
                <a:gd name="T6" fmla="*/ 0 w 531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" h="135">
                  <a:moveTo>
                    <a:pt x="0" y="0"/>
                  </a:moveTo>
                  <a:lnTo>
                    <a:pt x="531" y="135"/>
                  </a:lnTo>
                  <a:lnTo>
                    <a:pt x="531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184">
              <a:extLst>
                <a:ext uri="{FF2B5EF4-FFF2-40B4-BE49-F238E27FC236}">
                  <a16:creationId xmlns:a16="http://schemas.microsoft.com/office/drawing/2014/main" id="{0FBAF863-4873-2C4E-A9AC-964181E2C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276" y="4564375"/>
              <a:ext cx="526541" cy="133866"/>
            </a:xfrm>
            <a:custGeom>
              <a:avLst/>
              <a:gdLst>
                <a:gd name="T0" fmla="*/ 0 w 531"/>
                <a:gd name="T1" fmla="*/ 0 h 135"/>
                <a:gd name="T2" fmla="*/ 531 w 531"/>
                <a:gd name="T3" fmla="*/ 135 h 135"/>
                <a:gd name="T4" fmla="*/ 531 w 531"/>
                <a:gd name="T5" fmla="*/ 135 h 135"/>
                <a:gd name="T6" fmla="*/ 0 w 531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" h="135">
                  <a:moveTo>
                    <a:pt x="0" y="0"/>
                  </a:moveTo>
                  <a:lnTo>
                    <a:pt x="531" y="135"/>
                  </a:lnTo>
                  <a:lnTo>
                    <a:pt x="531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 185">
              <a:extLst>
                <a:ext uri="{FF2B5EF4-FFF2-40B4-BE49-F238E27FC236}">
                  <a16:creationId xmlns:a16="http://schemas.microsoft.com/office/drawing/2014/main" id="{90A079A4-DE1E-DC4D-BBE6-A78BB68AA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839" y="4356139"/>
              <a:ext cx="9916" cy="254842"/>
            </a:xfrm>
            <a:custGeom>
              <a:avLst/>
              <a:gdLst>
                <a:gd name="T0" fmla="*/ 0 w 10"/>
                <a:gd name="T1" fmla="*/ 257 h 257"/>
                <a:gd name="T2" fmla="*/ 10 w 10"/>
                <a:gd name="T3" fmla="*/ 0 h 257"/>
                <a:gd name="T4" fmla="*/ 7 w 10"/>
                <a:gd name="T5" fmla="*/ 0 h 257"/>
                <a:gd name="T6" fmla="*/ 0 w 10"/>
                <a:gd name="T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57">
                  <a:moveTo>
                    <a:pt x="0" y="257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Freeform 186">
              <a:extLst>
                <a:ext uri="{FF2B5EF4-FFF2-40B4-BE49-F238E27FC236}">
                  <a16:creationId xmlns:a16="http://schemas.microsoft.com/office/drawing/2014/main" id="{D4D86E31-33D5-524E-8F3D-1BC731624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839" y="4356139"/>
              <a:ext cx="9916" cy="254842"/>
            </a:xfrm>
            <a:custGeom>
              <a:avLst/>
              <a:gdLst>
                <a:gd name="T0" fmla="*/ 0 w 10"/>
                <a:gd name="T1" fmla="*/ 257 h 257"/>
                <a:gd name="T2" fmla="*/ 10 w 10"/>
                <a:gd name="T3" fmla="*/ 0 h 257"/>
                <a:gd name="T4" fmla="*/ 7 w 10"/>
                <a:gd name="T5" fmla="*/ 0 h 257"/>
                <a:gd name="T6" fmla="*/ 0 w 10"/>
                <a:gd name="T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57">
                  <a:moveTo>
                    <a:pt x="0" y="257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0" y="2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Freeform 187">
              <a:extLst>
                <a:ext uri="{FF2B5EF4-FFF2-40B4-BE49-F238E27FC236}">
                  <a16:creationId xmlns:a16="http://schemas.microsoft.com/office/drawing/2014/main" id="{94F423D0-7661-E84B-B4A9-3DD937936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211" y="4436459"/>
              <a:ext cx="15866" cy="253850"/>
            </a:xfrm>
            <a:custGeom>
              <a:avLst/>
              <a:gdLst>
                <a:gd name="T0" fmla="*/ 0 w 16"/>
                <a:gd name="T1" fmla="*/ 256 h 256"/>
                <a:gd name="T2" fmla="*/ 16 w 16"/>
                <a:gd name="T3" fmla="*/ 0 h 256"/>
                <a:gd name="T4" fmla="*/ 13 w 16"/>
                <a:gd name="T5" fmla="*/ 0 h 256"/>
                <a:gd name="T6" fmla="*/ 0 w 16"/>
                <a:gd name="T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56">
                  <a:moveTo>
                    <a:pt x="0" y="256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 188">
              <a:extLst>
                <a:ext uri="{FF2B5EF4-FFF2-40B4-BE49-F238E27FC236}">
                  <a16:creationId xmlns:a16="http://schemas.microsoft.com/office/drawing/2014/main" id="{BDCEC851-B2D3-194A-BB02-ED1DD2940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211" y="4436459"/>
              <a:ext cx="15866" cy="253850"/>
            </a:xfrm>
            <a:custGeom>
              <a:avLst/>
              <a:gdLst>
                <a:gd name="T0" fmla="*/ 0 w 16"/>
                <a:gd name="T1" fmla="*/ 256 h 256"/>
                <a:gd name="T2" fmla="*/ 16 w 16"/>
                <a:gd name="T3" fmla="*/ 0 h 256"/>
                <a:gd name="T4" fmla="*/ 13 w 16"/>
                <a:gd name="T5" fmla="*/ 0 h 256"/>
                <a:gd name="T6" fmla="*/ 0 w 16"/>
                <a:gd name="T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56">
                  <a:moveTo>
                    <a:pt x="0" y="256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0" y="2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Freeform 189">
              <a:extLst>
                <a:ext uri="{FF2B5EF4-FFF2-40B4-BE49-F238E27FC236}">
                  <a16:creationId xmlns:a16="http://schemas.microsoft.com/office/drawing/2014/main" id="{A0B9B793-D9DD-2F4C-96CD-1A51A0C3E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514" y="4456291"/>
              <a:ext cx="14874" cy="254842"/>
            </a:xfrm>
            <a:custGeom>
              <a:avLst/>
              <a:gdLst>
                <a:gd name="T0" fmla="*/ 2 w 15"/>
                <a:gd name="T1" fmla="*/ 257 h 257"/>
                <a:gd name="T2" fmla="*/ 15 w 15"/>
                <a:gd name="T3" fmla="*/ 0 h 257"/>
                <a:gd name="T4" fmla="*/ 15 w 15"/>
                <a:gd name="T5" fmla="*/ 0 h 257"/>
                <a:gd name="T6" fmla="*/ 0 w 15"/>
                <a:gd name="T7" fmla="*/ 257 h 257"/>
                <a:gd name="T8" fmla="*/ 2 w 15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57">
                  <a:moveTo>
                    <a:pt x="2" y="257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0" y="257"/>
                  </a:lnTo>
                  <a:lnTo>
                    <a:pt x="2" y="257"/>
                  </a:lnTo>
                  <a:close/>
                </a:path>
              </a:pathLst>
            </a:cu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Freeform 190">
              <a:extLst>
                <a:ext uri="{FF2B5EF4-FFF2-40B4-BE49-F238E27FC236}">
                  <a16:creationId xmlns:a16="http://schemas.microsoft.com/office/drawing/2014/main" id="{35FE2D13-F58F-1E4D-97D0-6FF25C96B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514" y="4456291"/>
              <a:ext cx="14874" cy="254842"/>
            </a:xfrm>
            <a:custGeom>
              <a:avLst/>
              <a:gdLst>
                <a:gd name="T0" fmla="*/ 2 w 15"/>
                <a:gd name="T1" fmla="*/ 257 h 257"/>
                <a:gd name="T2" fmla="*/ 15 w 15"/>
                <a:gd name="T3" fmla="*/ 0 h 257"/>
                <a:gd name="T4" fmla="*/ 15 w 15"/>
                <a:gd name="T5" fmla="*/ 0 h 257"/>
                <a:gd name="T6" fmla="*/ 0 w 15"/>
                <a:gd name="T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57">
                  <a:moveTo>
                    <a:pt x="2" y="257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0" y="2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Freeform 191">
              <a:extLst>
                <a:ext uri="{FF2B5EF4-FFF2-40B4-BE49-F238E27FC236}">
                  <a16:creationId xmlns:a16="http://schemas.microsoft.com/office/drawing/2014/main" id="{60CA47A8-61D4-5F4C-94C5-6D36E37C8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26" y="4178642"/>
              <a:ext cx="495801" cy="516625"/>
            </a:xfrm>
            <a:custGeom>
              <a:avLst/>
              <a:gdLst>
                <a:gd name="T0" fmla="*/ 70 w 193"/>
                <a:gd name="T1" fmla="*/ 0 h 201"/>
                <a:gd name="T2" fmla="*/ 74 w 193"/>
                <a:gd name="T3" fmla="*/ 13 h 201"/>
                <a:gd name="T4" fmla="*/ 79 w 193"/>
                <a:gd name="T5" fmla="*/ 26 h 201"/>
                <a:gd name="T6" fmla="*/ 88 w 193"/>
                <a:gd name="T7" fmla="*/ 42 h 201"/>
                <a:gd name="T8" fmla="*/ 93 w 193"/>
                <a:gd name="T9" fmla="*/ 52 h 201"/>
                <a:gd name="T10" fmla="*/ 99 w 193"/>
                <a:gd name="T11" fmla="*/ 61 h 201"/>
                <a:gd name="T12" fmla="*/ 114 w 193"/>
                <a:gd name="T13" fmla="*/ 82 h 201"/>
                <a:gd name="T14" fmla="*/ 122 w 193"/>
                <a:gd name="T15" fmla="*/ 93 h 201"/>
                <a:gd name="T16" fmla="*/ 131 w 193"/>
                <a:gd name="T17" fmla="*/ 103 h 201"/>
                <a:gd name="T18" fmla="*/ 165 w 193"/>
                <a:gd name="T19" fmla="*/ 141 h 201"/>
                <a:gd name="T20" fmla="*/ 108 w 193"/>
                <a:gd name="T21" fmla="*/ 172 h 201"/>
                <a:gd name="T22" fmla="*/ 83 w 193"/>
                <a:gd name="T23" fmla="*/ 149 h 201"/>
                <a:gd name="T24" fmla="*/ 72 w 193"/>
                <a:gd name="T25" fmla="*/ 138 h 201"/>
                <a:gd name="T26" fmla="*/ 61 w 193"/>
                <a:gd name="T27" fmla="*/ 126 h 201"/>
                <a:gd name="T28" fmla="*/ 41 w 193"/>
                <a:gd name="T29" fmla="*/ 101 h 201"/>
                <a:gd name="T30" fmla="*/ 33 w 193"/>
                <a:gd name="T31" fmla="*/ 89 h 201"/>
                <a:gd name="T32" fmla="*/ 26 w 193"/>
                <a:gd name="T33" fmla="*/ 78 h 201"/>
                <a:gd name="T34" fmla="*/ 14 w 193"/>
                <a:gd name="T35" fmla="*/ 57 h 201"/>
                <a:gd name="T36" fmla="*/ 6 w 193"/>
                <a:gd name="T37" fmla="*/ 39 h 201"/>
                <a:gd name="T38" fmla="*/ 0 w 193"/>
                <a:gd name="T39" fmla="*/ 25 h 201"/>
                <a:gd name="T40" fmla="*/ 70 w 193"/>
                <a:gd name="T4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3" h="201">
                  <a:moveTo>
                    <a:pt x="70" y="0"/>
                  </a:moveTo>
                  <a:cubicBezTo>
                    <a:pt x="70" y="0"/>
                    <a:pt x="72" y="5"/>
                    <a:pt x="74" y="13"/>
                  </a:cubicBezTo>
                  <a:cubicBezTo>
                    <a:pt x="76" y="17"/>
                    <a:pt x="77" y="21"/>
                    <a:pt x="79" y="26"/>
                  </a:cubicBezTo>
                  <a:cubicBezTo>
                    <a:pt x="82" y="31"/>
                    <a:pt x="84" y="36"/>
                    <a:pt x="88" y="42"/>
                  </a:cubicBezTo>
                  <a:cubicBezTo>
                    <a:pt x="89" y="45"/>
                    <a:pt x="91" y="48"/>
                    <a:pt x="93" y="52"/>
                  </a:cubicBezTo>
                  <a:cubicBezTo>
                    <a:pt x="95" y="55"/>
                    <a:pt x="97" y="58"/>
                    <a:pt x="99" y="61"/>
                  </a:cubicBezTo>
                  <a:cubicBezTo>
                    <a:pt x="103" y="68"/>
                    <a:pt x="108" y="75"/>
                    <a:pt x="114" y="82"/>
                  </a:cubicBezTo>
                  <a:cubicBezTo>
                    <a:pt x="116" y="85"/>
                    <a:pt x="119" y="89"/>
                    <a:pt x="122" y="93"/>
                  </a:cubicBezTo>
                  <a:cubicBezTo>
                    <a:pt x="125" y="96"/>
                    <a:pt x="128" y="100"/>
                    <a:pt x="131" y="103"/>
                  </a:cubicBezTo>
                  <a:cubicBezTo>
                    <a:pt x="138" y="110"/>
                    <a:pt x="158" y="134"/>
                    <a:pt x="165" y="141"/>
                  </a:cubicBezTo>
                  <a:cubicBezTo>
                    <a:pt x="193" y="168"/>
                    <a:pt x="142" y="201"/>
                    <a:pt x="108" y="172"/>
                  </a:cubicBezTo>
                  <a:cubicBezTo>
                    <a:pt x="100" y="165"/>
                    <a:pt x="91" y="157"/>
                    <a:pt x="83" y="149"/>
                  </a:cubicBezTo>
                  <a:cubicBezTo>
                    <a:pt x="79" y="146"/>
                    <a:pt x="76" y="142"/>
                    <a:pt x="72" y="138"/>
                  </a:cubicBezTo>
                  <a:cubicBezTo>
                    <a:pt x="68" y="134"/>
                    <a:pt x="64" y="130"/>
                    <a:pt x="61" y="126"/>
                  </a:cubicBezTo>
                  <a:cubicBezTo>
                    <a:pt x="54" y="118"/>
                    <a:pt x="47" y="109"/>
                    <a:pt x="41" y="101"/>
                  </a:cubicBezTo>
                  <a:cubicBezTo>
                    <a:pt x="38" y="97"/>
                    <a:pt x="36" y="93"/>
                    <a:pt x="33" y="89"/>
                  </a:cubicBezTo>
                  <a:cubicBezTo>
                    <a:pt x="30" y="85"/>
                    <a:pt x="28" y="82"/>
                    <a:pt x="26" y="78"/>
                  </a:cubicBezTo>
                  <a:cubicBezTo>
                    <a:pt x="21" y="70"/>
                    <a:pt x="17" y="63"/>
                    <a:pt x="14" y="57"/>
                  </a:cubicBezTo>
                  <a:cubicBezTo>
                    <a:pt x="11" y="50"/>
                    <a:pt x="8" y="44"/>
                    <a:pt x="6" y="39"/>
                  </a:cubicBezTo>
                  <a:cubicBezTo>
                    <a:pt x="2" y="30"/>
                    <a:pt x="0" y="25"/>
                    <a:pt x="0" y="25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F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Freeform 192">
              <a:extLst>
                <a:ext uri="{FF2B5EF4-FFF2-40B4-BE49-F238E27FC236}">
                  <a16:creationId xmlns:a16="http://schemas.microsoft.com/office/drawing/2014/main" id="{6AA6C687-EB45-0F49-8544-AA3FAF0D8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323" y="4379937"/>
              <a:ext cx="484893" cy="415481"/>
            </a:xfrm>
            <a:custGeom>
              <a:avLst/>
              <a:gdLst>
                <a:gd name="T0" fmla="*/ 189 w 189"/>
                <a:gd name="T1" fmla="*/ 129 h 162"/>
                <a:gd name="T2" fmla="*/ 62 w 189"/>
                <a:gd name="T3" fmla="*/ 25 h 162"/>
                <a:gd name="T4" fmla="*/ 32 w 189"/>
                <a:gd name="T5" fmla="*/ 89 h 162"/>
                <a:gd name="T6" fmla="*/ 185 w 189"/>
                <a:gd name="T7" fmla="*/ 162 h 162"/>
                <a:gd name="T8" fmla="*/ 189 w 189"/>
                <a:gd name="T9" fmla="*/ 12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2">
                  <a:moveTo>
                    <a:pt x="189" y="129"/>
                  </a:moveTo>
                  <a:cubicBezTo>
                    <a:pt x="189" y="129"/>
                    <a:pt x="152" y="119"/>
                    <a:pt x="62" y="25"/>
                  </a:cubicBezTo>
                  <a:cubicBezTo>
                    <a:pt x="33" y="0"/>
                    <a:pt x="0" y="58"/>
                    <a:pt x="32" y="89"/>
                  </a:cubicBezTo>
                  <a:cubicBezTo>
                    <a:pt x="92" y="149"/>
                    <a:pt x="185" y="162"/>
                    <a:pt x="185" y="162"/>
                  </a:cubicBezTo>
                  <a:lnTo>
                    <a:pt x="189" y="129"/>
                  </a:lnTo>
                  <a:close/>
                </a:path>
              </a:pathLst>
            </a:custGeom>
            <a:solidFill>
              <a:srgbClr val="F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Freeform 193">
              <a:extLst>
                <a:ext uri="{FF2B5EF4-FFF2-40B4-BE49-F238E27FC236}">
                  <a16:creationId xmlns:a16="http://schemas.microsoft.com/office/drawing/2014/main" id="{B34E8862-48B4-3742-9F79-B2BDFBE6E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691" y="4045768"/>
              <a:ext cx="733785" cy="739735"/>
            </a:xfrm>
            <a:custGeom>
              <a:avLst/>
              <a:gdLst>
                <a:gd name="T0" fmla="*/ 261 w 286"/>
                <a:gd name="T1" fmla="*/ 288 h 288"/>
                <a:gd name="T2" fmla="*/ 18 w 286"/>
                <a:gd name="T3" fmla="*/ 90 h 288"/>
                <a:gd name="T4" fmla="*/ 105 w 286"/>
                <a:gd name="T5" fmla="*/ 44 h 288"/>
                <a:gd name="T6" fmla="*/ 286 w 286"/>
                <a:gd name="T7" fmla="*/ 253 h 288"/>
                <a:gd name="T8" fmla="*/ 261 w 286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88">
                  <a:moveTo>
                    <a:pt x="261" y="288"/>
                  </a:moveTo>
                  <a:cubicBezTo>
                    <a:pt x="261" y="288"/>
                    <a:pt x="80" y="241"/>
                    <a:pt x="18" y="90"/>
                  </a:cubicBezTo>
                  <a:cubicBezTo>
                    <a:pt x="0" y="46"/>
                    <a:pt x="69" y="0"/>
                    <a:pt x="105" y="44"/>
                  </a:cubicBezTo>
                  <a:cubicBezTo>
                    <a:pt x="123" y="66"/>
                    <a:pt x="115" y="119"/>
                    <a:pt x="286" y="253"/>
                  </a:cubicBezTo>
                  <a:cubicBezTo>
                    <a:pt x="286" y="282"/>
                    <a:pt x="261" y="288"/>
                    <a:pt x="261" y="288"/>
                  </a:cubicBezTo>
                  <a:close/>
                </a:path>
              </a:pathLst>
            </a:custGeom>
            <a:solidFill>
              <a:srgbClr val="29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Freeform 194">
              <a:extLst>
                <a:ext uri="{FF2B5EF4-FFF2-40B4-BE49-F238E27FC236}">
                  <a16:creationId xmlns:a16="http://schemas.microsoft.com/office/drawing/2014/main" id="{E5159A39-49D6-3645-867F-ECEA927AE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300" y="4656594"/>
              <a:ext cx="292523" cy="180472"/>
            </a:xfrm>
            <a:custGeom>
              <a:avLst/>
              <a:gdLst>
                <a:gd name="T0" fmla="*/ 4 w 114"/>
                <a:gd name="T1" fmla="*/ 21 h 70"/>
                <a:gd name="T2" fmla="*/ 62 w 114"/>
                <a:gd name="T3" fmla="*/ 1 h 70"/>
                <a:gd name="T4" fmla="*/ 61 w 114"/>
                <a:gd name="T5" fmla="*/ 17 h 70"/>
                <a:gd name="T6" fmla="*/ 52 w 114"/>
                <a:gd name="T7" fmla="*/ 23 h 70"/>
                <a:gd name="T8" fmla="*/ 105 w 114"/>
                <a:gd name="T9" fmla="*/ 27 h 70"/>
                <a:gd name="T10" fmla="*/ 77 w 114"/>
                <a:gd name="T11" fmla="*/ 70 h 70"/>
                <a:gd name="T12" fmla="*/ 0 w 114"/>
                <a:gd name="T13" fmla="*/ 54 h 70"/>
                <a:gd name="T14" fmla="*/ 4 w 114"/>
                <a:gd name="T15" fmla="*/ 2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70">
                  <a:moveTo>
                    <a:pt x="4" y="21"/>
                  </a:moveTo>
                  <a:cubicBezTo>
                    <a:pt x="4" y="21"/>
                    <a:pt x="22" y="3"/>
                    <a:pt x="62" y="1"/>
                  </a:cubicBezTo>
                  <a:cubicBezTo>
                    <a:pt x="72" y="0"/>
                    <a:pt x="78" y="16"/>
                    <a:pt x="61" y="17"/>
                  </a:cubicBezTo>
                  <a:cubicBezTo>
                    <a:pt x="53" y="18"/>
                    <a:pt x="49" y="23"/>
                    <a:pt x="52" y="23"/>
                  </a:cubicBezTo>
                  <a:cubicBezTo>
                    <a:pt x="84" y="24"/>
                    <a:pt x="96" y="17"/>
                    <a:pt x="105" y="27"/>
                  </a:cubicBezTo>
                  <a:cubicBezTo>
                    <a:pt x="114" y="37"/>
                    <a:pt x="102" y="69"/>
                    <a:pt x="77" y="70"/>
                  </a:cubicBezTo>
                  <a:cubicBezTo>
                    <a:pt x="52" y="70"/>
                    <a:pt x="0" y="54"/>
                    <a:pt x="0" y="54"/>
                  </a:cubicBezTo>
                  <a:lnTo>
                    <a:pt x="4" y="21"/>
                  </a:lnTo>
                  <a:close/>
                </a:path>
              </a:pathLst>
            </a:custGeom>
            <a:solidFill>
              <a:srgbClr val="F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Oval 195">
              <a:extLst>
                <a:ext uri="{FF2B5EF4-FFF2-40B4-BE49-F238E27FC236}">
                  <a16:creationId xmlns:a16="http://schemas.microsoft.com/office/drawing/2014/main" id="{791ADC94-328C-8547-B3C8-2E33D23A1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227" y="5933778"/>
              <a:ext cx="3166185" cy="23401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Rectangle 197">
              <a:extLst>
                <a:ext uri="{FF2B5EF4-FFF2-40B4-BE49-F238E27FC236}">
                  <a16:creationId xmlns:a16="http://schemas.microsoft.com/office/drawing/2014/main" id="{7D56E22C-F2F7-4149-97B1-32ED8861F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771" y="4338290"/>
              <a:ext cx="1343621" cy="72387"/>
            </a:xfrm>
            <a:prstGeom prst="rect">
              <a:avLst/>
            </a:prstGeom>
            <a:solidFill>
              <a:srgbClr val="809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Rectangle 198">
              <a:extLst>
                <a:ext uri="{FF2B5EF4-FFF2-40B4-BE49-F238E27FC236}">
                  <a16:creationId xmlns:a16="http://schemas.microsoft.com/office/drawing/2014/main" id="{AC6D30C0-BB6F-B04A-8306-866967765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771" y="4454308"/>
              <a:ext cx="1343621" cy="71395"/>
            </a:xfrm>
            <a:prstGeom prst="rect">
              <a:avLst/>
            </a:prstGeom>
            <a:solidFill>
              <a:srgbClr val="809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Rectangle 199">
              <a:extLst>
                <a:ext uri="{FF2B5EF4-FFF2-40B4-BE49-F238E27FC236}">
                  <a16:creationId xmlns:a16="http://schemas.microsoft.com/office/drawing/2014/main" id="{FA8BC21D-21DC-9B46-B6CC-88445B8D7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771" y="4567350"/>
              <a:ext cx="716928" cy="71395"/>
            </a:xfrm>
            <a:prstGeom prst="rect">
              <a:avLst/>
            </a:prstGeom>
            <a:solidFill>
              <a:srgbClr val="809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Rectangle 200">
              <a:extLst>
                <a:ext uri="{FF2B5EF4-FFF2-40B4-BE49-F238E27FC236}">
                  <a16:creationId xmlns:a16="http://schemas.microsoft.com/office/drawing/2014/main" id="{EAD49100-0AFB-6D45-9A28-CA728B6F1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771" y="5445909"/>
              <a:ext cx="1343621" cy="72387"/>
            </a:xfrm>
            <a:prstGeom prst="rect">
              <a:avLst/>
            </a:prstGeom>
            <a:solidFill>
              <a:srgbClr val="809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Rectangle 201">
              <a:extLst>
                <a:ext uri="{FF2B5EF4-FFF2-40B4-BE49-F238E27FC236}">
                  <a16:creationId xmlns:a16="http://schemas.microsoft.com/office/drawing/2014/main" id="{144388BB-DB3A-E04C-A18F-BCDA58FCD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771" y="5558952"/>
              <a:ext cx="1343621" cy="72387"/>
            </a:xfrm>
            <a:prstGeom prst="rect">
              <a:avLst/>
            </a:prstGeom>
            <a:solidFill>
              <a:srgbClr val="809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Rectangle 202">
              <a:extLst>
                <a:ext uri="{FF2B5EF4-FFF2-40B4-BE49-F238E27FC236}">
                  <a16:creationId xmlns:a16="http://schemas.microsoft.com/office/drawing/2014/main" id="{BE2C11A0-5C4B-E348-9BC6-8A81A0430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8698" y="3781010"/>
              <a:ext cx="862694" cy="82303"/>
            </a:xfrm>
            <a:prstGeom prst="rect">
              <a:avLst/>
            </a:prstGeom>
            <a:solidFill>
              <a:srgbClr val="809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Rectangle 203">
              <a:extLst>
                <a:ext uri="{FF2B5EF4-FFF2-40B4-BE49-F238E27FC236}">
                  <a16:creationId xmlns:a16="http://schemas.microsoft.com/office/drawing/2014/main" id="{8F9C4446-4CAF-8546-BFEE-12ED4A455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8698" y="3911901"/>
              <a:ext cx="862694" cy="84286"/>
            </a:xfrm>
            <a:prstGeom prst="rect">
              <a:avLst/>
            </a:prstGeom>
            <a:solidFill>
              <a:srgbClr val="809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Rectangle 204">
              <a:extLst>
                <a:ext uri="{FF2B5EF4-FFF2-40B4-BE49-F238E27FC236}">
                  <a16:creationId xmlns:a16="http://schemas.microsoft.com/office/drawing/2014/main" id="{E47DB8E9-470B-484C-AA5E-0C48ABA1B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8698" y="4045768"/>
              <a:ext cx="520591" cy="82303"/>
            </a:xfrm>
            <a:prstGeom prst="rect">
              <a:avLst/>
            </a:prstGeom>
            <a:solidFill>
              <a:srgbClr val="809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206">
              <a:extLst>
                <a:ext uri="{FF2B5EF4-FFF2-40B4-BE49-F238E27FC236}">
                  <a16:creationId xmlns:a16="http://schemas.microsoft.com/office/drawing/2014/main" id="{22D66A1D-AC96-434F-A0D3-3EB83283D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771" y="4759721"/>
              <a:ext cx="1343621" cy="161631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7">
              <a:extLst>
                <a:ext uri="{FF2B5EF4-FFF2-40B4-BE49-F238E27FC236}">
                  <a16:creationId xmlns:a16="http://schemas.microsoft.com/office/drawing/2014/main" id="{72CC0A2F-F0F0-D844-B5B6-72214AE710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7771" y="4759721"/>
              <a:ext cx="1343621" cy="600911"/>
            </a:xfrm>
            <a:custGeom>
              <a:avLst/>
              <a:gdLst>
                <a:gd name="T0" fmla="*/ 1350 w 1355"/>
                <a:gd name="T1" fmla="*/ 5 h 606"/>
                <a:gd name="T2" fmla="*/ 1350 w 1355"/>
                <a:gd name="T3" fmla="*/ 601 h 606"/>
                <a:gd name="T4" fmla="*/ 8 w 1355"/>
                <a:gd name="T5" fmla="*/ 601 h 606"/>
                <a:gd name="T6" fmla="*/ 8 w 1355"/>
                <a:gd name="T7" fmla="*/ 5 h 606"/>
                <a:gd name="T8" fmla="*/ 1350 w 1355"/>
                <a:gd name="T9" fmla="*/ 5 h 606"/>
                <a:gd name="T10" fmla="*/ 1355 w 1355"/>
                <a:gd name="T11" fmla="*/ 0 h 606"/>
                <a:gd name="T12" fmla="*/ 0 w 1355"/>
                <a:gd name="T13" fmla="*/ 0 h 606"/>
                <a:gd name="T14" fmla="*/ 0 w 1355"/>
                <a:gd name="T15" fmla="*/ 606 h 606"/>
                <a:gd name="T16" fmla="*/ 1355 w 1355"/>
                <a:gd name="T17" fmla="*/ 606 h 606"/>
                <a:gd name="T18" fmla="*/ 1355 w 1355"/>
                <a:gd name="T1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5" h="606">
                  <a:moveTo>
                    <a:pt x="1350" y="5"/>
                  </a:moveTo>
                  <a:lnTo>
                    <a:pt x="1350" y="601"/>
                  </a:lnTo>
                  <a:lnTo>
                    <a:pt x="8" y="601"/>
                  </a:lnTo>
                  <a:lnTo>
                    <a:pt x="8" y="5"/>
                  </a:lnTo>
                  <a:lnTo>
                    <a:pt x="1350" y="5"/>
                  </a:lnTo>
                  <a:close/>
                  <a:moveTo>
                    <a:pt x="1355" y="0"/>
                  </a:moveTo>
                  <a:lnTo>
                    <a:pt x="0" y="0"/>
                  </a:lnTo>
                  <a:lnTo>
                    <a:pt x="0" y="606"/>
                  </a:lnTo>
                  <a:lnTo>
                    <a:pt x="1355" y="606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208">
              <a:extLst>
                <a:ext uri="{FF2B5EF4-FFF2-40B4-BE49-F238E27FC236}">
                  <a16:creationId xmlns:a16="http://schemas.microsoft.com/office/drawing/2014/main" id="{69C20A10-5830-9442-9A17-3B7A97DDD6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7771" y="4759721"/>
              <a:ext cx="1343621" cy="600911"/>
            </a:xfrm>
            <a:custGeom>
              <a:avLst/>
              <a:gdLst>
                <a:gd name="T0" fmla="*/ 1350 w 1355"/>
                <a:gd name="T1" fmla="*/ 5 h 606"/>
                <a:gd name="T2" fmla="*/ 1350 w 1355"/>
                <a:gd name="T3" fmla="*/ 601 h 606"/>
                <a:gd name="T4" fmla="*/ 8 w 1355"/>
                <a:gd name="T5" fmla="*/ 601 h 606"/>
                <a:gd name="T6" fmla="*/ 8 w 1355"/>
                <a:gd name="T7" fmla="*/ 5 h 606"/>
                <a:gd name="T8" fmla="*/ 1350 w 1355"/>
                <a:gd name="T9" fmla="*/ 5 h 606"/>
                <a:gd name="T10" fmla="*/ 1355 w 1355"/>
                <a:gd name="T11" fmla="*/ 0 h 606"/>
                <a:gd name="T12" fmla="*/ 0 w 1355"/>
                <a:gd name="T13" fmla="*/ 0 h 606"/>
                <a:gd name="T14" fmla="*/ 0 w 1355"/>
                <a:gd name="T15" fmla="*/ 606 h 606"/>
                <a:gd name="T16" fmla="*/ 1355 w 1355"/>
                <a:gd name="T17" fmla="*/ 606 h 606"/>
                <a:gd name="T18" fmla="*/ 1355 w 1355"/>
                <a:gd name="T1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5" h="606">
                  <a:moveTo>
                    <a:pt x="1350" y="5"/>
                  </a:moveTo>
                  <a:lnTo>
                    <a:pt x="1350" y="601"/>
                  </a:lnTo>
                  <a:lnTo>
                    <a:pt x="8" y="601"/>
                  </a:lnTo>
                  <a:lnTo>
                    <a:pt x="8" y="5"/>
                  </a:lnTo>
                  <a:lnTo>
                    <a:pt x="1350" y="5"/>
                  </a:lnTo>
                  <a:moveTo>
                    <a:pt x="1355" y="0"/>
                  </a:moveTo>
                  <a:lnTo>
                    <a:pt x="0" y="0"/>
                  </a:lnTo>
                  <a:lnTo>
                    <a:pt x="0" y="606"/>
                  </a:lnTo>
                  <a:lnTo>
                    <a:pt x="1355" y="606"/>
                  </a:lnTo>
                  <a:lnTo>
                    <a:pt x="13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215">
              <a:extLst>
                <a:ext uri="{FF2B5EF4-FFF2-40B4-BE49-F238E27FC236}">
                  <a16:creationId xmlns:a16="http://schemas.microsoft.com/office/drawing/2014/main" id="{BC91C122-73E4-4D45-9C5D-978EB5D23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771" y="4993739"/>
              <a:ext cx="1343621" cy="992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216">
              <a:extLst>
                <a:ext uri="{FF2B5EF4-FFF2-40B4-BE49-F238E27FC236}">
                  <a16:creationId xmlns:a16="http://schemas.microsoft.com/office/drawing/2014/main" id="{75AB8DE1-F555-2345-8608-91AF7C58A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771" y="4993739"/>
              <a:ext cx="1343621" cy="0"/>
            </a:xfrm>
            <a:custGeom>
              <a:avLst/>
              <a:gdLst>
                <a:gd name="T0" fmla="*/ 0 w 1355"/>
                <a:gd name="T1" fmla="*/ 1355 w 1355"/>
                <a:gd name="T2" fmla="*/ 1355 w 1355"/>
                <a:gd name="T3" fmla="*/ 0 w 13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55">
                  <a:moveTo>
                    <a:pt x="0" y="0"/>
                  </a:moveTo>
                  <a:lnTo>
                    <a:pt x="1355" y="0"/>
                  </a:lnTo>
                  <a:lnTo>
                    <a:pt x="135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217">
              <a:extLst>
                <a:ext uri="{FF2B5EF4-FFF2-40B4-BE49-F238E27FC236}">
                  <a16:creationId xmlns:a16="http://schemas.microsoft.com/office/drawing/2014/main" id="{188FEF54-A938-F142-888C-35DB434AC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771" y="5065134"/>
              <a:ext cx="1343621" cy="992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18">
              <a:extLst>
                <a:ext uri="{FF2B5EF4-FFF2-40B4-BE49-F238E27FC236}">
                  <a16:creationId xmlns:a16="http://schemas.microsoft.com/office/drawing/2014/main" id="{523B2EE7-2487-EA4E-8622-92ACE2F0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771" y="5065134"/>
              <a:ext cx="1343621" cy="0"/>
            </a:xfrm>
            <a:custGeom>
              <a:avLst/>
              <a:gdLst>
                <a:gd name="T0" fmla="*/ 0 w 1355"/>
                <a:gd name="T1" fmla="*/ 1355 w 1355"/>
                <a:gd name="T2" fmla="*/ 1355 w 1355"/>
                <a:gd name="T3" fmla="*/ 0 w 13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55">
                  <a:moveTo>
                    <a:pt x="0" y="0"/>
                  </a:moveTo>
                  <a:lnTo>
                    <a:pt x="1355" y="0"/>
                  </a:lnTo>
                  <a:lnTo>
                    <a:pt x="135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219">
              <a:extLst>
                <a:ext uri="{FF2B5EF4-FFF2-40B4-BE49-F238E27FC236}">
                  <a16:creationId xmlns:a16="http://schemas.microsoft.com/office/drawing/2014/main" id="{D49B2C33-50E4-A84A-A28C-67EE30910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771" y="5137521"/>
              <a:ext cx="1343621" cy="2975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20">
              <a:extLst>
                <a:ext uri="{FF2B5EF4-FFF2-40B4-BE49-F238E27FC236}">
                  <a16:creationId xmlns:a16="http://schemas.microsoft.com/office/drawing/2014/main" id="{D226FA9D-FC82-154B-AA06-F1337A50B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771" y="5137521"/>
              <a:ext cx="1343621" cy="2975"/>
            </a:xfrm>
            <a:custGeom>
              <a:avLst/>
              <a:gdLst>
                <a:gd name="T0" fmla="*/ 0 w 1355"/>
                <a:gd name="T1" fmla="*/ 3 h 3"/>
                <a:gd name="T2" fmla="*/ 1355 w 1355"/>
                <a:gd name="T3" fmla="*/ 3 h 3"/>
                <a:gd name="T4" fmla="*/ 1355 w 1355"/>
                <a:gd name="T5" fmla="*/ 0 h 3"/>
                <a:gd name="T6" fmla="*/ 0 w 135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5" h="3">
                  <a:moveTo>
                    <a:pt x="0" y="3"/>
                  </a:moveTo>
                  <a:lnTo>
                    <a:pt x="1355" y="3"/>
                  </a:lnTo>
                  <a:lnTo>
                    <a:pt x="135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21">
              <a:extLst>
                <a:ext uri="{FF2B5EF4-FFF2-40B4-BE49-F238E27FC236}">
                  <a16:creationId xmlns:a16="http://schemas.microsoft.com/office/drawing/2014/main" id="{DD456F40-B44C-DD40-8695-CE74CDC7B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771" y="5209908"/>
              <a:ext cx="1343621" cy="1983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22">
              <a:extLst>
                <a:ext uri="{FF2B5EF4-FFF2-40B4-BE49-F238E27FC236}">
                  <a16:creationId xmlns:a16="http://schemas.microsoft.com/office/drawing/2014/main" id="{1C653E36-FF56-E047-96F4-9052CBAEA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771" y="5209908"/>
              <a:ext cx="1343621" cy="1983"/>
            </a:xfrm>
            <a:custGeom>
              <a:avLst/>
              <a:gdLst>
                <a:gd name="T0" fmla="*/ 0 w 1355"/>
                <a:gd name="T1" fmla="*/ 2 h 2"/>
                <a:gd name="T2" fmla="*/ 1355 w 1355"/>
                <a:gd name="T3" fmla="*/ 2 h 2"/>
                <a:gd name="T4" fmla="*/ 1355 w 1355"/>
                <a:gd name="T5" fmla="*/ 0 h 2"/>
                <a:gd name="T6" fmla="*/ 0 w 135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5" h="2">
                  <a:moveTo>
                    <a:pt x="0" y="2"/>
                  </a:moveTo>
                  <a:lnTo>
                    <a:pt x="1355" y="2"/>
                  </a:lnTo>
                  <a:lnTo>
                    <a:pt x="135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23">
              <a:extLst>
                <a:ext uri="{FF2B5EF4-FFF2-40B4-BE49-F238E27FC236}">
                  <a16:creationId xmlns:a16="http://schemas.microsoft.com/office/drawing/2014/main" id="{9D8334C9-B694-4145-9B1B-BE6842D5A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771" y="5284278"/>
              <a:ext cx="1343621" cy="992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24">
              <a:extLst>
                <a:ext uri="{FF2B5EF4-FFF2-40B4-BE49-F238E27FC236}">
                  <a16:creationId xmlns:a16="http://schemas.microsoft.com/office/drawing/2014/main" id="{199E42BE-8A67-5344-B319-E0B3143D2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771" y="5284278"/>
              <a:ext cx="1343621" cy="0"/>
            </a:xfrm>
            <a:custGeom>
              <a:avLst/>
              <a:gdLst>
                <a:gd name="T0" fmla="*/ 0 w 1355"/>
                <a:gd name="T1" fmla="*/ 1355 w 1355"/>
                <a:gd name="T2" fmla="*/ 1355 w 1355"/>
                <a:gd name="T3" fmla="*/ 0 w 13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55">
                  <a:moveTo>
                    <a:pt x="0" y="0"/>
                  </a:moveTo>
                  <a:lnTo>
                    <a:pt x="1355" y="0"/>
                  </a:lnTo>
                  <a:lnTo>
                    <a:pt x="135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25">
              <a:extLst>
                <a:ext uri="{FF2B5EF4-FFF2-40B4-BE49-F238E27FC236}">
                  <a16:creationId xmlns:a16="http://schemas.microsoft.com/office/drawing/2014/main" id="{835688F4-439E-AE41-B9BF-87D8A7A9D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637" y="4759721"/>
              <a:ext cx="992" cy="600911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26">
              <a:extLst>
                <a:ext uri="{FF2B5EF4-FFF2-40B4-BE49-F238E27FC236}">
                  <a16:creationId xmlns:a16="http://schemas.microsoft.com/office/drawing/2014/main" id="{A5652C9E-73D3-0640-BF42-0AFBD370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637" y="4759721"/>
              <a:ext cx="0" cy="600911"/>
            </a:xfrm>
            <a:custGeom>
              <a:avLst/>
              <a:gdLst>
                <a:gd name="T0" fmla="*/ 606 h 606"/>
                <a:gd name="T1" fmla="*/ 0 h 606"/>
                <a:gd name="T2" fmla="*/ 0 h 606"/>
                <a:gd name="T3" fmla="*/ 606 h 60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06">
                  <a:moveTo>
                    <a:pt x="0" y="6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27">
              <a:extLst>
                <a:ext uri="{FF2B5EF4-FFF2-40B4-BE49-F238E27FC236}">
                  <a16:creationId xmlns:a16="http://schemas.microsoft.com/office/drawing/2014/main" id="{85A2ACAC-D0A8-4A49-A2F4-15311A174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7894" y="4759721"/>
              <a:ext cx="2975" cy="600911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28">
              <a:extLst>
                <a:ext uri="{FF2B5EF4-FFF2-40B4-BE49-F238E27FC236}">
                  <a16:creationId xmlns:a16="http://schemas.microsoft.com/office/drawing/2014/main" id="{A17CC14A-6590-CF4C-8B2E-A062A58F1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894" y="4759721"/>
              <a:ext cx="2975" cy="600911"/>
            </a:xfrm>
            <a:custGeom>
              <a:avLst/>
              <a:gdLst>
                <a:gd name="T0" fmla="*/ 3 w 3"/>
                <a:gd name="T1" fmla="*/ 606 h 606"/>
                <a:gd name="T2" fmla="*/ 3 w 3"/>
                <a:gd name="T3" fmla="*/ 0 h 606"/>
                <a:gd name="T4" fmla="*/ 0 w 3"/>
                <a:gd name="T5" fmla="*/ 0 h 606"/>
                <a:gd name="T6" fmla="*/ 0 w 3"/>
                <a:gd name="T7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06">
                  <a:moveTo>
                    <a:pt x="3" y="606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29">
              <a:extLst>
                <a:ext uri="{FF2B5EF4-FFF2-40B4-BE49-F238E27FC236}">
                  <a16:creationId xmlns:a16="http://schemas.microsoft.com/office/drawing/2014/main" id="{5D7B206F-63F2-7D4D-9023-9D08C57A9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1088" y="4759721"/>
              <a:ext cx="992" cy="600911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230">
              <a:extLst>
                <a:ext uri="{FF2B5EF4-FFF2-40B4-BE49-F238E27FC236}">
                  <a16:creationId xmlns:a16="http://schemas.microsoft.com/office/drawing/2014/main" id="{632B41C6-9A2A-974E-B5BA-8D492B9CE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1088" y="4759721"/>
              <a:ext cx="0" cy="600911"/>
            </a:xfrm>
            <a:custGeom>
              <a:avLst/>
              <a:gdLst>
                <a:gd name="T0" fmla="*/ 606 h 606"/>
                <a:gd name="T1" fmla="*/ 0 h 606"/>
                <a:gd name="T2" fmla="*/ 0 h 606"/>
                <a:gd name="T3" fmla="*/ 606 h 60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06">
                  <a:moveTo>
                    <a:pt x="0" y="6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231">
              <a:extLst>
                <a:ext uri="{FF2B5EF4-FFF2-40B4-BE49-F238E27FC236}">
                  <a16:creationId xmlns:a16="http://schemas.microsoft.com/office/drawing/2014/main" id="{1039626E-8D8A-B84F-A9B3-0E3DEDF09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679" y="5410212"/>
              <a:ext cx="2038733" cy="578104"/>
            </a:xfrm>
            <a:custGeom>
              <a:avLst/>
              <a:gdLst>
                <a:gd name="T0" fmla="*/ 107 w 794"/>
                <a:gd name="T1" fmla="*/ 73 h 225"/>
                <a:gd name="T2" fmla="*/ 107 w 794"/>
                <a:gd name="T3" fmla="*/ 0 h 225"/>
                <a:gd name="T4" fmla="*/ 794 w 794"/>
                <a:gd name="T5" fmla="*/ 0 h 225"/>
                <a:gd name="T6" fmla="*/ 794 w 794"/>
                <a:gd name="T7" fmla="*/ 46 h 225"/>
                <a:gd name="T8" fmla="*/ 688 w 794"/>
                <a:gd name="T9" fmla="*/ 225 h 225"/>
                <a:gd name="T10" fmla="*/ 0 w 794"/>
                <a:gd name="T11" fmla="*/ 225 h 225"/>
                <a:gd name="T12" fmla="*/ 107 w 794"/>
                <a:gd name="T13" fmla="*/ 7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4" h="225">
                  <a:moveTo>
                    <a:pt x="107" y="73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794" y="0"/>
                    <a:pt x="794" y="0"/>
                    <a:pt x="794" y="0"/>
                  </a:cubicBezTo>
                  <a:cubicBezTo>
                    <a:pt x="794" y="46"/>
                    <a:pt x="794" y="46"/>
                    <a:pt x="794" y="46"/>
                  </a:cubicBezTo>
                  <a:cubicBezTo>
                    <a:pt x="794" y="152"/>
                    <a:pt x="764" y="225"/>
                    <a:pt x="688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00" y="225"/>
                    <a:pt x="107" y="156"/>
                    <a:pt x="107" y="7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232">
              <a:extLst>
                <a:ext uri="{FF2B5EF4-FFF2-40B4-BE49-F238E27FC236}">
                  <a16:creationId xmlns:a16="http://schemas.microsoft.com/office/drawing/2014/main" id="{7F7F1A56-8374-A743-B264-B2C309AD0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985" y="4441417"/>
              <a:ext cx="1158191" cy="1659942"/>
            </a:xfrm>
            <a:custGeom>
              <a:avLst/>
              <a:gdLst>
                <a:gd name="T0" fmla="*/ 451 w 451"/>
                <a:gd name="T1" fmla="*/ 606 h 646"/>
                <a:gd name="T2" fmla="*/ 410 w 451"/>
                <a:gd name="T3" fmla="*/ 646 h 646"/>
                <a:gd name="T4" fmla="*/ 41 w 451"/>
                <a:gd name="T5" fmla="*/ 646 h 646"/>
                <a:gd name="T6" fmla="*/ 0 w 451"/>
                <a:gd name="T7" fmla="*/ 606 h 646"/>
                <a:gd name="T8" fmla="*/ 0 w 451"/>
                <a:gd name="T9" fmla="*/ 40 h 646"/>
                <a:gd name="T10" fmla="*/ 41 w 451"/>
                <a:gd name="T11" fmla="*/ 0 h 646"/>
                <a:gd name="T12" fmla="*/ 410 w 451"/>
                <a:gd name="T13" fmla="*/ 0 h 646"/>
                <a:gd name="T14" fmla="*/ 451 w 451"/>
                <a:gd name="T15" fmla="*/ 40 h 646"/>
                <a:gd name="T16" fmla="*/ 451 w 451"/>
                <a:gd name="T17" fmla="*/ 60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1" h="646">
                  <a:moveTo>
                    <a:pt x="451" y="606"/>
                  </a:moveTo>
                  <a:cubicBezTo>
                    <a:pt x="451" y="628"/>
                    <a:pt x="433" y="646"/>
                    <a:pt x="410" y="646"/>
                  </a:cubicBezTo>
                  <a:cubicBezTo>
                    <a:pt x="41" y="646"/>
                    <a:pt x="41" y="646"/>
                    <a:pt x="41" y="646"/>
                  </a:cubicBezTo>
                  <a:cubicBezTo>
                    <a:pt x="18" y="646"/>
                    <a:pt x="0" y="628"/>
                    <a:pt x="0" y="60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33" y="0"/>
                    <a:pt x="451" y="18"/>
                    <a:pt x="451" y="40"/>
                  </a:cubicBezTo>
                  <a:lnTo>
                    <a:pt x="451" y="606"/>
                  </a:lnTo>
                  <a:close/>
                </a:path>
              </a:pathLst>
            </a:custGeom>
            <a:solidFill>
              <a:srgbClr val="A7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233">
              <a:extLst>
                <a:ext uri="{FF2B5EF4-FFF2-40B4-BE49-F238E27FC236}">
                  <a16:creationId xmlns:a16="http://schemas.microsoft.com/office/drawing/2014/main" id="{AE10B18A-02E8-344F-81C2-C0E1A3EA2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548" y="4441417"/>
              <a:ext cx="1055064" cy="1574664"/>
            </a:xfrm>
            <a:custGeom>
              <a:avLst/>
              <a:gdLst>
                <a:gd name="T0" fmla="*/ 411 w 411"/>
                <a:gd name="T1" fmla="*/ 575 h 613"/>
                <a:gd name="T2" fmla="*/ 374 w 411"/>
                <a:gd name="T3" fmla="*/ 613 h 613"/>
                <a:gd name="T4" fmla="*/ 37 w 411"/>
                <a:gd name="T5" fmla="*/ 613 h 613"/>
                <a:gd name="T6" fmla="*/ 0 w 411"/>
                <a:gd name="T7" fmla="*/ 575 h 613"/>
                <a:gd name="T8" fmla="*/ 0 w 411"/>
                <a:gd name="T9" fmla="*/ 38 h 613"/>
                <a:gd name="T10" fmla="*/ 37 w 411"/>
                <a:gd name="T11" fmla="*/ 0 h 613"/>
                <a:gd name="T12" fmla="*/ 374 w 411"/>
                <a:gd name="T13" fmla="*/ 0 h 613"/>
                <a:gd name="T14" fmla="*/ 411 w 411"/>
                <a:gd name="T15" fmla="*/ 38 h 613"/>
                <a:gd name="T16" fmla="*/ 411 w 411"/>
                <a:gd name="T17" fmla="*/ 575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613">
                  <a:moveTo>
                    <a:pt x="411" y="575"/>
                  </a:moveTo>
                  <a:cubicBezTo>
                    <a:pt x="411" y="596"/>
                    <a:pt x="394" y="613"/>
                    <a:pt x="374" y="613"/>
                  </a:cubicBezTo>
                  <a:cubicBezTo>
                    <a:pt x="37" y="613"/>
                    <a:pt x="37" y="613"/>
                    <a:pt x="37" y="613"/>
                  </a:cubicBezTo>
                  <a:cubicBezTo>
                    <a:pt x="16" y="613"/>
                    <a:pt x="0" y="596"/>
                    <a:pt x="0" y="57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94" y="0"/>
                    <a:pt x="411" y="17"/>
                    <a:pt x="411" y="38"/>
                  </a:cubicBezTo>
                  <a:lnTo>
                    <a:pt x="411" y="575"/>
                  </a:lnTo>
                  <a:close/>
                </a:path>
              </a:pathLst>
            </a:cu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234">
              <a:extLst>
                <a:ext uri="{FF2B5EF4-FFF2-40B4-BE49-F238E27FC236}">
                  <a16:creationId xmlns:a16="http://schemas.microsoft.com/office/drawing/2014/main" id="{8C83C2A5-E9DE-3B41-AB13-0DF490EA8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750" y="4649653"/>
              <a:ext cx="881534" cy="415481"/>
            </a:xfrm>
            <a:custGeom>
              <a:avLst/>
              <a:gdLst>
                <a:gd name="T0" fmla="*/ 343 w 343"/>
                <a:gd name="T1" fmla="*/ 147 h 162"/>
                <a:gd name="T2" fmla="*/ 330 w 343"/>
                <a:gd name="T3" fmla="*/ 162 h 162"/>
                <a:gd name="T4" fmla="*/ 12 w 343"/>
                <a:gd name="T5" fmla="*/ 162 h 162"/>
                <a:gd name="T6" fmla="*/ 0 w 343"/>
                <a:gd name="T7" fmla="*/ 147 h 162"/>
                <a:gd name="T8" fmla="*/ 0 w 343"/>
                <a:gd name="T9" fmla="*/ 15 h 162"/>
                <a:gd name="T10" fmla="*/ 12 w 343"/>
                <a:gd name="T11" fmla="*/ 0 h 162"/>
                <a:gd name="T12" fmla="*/ 330 w 343"/>
                <a:gd name="T13" fmla="*/ 0 h 162"/>
                <a:gd name="T14" fmla="*/ 343 w 343"/>
                <a:gd name="T15" fmla="*/ 15 h 162"/>
                <a:gd name="T16" fmla="*/ 343 w 343"/>
                <a:gd name="T17" fmla="*/ 14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162">
                  <a:moveTo>
                    <a:pt x="343" y="147"/>
                  </a:moveTo>
                  <a:cubicBezTo>
                    <a:pt x="343" y="156"/>
                    <a:pt x="337" y="162"/>
                    <a:pt x="330" y="162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5" y="162"/>
                    <a:pt x="0" y="156"/>
                    <a:pt x="0" y="14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5" y="0"/>
                    <a:pt x="12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37" y="0"/>
                    <a:pt x="343" y="7"/>
                    <a:pt x="343" y="15"/>
                  </a:cubicBezTo>
                  <a:lnTo>
                    <a:pt x="343" y="147"/>
                  </a:lnTo>
                  <a:close/>
                </a:path>
              </a:pathLst>
            </a:cu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235">
              <a:extLst>
                <a:ext uri="{FF2B5EF4-FFF2-40B4-BE49-F238E27FC236}">
                  <a16:creationId xmlns:a16="http://schemas.microsoft.com/office/drawing/2014/main" id="{3042E0CB-FC1C-944C-8EBC-C1D6634F7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314" y="4741872"/>
              <a:ext cx="775433" cy="300455"/>
            </a:xfrm>
            <a:custGeom>
              <a:avLst/>
              <a:gdLst>
                <a:gd name="T0" fmla="*/ 302 w 302"/>
                <a:gd name="T1" fmla="*/ 103 h 117"/>
                <a:gd name="T2" fmla="*/ 291 w 302"/>
                <a:gd name="T3" fmla="*/ 117 h 117"/>
                <a:gd name="T4" fmla="*/ 11 w 302"/>
                <a:gd name="T5" fmla="*/ 117 h 117"/>
                <a:gd name="T6" fmla="*/ 0 w 302"/>
                <a:gd name="T7" fmla="*/ 103 h 117"/>
                <a:gd name="T8" fmla="*/ 0 w 302"/>
                <a:gd name="T9" fmla="*/ 13 h 117"/>
                <a:gd name="T10" fmla="*/ 11 w 302"/>
                <a:gd name="T11" fmla="*/ 0 h 117"/>
                <a:gd name="T12" fmla="*/ 291 w 302"/>
                <a:gd name="T13" fmla="*/ 0 h 117"/>
                <a:gd name="T14" fmla="*/ 302 w 302"/>
                <a:gd name="T15" fmla="*/ 13 h 117"/>
                <a:gd name="T16" fmla="*/ 302 w 302"/>
                <a:gd name="T17" fmla="*/ 10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117">
                  <a:moveTo>
                    <a:pt x="302" y="103"/>
                  </a:moveTo>
                  <a:cubicBezTo>
                    <a:pt x="302" y="111"/>
                    <a:pt x="297" y="117"/>
                    <a:pt x="291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5" y="117"/>
                    <a:pt x="0" y="111"/>
                    <a:pt x="0" y="10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7" y="0"/>
                    <a:pt x="302" y="6"/>
                    <a:pt x="302" y="13"/>
                  </a:cubicBezTo>
                  <a:lnTo>
                    <a:pt x="302" y="1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236">
              <a:extLst>
                <a:ext uri="{FF2B5EF4-FFF2-40B4-BE49-F238E27FC236}">
                  <a16:creationId xmlns:a16="http://schemas.microsoft.com/office/drawing/2014/main" id="{B7E8C790-07CE-8841-A651-EA1BF669D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750" y="5168261"/>
              <a:ext cx="203278" cy="90236"/>
            </a:xfrm>
            <a:custGeom>
              <a:avLst/>
              <a:gdLst>
                <a:gd name="T0" fmla="*/ 79 w 79"/>
                <a:gd name="T1" fmla="*/ 25 h 35"/>
                <a:gd name="T2" fmla="*/ 69 w 79"/>
                <a:gd name="T3" fmla="*/ 35 h 35"/>
                <a:gd name="T4" fmla="*/ 9 w 79"/>
                <a:gd name="T5" fmla="*/ 35 h 35"/>
                <a:gd name="T6" fmla="*/ 0 w 79"/>
                <a:gd name="T7" fmla="*/ 25 h 35"/>
                <a:gd name="T8" fmla="*/ 0 w 79"/>
                <a:gd name="T9" fmla="*/ 10 h 35"/>
                <a:gd name="T10" fmla="*/ 9 w 79"/>
                <a:gd name="T11" fmla="*/ 0 h 35"/>
                <a:gd name="T12" fmla="*/ 69 w 79"/>
                <a:gd name="T13" fmla="*/ 0 h 35"/>
                <a:gd name="T14" fmla="*/ 79 w 79"/>
                <a:gd name="T15" fmla="*/ 10 h 35"/>
                <a:gd name="T16" fmla="*/ 79 w 79"/>
                <a:gd name="T17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35">
                  <a:moveTo>
                    <a:pt x="79" y="25"/>
                  </a:moveTo>
                  <a:cubicBezTo>
                    <a:pt x="79" y="30"/>
                    <a:pt x="75" y="35"/>
                    <a:pt x="6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4" y="35"/>
                    <a:pt x="0" y="30"/>
                    <a:pt x="0" y="2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5" y="0"/>
                    <a:pt x="79" y="5"/>
                    <a:pt x="79" y="10"/>
                  </a:cubicBezTo>
                  <a:lnTo>
                    <a:pt x="79" y="25"/>
                  </a:lnTo>
                  <a:close/>
                </a:path>
              </a:pathLst>
            </a:custGeom>
            <a:solidFill>
              <a:srgbClr val="E2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237">
              <a:extLst>
                <a:ext uri="{FF2B5EF4-FFF2-40B4-BE49-F238E27FC236}">
                  <a16:creationId xmlns:a16="http://schemas.microsoft.com/office/drawing/2014/main" id="{C53EF285-3878-1841-B8AC-CC1F59CAD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836" y="5168261"/>
              <a:ext cx="203278" cy="90236"/>
            </a:xfrm>
            <a:custGeom>
              <a:avLst/>
              <a:gdLst>
                <a:gd name="T0" fmla="*/ 79 w 79"/>
                <a:gd name="T1" fmla="*/ 25 h 35"/>
                <a:gd name="T2" fmla="*/ 69 w 79"/>
                <a:gd name="T3" fmla="*/ 35 h 35"/>
                <a:gd name="T4" fmla="*/ 9 w 79"/>
                <a:gd name="T5" fmla="*/ 35 h 35"/>
                <a:gd name="T6" fmla="*/ 0 w 79"/>
                <a:gd name="T7" fmla="*/ 25 h 35"/>
                <a:gd name="T8" fmla="*/ 0 w 79"/>
                <a:gd name="T9" fmla="*/ 10 h 35"/>
                <a:gd name="T10" fmla="*/ 9 w 79"/>
                <a:gd name="T11" fmla="*/ 0 h 35"/>
                <a:gd name="T12" fmla="*/ 69 w 79"/>
                <a:gd name="T13" fmla="*/ 0 h 35"/>
                <a:gd name="T14" fmla="*/ 79 w 79"/>
                <a:gd name="T15" fmla="*/ 10 h 35"/>
                <a:gd name="T16" fmla="*/ 79 w 79"/>
                <a:gd name="T17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35">
                  <a:moveTo>
                    <a:pt x="79" y="25"/>
                  </a:moveTo>
                  <a:cubicBezTo>
                    <a:pt x="79" y="30"/>
                    <a:pt x="75" y="35"/>
                    <a:pt x="6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4" y="35"/>
                    <a:pt x="0" y="30"/>
                    <a:pt x="0" y="2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5" y="0"/>
                    <a:pt x="79" y="5"/>
                    <a:pt x="79" y="10"/>
                  </a:cubicBezTo>
                  <a:lnTo>
                    <a:pt x="79" y="25"/>
                  </a:lnTo>
                  <a:close/>
                </a:path>
              </a:pathLst>
            </a:custGeom>
            <a:solidFill>
              <a:srgbClr val="424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38">
              <a:extLst>
                <a:ext uri="{FF2B5EF4-FFF2-40B4-BE49-F238E27FC236}">
                  <a16:creationId xmlns:a16="http://schemas.microsoft.com/office/drawing/2014/main" id="{FD9725D8-94EF-9445-BB36-98241249F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938" y="5168261"/>
              <a:ext cx="205262" cy="90236"/>
            </a:xfrm>
            <a:custGeom>
              <a:avLst/>
              <a:gdLst>
                <a:gd name="T0" fmla="*/ 80 w 80"/>
                <a:gd name="T1" fmla="*/ 25 h 35"/>
                <a:gd name="T2" fmla="*/ 70 w 80"/>
                <a:gd name="T3" fmla="*/ 35 h 35"/>
                <a:gd name="T4" fmla="*/ 10 w 80"/>
                <a:gd name="T5" fmla="*/ 35 h 35"/>
                <a:gd name="T6" fmla="*/ 0 w 80"/>
                <a:gd name="T7" fmla="*/ 25 h 35"/>
                <a:gd name="T8" fmla="*/ 0 w 80"/>
                <a:gd name="T9" fmla="*/ 10 h 35"/>
                <a:gd name="T10" fmla="*/ 10 w 80"/>
                <a:gd name="T11" fmla="*/ 0 h 35"/>
                <a:gd name="T12" fmla="*/ 70 w 80"/>
                <a:gd name="T13" fmla="*/ 0 h 35"/>
                <a:gd name="T14" fmla="*/ 80 w 80"/>
                <a:gd name="T15" fmla="*/ 10 h 35"/>
                <a:gd name="T16" fmla="*/ 80 w 80"/>
                <a:gd name="T17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35">
                  <a:moveTo>
                    <a:pt x="80" y="25"/>
                  </a:moveTo>
                  <a:cubicBezTo>
                    <a:pt x="80" y="30"/>
                    <a:pt x="75" y="35"/>
                    <a:pt x="7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5" y="35"/>
                    <a:pt x="0" y="30"/>
                    <a:pt x="0" y="2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5" y="0"/>
                    <a:pt x="80" y="5"/>
                    <a:pt x="80" y="10"/>
                  </a:cubicBezTo>
                  <a:lnTo>
                    <a:pt x="80" y="25"/>
                  </a:lnTo>
                  <a:close/>
                </a:path>
              </a:pathLst>
            </a:custGeom>
            <a:solidFill>
              <a:srgbClr val="424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39">
              <a:extLst>
                <a:ext uri="{FF2B5EF4-FFF2-40B4-BE49-F238E27FC236}">
                  <a16:creationId xmlns:a16="http://schemas.microsoft.com/office/drawing/2014/main" id="{B621DDA7-D5A7-D24D-BFB5-6DDD7D424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031" y="5168261"/>
              <a:ext cx="206253" cy="90236"/>
            </a:xfrm>
            <a:custGeom>
              <a:avLst/>
              <a:gdLst>
                <a:gd name="T0" fmla="*/ 80 w 80"/>
                <a:gd name="T1" fmla="*/ 25 h 35"/>
                <a:gd name="T2" fmla="*/ 70 w 80"/>
                <a:gd name="T3" fmla="*/ 35 h 35"/>
                <a:gd name="T4" fmla="*/ 10 w 80"/>
                <a:gd name="T5" fmla="*/ 35 h 35"/>
                <a:gd name="T6" fmla="*/ 0 w 80"/>
                <a:gd name="T7" fmla="*/ 25 h 35"/>
                <a:gd name="T8" fmla="*/ 0 w 80"/>
                <a:gd name="T9" fmla="*/ 10 h 35"/>
                <a:gd name="T10" fmla="*/ 10 w 80"/>
                <a:gd name="T11" fmla="*/ 0 h 35"/>
                <a:gd name="T12" fmla="*/ 70 w 80"/>
                <a:gd name="T13" fmla="*/ 0 h 35"/>
                <a:gd name="T14" fmla="*/ 80 w 80"/>
                <a:gd name="T15" fmla="*/ 10 h 35"/>
                <a:gd name="T16" fmla="*/ 80 w 80"/>
                <a:gd name="T17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35">
                  <a:moveTo>
                    <a:pt x="80" y="25"/>
                  </a:moveTo>
                  <a:cubicBezTo>
                    <a:pt x="80" y="30"/>
                    <a:pt x="75" y="35"/>
                    <a:pt x="7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5" y="35"/>
                    <a:pt x="0" y="30"/>
                    <a:pt x="0" y="2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5" y="0"/>
                    <a:pt x="80" y="5"/>
                    <a:pt x="80" y="10"/>
                  </a:cubicBezTo>
                  <a:lnTo>
                    <a:pt x="80" y="25"/>
                  </a:lnTo>
                  <a:close/>
                </a:path>
              </a:pathLst>
            </a:custGeom>
            <a:solidFill>
              <a:srgbClr val="424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40">
              <a:extLst>
                <a:ext uri="{FF2B5EF4-FFF2-40B4-BE49-F238E27FC236}">
                  <a16:creationId xmlns:a16="http://schemas.microsoft.com/office/drawing/2014/main" id="{6D542780-705C-7E48-B4D8-119930356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750" y="5276346"/>
              <a:ext cx="203278" cy="164606"/>
            </a:xfrm>
            <a:custGeom>
              <a:avLst/>
              <a:gdLst>
                <a:gd name="T0" fmla="*/ 79 w 79"/>
                <a:gd name="T1" fmla="*/ 55 h 64"/>
                <a:gd name="T2" fmla="*/ 69 w 79"/>
                <a:gd name="T3" fmla="*/ 64 h 64"/>
                <a:gd name="T4" fmla="*/ 9 w 79"/>
                <a:gd name="T5" fmla="*/ 64 h 64"/>
                <a:gd name="T6" fmla="*/ 0 w 79"/>
                <a:gd name="T7" fmla="*/ 55 h 64"/>
                <a:gd name="T8" fmla="*/ 0 w 79"/>
                <a:gd name="T9" fmla="*/ 9 h 64"/>
                <a:gd name="T10" fmla="*/ 9 w 79"/>
                <a:gd name="T11" fmla="*/ 0 h 64"/>
                <a:gd name="T12" fmla="*/ 69 w 79"/>
                <a:gd name="T13" fmla="*/ 0 h 64"/>
                <a:gd name="T14" fmla="*/ 79 w 79"/>
                <a:gd name="T15" fmla="*/ 9 h 64"/>
                <a:gd name="T16" fmla="*/ 79 w 79"/>
                <a:gd name="T17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64">
                  <a:moveTo>
                    <a:pt x="79" y="55"/>
                  </a:moveTo>
                  <a:cubicBezTo>
                    <a:pt x="79" y="60"/>
                    <a:pt x="75" y="64"/>
                    <a:pt x="69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4" y="64"/>
                    <a:pt x="0" y="60"/>
                    <a:pt x="0" y="5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5" y="0"/>
                    <a:pt x="79" y="4"/>
                    <a:pt x="79" y="9"/>
                  </a:cubicBezTo>
                  <a:lnTo>
                    <a:pt x="79" y="55"/>
                  </a:lnTo>
                  <a:close/>
                </a:path>
              </a:pathLst>
            </a:custGeom>
            <a:solidFill>
              <a:srgbClr val="424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41">
              <a:extLst>
                <a:ext uri="{FF2B5EF4-FFF2-40B4-BE49-F238E27FC236}">
                  <a16:creationId xmlns:a16="http://schemas.microsoft.com/office/drawing/2014/main" id="{773F11B1-5BEB-8E40-8243-0069F6BEE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836" y="5276346"/>
              <a:ext cx="203278" cy="164606"/>
            </a:xfrm>
            <a:custGeom>
              <a:avLst/>
              <a:gdLst>
                <a:gd name="T0" fmla="*/ 79 w 79"/>
                <a:gd name="T1" fmla="*/ 55 h 64"/>
                <a:gd name="T2" fmla="*/ 69 w 79"/>
                <a:gd name="T3" fmla="*/ 64 h 64"/>
                <a:gd name="T4" fmla="*/ 9 w 79"/>
                <a:gd name="T5" fmla="*/ 64 h 64"/>
                <a:gd name="T6" fmla="*/ 0 w 79"/>
                <a:gd name="T7" fmla="*/ 55 h 64"/>
                <a:gd name="T8" fmla="*/ 0 w 79"/>
                <a:gd name="T9" fmla="*/ 9 h 64"/>
                <a:gd name="T10" fmla="*/ 9 w 79"/>
                <a:gd name="T11" fmla="*/ 0 h 64"/>
                <a:gd name="T12" fmla="*/ 69 w 79"/>
                <a:gd name="T13" fmla="*/ 0 h 64"/>
                <a:gd name="T14" fmla="*/ 79 w 79"/>
                <a:gd name="T15" fmla="*/ 9 h 64"/>
                <a:gd name="T16" fmla="*/ 79 w 79"/>
                <a:gd name="T17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64">
                  <a:moveTo>
                    <a:pt x="79" y="55"/>
                  </a:moveTo>
                  <a:cubicBezTo>
                    <a:pt x="79" y="60"/>
                    <a:pt x="75" y="64"/>
                    <a:pt x="69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4" y="64"/>
                    <a:pt x="0" y="60"/>
                    <a:pt x="0" y="5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5" y="0"/>
                    <a:pt x="79" y="4"/>
                    <a:pt x="79" y="9"/>
                  </a:cubicBezTo>
                  <a:lnTo>
                    <a:pt x="79" y="55"/>
                  </a:lnTo>
                  <a:close/>
                </a:path>
              </a:pathLst>
            </a:custGeom>
            <a:solidFill>
              <a:srgbClr val="424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2">
              <a:extLst>
                <a:ext uri="{FF2B5EF4-FFF2-40B4-BE49-F238E27FC236}">
                  <a16:creationId xmlns:a16="http://schemas.microsoft.com/office/drawing/2014/main" id="{A848B613-9FE1-C74C-AFE3-BDE4B015B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938" y="5276346"/>
              <a:ext cx="205262" cy="164606"/>
            </a:xfrm>
            <a:custGeom>
              <a:avLst/>
              <a:gdLst>
                <a:gd name="T0" fmla="*/ 80 w 80"/>
                <a:gd name="T1" fmla="*/ 55 h 64"/>
                <a:gd name="T2" fmla="*/ 70 w 80"/>
                <a:gd name="T3" fmla="*/ 64 h 64"/>
                <a:gd name="T4" fmla="*/ 10 w 80"/>
                <a:gd name="T5" fmla="*/ 64 h 64"/>
                <a:gd name="T6" fmla="*/ 0 w 80"/>
                <a:gd name="T7" fmla="*/ 55 h 64"/>
                <a:gd name="T8" fmla="*/ 0 w 80"/>
                <a:gd name="T9" fmla="*/ 9 h 64"/>
                <a:gd name="T10" fmla="*/ 10 w 80"/>
                <a:gd name="T11" fmla="*/ 0 h 64"/>
                <a:gd name="T12" fmla="*/ 70 w 80"/>
                <a:gd name="T13" fmla="*/ 0 h 64"/>
                <a:gd name="T14" fmla="*/ 80 w 80"/>
                <a:gd name="T15" fmla="*/ 9 h 64"/>
                <a:gd name="T16" fmla="*/ 80 w 80"/>
                <a:gd name="T17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64">
                  <a:moveTo>
                    <a:pt x="80" y="55"/>
                  </a:moveTo>
                  <a:cubicBezTo>
                    <a:pt x="80" y="60"/>
                    <a:pt x="75" y="64"/>
                    <a:pt x="7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5" y="64"/>
                    <a:pt x="0" y="60"/>
                    <a:pt x="0" y="5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5" y="0"/>
                    <a:pt x="80" y="4"/>
                    <a:pt x="80" y="9"/>
                  </a:cubicBezTo>
                  <a:lnTo>
                    <a:pt x="80" y="55"/>
                  </a:lnTo>
                  <a:close/>
                </a:path>
              </a:pathLst>
            </a:custGeom>
            <a:solidFill>
              <a:srgbClr val="424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43">
              <a:extLst>
                <a:ext uri="{FF2B5EF4-FFF2-40B4-BE49-F238E27FC236}">
                  <a16:creationId xmlns:a16="http://schemas.microsoft.com/office/drawing/2014/main" id="{A1062A59-5935-4E4D-9906-7A14B368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031" y="5276346"/>
              <a:ext cx="206253" cy="164606"/>
            </a:xfrm>
            <a:custGeom>
              <a:avLst/>
              <a:gdLst>
                <a:gd name="T0" fmla="*/ 80 w 80"/>
                <a:gd name="T1" fmla="*/ 55 h 64"/>
                <a:gd name="T2" fmla="*/ 70 w 80"/>
                <a:gd name="T3" fmla="*/ 64 h 64"/>
                <a:gd name="T4" fmla="*/ 10 w 80"/>
                <a:gd name="T5" fmla="*/ 64 h 64"/>
                <a:gd name="T6" fmla="*/ 0 w 80"/>
                <a:gd name="T7" fmla="*/ 55 h 64"/>
                <a:gd name="T8" fmla="*/ 0 w 80"/>
                <a:gd name="T9" fmla="*/ 9 h 64"/>
                <a:gd name="T10" fmla="*/ 10 w 80"/>
                <a:gd name="T11" fmla="*/ 0 h 64"/>
                <a:gd name="T12" fmla="*/ 70 w 80"/>
                <a:gd name="T13" fmla="*/ 0 h 64"/>
                <a:gd name="T14" fmla="*/ 80 w 80"/>
                <a:gd name="T15" fmla="*/ 9 h 64"/>
                <a:gd name="T16" fmla="*/ 80 w 80"/>
                <a:gd name="T17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64">
                  <a:moveTo>
                    <a:pt x="80" y="55"/>
                  </a:moveTo>
                  <a:cubicBezTo>
                    <a:pt x="80" y="60"/>
                    <a:pt x="75" y="64"/>
                    <a:pt x="7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5" y="64"/>
                    <a:pt x="0" y="60"/>
                    <a:pt x="0" y="5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5" y="0"/>
                    <a:pt x="80" y="4"/>
                    <a:pt x="80" y="9"/>
                  </a:cubicBezTo>
                  <a:lnTo>
                    <a:pt x="80" y="55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44">
              <a:extLst>
                <a:ext uri="{FF2B5EF4-FFF2-40B4-BE49-F238E27FC236}">
                  <a16:creationId xmlns:a16="http://schemas.microsoft.com/office/drawing/2014/main" id="{E8EF0A3B-B45A-2C45-98B5-D98650E08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750" y="5484582"/>
              <a:ext cx="203278" cy="164606"/>
            </a:xfrm>
            <a:custGeom>
              <a:avLst/>
              <a:gdLst>
                <a:gd name="T0" fmla="*/ 79 w 79"/>
                <a:gd name="T1" fmla="*/ 55 h 64"/>
                <a:gd name="T2" fmla="*/ 69 w 79"/>
                <a:gd name="T3" fmla="*/ 64 h 64"/>
                <a:gd name="T4" fmla="*/ 9 w 79"/>
                <a:gd name="T5" fmla="*/ 64 h 64"/>
                <a:gd name="T6" fmla="*/ 0 w 79"/>
                <a:gd name="T7" fmla="*/ 55 h 64"/>
                <a:gd name="T8" fmla="*/ 0 w 79"/>
                <a:gd name="T9" fmla="*/ 9 h 64"/>
                <a:gd name="T10" fmla="*/ 9 w 79"/>
                <a:gd name="T11" fmla="*/ 0 h 64"/>
                <a:gd name="T12" fmla="*/ 69 w 79"/>
                <a:gd name="T13" fmla="*/ 0 h 64"/>
                <a:gd name="T14" fmla="*/ 79 w 79"/>
                <a:gd name="T15" fmla="*/ 9 h 64"/>
                <a:gd name="T16" fmla="*/ 79 w 79"/>
                <a:gd name="T17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64">
                  <a:moveTo>
                    <a:pt x="79" y="55"/>
                  </a:moveTo>
                  <a:cubicBezTo>
                    <a:pt x="79" y="60"/>
                    <a:pt x="75" y="64"/>
                    <a:pt x="69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4" y="64"/>
                    <a:pt x="0" y="60"/>
                    <a:pt x="0" y="5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5" y="0"/>
                    <a:pt x="79" y="4"/>
                    <a:pt x="79" y="9"/>
                  </a:cubicBezTo>
                  <a:lnTo>
                    <a:pt x="79" y="55"/>
                  </a:lnTo>
                  <a:close/>
                </a:path>
              </a:pathLst>
            </a:custGeom>
            <a:solidFill>
              <a:srgbClr val="424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245">
              <a:extLst>
                <a:ext uri="{FF2B5EF4-FFF2-40B4-BE49-F238E27FC236}">
                  <a16:creationId xmlns:a16="http://schemas.microsoft.com/office/drawing/2014/main" id="{6A21BA7D-F40F-E646-AB17-814A7227F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836" y="5484582"/>
              <a:ext cx="203278" cy="164606"/>
            </a:xfrm>
            <a:custGeom>
              <a:avLst/>
              <a:gdLst>
                <a:gd name="T0" fmla="*/ 79 w 79"/>
                <a:gd name="T1" fmla="*/ 55 h 64"/>
                <a:gd name="T2" fmla="*/ 69 w 79"/>
                <a:gd name="T3" fmla="*/ 64 h 64"/>
                <a:gd name="T4" fmla="*/ 9 w 79"/>
                <a:gd name="T5" fmla="*/ 64 h 64"/>
                <a:gd name="T6" fmla="*/ 0 w 79"/>
                <a:gd name="T7" fmla="*/ 55 h 64"/>
                <a:gd name="T8" fmla="*/ 0 w 79"/>
                <a:gd name="T9" fmla="*/ 9 h 64"/>
                <a:gd name="T10" fmla="*/ 9 w 79"/>
                <a:gd name="T11" fmla="*/ 0 h 64"/>
                <a:gd name="T12" fmla="*/ 69 w 79"/>
                <a:gd name="T13" fmla="*/ 0 h 64"/>
                <a:gd name="T14" fmla="*/ 79 w 79"/>
                <a:gd name="T15" fmla="*/ 9 h 64"/>
                <a:gd name="T16" fmla="*/ 79 w 79"/>
                <a:gd name="T17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64">
                  <a:moveTo>
                    <a:pt x="79" y="55"/>
                  </a:moveTo>
                  <a:cubicBezTo>
                    <a:pt x="79" y="60"/>
                    <a:pt x="75" y="64"/>
                    <a:pt x="69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4" y="64"/>
                    <a:pt x="0" y="60"/>
                    <a:pt x="0" y="5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5" y="0"/>
                    <a:pt x="79" y="4"/>
                    <a:pt x="79" y="9"/>
                  </a:cubicBezTo>
                  <a:lnTo>
                    <a:pt x="79" y="55"/>
                  </a:lnTo>
                  <a:close/>
                </a:path>
              </a:pathLst>
            </a:custGeom>
            <a:solidFill>
              <a:srgbClr val="424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246">
              <a:extLst>
                <a:ext uri="{FF2B5EF4-FFF2-40B4-BE49-F238E27FC236}">
                  <a16:creationId xmlns:a16="http://schemas.microsoft.com/office/drawing/2014/main" id="{BC29DAB0-9F71-424D-9403-DF12BD44B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938" y="5484582"/>
              <a:ext cx="205262" cy="164606"/>
            </a:xfrm>
            <a:custGeom>
              <a:avLst/>
              <a:gdLst>
                <a:gd name="T0" fmla="*/ 80 w 80"/>
                <a:gd name="T1" fmla="*/ 55 h 64"/>
                <a:gd name="T2" fmla="*/ 70 w 80"/>
                <a:gd name="T3" fmla="*/ 64 h 64"/>
                <a:gd name="T4" fmla="*/ 10 w 80"/>
                <a:gd name="T5" fmla="*/ 64 h 64"/>
                <a:gd name="T6" fmla="*/ 0 w 80"/>
                <a:gd name="T7" fmla="*/ 55 h 64"/>
                <a:gd name="T8" fmla="*/ 0 w 80"/>
                <a:gd name="T9" fmla="*/ 9 h 64"/>
                <a:gd name="T10" fmla="*/ 10 w 80"/>
                <a:gd name="T11" fmla="*/ 0 h 64"/>
                <a:gd name="T12" fmla="*/ 70 w 80"/>
                <a:gd name="T13" fmla="*/ 0 h 64"/>
                <a:gd name="T14" fmla="*/ 80 w 80"/>
                <a:gd name="T15" fmla="*/ 9 h 64"/>
                <a:gd name="T16" fmla="*/ 80 w 80"/>
                <a:gd name="T17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64">
                  <a:moveTo>
                    <a:pt x="80" y="55"/>
                  </a:moveTo>
                  <a:cubicBezTo>
                    <a:pt x="80" y="60"/>
                    <a:pt x="75" y="64"/>
                    <a:pt x="7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5" y="64"/>
                    <a:pt x="0" y="60"/>
                    <a:pt x="0" y="5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5" y="0"/>
                    <a:pt x="80" y="4"/>
                    <a:pt x="80" y="9"/>
                  </a:cubicBezTo>
                  <a:lnTo>
                    <a:pt x="80" y="55"/>
                  </a:lnTo>
                  <a:close/>
                </a:path>
              </a:pathLst>
            </a:custGeom>
            <a:solidFill>
              <a:srgbClr val="424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247">
              <a:extLst>
                <a:ext uri="{FF2B5EF4-FFF2-40B4-BE49-F238E27FC236}">
                  <a16:creationId xmlns:a16="http://schemas.microsoft.com/office/drawing/2014/main" id="{4A0EEEBE-C7BF-404D-8179-851CB1F0A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750" y="5689843"/>
              <a:ext cx="203278" cy="167581"/>
            </a:xfrm>
            <a:custGeom>
              <a:avLst/>
              <a:gdLst>
                <a:gd name="T0" fmla="*/ 79 w 79"/>
                <a:gd name="T1" fmla="*/ 55 h 65"/>
                <a:gd name="T2" fmla="*/ 69 w 79"/>
                <a:gd name="T3" fmla="*/ 65 h 65"/>
                <a:gd name="T4" fmla="*/ 9 w 79"/>
                <a:gd name="T5" fmla="*/ 65 h 65"/>
                <a:gd name="T6" fmla="*/ 0 w 79"/>
                <a:gd name="T7" fmla="*/ 55 h 65"/>
                <a:gd name="T8" fmla="*/ 0 w 79"/>
                <a:gd name="T9" fmla="*/ 10 h 65"/>
                <a:gd name="T10" fmla="*/ 9 w 79"/>
                <a:gd name="T11" fmla="*/ 0 h 65"/>
                <a:gd name="T12" fmla="*/ 69 w 79"/>
                <a:gd name="T13" fmla="*/ 0 h 65"/>
                <a:gd name="T14" fmla="*/ 79 w 79"/>
                <a:gd name="T15" fmla="*/ 10 h 65"/>
                <a:gd name="T16" fmla="*/ 79 w 79"/>
                <a:gd name="T17" fmla="*/ 5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65">
                  <a:moveTo>
                    <a:pt x="79" y="55"/>
                  </a:moveTo>
                  <a:cubicBezTo>
                    <a:pt x="79" y="61"/>
                    <a:pt x="75" y="65"/>
                    <a:pt x="6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4" y="65"/>
                    <a:pt x="0" y="61"/>
                    <a:pt x="0" y="5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5" y="0"/>
                    <a:pt x="79" y="5"/>
                    <a:pt x="79" y="10"/>
                  </a:cubicBezTo>
                  <a:lnTo>
                    <a:pt x="79" y="55"/>
                  </a:lnTo>
                  <a:close/>
                </a:path>
              </a:pathLst>
            </a:custGeom>
            <a:solidFill>
              <a:srgbClr val="424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248">
              <a:extLst>
                <a:ext uri="{FF2B5EF4-FFF2-40B4-BE49-F238E27FC236}">
                  <a16:creationId xmlns:a16="http://schemas.microsoft.com/office/drawing/2014/main" id="{09391AEB-143E-4849-9408-FC42B035E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836" y="5689843"/>
              <a:ext cx="203278" cy="167581"/>
            </a:xfrm>
            <a:custGeom>
              <a:avLst/>
              <a:gdLst>
                <a:gd name="T0" fmla="*/ 79 w 79"/>
                <a:gd name="T1" fmla="*/ 55 h 65"/>
                <a:gd name="T2" fmla="*/ 69 w 79"/>
                <a:gd name="T3" fmla="*/ 65 h 65"/>
                <a:gd name="T4" fmla="*/ 9 w 79"/>
                <a:gd name="T5" fmla="*/ 65 h 65"/>
                <a:gd name="T6" fmla="*/ 0 w 79"/>
                <a:gd name="T7" fmla="*/ 55 h 65"/>
                <a:gd name="T8" fmla="*/ 0 w 79"/>
                <a:gd name="T9" fmla="*/ 10 h 65"/>
                <a:gd name="T10" fmla="*/ 9 w 79"/>
                <a:gd name="T11" fmla="*/ 0 h 65"/>
                <a:gd name="T12" fmla="*/ 69 w 79"/>
                <a:gd name="T13" fmla="*/ 0 h 65"/>
                <a:gd name="T14" fmla="*/ 79 w 79"/>
                <a:gd name="T15" fmla="*/ 10 h 65"/>
                <a:gd name="T16" fmla="*/ 79 w 79"/>
                <a:gd name="T17" fmla="*/ 5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65">
                  <a:moveTo>
                    <a:pt x="79" y="55"/>
                  </a:moveTo>
                  <a:cubicBezTo>
                    <a:pt x="79" y="61"/>
                    <a:pt x="75" y="65"/>
                    <a:pt x="6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4" y="65"/>
                    <a:pt x="0" y="61"/>
                    <a:pt x="0" y="5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5" y="0"/>
                    <a:pt x="79" y="5"/>
                    <a:pt x="79" y="10"/>
                  </a:cubicBezTo>
                  <a:lnTo>
                    <a:pt x="79" y="55"/>
                  </a:lnTo>
                  <a:close/>
                </a:path>
              </a:pathLst>
            </a:custGeom>
            <a:solidFill>
              <a:srgbClr val="424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249">
              <a:extLst>
                <a:ext uri="{FF2B5EF4-FFF2-40B4-BE49-F238E27FC236}">
                  <a16:creationId xmlns:a16="http://schemas.microsoft.com/office/drawing/2014/main" id="{A41D72CD-89E1-134F-8113-016494A71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938" y="5689843"/>
              <a:ext cx="205262" cy="167581"/>
            </a:xfrm>
            <a:custGeom>
              <a:avLst/>
              <a:gdLst>
                <a:gd name="T0" fmla="*/ 80 w 80"/>
                <a:gd name="T1" fmla="*/ 55 h 65"/>
                <a:gd name="T2" fmla="*/ 70 w 80"/>
                <a:gd name="T3" fmla="*/ 65 h 65"/>
                <a:gd name="T4" fmla="*/ 10 w 80"/>
                <a:gd name="T5" fmla="*/ 65 h 65"/>
                <a:gd name="T6" fmla="*/ 0 w 80"/>
                <a:gd name="T7" fmla="*/ 55 h 65"/>
                <a:gd name="T8" fmla="*/ 0 w 80"/>
                <a:gd name="T9" fmla="*/ 10 h 65"/>
                <a:gd name="T10" fmla="*/ 10 w 80"/>
                <a:gd name="T11" fmla="*/ 0 h 65"/>
                <a:gd name="T12" fmla="*/ 70 w 80"/>
                <a:gd name="T13" fmla="*/ 0 h 65"/>
                <a:gd name="T14" fmla="*/ 80 w 80"/>
                <a:gd name="T15" fmla="*/ 10 h 65"/>
                <a:gd name="T16" fmla="*/ 80 w 80"/>
                <a:gd name="T17" fmla="*/ 5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65">
                  <a:moveTo>
                    <a:pt x="80" y="55"/>
                  </a:moveTo>
                  <a:cubicBezTo>
                    <a:pt x="80" y="61"/>
                    <a:pt x="75" y="65"/>
                    <a:pt x="70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5" y="65"/>
                    <a:pt x="0" y="61"/>
                    <a:pt x="0" y="5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5" y="0"/>
                    <a:pt x="80" y="5"/>
                    <a:pt x="80" y="10"/>
                  </a:cubicBezTo>
                  <a:lnTo>
                    <a:pt x="80" y="55"/>
                  </a:lnTo>
                  <a:close/>
                </a:path>
              </a:pathLst>
            </a:custGeom>
            <a:solidFill>
              <a:srgbClr val="424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250">
              <a:extLst>
                <a:ext uri="{FF2B5EF4-FFF2-40B4-BE49-F238E27FC236}">
                  <a16:creationId xmlns:a16="http://schemas.microsoft.com/office/drawing/2014/main" id="{3AD1A6D1-34B5-D149-9ED9-40735DEC9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031" y="5484582"/>
              <a:ext cx="206253" cy="372842"/>
            </a:xfrm>
            <a:custGeom>
              <a:avLst/>
              <a:gdLst>
                <a:gd name="T0" fmla="*/ 70 w 80"/>
                <a:gd name="T1" fmla="*/ 0 h 145"/>
                <a:gd name="T2" fmla="*/ 10 w 80"/>
                <a:gd name="T3" fmla="*/ 0 h 145"/>
                <a:gd name="T4" fmla="*/ 0 w 80"/>
                <a:gd name="T5" fmla="*/ 9 h 145"/>
                <a:gd name="T6" fmla="*/ 0 w 80"/>
                <a:gd name="T7" fmla="*/ 41 h 145"/>
                <a:gd name="T8" fmla="*/ 0 w 80"/>
                <a:gd name="T9" fmla="*/ 55 h 145"/>
                <a:gd name="T10" fmla="*/ 0 w 80"/>
                <a:gd name="T11" fmla="*/ 135 h 145"/>
                <a:gd name="T12" fmla="*/ 10 w 80"/>
                <a:gd name="T13" fmla="*/ 145 h 145"/>
                <a:gd name="T14" fmla="*/ 70 w 80"/>
                <a:gd name="T15" fmla="*/ 145 h 145"/>
                <a:gd name="T16" fmla="*/ 80 w 80"/>
                <a:gd name="T17" fmla="*/ 135 h 145"/>
                <a:gd name="T18" fmla="*/ 80 w 80"/>
                <a:gd name="T19" fmla="*/ 55 h 145"/>
                <a:gd name="T20" fmla="*/ 80 w 80"/>
                <a:gd name="T21" fmla="*/ 41 h 145"/>
                <a:gd name="T22" fmla="*/ 80 w 80"/>
                <a:gd name="T23" fmla="*/ 9 h 145"/>
                <a:gd name="T24" fmla="*/ 70 w 80"/>
                <a:gd name="T2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45">
                  <a:moveTo>
                    <a:pt x="7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1"/>
                    <a:pt x="5" y="145"/>
                    <a:pt x="10" y="145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5" y="145"/>
                    <a:pt x="80" y="141"/>
                    <a:pt x="80" y="13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0" y="4"/>
                    <a:pt x="75" y="0"/>
                    <a:pt x="70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7" name="TextBox 266">
            <a:extLst>
              <a:ext uri="{FF2B5EF4-FFF2-40B4-BE49-F238E27FC236}">
                <a16:creationId xmlns:a16="http://schemas.microsoft.com/office/drawing/2014/main" id="{FA8A151D-242E-594E-8DC8-7FAD135B8ABC}"/>
              </a:ext>
            </a:extLst>
          </p:cNvPr>
          <p:cNvSpPr txBox="1"/>
          <p:nvPr/>
        </p:nvSpPr>
        <p:spPr>
          <a:xfrm>
            <a:off x="6731276" y="2540060"/>
            <a:ext cx="4250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2A5F5"/>
                </a:solidFill>
                <a:effectLst/>
                <a:uLnTx/>
                <a:uFillTx/>
                <a:latin typeface="Tahoma" panose="020B0604030504040204" pitchFamily="34" charset="0"/>
              </a:rPr>
              <a:t>Место для вашего </a:t>
            </a:r>
            <a:r>
              <a:rPr lang="ru-RU" sz="1600" b="1" dirty="0">
                <a:solidFill>
                  <a:srgbClr val="42A5F5"/>
                </a:solidFill>
                <a:latin typeface="Tahoma" panose="020B0604030504040204" pitchFamily="34" charset="0"/>
              </a:rPr>
              <a:t>текста. Место для вашего текста. </a:t>
            </a:r>
            <a:endParaRPr lang="en-US" sz="1600" b="1" dirty="0">
              <a:solidFill>
                <a:srgbClr val="42A5F5"/>
              </a:solidFill>
              <a:latin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2A5F5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A17AF1BE-3C1E-4D42-909C-69796AB91929}"/>
              </a:ext>
            </a:extLst>
          </p:cNvPr>
          <p:cNvSpPr/>
          <p:nvPr/>
        </p:nvSpPr>
        <p:spPr>
          <a:xfrm>
            <a:off x="6729195" y="3253039"/>
            <a:ext cx="48645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Tahoma" panose="020B0604030504040204" pitchFamily="34" charset="0"/>
              </a:rPr>
              <a:t>Место для вашего </a:t>
            </a:r>
            <a:r>
              <a:rPr lang="ru-RU" sz="1400" dirty="0">
                <a:solidFill>
                  <a:srgbClr val="656D78"/>
                </a:solidFill>
                <a:latin typeface="Tahoma" panose="020B0604030504040204" pitchFamily="34" charset="0"/>
              </a:rPr>
              <a:t>текста. Место для вашего текста.</a:t>
            </a:r>
            <a:endParaRPr lang="en-US" sz="1400" dirty="0">
              <a:solidFill>
                <a:srgbClr val="656D78"/>
              </a:solidFill>
              <a:latin typeface="Tahoma" panose="020B0604030504040204" pitchFamily="34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656D78"/>
                </a:solidFill>
                <a:latin typeface="Tahoma" panose="020B0604030504040204" pitchFamily="34" charset="0"/>
              </a:rPr>
              <a:t>Место для вашего текста. Место для вашего текста.</a:t>
            </a:r>
            <a:endParaRPr lang="en-US" sz="1400" dirty="0">
              <a:solidFill>
                <a:srgbClr val="656D78"/>
              </a:solidFill>
              <a:latin typeface="Tahoma" panose="020B0604030504040204" pitchFamily="34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656D78"/>
                </a:solidFill>
                <a:latin typeface="Tahoma" panose="020B0604030504040204" pitchFamily="34" charset="0"/>
              </a:rPr>
              <a:t>Место для вашего текста. Место для вашего текста.</a:t>
            </a:r>
          </a:p>
          <a:p>
            <a:pPr>
              <a:defRPr/>
            </a:pPr>
            <a:endParaRPr lang="ru-RU" sz="1400" dirty="0">
              <a:solidFill>
                <a:srgbClr val="656D78"/>
              </a:solidFill>
              <a:latin typeface="Tahoma" panose="020B0604030504040204" pitchFamily="34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656D78"/>
                </a:solidFill>
                <a:latin typeface="Tahoma" panose="020B0604030504040204" pitchFamily="34" charset="0"/>
              </a:rPr>
              <a:t>Место для вашего текста. Место для вашего текста.</a:t>
            </a:r>
            <a:endParaRPr lang="en-US" sz="1400" dirty="0">
              <a:solidFill>
                <a:srgbClr val="656D78"/>
              </a:solidFill>
              <a:latin typeface="Tahoma" panose="020B0604030504040204" pitchFamily="34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656D78"/>
                </a:solidFill>
                <a:latin typeface="Tahoma" panose="020B0604030504040204" pitchFamily="34" charset="0"/>
              </a:rPr>
              <a:t>Место для вашего текста. Место для вашего текста.</a:t>
            </a:r>
            <a:endParaRPr lang="en-US" sz="1400" dirty="0">
              <a:solidFill>
                <a:srgbClr val="656D78"/>
              </a:solidFill>
              <a:latin typeface="Tahoma" panose="020B0604030504040204" pitchFamily="34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656D78"/>
                </a:solidFill>
                <a:latin typeface="Tahoma" panose="020B0604030504040204" pitchFamily="34" charset="0"/>
              </a:rPr>
              <a:t>Место для вашего текста. Место для вашего текста.</a:t>
            </a:r>
            <a:endParaRPr lang="en-US" sz="1400" dirty="0">
              <a:solidFill>
                <a:srgbClr val="656D78"/>
              </a:solidFill>
              <a:latin typeface="Tahoma" panose="020B0604030504040204" pitchFamily="34" charset="0"/>
            </a:endParaRPr>
          </a:p>
          <a:p>
            <a:pPr lvl="0">
              <a:defRPr/>
            </a:pPr>
            <a:endParaRPr lang="en-US" sz="1400" dirty="0">
              <a:solidFill>
                <a:srgbClr val="656D78"/>
              </a:solidFill>
              <a:latin typeface="Tahoma" panose="020B0604030504040204" pitchFamily="34" charset="0"/>
            </a:endParaRPr>
          </a:p>
          <a:p>
            <a:pPr>
              <a:defRPr/>
            </a:pPr>
            <a:endParaRPr lang="en-US" sz="1400" dirty="0">
              <a:solidFill>
                <a:srgbClr val="656D78"/>
              </a:solidFill>
              <a:latin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3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67" grpId="0"/>
      <p:bldP spid="2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324884" y="408124"/>
            <a:ext cx="755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rgbClr val="656D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</a:t>
            </a:r>
            <a:r>
              <a:rPr lang="en-US" sz="3200" b="1" dirty="0">
                <a:solidFill>
                  <a:srgbClr val="656D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>
                <a:solidFill>
                  <a:srgbClr val="42A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СЛАЙДА</a:t>
            </a:r>
            <a:endParaRPr lang="en-US" sz="3200" b="1" dirty="0">
              <a:solidFill>
                <a:srgbClr val="656D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B89751-9876-2243-937E-A7D839987A51}"/>
              </a:ext>
            </a:extLst>
          </p:cNvPr>
          <p:cNvGrpSpPr/>
          <p:nvPr/>
        </p:nvGrpSpPr>
        <p:grpSpPr>
          <a:xfrm>
            <a:off x="879055" y="1523813"/>
            <a:ext cx="4496343" cy="4764650"/>
            <a:chOff x="879055" y="1523813"/>
            <a:chExt cx="4496343" cy="476465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32D63B9-23F8-624E-8D5A-132CCD896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819" y="6041049"/>
              <a:ext cx="1791280" cy="1605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32BF2F-84A4-4B4B-9221-48C370420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256" y="5781539"/>
              <a:ext cx="2486239" cy="1627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B724ECC-5DC2-DB43-A1FA-06ED95884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487" y="2153895"/>
              <a:ext cx="153947" cy="455242"/>
            </a:xfrm>
            <a:custGeom>
              <a:avLst/>
              <a:gdLst>
                <a:gd name="T0" fmla="*/ 53 w 53"/>
                <a:gd name="T1" fmla="*/ 130 h 156"/>
                <a:gd name="T2" fmla="*/ 27 w 53"/>
                <a:gd name="T3" fmla="*/ 156 h 156"/>
                <a:gd name="T4" fmla="*/ 0 w 53"/>
                <a:gd name="T5" fmla="*/ 130 h 156"/>
                <a:gd name="T6" fmla="*/ 0 w 53"/>
                <a:gd name="T7" fmla="*/ 26 h 156"/>
                <a:gd name="T8" fmla="*/ 27 w 53"/>
                <a:gd name="T9" fmla="*/ 0 h 156"/>
                <a:gd name="T10" fmla="*/ 53 w 53"/>
                <a:gd name="T11" fmla="*/ 26 h 156"/>
                <a:gd name="T12" fmla="*/ 53 w 53"/>
                <a:gd name="T13" fmla="*/ 13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56">
                  <a:moveTo>
                    <a:pt x="53" y="130"/>
                  </a:moveTo>
                  <a:cubicBezTo>
                    <a:pt x="53" y="144"/>
                    <a:pt x="41" y="156"/>
                    <a:pt x="27" y="156"/>
                  </a:cubicBezTo>
                  <a:cubicBezTo>
                    <a:pt x="12" y="156"/>
                    <a:pt x="0" y="144"/>
                    <a:pt x="0" y="13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lnTo>
                    <a:pt x="53" y="130"/>
                  </a:lnTo>
                  <a:close/>
                </a:path>
              </a:pathLst>
            </a:custGeom>
            <a:solidFill>
              <a:srgbClr val="B7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9EF2BDD-FDDC-BE4A-BF5E-E772003A0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487" y="2690509"/>
              <a:ext cx="153947" cy="455242"/>
            </a:xfrm>
            <a:custGeom>
              <a:avLst/>
              <a:gdLst>
                <a:gd name="T0" fmla="*/ 53 w 53"/>
                <a:gd name="T1" fmla="*/ 129 h 156"/>
                <a:gd name="T2" fmla="*/ 27 w 53"/>
                <a:gd name="T3" fmla="*/ 156 h 156"/>
                <a:gd name="T4" fmla="*/ 0 w 53"/>
                <a:gd name="T5" fmla="*/ 129 h 156"/>
                <a:gd name="T6" fmla="*/ 0 w 53"/>
                <a:gd name="T7" fmla="*/ 26 h 156"/>
                <a:gd name="T8" fmla="*/ 27 w 53"/>
                <a:gd name="T9" fmla="*/ 0 h 156"/>
                <a:gd name="T10" fmla="*/ 53 w 53"/>
                <a:gd name="T11" fmla="*/ 26 h 156"/>
                <a:gd name="T12" fmla="*/ 53 w 53"/>
                <a:gd name="T13" fmla="*/ 12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56">
                  <a:moveTo>
                    <a:pt x="53" y="129"/>
                  </a:moveTo>
                  <a:cubicBezTo>
                    <a:pt x="53" y="144"/>
                    <a:pt x="41" y="156"/>
                    <a:pt x="27" y="156"/>
                  </a:cubicBezTo>
                  <a:cubicBezTo>
                    <a:pt x="12" y="156"/>
                    <a:pt x="0" y="144"/>
                    <a:pt x="0" y="1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1" y="0"/>
                    <a:pt x="53" y="11"/>
                    <a:pt x="53" y="26"/>
                  </a:cubicBezTo>
                  <a:lnTo>
                    <a:pt x="53" y="129"/>
                  </a:lnTo>
                  <a:close/>
                </a:path>
              </a:pathLst>
            </a:custGeom>
            <a:solidFill>
              <a:srgbClr val="B7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DD5D7ED-C693-754A-816B-AAA4EEBE1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487" y="5040395"/>
              <a:ext cx="153947" cy="457442"/>
            </a:xfrm>
            <a:custGeom>
              <a:avLst/>
              <a:gdLst>
                <a:gd name="T0" fmla="*/ 53 w 53"/>
                <a:gd name="T1" fmla="*/ 130 h 157"/>
                <a:gd name="T2" fmla="*/ 27 w 53"/>
                <a:gd name="T3" fmla="*/ 157 h 157"/>
                <a:gd name="T4" fmla="*/ 0 w 53"/>
                <a:gd name="T5" fmla="*/ 130 h 157"/>
                <a:gd name="T6" fmla="*/ 0 w 53"/>
                <a:gd name="T7" fmla="*/ 27 h 157"/>
                <a:gd name="T8" fmla="*/ 27 w 53"/>
                <a:gd name="T9" fmla="*/ 0 h 157"/>
                <a:gd name="T10" fmla="*/ 53 w 53"/>
                <a:gd name="T11" fmla="*/ 27 h 157"/>
                <a:gd name="T12" fmla="*/ 53 w 53"/>
                <a:gd name="T13" fmla="*/ 13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57">
                  <a:moveTo>
                    <a:pt x="53" y="130"/>
                  </a:moveTo>
                  <a:cubicBezTo>
                    <a:pt x="53" y="145"/>
                    <a:pt x="41" y="157"/>
                    <a:pt x="27" y="157"/>
                  </a:cubicBezTo>
                  <a:cubicBezTo>
                    <a:pt x="12" y="157"/>
                    <a:pt x="0" y="145"/>
                    <a:pt x="0" y="1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130"/>
                    <a:pt x="53" y="130"/>
                    <a:pt x="53" y="130"/>
                  </a:cubicBezTo>
                </a:path>
              </a:pathLst>
            </a:custGeom>
            <a:solidFill>
              <a:srgbClr val="B7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24A2D77-0420-CC44-85C0-5AD68E869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616" y="1523813"/>
              <a:ext cx="2216832" cy="4339097"/>
            </a:xfrm>
            <a:custGeom>
              <a:avLst/>
              <a:gdLst>
                <a:gd name="T0" fmla="*/ 760 w 760"/>
                <a:gd name="T1" fmla="*/ 1442 h 1487"/>
                <a:gd name="T2" fmla="*/ 715 w 760"/>
                <a:gd name="T3" fmla="*/ 1487 h 1487"/>
                <a:gd name="T4" fmla="*/ 45 w 760"/>
                <a:gd name="T5" fmla="*/ 1487 h 1487"/>
                <a:gd name="T6" fmla="*/ 0 w 760"/>
                <a:gd name="T7" fmla="*/ 1442 h 1487"/>
                <a:gd name="T8" fmla="*/ 0 w 760"/>
                <a:gd name="T9" fmla="*/ 46 h 1487"/>
                <a:gd name="T10" fmla="*/ 45 w 760"/>
                <a:gd name="T11" fmla="*/ 0 h 1487"/>
                <a:gd name="T12" fmla="*/ 715 w 760"/>
                <a:gd name="T13" fmla="*/ 0 h 1487"/>
                <a:gd name="T14" fmla="*/ 760 w 760"/>
                <a:gd name="T15" fmla="*/ 46 h 1487"/>
                <a:gd name="T16" fmla="*/ 760 w 760"/>
                <a:gd name="T17" fmla="*/ 1442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0" h="1487">
                  <a:moveTo>
                    <a:pt x="760" y="1442"/>
                  </a:moveTo>
                  <a:cubicBezTo>
                    <a:pt x="760" y="1467"/>
                    <a:pt x="740" y="1487"/>
                    <a:pt x="715" y="1487"/>
                  </a:cubicBezTo>
                  <a:cubicBezTo>
                    <a:pt x="45" y="1487"/>
                    <a:pt x="45" y="1487"/>
                    <a:pt x="45" y="1487"/>
                  </a:cubicBezTo>
                  <a:cubicBezTo>
                    <a:pt x="20" y="1487"/>
                    <a:pt x="0" y="1467"/>
                    <a:pt x="0" y="14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715" y="0"/>
                    <a:pt x="715" y="0"/>
                    <a:pt x="715" y="0"/>
                  </a:cubicBezTo>
                  <a:cubicBezTo>
                    <a:pt x="740" y="0"/>
                    <a:pt x="760" y="21"/>
                    <a:pt x="760" y="46"/>
                  </a:cubicBezTo>
                  <a:cubicBezTo>
                    <a:pt x="760" y="1442"/>
                    <a:pt x="760" y="1442"/>
                    <a:pt x="760" y="1442"/>
                  </a:cubicBezTo>
                </a:path>
              </a:pathLst>
            </a:custGeom>
            <a:solidFill>
              <a:srgbClr val="B7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8A35214-705B-0C41-B3AA-546DF7046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505" y="1657967"/>
              <a:ext cx="2153054" cy="4204944"/>
            </a:xfrm>
            <a:custGeom>
              <a:avLst/>
              <a:gdLst>
                <a:gd name="T0" fmla="*/ 738 w 738"/>
                <a:gd name="T1" fmla="*/ 1397 h 1441"/>
                <a:gd name="T2" fmla="*/ 694 w 738"/>
                <a:gd name="T3" fmla="*/ 1441 h 1441"/>
                <a:gd name="T4" fmla="*/ 44 w 738"/>
                <a:gd name="T5" fmla="*/ 1441 h 1441"/>
                <a:gd name="T6" fmla="*/ 0 w 738"/>
                <a:gd name="T7" fmla="*/ 1397 h 1441"/>
                <a:gd name="T8" fmla="*/ 0 w 738"/>
                <a:gd name="T9" fmla="*/ 44 h 1441"/>
                <a:gd name="T10" fmla="*/ 44 w 738"/>
                <a:gd name="T11" fmla="*/ 0 h 1441"/>
                <a:gd name="T12" fmla="*/ 694 w 738"/>
                <a:gd name="T13" fmla="*/ 0 h 1441"/>
                <a:gd name="T14" fmla="*/ 738 w 738"/>
                <a:gd name="T15" fmla="*/ 44 h 1441"/>
                <a:gd name="T16" fmla="*/ 738 w 738"/>
                <a:gd name="T17" fmla="*/ 1397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8" h="1441">
                  <a:moveTo>
                    <a:pt x="738" y="1397"/>
                  </a:moveTo>
                  <a:cubicBezTo>
                    <a:pt x="738" y="1422"/>
                    <a:pt x="718" y="1441"/>
                    <a:pt x="694" y="1441"/>
                  </a:cubicBezTo>
                  <a:cubicBezTo>
                    <a:pt x="44" y="1441"/>
                    <a:pt x="44" y="1441"/>
                    <a:pt x="44" y="1441"/>
                  </a:cubicBezTo>
                  <a:cubicBezTo>
                    <a:pt x="20" y="1441"/>
                    <a:pt x="0" y="1422"/>
                    <a:pt x="0" y="139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9"/>
                    <a:pt x="20" y="0"/>
                    <a:pt x="44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718" y="0"/>
                    <a:pt x="738" y="19"/>
                    <a:pt x="738" y="44"/>
                  </a:cubicBezTo>
                  <a:cubicBezTo>
                    <a:pt x="738" y="1397"/>
                    <a:pt x="738" y="1397"/>
                    <a:pt x="738" y="1397"/>
                  </a:cubicBezTo>
                </a:path>
              </a:pathLst>
            </a:custGeom>
            <a:solidFill>
              <a:srgbClr val="D6E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EEC15DC-234D-AE49-88E9-28767F97F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536" y="1553503"/>
              <a:ext cx="225422" cy="60479"/>
            </a:xfrm>
            <a:prstGeom prst="ellipse">
              <a:avLst/>
            </a:prstGeom>
            <a:solidFill>
              <a:srgbClr val="839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DA68587-F008-4F4A-9F7D-001083861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881" y="1987852"/>
              <a:ext cx="2012303" cy="35099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048085-1A10-9343-BFC0-F0F64C557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881" y="1987852"/>
              <a:ext cx="2012303" cy="3509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8C415F6-A52C-4048-A8A0-6A63D433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615" y="1800917"/>
              <a:ext cx="324388" cy="93468"/>
            </a:xfrm>
            <a:custGeom>
              <a:avLst/>
              <a:gdLst>
                <a:gd name="T0" fmla="*/ 111 w 111"/>
                <a:gd name="T1" fmla="*/ 16 h 32"/>
                <a:gd name="T2" fmla="*/ 95 w 111"/>
                <a:gd name="T3" fmla="*/ 32 h 32"/>
                <a:gd name="T4" fmla="*/ 16 w 111"/>
                <a:gd name="T5" fmla="*/ 32 h 32"/>
                <a:gd name="T6" fmla="*/ 0 w 111"/>
                <a:gd name="T7" fmla="*/ 16 h 32"/>
                <a:gd name="T8" fmla="*/ 16 w 111"/>
                <a:gd name="T9" fmla="*/ 0 h 32"/>
                <a:gd name="T10" fmla="*/ 95 w 111"/>
                <a:gd name="T11" fmla="*/ 0 h 32"/>
                <a:gd name="T12" fmla="*/ 111 w 111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32">
                  <a:moveTo>
                    <a:pt x="111" y="16"/>
                  </a:moveTo>
                  <a:cubicBezTo>
                    <a:pt x="111" y="25"/>
                    <a:pt x="104" y="32"/>
                    <a:pt x="9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4" y="0"/>
                    <a:pt x="111" y="7"/>
                    <a:pt x="111" y="16"/>
                  </a:cubicBezTo>
                  <a:close/>
                </a:path>
              </a:pathLst>
            </a:custGeom>
            <a:solidFill>
              <a:srgbClr val="B7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FC94A14-DF0D-D645-91A6-EA0933C21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983" y="1800917"/>
              <a:ext cx="93468" cy="93468"/>
            </a:xfrm>
            <a:prstGeom prst="ellipse">
              <a:avLst/>
            </a:prstGeom>
            <a:solidFill>
              <a:srgbClr val="B7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1435EAE-74BA-A943-92EE-9EC495184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07" y="5550619"/>
              <a:ext cx="431051" cy="262809"/>
            </a:xfrm>
            <a:custGeom>
              <a:avLst/>
              <a:gdLst>
                <a:gd name="T0" fmla="*/ 123 w 148"/>
                <a:gd name="T1" fmla="*/ 0 h 90"/>
                <a:gd name="T2" fmla="*/ 148 w 148"/>
                <a:gd name="T3" fmla="*/ 45 h 90"/>
                <a:gd name="T4" fmla="*/ 123 w 148"/>
                <a:gd name="T5" fmla="*/ 90 h 90"/>
                <a:gd name="T6" fmla="*/ 25 w 148"/>
                <a:gd name="T7" fmla="*/ 90 h 90"/>
                <a:gd name="T8" fmla="*/ 0 w 148"/>
                <a:gd name="T9" fmla="*/ 45 h 90"/>
                <a:gd name="T10" fmla="*/ 25 w 148"/>
                <a:gd name="T11" fmla="*/ 0 h 90"/>
                <a:gd name="T12" fmla="*/ 123 w 148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90">
                  <a:moveTo>
                    <a:pt x="123" y="0"/>
                  </a:moveTo>
                  <a:cubicBezTo>
                    <a:pt x="137" y="0"/>
                    <a:pt x="148" y="20"/>
                    <a:pt x="148" y="45"/>
                  </a:cubicBezTo>
                  <a:cubicBezTo>
                    <a:pt x="148" y="70"/>
                    <a:pt x="137" y="90"/>
                    <a:pt x="123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11" y="90"/>
                    <a:pt x="0" y="70"/>
                    <a:pt x="0" y="45"/>
                  </a:cubicBezTo>
                  <a:cubicBezTo>
                    <a:pt x="0" y="20"/>
                    <a:pt x="11" y="0"/>
                    <a:pt x="25" y="0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rgbClr val="B7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0C62E9-A2A1-A843-A108-842B9C312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1456" y="2063726"/>
              <a:ext cx="1867153" cy="33582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FEF268-23A5-954B-9EEB-55C5ABC46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1456" y="2063726"/>
              <a:ext cx="1867153" cy="3358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ECEBB9D-FC15-FD4E-8DDA-33C8D8870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1456" y="2063726"/>
              <a:ext cx="1867153" cy="294698"/>
            </a:xfrm>
            <a:prstGeom prst="rect">
              <a:avLst/>
            </a:prstGeom>
            <a:solidFill>
              <a:srgbClr val="083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E12A988-DD44-9143-8869-22B09FE7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27" y="2122006"/>
              <a:ext cx="1039140" cy="174839"/>
            </a:xfrm>
            <a:custGeom>
              <a:avLst/>
              <a:gdLst>
                <a:gd name="T0" fmla="*/ 356 w 356"/>
                <a:gd name="T1" fmla="*/ 30 h 60"/>
                <a:gd name="T2" fmla="*/ 343 w 356"/>
                <a:gd name="T3" fmla="*/ 60 h 60"/>
                <a:gd name="T4" fmla="*/ 13 w 356"/>
                <a:gd name="T5" fmla="*/ 60 h 60"/>
                <a:gd name="T6" fmla="*/ 0 w 356"/>
                <a:gd name="T7" fmla="*/ 30 h 60"/>
                <a:gd name="T8" fmla="*/ 13 w 356"/>
                <a:gd name="T9" fmla="*/ 0 h 60"/>
                <a:gd name="T10" fmla="*/ 343 w 356"/>
                <a:gd name="T11" fmla="*/ 0 h 60"/>
                <a:gd name="T12" fmla="*/ 356 w 356"/>
                <a:gd name="T13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" h="60">
                  <a:moveTo>
                    <a:pt x="356" y="30"/>
                  </a:moveTo>
                  <a:cubicBezTo>
                    <a:pt x="356" y="47"/>
                    <a:pt x="350" y="60"/>
                    <a:pt x="34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6" y="60"/>
                    <a:pt x="0" y="47"/>
                    <a:pt x="0" y="30"/>
                  </a:cubicBezTo>
                  <a:cubicBezTo>
                    <a:pt x="0" y="13"/>
                    <a:pt x="6" y="0"/>
                    <a:pt x="1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50" y="0"/>
                    <a:pt x="356" y="13"/>
                    <a:pt x="35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F6A4CDF-F84D-DB48-9E65-F839980B7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547" y="2127504"/>
              <a:ext cx="166042" cy="167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52FFD9C-4171-2E46-B9FB-0C4138F10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965" y="2127504"/>
              <a:ext cx="166042" cy="167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672B763-E40D-1140-B4E4-2361C3147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5283" y="2127504"/>
              <a:ext cx="167142" cy="167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98EC3A-F916-A94B-808F-B9E70D581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582" y="2455191"/>
              <a:ext cx="1525173" cy="118760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EC3ED7B-A241-E54B-89B3-8DC7AC713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605" y="2702605"/>
              <a:ext cx="1304150" cy="133172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EF95B1E-6BFF-D948-8618-9D4BFFBEA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6752" y="2942855"/>
              <a:ext cx="857633" cy="136804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EBE2B04-001A-4646-BB18-E486A21FD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311" y="3341484"/>
              <a:ext cx="1605444" cy="324388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6F37408-E34A-7C44-B861-8A593E7BE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2311" y="3341484"/>
              <a:ext cx="1605444" cy="1201884"/>
            </a:xfrm>
            <a:custGeom>
              <a:avLst/>
              <a:gdLst>
                <a:gd name="T0" fmla="*/ 1449 w 1460"/>
                <a:gd name="T1" fmla="*/ 11 h 1093"/>
                <a:gd name="T2" fmla="*/ 1449 w 1460"/>
                <a:gd name="T3" fmla="*/ 1083 h 1093"/>
                <a:gd name="T4" fmla="*/ 11 w 1460"/>
                <a:gd name="T5" fmla="*/ 1083 h 1093"/>
                <a:gd name="T6" fmla="*/ 11 w 1460"/>
                <a:gd name="T7" fmla="*/ 11 h 1093"/>
                <a:gd name="T8" fmla="*/ 1449 w 1460"/>
                <a:gd name="T9" fmla="*/ 11 h 1093"/>
                <a:gd name="T10" fmla="*/ 1460 w 1460"/>
                <a:gd name="T11" fmla="*/ 0 h 1093"/>
                <a:gd name="T12" fmla="*/ 0 w 1460"/>
                <a:gd name="T13" fmla="*/ 0 h 1093"/>
                <a:gd name="T14" fmla="*/ 0 w 1460"/>
                <a:gd name="T15" fmla="*/ 1093 h 1093"/>
                <a:gd name="T16" fmla="*/ 1460 w 1460"/>
                <a:gd name="T17" fmla="*/ 1093 h 1093"/>
                <a:gd name="T18" fmla="*/ 1460 w 1460"/>
                <a:gd name="T19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0" h="1093">
                  <a:moveTo>
                    <a:pt x="1449" y="11"/>
                  </a:moveTo>
                  <a:lnTo>
                    <a:pt x="1449" y="1083"/>
                  </a:lnTo>
                  <a:lnTo>
                    <a:pt x="11" y="1083"/>
                  </a:lnTo>
                  <a:lnTo>
                    <a:pt x="11" y="11"/>
                  </a:lnTo>
                  <a:lnTo>
                    <a:pt x="1449" y="11"/>
                  </a:lnTo>
                  <a:close/>
                  <a:moveTo>
                    <a:pt x="1460" y="0"/>
                  </a:moveTo>
                  <a:lnTo>
                    <a:pt x="0" y="0"/>
                  </a:lnTo>
                  <a:lnTo>
                    <a:pt x="0" y="1093"/>
                  </a:lnTo>
                  <a:lnTo>
                    <a:pt x="1460" y="1093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BA98C16-DE81-AF40-868B-06AB665B70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2311" y="3341484"/>
              <a:ext cx="1605444" cy="1201884"/>
            </a:xfrm>
            <a:custGeom>
              <a:avLst/>
              <a:gdLst>
                <a:gd name="T0" fmla="*/ 1449 w 1460"/>
                <a:gd name="T1" fmla="*/ 11 h 1093"/>
                <a:gd name="T2" fmla="*/ 1449 w 1460"/>
                <a:gd name="T3" fmla="*/ 1083 h 1093"/>
                <a:gd name="T4" fmla="*/ 11 w 1460"/>
                <a:gd name="T5" fmla="*/ 1083 h 1093"/>
                <a:gd name="T6" fmla="*/ 11 w 1460"/>
                <a:gd name="T7" fmla="*/ 11 h 1093"/>
                <a:gd name="T8" fmla="*/ 1449 w 1460"/>
                <a:gd name="T9" fmla="*/ 11 h 1093"/>
                <a:gd name="T10" fmla="*/ 1460 w 1460"/>
                <a:gd name="T11" fmla="*/ 0 h 1093"/>
                <a:gd name="T12" fmla="*/ 0 w 1460"/>
                <a:gd name="T13" fmla="*/ 0 h 1093"/>
                <a:gd name="T14" fmla="*/ 0 w 1460"/>
                <a:gd name="T15" fmla="*/ 1093 h 1093"/>
                <a:gd name="T16" fmla="*/ 1460 w 1460"/>
                <a:gd name="T17" fmla="*/ 1093 h 1093"/>
                <a:gd name="T18" fmla="*/ 1460 w 1460"/>
                <a:gd name="T19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0" h="1093">
                  <a:moveTo>
                    <a:pt x="1449" y="11"/>
                  </a:moveTo>
                  <a:lnTo>
                    <a:pt x="1449" y="1083"/>
                  </a:lnTo>
                  <a:lnTo>
                    <a:pt x="11" y="1083"/>
                  </a:lnTo>
                  <a:lnTo>
                    <a:pt x="11" y="11"/>
                  </a:lnTo>
                  <a:lnTo>
                    <a:pt x="1449" y="11"/>
                  </a:lnTo>
                  <a:moveTo>
                    <a:pt x="1460" y="0"/>
                  </a:moveTo>
                  <a:lnTo>
                    <a:pt x="0" y="0"/>
                  </a:lnTo>
                  <a:lnTo>
                    <a:pt x="0" y="1093"/>
                  </a:lnTo>
                  <a:lnTo>
                    <a:pt x="1460" y="1093"/>
                  </a:lnTo>
                  <a:lnTo>
                    <a:pt x="14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C0628C1-3DDA-0043-BC28-72225C102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311" y="3805523"/>
              <a:ext cx="1605444" cy="3299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BC494BD-1C72-144E-BEED-66E59A3CB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311" y="3805523"/>
              <a:ext cx="1605444" cy="3299"/>
            </a:xfrm>
            <a:custGeom>
              <a:avLst/>
              <a:gdLst>
                <a:gd name="T0" fmla="*/ 0 w 1460"/>
                <a:gd name="T1" fmla="*/ 3 h 3"/>
                <a:gd name="T2" fmla="*/ 1460 w 1460"/>
                <a:gd name="T3" fmla="*/ 3 h 3"/>
                <a:gd name="T4" fmla="*/ 1460 w 1460"/>
                <a:gd name="T5" fmla="*/ 0 h 3"/>
                <a:gd name="T6" fmla="*/ 0 w 1460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0" h="3">
                  <a:moveTo>
                    <a:pt x="0" y="3"/>
                  </a:moveTo>
                  <a:lnTo>
                    <a:pt x="1460" y="3"/>
                  </a:lnTo>
                  <a:lnTo>
                    <a:pt x="146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CE46FBB-D6BB-CF43-AD55-05F30A673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311" y="3951772"/>
              <a:ext cx="1605444" cy="2199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51D8C54-35AF-424E-8116-405F2ED2B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311" y="3951772"/>
              <a:ext cx="1605444" cy="2199"/>
            </a:xfrm>
            <a:custGeom>
              <a:avLst/>
              <a:gdLst>
                <a:gd name="T0" fmla="*/ 0 w 1460"/>
                <a:gd name="T1" fmla="*/ 2 h 2"/>
                <a:gd name="T2" fmla="*/ 1460 w 1460"/>
                <a:gd name="T3" fmla="*/ 2 h 2"/>
                <a:gd name="T4" fmla="*/ 1460 w 1460"/>
                <a:gd name="T5" fmla="*/ 0 h 2"/>
                <a:gd name="T6" fmla="*/ 0 w 146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0" h="2">
                  <a:moveTo>
                    <a:pt x="0" y="2"/>
                  </a:moveTo>
                  <a:lnTo>
                    <a:pt x="1460" y="2"/>
                  </a:lnTo>
                  <a:lnTo>
                    <a:pt x="146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B00B00B-CD09-B74C-A63A-C0B7276B4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311" y="4094723"/>
              <a:ext cx="1605444" cy="5498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5FB73CAA-D5D4-8846-A042-7F6BACBC3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311" y="4094723"/>
              <a:ext cx="1605444" cy="5498"/>
            </a:xfrm>
            <a:custGeom>
              <a:avLst/>
              <a:gdLst>
                <a:gd name="T0" fmla="*/ 0 w 1460"/>
                <a:gd name="T1" fmla="*/ 5 h 5"/>
                <a:gd name="T2" fmla="*/ 1460 w 1460"/>
                <a:gd name="T3" fmla="*/ 5 h 5"/>
                <a:gd name="T4" fmla="*/ 1460 w 1460"/>
                <a:gd name="T5" fmla="*/ 0 h 5"/>
                <a:gd name="T6" fmla="*/ 0 w 146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0" h="5">
                  <a:moveTo>
                    <a:pt x="0" y="5"/>
                  </a:moveTo>
                  <a:lnTo>
                    <a:pt x="1460" y="5"/>
                  </a:lnTo>
                  <a:lnTo>
                    <a:pt x="146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97E5B94-ECB6-D34B-A3C0-368D1CF61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311" y="4240972"/>
              <a:ext cx="1605444" cy="2199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4F17AF11-170A-5E46-A7E2-5067BB71A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311" y="4240972"/>
              <a:ext cx="1605444" cy="2199"/>
            </a:xfrm>
            <a:custGeom>
              <a:avLst/>
              <a:gdLst>
                <a:gd name="T0" fmla="*/ 0 w 1460"/>
                <a:gd name="T1" fmla="*/ 2 h 2"/>
                <a:gd name="T2" fmla="*/ 1460 w 1460"/>
                <a:gd name="T3" fmla="*/ 2 h 2"/>
                <a:gd name="T4" fmla="*/ 1460 w 1460"/>
                <a:gd name="T5" fmla="*/ 0 h 2"/>
                <a:gd name="T6" fmla="*/ 0 w 146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0" h="2">
                  <a:moveTo>
                    <a:pt x="0" y="2"/>
                  </a:moveTo>
                  <a:lnTo>
                    <a:pt x="1460" y="2"/>
                  </a:lnTo>
                  <a:lnTo>
                    <a:pt x="146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50C8A96-157F-E74F-A2CA-074768133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311" y="4386122"/>
              <a:ext cx="1605444" cy="3299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3B61880-F3D2-7649-9E49-DC20012B5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311" y="4386122"/>
              <a:ext cx="1605444" cy="3299"/>
            </a:xfrm>
            <a:custGeom>
              <a:avLst/>
              <a:gdLst>
                <a:gd name="T0" fmla="*/ 0 w 1460"/>
                <a:gd name="T1" fmla="*/ 3 h 3"/>
                <a:gd name="T2" fmla="*/ 1460 w 1460"/>
                <a:gd name="T3" fmla="*/ 3 h 3"/>
                <a:gd name="T4" fmla="*/ 1460 w 1460"/>
                <a:gd name="T5" fmla="*/ 0 h 3"/>
                <a:gd name="T6" fmla="*/ 0 w 1460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0" h="3">
                  <a:moveTo>
                    <a:pt x="0" y="3"/>
                  </a:moveTo>
                  <a:lnTo>
                    <a:pt x="1460" y="3"/>
                  </a:lnTo>
                  <a:lnTo>
                    <a:pt x="146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5B3C5F6-53FE-C745-8754-47D84D76E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120" y="3341484"/>
              <a:ext cx="3299" cy="1201884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E8EBB4D2-F2FA-1F4E-85F2-3BE60B1D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120" y="3341484"/>
              <a:ext cx="3299" cy="1201884"/>
            </a:xfrm>
            <a:custGeom>
              <a:avLst/>
              <a:gdLst>
                <a:gd name="T0" fmla="*/ 3 w 3"/>
                <a:gd name="T1" fmla="*/ 1093 h 1093"/>
                <a:gd name="T2" fmla="*/ 3 w 3"/>
                <a:gd name="T3" fmla="*/ 0 h 1093"/>
                <a:gd name="T4" fmla="*/ 0 w 3"/>
                <a:gd name="T5" fmla="*/ 0 h 1093"/>
                <a:gd name="T6" fmla="*/ 0 w 3"/>
                <a:gd name="T7" fmla="*/ 1093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93">
                  <a:moveTo>
                    <a:pt x="3" y="109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09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856F030-7ABF-AD49-8B73-D85A754FC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941" y="3341484"/>
              <a:ext cx="3299" cy="1201884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D7813549-8280-0947-BB15-8B51CCE64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941" y="3341484"/>
              <a:ext cx="3299" cy="1201884"/>
            </a:xfrm>
            <a:custGeom>
              <a:avLst/>
              <a:gdLst>
                <a:gd name="T0" fmla="*/ 3 w 3"/>
                <a:gd name="T1" fmla="*/ 1093 h 1093"/>
                <a:gd name="T2" fmla="*/ 3 w 3"/>
                <a:gd name="T3" fmla="*/ 0 h 1093"/>
                <a:gd name="T4" fmla="*/ 0 w 3"/>
                <a:gd name="T5" fmla="*/ 0 h 1093"/>
                <a:gd name="T6" fmla="*/ 0 w 3"/>
                <a:gd name="T7" fmla="*/ 1093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93">
                  <a:moveTo>
                    <a:pt x="3" y="109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09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519DCC3-86EB-C54E-AD1C-77E3C77A5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995" y="3341484"/>
              <a:ext cx="3299" cy="1201884"/>
            </a:xfrm>
            <a:prstGeom prst="rect">
              <a:avLst/>
            </a:prstGeom>
            <a:solidFill>
              <a:srgbClr val="45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52E3E2EB-3621-C54A-BF2C-1A1B428A9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995" y="3341484"/>
              <a:ext cx="3299" cy="1201884"/>
            </a:xfrm>
            <a:custGeom>
              <a:avLst/>
              <a:gdLst>
                <a:gd name="T0" fmla="*/ 3 w 3"/>
                <a:gd name="T1" fmla="*/ 1093 h 1093"/>
                <a:gd name="T2" fmla="*/ 3 w 3"/>
                <a:gd name="T3" fmla="*/ 0 h 1093"/>
                <a:gd name="T4" fmla="*/ 0 w 3"/>
                <a:gd name="T5" fmla="*/ 0 h 1093"/>
                <a:gd name="T6" fmla="*/ 0 w 3"/>
                <a:gd name="T7" fmla="*/ 1093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93">
                  <a:moveTo>
                    <a:pt x="3" y="109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09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F15F4B5-8FF8-D440-97CC-75CC1277D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905" y="4672023"/>
              <a:ext cx="1587850" cy="134154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E1BFE53-659C-2647-BA67-4068DFD4A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905" y="4672023"/>
              <a:ext cx="1587850" cy="134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EEF263C-C10B-5C43-9BC6-6B06063E4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905" y="4885349"/>
              <a:ext cx="1587850" cy="134154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5B35B1D-6507-4549-89BC-53A32B43E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905" y="4885349"/>
              <a:ext cx="1587850" cy="134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7680D1D-DF8C-734A-8D20-583EA843C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905" y="5098675"/>
              <a:ext cx="846707" cy="134154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315F214-DA2C-3940-B114-9AFAC010C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164" y="3978163"/>
              <a:ext cx="1923234" cy="2310300"/>
            </a:xfrm>
            <a:custGeom>
              <a:avLst/>
              <a:gdLst>
                <a:gd name="T0" fmla="*/ 628 w 659"/>
                <a:gd name="T1" fmla="*/ 642 h 792"/>
                <a:gd name="T2" fmla="*/ 337 w 659"/>
                <a:gd name="T3" fmla="*/ 714 h 792"/>
                <a:gd name="T4" fmla="*/ 46 w 659"/>
                <a:gd name="T5" fmla="*/ 642 h 792"/>
                <a:gd name="T6" fmla="*/ 168 w 659"/>
                <a:gd name="T7" fmla="*/ 62 h 792"/>
                <a:gd name="T8" fmla="*/ 334 w 659"/>
                <a:gd name="T9" fmla="*/ 14 h 792"/>
                <a:gd name="T10" fmla="*/ 508 w 659"/>
                <a:gd name="T11" fmla="*/ 66 h 792"/>
                <a:gd name="T12" fmla="*/ 628 w 659"/>
                <a:gd name="T13" fmla="*/ 64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9" h="792">
                  <a:moveTo>
                    <a:pt x="628" y="642"/>
                  </a:moveTo>
                  <a:cubicBezTo>
                    <a:pt x="610" y="792"/>
                    <a:pt x="498" y="714"/>
                    <a:pt x="337" y="714"/>
                  </a:cubicBezTo>
                  <a:cubicBezTo>
                    <a:pt x="177" y="714"/>
                    <a:pt x="73" y="791"/>
                    <a:pt x="46" y="642"/>
                  </a:cubicBezTo>
                  <a:cubicBezTo>
                    <a:pt x="0" y="388"/>
                    <a:pt x="69" y="178"/>
                    <a:pt x="168" y="62"/>
                  </a:cubicBezTo>
                  <a:cubicBezTo>
                    <a:pt x="220" y="0"/>
                    <a:pt x="278" y="14"/>
                    <a:pt x="334" y="14"/>
                  </a:cubicBezTo>
                  <a:cubicBezTo>
                    <a:pt x="392" y="14"/>
                    <a:pt x="456" y="1"/>
                    <a:pt x="508" y="66"/>
                  </a:cubicBezTo>
                  <a:cubicBezTo>
                    <a:pt x="598" y="180"/>
                    <a:pt x="659" y="385"/>
                    <a:pt x="628" y="64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E552C8C-CB2A-FF46-BBC5-3E2093ABF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427" y="4018849"/>
              <a:ext cx="1100" cy="1100"/>
            </a:xfrm>
            <a:prstGeom prst="ellipse">
              <a:avLst/>
            </a:prstGeom>
            <a:solidFill>
              <a:srgbClr val="E7E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446C4E6E-83AD-7746-8BA2-4406CD027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261" y="4015550"/>
              <a:ext cx="837910" cy="123157"/>
            </a:xfrm>
            <a:custGeom>
              <a:avLst/>
              <a:gdLst>
                <a:gd name="T0" fmla="*/ 81 w 287"/>
                <a:gd name="T1" fmla="*/ 0 h 42"/>
                <a:gd name="T2" fmla="*/ 0 w 287"/>
                <a:gd name="T3" fmla="*/ 20 h 42"/>
                <a:gd name="T4" fmla="*/ 17 w 287"/>
                <a:gd name="T5" fmla="*/ 34 h 42"/>
                <a:gd name="T6" fmla="*/ 30 w 287"/>
                <a:gd name="T7" fmla="*/ 27 h 42"/>
                <a:gd name="T8" fmla="*/ 40 w 287"/>
                <a:gd name="T9" fmla="*/ 16 h 42"/>
                <a:gd name="T10" fmla="*/ 56 w 287"/>
                <a:gd name="T11" fmla="*/ 4 h 42"/>
                <a:gd name="T12" fmla="*/ 64 w 287"/>
                <a:gd name="T13" fmla="*/ 3 h 42"/>
                <a:gd name="T14" fmla="*/ 89 w 287"/>
                <a:gd name="T15" fmla="*/ 20 h 42"/>
                <a:gd name="T16" fmla="*/ 110 w 287"/>
                <a:gd name="T17" fmla="*/ 42 h 42"/>
                <a:gd name="T18" fmla="*/ 119 w 287"/>
                <a:gd name="T19" fmla="*/ 35 h 42"/>
                <a:gd name="T20" fmla="*/ 129 w 287"/>
                <a:gd name="T21" fmla="*/ 22 h 42"/>
                <a:gd name="T22" fmla="*/ 138 w 287"/>
                <a:gd name="T23" fmla="*/ 18 h 42"/>
                <a:gd name="T24" fmla="*/ 147 w 287"/>
                <a:gd name="T25" fmla="*/ 23 h 42"/>
                <a:gd name="T26" fmla="*/ 171 w 287"/>
                <a:gd name="T27" fmla="*/ 8 h 42"/>
                <a:gd name="T28" fmla="*/ 172 w 287"/>
                <a:gd name="T29" fmla="*/ 8 h 42"/>
                <a:gd name="T30" fmla="*/ 196 w 287"/>
                <a:gd name="T31" fmla="*/ 11 h 42"/>
                <a:gd name="T32" fmla="*/ 196 w 287"/>
                <a:gd name="T33" fmla="*/ 11 h 42"/>
                <a:gd name="T34" fmla="*/ 206 w 287"/>
                <a:gd name="T35" fmla="*/ 10 h 42"/>
                <a:gd name="T36" fmla="*/ 216 w 287"/>
                <a:gd name="T37" fmla="*/ 9 h 42"/>
                <a:gd name="T38" fmla="*/ 222 w 287"/>
                <a:gd name="T39" fmla="*/ 10 h 42"/>
                <a:gd name="T40" fmla="*/ 278 w 287"/>
                <a:gd name="T41" fmla="*/ 32 h 42"/>
                <a:gd name="T42" fmla="*/ 284 w 287"/>
                <a:gd name="T43" fmla="*/ 33 h 42"/>
                <a:gd name="T44" fmla="*/ 287 w 287"/>
                <a:gd name="T45" fmla="*/ 32 h 42"/>
                <a:gd name="T46" fmla="*/ 183 w 287"/>
                <a:gd name="T47" fmla="*/ 0 h 42"/>
                <a:gd name="T48" fmla="*/ 133 w 287"/>
                <a:gd name="T49" fmla="*/ 1 h 42"/>
                <a:gd name="T50" fmla="*/ 133 w 287"/>
                <a:gd name="T51" fmla="*/ 1 h 42"/>
                <a:gd name="T52" fmla="*/ 133 w 287"/>
                <a:gd name="T53" fmla="*/ 1 h 42"/>
                <a:gd name="T54" fmla="*/ 81 w 287"/>
                <a:gd name="T5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7" h="42">
                  <a:moveTo>
                    <a:pt x="81" y="0"/>
                  </a:moveTo>
                  <a:cubicBezTo>
                    <a:pt x="54" y="0"/>
                    <a:pt x="26" y="3"/>
                    <a:pt x="0" y="20"/>
                  </a:cubicBezTo>
                  <a:cubicBezTo>
                    <a:pt x="2" y="27"/>
                    <a:pt x="9" y="34"/>
                    <a:pt x="17" y="34"/>
                  </a:cubicBezTo>
                  <a:cubicBezTo>
                    <a:pt x="21" y="34"/>
                    <a:pt x="26" y="32"/>
                    <a:pt x="30" y="27"/>
                  </a:cubicBezTo>
                  <a:cubicBezTo>
                    <a:pt x="33" y="24"/>
                    <a:pt x="36" y="20"/>
                    <a:pt x="40" y="16"/>
                  </a:cubicBezTo>
                  <a:cubicBezTo>
                    <a:pt x="44" y="12"/>
                    <a:pt x="49" y="6"/>
                    <a:pt x="56" y="4"/>
                  </a:cubicBezTo>
                  <a:cubicBezTo>
                    <a:pt x="59" y="3"/>
                    <a:pt x="61" y="3"/>
                    <a:pt x="64" y="3"/>
                  </a:cubicBezTo>
                  <a:cubicBezTo>
                    <a:pt x="75" y="3"/>
                    <a:pt x="83" y="10"/>
                    <a:pt x="89" y="20"/>
                  </a:cubicBezTo>
                  <a:cubicBezTo>
                    <a:pt x="94" y="28"/>
                    <a:pt x="102" y="42"/>
                    <a:pt x="110" y="42"/>
                  </a:cubicBezTo>
                  <a:cubicBezTo>
                    <a:pt x="113" y="42"/>
                    <a:pt x="116" y="40"/>
                    <a:pt x="119" y="35"/>
                  </a:cubicBezTo>
                  <a:cubicBezTo>
                    <a:pt x="122" y="31"/>
                    <a:pt x="125" y="25"/>
                    <a:pt x="129" y="22"/>
                  </a:cubicBezTo>
                  <a:cubicBezTo>
                    <a:pt x="132" y="19"/>
                    <a:pt x="135" y="18"/>
                    <a:pt x="138" y="18"/>
                  </a:cubicBezTo>
                  <a:cubicBezTo>
                    <a:pt x="141" y="18"/>
                    <a:pt x="144" y="20"/>
                    <a:pt x="147" y="23"/>
                  </a:cubicBezTo>
                  <a:cubicBezTo>
                    <a:pt x="153" y="15"/>
                    <a:pt x="160" y="8"/>
                    <a:pt x="171" y="8"/>
                  </a:cubicBezTo>
                  <a:cubicBezTo>
                    <a:pt x="171" y="8"/>
                    <a:pt x="172" y="8"/>
                    <a:pt x="172" y="8"/>
                  </a:cubicBezTo>
                  <a:cubicBezTo>
                    <a:pt x="180" y="8"/>
                    <a:pt x="188" y="11"/>
                    <a:pt x="196" y="11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200" y="11"/>
                    <a:pt x="203" y="10"/>
                    <a:pt x="206" y="10"/>
                  </a:cubicBezTo>
                  <a:cubicBezTo>
                    <a:pt x="209" y="10"/>
                    <a:pt x="213" y="9"/>
                    <a:pt x="216" y="9"/>
                  </a:cubicBezTo>
                  <a:cubicBezTo>
                    <a:pt x="218" y="9"/>
                    <a:pt x="220" y="9"/>
                    <a:pt x="222" y="10"/>
                  </a:cubicBezTo>
                  <a:cubicBezTo>
                    <a:pt x="242" y="13"/>
                    <a:pt x="258" y="26"/>
                    <a:pt x="278" y="32"/>
                  </a:cubicBezTo>
                  <a:cubicBezTo>
                    <a:pt x="280" y="32"/>
                    <a:pt x="282" y="33"/>
                    <a:pt x="284" y="33"/>
                  </a:cubicBezTo>
                  <a:cubicBezTo>
                    <a:pt x="285" y="33"/>
                    <a:pt x="286" y="33"/>
                    <a:pt x="287" y="32"/>
                  </a:cubicBezTo>
                  <a:cubicBezTo>
                    <a:pt x="255" y="4"/>
                    <a:pt x="219" y="0"/>
                    <a:pt x="183" y="0"/>
                  </a:cubicBezTo>
                  <a:cubicBezTo>
                    <a:pt x="166" y="0"/>
                    <a:pt x="149" y="1"/>
                    <a:pt x="133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16" y="1"/>
                    <a:pt x="98" y="0"/>
                    <a:pt x="8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4072B865-7A5A-A746-AB7D-00FE0BDC2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3961" y="5839818"/>
              <a:ext cx="93468" cy="233119"/>
            </a:xfrm>
            <a:custGeom>
              <a:avLst/>
              <a:gdLst>
                <a:gd name="T0" fmla="*/ 31 w 32"/>
                <a:gd name="T1" fmla="*/ 6 h 80"/>
                <a:gd name="T2" fmla="*/ 0 w 32"/>
                <a:gd name="T3" fmla="*/ 80 h 80"/>
                <a:gd name="T4" fmla="*/ 0 w 32"/>
                <a:gd name="T5" fmla="*/ 80 h 80"/>
                <a:gd name="T6" fmla="*/ 31 w 32"/>
                <a:gd name="T7" fmla="*/ 6 h 80"/>
                <a:gd name="T8" fmla="*/ 31 w 32"/>
                <a:gd name="T9" fmla="*/ 6 h 80"/>
                <a:gd name="T10" fmla="*/ 31 w 32"/>
                <a:gd name="T11" fmla="*/ 6 h 80"/>
                <a:gd name="T12" fmla="*/ 31 w 32"/>
                <a:gd name="T13" fmla="*/ 6 h 80"/>
                <a:gd name="T14" fmla="*/ 31 w 32"/>
                <a:gd name="T15" fmla="*/ 5 h 80"/>
                <a:gd name="T16" fmla="*/ 31 w 32"/>
                <a:gd name="T17" fmla="*/ 6 h 80"/>
                <a:gd name="T18" fmla="*/ 31 w 32"/>
                <a:gd name="T19" fmla="*/ 5 h 80"/>
                <a:gd name="T20" fmla="*/ 31 w 32"/>
                <a:gd name="T21" fmla="*/ 5 h 80"/>
                <a:gd name="T22" fmla="*/ 31 w 32"/>
                <a:gd name="T23" fmla="*/ 5 h 80"/>
                <a:gd name="T24" fmla="*/ 31 w 32"/>
                <a:gd name="T25" fmla="*/ 5 h 80"/>
                <a:gd name="T26" fmla="*/ 32 w 32"/>
                <a:gd name="T27" fmla="*/ 4 h 80"/>
                <a:gd name="T28" fmla="*/ 31 w 32"/>
                <a:gd name="T29" fmla="*/ 4 h 80"/>
                <a:gd name="T30" fmla="*/ 32 w 32"/>
                <a:gd name="T31" fmla="*/ 4 h 80"/>
                <a:gd name="T32" fmla="*/ 32 w 32"/>
                <a:gd name="T33" fmla="*/ 3 h 80"/>
                <a:gd name="T34" fmla="*/ 32 w 32"/>
                <a:gd name="T35" fmla="*/ 3 h 80"/>
                <a:gd name="T36" fmla="*/ 32 w 32"/>
                <a:gd name="T37" fmla="*/ 3 h 80"/>
                <a:gd name="T38" fmla="*/ 32 w 32"/>
                <a:gd name="T39" fmla="*/ 2 h 80"/>
                <a:gd name="T40" fmla="*/ 32 w 32"/>
                <a:gd name="T41" fmla="*/ 3 h 80"/>
                <a:gd name="T42" fmla="*/ 32 w 32"/>
                <a:gd name="T43" fmla="*/ 2 h 80"/>
                <a:gd name="T44" fmla="*/ 32 w 32"/>
                <a:gd name="T45" fmla="*/ 1 h 80"/>
                <a:gd name="T46" fmla="*/ 32 w 32"/>
                <a:gd name="T47" fmla="*/ 2 h 80"/>
                <a:gd name="T48" fmla="*/ 32 w 32"/>
                <a:gd name="T49" fmla="*/ 1 h 80"/>
                <a:gd name="T50" fmla="*/ 32 w 32"/>
                <a:gd name="T51" fmla="*/ 1 h 80"/>
                <a:gd name="T52" fmla="*/ 32 w 32"/>
                <a:gd name="T53" fmla="*/ 1 h 80"/>
                <a:gd name="T54" fmla="*/ 32 w 32"/>
                <a:gd name="T55" fmla="*/ 1 h 80"/>
                <a:gd name="T56" fmla="*/ 32 w 32"/>
                <a:gd name="T57" fmla="*/ 0 h 80"/>
                <a:gd name="T58" fmla="*/ 32 w 32"/>
                <a:gd name="T59" fmla="*/ 0 h 80"/>
                <a:gd name="T60" fmla="*/ 32 w 32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80">
                  <a:moveTo>
                    <a:pt x="31" y="6"/>
                  </a:moveTo>
                  <a:cubicBezTo>
                    <a:pt x="26" y="44"/>
                    <a:pt x="16" y="66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6" y="66"/>
                    <a:pt x="26" y="44"/>
                    <a:pt x="31" y="6"/>
                  </a:cubicBezTo>
                  <a:moveTo>
                    <a:pt x="31" y="6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moveTo>
                    <a:pt x="31" y="5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5"/>
                  </a:cubicBezTo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moveTo>
                    <a:pt x="32" y="4"/>
                  </a:moveTo>
                  <a:cubicBezTo>
                    <a:pt x="32" y="4"/>
                    <a:pt x="31" y="4"/>
                    <a:pt x="31" y="4"/>
                  </a:cubicBezTo>
                  <a:cubicBezTo>
                    <a:pt x="31" y="4"/>
                    <a:pt x="32" y="4"/>
                    <a:pt x="32" y="4"/>
                  </a:cubicBezTo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moveTo>
                    <a:pt x="32" y="2"/>
                  </a:moveTo>
                  <a:cubicBezTo>
                    <a:pt x="32" y="2"/>
                    <a:pt x="32" y="3"/>
                    <a:pt x="32" y="3"/>
                  </a:cubicBezTo>
                  <a:cubicBezTo>
                    <a:pt x="32" y="3"/>
                    <a:pt x="32" y="2"/>
                    <a:pt x="32" y="2"/>
                  </a:cubicBezTo>
                  <a:moveTo>
                    <a:pt x="32" y="1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1"/>
                  </a:cubicBezTo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E7E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06FCF83-836E-F348-88EE-C1D1CF34CD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7923" y="6060842"/>
              <a:ext cx="1336037" cy="58280"/>
            </a:xfrm>
            <a:custGeom>
              <a:avLst/>
              <a:gdLst>
                <a:gd name="T0" fmla="*/ 401 w 458"/>
                <a:gd name="T1" fmla="*/ 20 h 20"/>
                <a:gd name="T2" fmla="*/ 401 w 458"/>
                <a:gd name="T3" fmla="*/ 20 h 20"/>
                <a:gd name="T4" fmla="*/ 401 w 458"/>
                <a:gd name="T5" fmla="*/ 20 h 20"/>
                <a:gd name="T6" fmla="*/ 401 w 458"/>
                <a:gd name="T7" fmla="*/ 20 h 20"/>
                <a:gd name="T8" fmla="*/ 0 w 458"/>
                <a:gd name="T9" fmla="*/ 20 h 20"/>
                <a:gd name="T10" fmla="*/ 0 w 458"/>
                <a:gd name="T11" fmla="*/ 20 h 20"/>
                <a:gd name="T12" fmla="*/ 0 w 458"/>
                <a:gd name="T13" fmla="*/ 20 h 20"/>
                <a:gd name="T14" fmla="*/ 0 w 458"/>
                <a:gd name="T15" fmla="*/ 20 h 20"/>
                <a:gd name="T16" fmla="*/ 24 w 458"/>
                <a:gd name="T17" fmla="*/ 19 h 20"/>
                <a:gd name="T18" fmla="*/ 0 w 458"/>
                <a:gd name="T19" fmla="*/ 20 h 20"/>
                <a:gd name="T20" fmla="*/ 24 w 458"/>
                <a:gd name="T21" fmla="*/ 19 h 20"/>
                <a:gd name="T22" fmla="*/ 458 w 458"/>
                <a:gd name="T23" fmla="*/ 4 h 20"/>
                <a:gd name="T24" fmla="*/ 401 w 458"/>
                <a:gd name="T25" fmla="*/ 20 h 20"/>
                <a:gd name="T26" fmla="*/ 458 w 458"/>
                <a:gd name="T27" fmla="*/ 4 h 20"/>
                <a:gd name="T28" fmla="*/ 458 w 458"/>
                <a:gd name="T29" fmla="*/ 4 h 20"/>
                <a:gd name="T30" fmla="*/ 198 w 458"/>
                <a:gd name="T31" fmla="*/ 0 h 20"/>
                <a:gd name="T32" fmla="*/ 379 w 458"/>
                <a:gd name="T33" fmla="*/ 19 h 20"/>
                <a:gd name="T34" fmla="*/ 198 w 458"/>
                <a:gd name="T3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8" h="20">
                  <a:moveTo>
                    <a:pt x="401" y="20"/>
                  </a:moveTo>
                  <a:cubicBezTo>
                    <a:pt x="401" y="20"/>
                    <a:pt x="401" y="20"/>
                    <a:pt x="401" y="20"/>
                  </a:cubicBezTo>
                  <a:cubicBezTo>
                    <a:pt x="401" y="20"/>
                    <a:pt x="401" y="20"/>
                    <a:pt x="401" y="20"/>
                  </a:cubicBezTo>
                  <a:cubicBezTo>
                    <a:pt x="401" y="20"/>
                    <a:pt x="401" y="20"/>
                    <a:pt x="40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24" y="19"/>
                  </a:moveTo>
                  <a:cubicBezTo>
                    <a:pt x="16" y="19"/>
                    <a:pt x="8" y="20"/>
                    <a:pt x="0" y="20"/>
                  </a:cubicBezTo>
                  <a:cubicBezTo>
                    <a:pt x="8" y="20"/>
                    <a:pt x="16" y="19"/>
                    <a:pt x="24" y="19"/>
                  </a:cubicBezTo>
                  <a:moveTo>
                    <a:pt x="458" y="4"/>
                  </a:moveTo>
                  <a:cubicBezTo>
                    <a:pt x="443" y="16"/>
                    <a:pt x="424" y="20"/>
                    <a:pt x="401" y="20"/>
                  </a:cubicBezTo>
                  <a:cubicBezTo>
                    <a:pt x="424" y="20"/>
                    <a:pt x="443" y="16"/>
                    <a:pt x="458" y="4"/>
                  </a:cubicBezTo>
                  <a:cubicBezTo>
                    <a:pt x="458" y="4"/>
                    <a:pt x="458" y="4"/>
                    <a:pt x="458" y="4"/>
                  </a:cubicBezTo>
                  <a:moveTo>
                    <a:pt x="198" y="0"/>
                  </a:moveTo>
                  <a:cubicBezTo>
                    <a:pt x="269" y="0"/>
                    <a:pt x="331" y="15"/>
                    <a:pt x="379" y="19"/>
                  </a:cubicBezTo>
                  <a:cubicBezTo>
                    <a:pt x="331" y="15"/>
                    <a:pt x="269" y="0"/>
                    <a:pt x="198" y="0"/>
                  </a:cubicBezTo>
                </a:path>
              </a:pathLst>
            </a:custGeom>
            <a:solidFill>
              <a:srgbClr val="79A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3C972FE4-EE22-2842-A39B-335BB75D9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6317" y="5848615"/>
              <a:ext cx="0" cy="5498"/>
            </a:xfrm>
            <a:custGeom>
              <a:avLst/>
              <a:gdLst>
                <a:gd name="T0" fmla="*/ 1 h 2"/>
                <a:gd name="T1" fmla="*/ 2 h 2"/>
                <a:gd name="T2" fmla="*/ 1 h 2"/>
                <a:gd name="T3" fmla="*/ 1 h 2"/>
                <a:gd name="T4" fmla="*/ 1 h 2"/>
                <a:gd name="T5" fmla="*/ 1 h 2"/>
                <a:gd name="T6" fmla="*/ 0 h 2"/>
                <a:gd name="T7" fmla="*/ 0 h 2"/>
                <a:gd name="T8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2D4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A8BA78F5-D0B0-E64B-B6E8-DF968ABD8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850" y="4549965"/>
              <a:ext cx="1817670" cy="1569157"/>
            </a:xfrm>
            <a:custGeom>
              <a:avLst/>
              <a:gdLst>
                <a:gd name="T0" fmla="*/ 32 w 623"/>
                <a:gd name="T1" fmla="*/ 445 h 538"/>
                <a:gd name="T2" fmla="*/ 32 w 623"/>
                <a:gd name="T3" fmla="*/ 446 h 538"/>
                <a:gd name="T4" fmla="*/ 32 w 623"/>
                <a:gd name="T5" fmla="*/ 446 h 538"/>
                <a:gd name="T6" fmla="*/ 32 w 623"/>
                <a:gd name="T7" fmla="*/ 447 h 538"/>
                <a:gd name="T8" fmla="*/ 125 w 623"/>
                <a:gd name="T9" fmla="*/ 538 h 538"/>
                <a:gd name="T10" fmla="*/ 149 w 623"/>
                <a:gd name="T11" fmla="*/ 537 h 538"/>
                <a:gd name="T12" fmla="*/ 323 w 623"/>
                <a:gd name="T13" fmla="*/ 518 h 538"/>
                <a:gd name="T14" fmla="*/ 526 w 623"/>
                <a:gd name="T15" fmla="*/ 538 h 538"/>
                <a:gd name="T16" fmla="*/ 526 w 623"/>
                <a:gd name="T17" fmla="*/ 538 h 538"/>
                <a:gd name="T18" fmla="*/ 614 w 623"/>
                <a:gd name="T19" fmla="*/ 448 h 538"/>
                <a:gd name="T20" fmla="*/ 614 w 623"/>
                <a:gd name="T21" fmla="*/ 448 h 538"/>
                <a:gd name="T22" fmla="*/ 614 w 623"/>
                <a:gd name="T23" fmla="*/ 447 h 538"/>
                <a:gd name="T24" fmla="*/ 614 w 623"/>
                <a:gd name="T25" fmla="*/ 447 h 538"/>
                <a:gd name="T26" fmla="*/ 614 w 623"/>
                <a:gd name="T27" fmla="*/ 446 h 538"/>
                <a:gd name="T28" fmla="*/ 615 w 623"/>
                <a:gd name="T29" fmla="*/ 445 h 538"/>
                <a:gd name="T30" fmla="*/ 615 w 623"/>
                <a:gd name="T31" fmla="*/ 445 h 538"/>
                <a:gd name="T32" fmla="*/ 615 w 623"/>
                <a:gd name="T33" fmla="*/ 444 h 538"/>
                <a:gd name="T34" fmla="*/ 615 w 623"/>
                <a:gd name="T35" fmla="*/ 443 h 538"/>
                <a:gd name="T36" fmla="*/ 615 w 623"/>
                <a:gd name="T37" fmla="*/ 442 h 538"/>
                <a:gd name="T38" fmla="*/ 622 w 623"/>
                <a:gd name="T39" fmla="*/ 306 h 538"/>
                <a:gd name="T40" fmla="*/ 501 w 623"/>
                <a:gd name="T41" fmla="*/ 419 h 538"/>
                <a:gd name="T42" fmla="*/ 457 w 623"/>
                <a:gd name="T43" fmla="*/ 442 h 538"/>
                <a:gd name="T44" fmla="*/ 433 w 623"/>
                <a:gd name="T45" fmla="*/ 427 h 538"/>
                <a:gd name="T46" fmla="*/ 399 w 623"/>
                <a:gd name="T47" fmla="*/ 444 h 538"/>
                <a:gd name="T48" fmla="*/ 371 w 623"/>
                <a:gd name="T49" fmla="*/ 410 h 538"/>
                <a:gd name="T50" fmla="*/ 339 w 623"/>
                <a:gd name="T51" fmla="*/ 439 h 538"/>
                <a:gd name="T52" fmla="*/ 331 w 623"/>
                <a:gd name="T53" fmla="*/ 439 h 538"/>
                <a:gd name="T54" fmla="*/ 303 w 623"/>
                <a:gd name="T55" fmla="*/ 397 h 538"/>
                <a:gd name="T56" fmla="*/ 270 w 623"/>
                <a:gd name="T57" fmla="*/ 435 h 538"/>
                <a:gd name="T58" fmla="*/ 227 w 623"/>
                <a:gd name="T59" fmla="*/ 312 h 538"/>
                <a:gd name="T60" fmla="*/ 141 w 623"/>
                <a:gd name="T61" fmla="*/ 406 h 538"/>
                <a:gd name="T62" fmla="*/ 73 w 623"/>
                <a:gd name="T63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3" h="538">
                  <a:moveTo>
                    <a:pt x="73" y="0"/>
                  </a:moveTo>
                  <a:cubicBezTo>
                    <a:pt x="24" y="116"/>
                    <a:pt x="0" y="270"/>
                    <a:pt x="32" y="445"/>
                  </a:cubicBezTo>
                  <a:cubicBezTo>
                    <a:pt x="32" y="445"/>
                    <a:pt x="32" y="445"/>
                    <a:pt x="32" y="445"/>
                  </a:cubicBezTo>
                  <a:cubicBezTo>
                    <a:pt x="32" y="445"/>
                    <a:pt x="32" y="446"/>
                    <a:pt x="32" y="446"/>
                  </a:cubicBezTo>
                  <a:cubicBezTo>
                    <a:pt x="32" y="446"/>
                    <a:pt x="32" y="446"/>
                    <a:pt x="32" y="446"/>
                  </a:cubicBezTo>
                  <a:cubicBezTo>
                    <a:pt x="32" y="446"/>
                    <a:pt x="32" y="446"/>
                    <a:pt x="32" y="446"/>
                  </a:cubicBezTo>
                  <a:cubicBezTo>
                    <a:pt x="32" y="446"/>
                    <a:pt x="32" y="446"/>
                    <a:pt x="32" y="446"/>
                  </a:cubicBezTo>
                  <a:cubicBezTo>
                    <a:pt x="32" y="447"/>
                    <a:pt x="32" y="447"/>
                    <a:pt x="32" y="447"/>
                  </a:cubicBezTo>
                  <a:cubicBezTo>
                    <a:pt x="46" y="520"/>
                    <a:pt x="77" y="538"/>
                    <a:pt x="125" y="538"/>
                  </a:cubicBezTo>
                  <a:cubicBezTo>
                    <a:pt x="125" y="538"/>
                    <a:pt x="125" y="538"/>
                    <a:pt x="125" y="538"/>
                  </a:cubicBezTo>
                  <a:cubicBezTo>
                    <a:pt x="125" y="538"/>
                    <a:pt x="125" y="538"/>
                    <a:pt x="125" y="538"/>
                  </a:cubicBezTo>
                  <a:cubicBezTo>
                    <a:pt x="133" y="538"/>
                    <a:pt x="141" y="537"/>
                    <a:pt x="149" y="537"/>
                  </a:cubicBezTo>
                  <a:cubicBezTo>
                    <a:pt x="195" y="532"/>
                    <a:pt x="254" y="518"/>
                    <a:pt x="323" y="518"/>
                  </a:cubicBezTo>
                  <a:cubicBezTo>
                    <a:pt x="323" y="518"/>
                    <a:pt x="323" y="518"/>
                    <a:pt x="323" y="518"/>
                  </a:cubicBezTo>
                  <a:cubicBezTo>
                    <a:pt x="394" y="518"/>
                    <a:pt x="456" y="533"/>
                    <a:pt x="504" y="537"/>
                  </a:cubicBezTo>
                  <a:cubicBezTo>
                    <a:pt x="511" y="538"/>
                    <a:pt x="519" y="538"/>
                    <a:pt x="526" y="538"/>
                  </a:cubicBezTo>
                  <a:cubicBezTo>
                    <a:pt x="526" y="538"/>
                    <a:pt x="526" y="538"/>
                    <a:pt x="526" y="538"/>
                  </a:cubicBezTo>
                  <a:cubicBezTo>
                    <a:pt x="526" y="538"/>
                    <a:pt x="526" y="538"/>
                    <a:pt x="526" y="538"/>
                  </a:cubicBezTo>
                  <a:cubicBezTo>
                    <a:pt x="549" y="538"/>
                    <a:pt x="568" y="534"/>
                    <a:pt x="583" y="522"/>
                  </a:cubicBezTo>
                  <a:cubicBezTo>
                    <a:pt x="599" y="508"/>
                    <a:pt x="609" y="486"/>
                    <a:pt x="614" y="448"/>
                  </a:cubicBezTo>
                  <a:cubicBezTo>
                    <a:pt x="614" y="448"/>
                    <a:pt x="614" y="448"/>
                    <a:pt x="614" y="448"/>
                  </a:cubicBezTo>
                  <a:cubicBezTo>
                    <a:pt x="614" y="448"/>
                    <a:pt x="614" y="448"/>
                    <a:pt x="614" y="448"/>
                  </a:cubicBezTo>
                  <a:cubicBezTo>
                    <a:pt x="614" y="448"/>
                    <a:pt x="614" y="448"/>
                    <a:pt x="614" y="448"/>
                  </a:cubicBezTo>
                  <a:cubicBezTo>
                    <a:pt x="614" y="448"/>
                    <a:pt x="614" y="448"/>
                    <a:pt x="614" y="447"/>
                  </a:cubicBezTo>
                  <a:cubicBezTo>
                    <a:pt x="614" y="447"/>
                    <a:pt x="614" y="447"/>
                    <a:pt x="614" y="447"/>
                  </a:cubicBezTo>
                  <a:cubicBezTo>
                    <a:pt x="614" y="447"/>
                    <a:pt x="614" y="447"/>
                    <a:pt x="614" y="447"/>
                  </a:cubicBezTo>
                  <a:cubicBezTo>
                    <a:pt x="614" y="447"/>
                    <a:pt x="614" y="447"/>
                    <a:pt x="614" y="446"/>
                  </a:cubicBezTo>
                  <a:cubicBezTo>
                    <a:pt x="614" y="446"/>
                    <a:pt x="614" y="446"/>
                    <a:pt x="614" y="446"/>
                  </a:cubicBezTo>
                  <a:cubicBezTo>
                    <a:pt x="614" y="446"/>
                    <a:pt x="615" y="446"/>
                    <a:pt x="615" y="446"/>
                  </a:cubicBezTo>
                  <a:cubicBezTo>
                    <a:pt x="615" y="446"/>
                    <a:pt x="615" y="446"/>
                    <a:pt x="615" y="445"/>
                  </a:cubicBezTo>
                  <a:cubicBezTo>
                    <a:pt x="615" y="445"/>
                    <a:pt x="615" y="445"/>
                    <a:pt x="615" y="445"/>
                  </a:cubicBezTo>
                  <a:cubicBezTo>
                    <a:pt x="615" y="445"/>
                    <a:pt x="615" y="445"/>
                    <a:pt x="615" y="445"/>
                  </a:cubicBezTo>
                  <a:cubicBezTo>
                    <a:pt x="615" y="445"/>
                    <a:pt x="615" y="444"/>
                    <a:pt x="615" y="444"/>
                  </a:cubicBezTo>
                  <a:cubicBezTo>
                    <a:pt x="615" y="444"/>
                    <a:pt x="615" y="444"/>
                    <a:pt x="615" y="444"/>
                  </a:cubicBezTo>
                  <a:cubicBezTo>
                    <a:pt x="615" y="444"/>
                    <a:pt x="615" y="444"/>
                    <a:pt x="615" y="443"/>
                  </a:cubicBezTo>
                  <a:cubicBezTo>
                    <a:pt x="615" y="443"/>
                    <a:pt x="615" y="443"/>
                    <a:pt x="615" y="443"/>
                  </a:cubicBezTo>
                  <a:cubicBezTo>
                    <a:pt x="615" y="443"/>
                    <a:pt x="615" y="443"/>
                    <a:pt x="615" y="443"/>
                  </a:cubicBezTo>
                  <a:cubicBezTo>
                    <a:pt x="615" y="443"/>
                    <a:pt x="615" y="443"/>
                    <a:pt x="615" y="442"/>
                  </a:cubicBezTo>
                  <a:cubicBezTo>
                    <a:pt x="615" y="442"/>
                    <a:pt x="615" y="442"/>
                    <a:pt x="615" y="442"/>
                  </a:cubicBezTo>
                  <a:cubicBezTo>
                    <a:pt x="620" y="395"/>
                    <a:pt x="623" y="350"/>
                    <a:pt x="622" y="306"/>
                  </a:cubicBezTo>
                  <a:cubicBezTo>
                    <a:pt x="616" y="317"/>
                    <a:pt x="610" y="327"/>
                    <a:pt x="602" y="337"/>
                  </a:cubicBezTo>
                  <a:cubicBezTo>
                    <a:pt x="575" y="372"/>
                    <a:pt x="542" y="401"/>
                    <a:pt x="501" y="419"/>
                  </a:cubicBezTo>
                  <a:cubicBezTo>
                    <a:pt x="492" y="423"/>
                    <a:pt x="481" y="424"/>
                    <a:pt x="474" y="432"/>
                  </a:cubicBezTo>
                  <a:cubicBezTo>
                    <a:pt x="470" y="436"/>
                    <a:pt x="464" y="442"/>
                    <a:pt x="457" y="442"/>
                  </a:cubicBezTo>
                  <a:cubicBezTo>
                    <a:pt x="452" y="442"/>
                    <a:pt x="448" y="436"/>
                    <a:pt x="445" y="433"/>
                  </a:cubicBezTo>
                  <a:cubicBezTo>
                    <a:pt x="442" y="429"/>
                    <a:pt x="438" y="427"/>
                    <a:pt x="433" y="427"/>
                  </a:cubicBezTo>
                  <a:cubicBezTo>
                    <a:pt x="422" y="427"/>
                    <a:pt x="409" y="437"/>
                    <a:pt x="403" y="443"/>
                  </a:cubicBezTo>
                  <a:cubicBezTo>
                    <a:pt x="402" y="444"/>
                    <a:pt x="401" y="444"/>
                    <a:pt x="399" y="444"/>
                  </a:cubicBezTo>
                  <a:cubicBezTo>
                    <a:pt x="398" y="444"/>
                    <a:pt x="396" y="443"/>
                    <a:pt x="396" y="442"/>
                  </a:cubicBezTo>
                  <a:cubicBezTo>
                    <a:pt x="390" y="432"/>
                    <a:pt x="383" y="410"/>
                    <a:pt x="371" y="410"/>
                  </a:cubicBezTo>
                  <a:cubicBezTo>
                    <a:pt x="368" y="410"/>
                    <a:pt x="365" y="411"/>
                    <a:pt x="361" y="414"/>
                  </a:cubicBezTo>
                  <a:cubicBezTo>
                    <a:pt x="352" y="420"/>
                    <a:pt x="344" y="429"/>
                    <a:pt x="339" y="439"/>
                  </a:cubicBezTo>
                  <a:cubicBezTo>
                    <a:pt x="338" y="441"/>
                    <a:pt x="337" y="442"/>
                    <a:pt x="335" y="442"/>
                  </a:cubicBezTo>
                  <a:cubicBezTo>
                    <a:pt x="334" y="442"/>
                    <a:pt x="332" y="441"/>
                    <a:pt x="331" y="439"/>
                  </a:cubicBezTo>
                  <a:cubicBezTo>
                    <a:pt x="323" y="427"/>
                    <a:pt x="320" y="411"/>
                    <a:pt x="310" y="401"/>
                  </a:cubicBezTo>
                  <a:cubicBezTo>
                    <a:pt x="307" y="398"/>
                    <a:pt x="305" y="397"/>
                    <a:pt x="303" y="397"/>
                  </a:cubicBezTo>
                  <a:cubicBezTo>
                    <a:pt x="293" y="397"/>
                    <a:pt x="291" y="422"/>
                    <a:pt x="289" y="425"/>
                  </a:cubicBezTo>
                  <a:cubicBezTo>
                    <a:pt x="284" y="432"/>
                    <a:pt x="277" y="435"/>
                    <a:pt x="270" y="435"/>
                  </a:cubicBezTo>
                  <a:cubicBezTo>
                    <a:pt x="264" y="435"/>
                    <a:pt x="257" y="432"/>
                    <a:pt x="252" y="428"/>
                  </a:cubicBezTo>
                  <a:cubicBezTo>
                    <a:pt x="222" y="399"/>
                    <a:pt x="235" y="350"/>
                    <a:pt x="227" y="312"/>
                  </a:cubicBezTo>
                  <a:cubicBezTo>
                    <a:pt x="206" y="348"/>
                    <a:pt x="189" y="406"/>
                    <a:pt x="142" y="406"/>
                  </a:cubicBezTo>
                  <a:cubicBezTo>
                    <a:pt x="142" y="406"/>
                    <a:pt x="141" y="406"/>
                    <a:pt x="141" y="406"/>
                  </a:cubicBezTo>
                  <a:cubicBezTo>
                    <a:pt x="99" y="406"/>
                    <a:pt x="79" y="338"/>
                    <a:pt x="72" y="306"/>
                  </a:cubicBezTo>
                  <a:cubicBezTo>
                    <a:pt x="53" y="207"/>
                    <a:pt x="53" y="101"/>
                    <a:pt x="7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A1C8DBD-93B1-2843-BAF5-14081A2B5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0008" y="3911086"/>
              <a:ext cx="499227" cy="104464"/>
            </a:xfrm>
            <a:prstGeom prst="rect">
              <a:avLst/>
            </a:prstGeom>
            <a:solidFill>
              <a:srgbClr val="FD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EEBF5FF-E329-E249-9525-AFCA5BBEC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0008" y="3911086"/>
              <a:ext cx="499227" cy="104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950F1961-C3FB-814F-BE16-C7F34739A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008" y="3911086"/>
              <a:ext cx="499227" cy="104464"/>
            </a:xfrm>
            <a:custGeom>
              <a:avLst/>
              <a:gdLst>
                <a:gd name="T0" fmla="*/ 23 w 171"/>
                <a:gd name="T1" fmla="*/ 0 h 36"/>
                <a:gd name="T2" fmla="*/ 0 w 171"/>
                <a:gd name="T3" fmla="*/ 0 h 36"/>
                <a:gd name="T4" fmla="*/ 0 w 171"/>
                <a:gd name="T5" fmla="*/ 36 h 36"/>
                <a:gd name="T6" fmla="*/ 171 w 171"/>
                <a:gd name="T7" fmla="*/ 36 h 36"/>
                <a:gd name="T8" fmla="*/ 171 w 171"/>
                <a:gd name="T9" fmla="*/ 19 h 36"/>
                <a:gd name="T10" fmla="*/ 114 w 171"/>
                <a:gd name="T11" fmla="*/ 22 h 36"/>
                <a:gd name="T12" fmla="*/ 23 w 171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36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55" y="21"/>
                    <a:pt x="134" y="22"/>
                    <a:pt x="114" y="22"/>
                  </a:cubicBezTo>
                  <a:cubicBezTo>
                    <a:pt x="70" y="22"/>
                    <a:pt x="28" y="16"/>
                    <a:pt x="23" y="0"/>
                  </a:cubicBezTo>
                </a:path>
              </a:pathLst>
            </a:custGeom>
            <a:solidFill>
              <a:srgbClr val="E6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DDD9AF98-7CD7-5A4E-83C5-A71943D4C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329" y="3362376"/>
              <a:ext cx="1023745" cy="548710"/>
            </a:xfrm>
            <a:custGeom>
              <a:avLst/>
              <a:gdLst>
                <a:gd name="T0" fmla="*/ 351 w 351"/>
                <a:gd name="T1" fmla="*/ 57 h 188"/>
                <a:gd name="T2" fmla="*/ 317 w 351"/>
                <a:gd name="T3" fmla="*/ 36 h 188"/>
                <a:gd name="T4" fmla="*/ 247 w 351"/>
                <a:gd name="T5" fmla="*/ 24 h 188"/>
                <a:gd name="T6" fmla="*/ 176 w 351"/>
                <a:gd name="T7" fmla="*/ 17 h 188"/>
                <a:gd name="T8" fmla="*/ 39 w 351"/>
                <a:gd name="T9" fmla="*/ 54 h 188"/>
                <a:gd name="T10" fmla="*/ 0 w 351"/>
                <a:gd name="T11" fmla="*/ 52 h 188"/>
                <a:gd name="T12" fmla="*/ 120 w 351"/>
                <a:gd name="T13" fmla="*/ 188 h 188"/>
                <a:gd name="T14" fmla="*/ 291 w 351"/>
                <a:gd name="T15" fmla="*/ 188 h 188"/>
                <a:gd name="T16" fmla="*/ 351 w 351"/>
                <a:gd name="T17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188">
                  <a:moveTo>
                    <a:pt x="351" y="57"/>
                  </a:moveTo>
                  <a:cubicBezTo>
                    <a:pt x="351" y="57"/>
                    <a:pt x="351" y="19"/>
                    <a:pt x="317" y="36"/>
                  </a:cubicBezTo>
                  <a:cubicBezTo>
                    <a:pt x="297" y="46"/>
                    <a:pt x="272" y="35"/>
                    <a:pt x="247" y="24"/>
                  </a:cubicBezTo>
                  <a:cubicBezTo>
                    <a:pt x="220" y="12"/>
                    <a:pt x="193" y="0"/>
                    <a:pt x="176" y="17"/>
                  </a:cubicBezTo>
                  <a:cubicBezTo>
                    <a:pt x="144" y="48"/>
                    <a:pt x="96" y="88"/>
                    <a:pt x="39" y="54"/>
                  </a:cubicBezTo>
                  <a:cubicBezTo>
                    <a:pt x="19" y="42"/>
                    <a:pt x="0" y="52"/>
                    <a:pt x="0" y="52"/>
                  </a:cubicBezTo>
                  <a:cubicBezTo>
                    <a:pt x="0" y="52"/>
                    <a:pt x="51" y="188"/>
                    <a:pt x="120" y="188"/>
                  </a:cubicBezTo>
                  <a:cubicBezTo>
                    <a:pt x="190" y="188"/>
                    <a:pt x="248" y="188"/>
                    <a:pt x="291" y="188"/>
                  </a:cubicBezTo>
                  <a:cubicBezTo>
                    <a:pt x="335" y="188"/>
                    <a:pt x="351" y="57"/>
                    <a:pt x="351" y="5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42B271CB-EFC2-BA4E-AF83-11FE2C756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446" y="3388767"/>
              <a:ext cx="166042" cy="268307"/>
            </a:xfrm>
            <a:custGeom>
              <a:avLst/>
              <a:gdLst>
                <a:gd name="T0" fmla="*/ 15 w 57"/>
                <a:gd name="T1" fmla="*/ 0 h 92"/>
                <a:gd name="T2" fmla="*/ 0 w 57"/>
                <a:gd name="T3" fmla="*/ 3 h 92"/>
                <a:gd name="T4" fmla="*/ 17 w 57"/>
                <a:gd name="T5" fmla="*/ 85 h 92"/>
                <a:gd name="T6" fmla="*/ 27 w 57"/>
                <a:gd name="T7" fmla="*/ 92 h 92"/>
                <a:gd name="T8" fmla="*/ 36 w 57"/>
                <a:gd name="T9" fmla="*/ 84 h 92"/>
                <a:gd name="T10" fmla="*/ 40 w 57"/>
                <a:gd name="T11" fmla="*/ 75 h 92"/>
                <a:gd name="T12" fmla="*/ 47 w 57"/>
                <a:gd name="T13" fmla="*/ 49 h 92"/>
                <a:gd name="T14" fmla="*/ 57 w 57"/>
                <a:gd name="T15" fmla="*/ 12 h 92"/>
                <a:gd name="T16" fmla="*/ 15 w 57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2">
                  <a:moveTo>
                    <a:pt x="15" y="0"/>
                  </a:moveTo>
                  <a:cubicBezTo>
                    <a:pt x="10" y="0"/>
                    <a:pt x="5" y="1"/>
                    <a:pt x="0" y="3"/>
                  </a:cubicBezTo>
                  <a:cubicBezTo>
                    <a:pt x="1" y="31"/>
                    <a:pt x="1" y="64"/>
                    <a:pt x="17" y="85"/>
                  </a:cubicBezTo>
                  <a:cubicBezTo>
                    <a:pt x="21" y="90"/>
                    <a:pt x="24" y="92"/>
                    <a:pt x="27" y="92"/>
                  </a:cubicBezTo>
                  <a:cubicBezTo>
                    <a:pt x="31" y="92"/>
                    <a:pt x="34" y="89"/>
                    <a:pt x="36" y="84"/>
                  </a:cubicBezTo>
                  <a:cubicBezTo>
                    <a:pt x="38" y="81"/>
                    <a:pt x="39" y="78"/>
                    <a:pt x="40" y="75"/>
                  </a:cubicBezTo>
                  <a:cubicBezTo>
                    <a:pt x="44" y="65"/>
                    <a:pt x="46" y="53"/>
                    <a:pt x="47" y="49"/>
                  </a:cubicBezTo>
                  <a:cubicBezTo>
                    <a:pt x="51" y="37"/>
                    <a:pt x="54" y="24"/>
                    <a:pt x="57" y="12"/>
                  </a:cubicBezTo>
                  <a:cubicBezTo>
                    <a:pt x="42" y="5"/>
                    <a:pt x="28" y="0"/>
                    <a:pt x="15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9C1F4E2-41C8-0749-8C15-E488BB8BA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637" y="3516323"/>
              <a:ext cx="114360" cy="38487"/>
            </a:xfrm>
            <a:custGeom>
              <a:avLst/>
              <a:gdLst>
                <a:gd name="T0" fmla="*/ 39 w 39"/>
                <a:gd name="T1" fmla="*/ 0 h 13"/>
                <a:gd name="T2" fmla="*/ 0 w 39"/>
                <a:gd name="T3" fmla="*/ 13 h 13"/>
                <a:gd name="T4" fmla="*/ 0 w 39"/>
                <a:gd name="T5" fmla="*/ 13 h 13"/>
                <a:gd name="T6" fmla="*/ 39 w 39"/>
                <a:gd name="T7" fmla="*/ 0 h 13"/>
                <a:gd name="T8" fmla="*/ 39 w 3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39" y="0"/>
                  </a:moveTo>
                  <a:cubicBezTo>
                    <a:pt x="27" y="7"/>
                    <a:pt x="14" y="12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4" y="12"/>
                    <a:pt x="27" y="7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E7E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174B6174-A0F4-6F41-820D-40EA05BB4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637" y="3516323"/>
              <a:ext cx="230920" cy="216625"/>
            </a:xfrm>
            <a:custGeom>
              <a:avLst/>
              <a:gdLst>
                <a:gd name="T0" fmla="*/ 39 w 79"/>
                <a:gd name="T1" fmla="*/ 0 h 74"/>
                <a:gd name="T2" fmla="*/ 0 w 79"/>
                <a:gd name="T3" fmla="*/ 13 h 74"/>
                <a:gd name="T4" fmla="*/ 34 w 79"/>
                <a:gd name="T5" fmla="*/ 42 h 74"/>
                <a:gd name="T6" fmla="*/ 58 w 79"/>
                <a:gd name="T7" fmla="*/ 65 h 74"/>
                <a:gd name="T8" fmla="*/ 75 w 79"/>
                <a:gd name="T9" fmla="*/ 74 h 74"/>
                <a:gd name="T10" fmla="*/ 77 w 79"/>
                <a:gd name="T11" fmla="*/ 68 h 74"/>
                <a:gd name="T12" fmla="*/ 39 w 79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74">
                  <a:moveTo>
                    <a:pt x="39" y="0"/>
                  </a:moveTo>
                  <a:cubicBezTo>
                    <a:pt x="27" y="7"/>
                    <a:pt x="14" y="12"/>
                    <a:pt x="0" y="13"/>
                  </a:cubicBezTo>
                  <a:cubicBezTo>
                    <a:pt x="11" y="23"/>
                    <a:pt x="24" y="31"/>
                    <a:pt x="34" y="42"/>
                  </a:cubicBezTo>
                  <a:cubicBezTo>
                    <a:pt x="42" y="50"/>
                    <a:pt x="49" y="58"/>
                    <a:pt x="58" y="65"/>
                  </a:cubicBezTo>
                  <a:cubicBezTo>
                    <a:pt x="61" y="67"/>
                    <a:pt x="70" y="74"/>
                    <a:pt x="75" y="74"/>
                  </a:cubicBezTo>
                  <a:cubicBezTo>
                    <a:pt x="78" y="74"/>
                    <a:pt x="79" y="73"/>
                    <a:pt x="77" y="68"/>
                  </a:cubicBezTo>
                  <a:cubicBezTo>
                    <a:pt x="70" y="42"/>
                    <a:pt x="51" y="23"/>
                    <a:pt x="3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7A914ED5-4023-C743-9536-94D0155CF5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9235" y="3858305"/>
              <a:ext cx="75874" cy="52782"/>
            </a:xfrm>
            <a:custGeom>
              <a:avLst/>
              <a:gdLst>
                <a:gd name="T0" fmla="*/ 0 w 26"/>
                <a:gd name="T1" fmla="*/ 18 h 18"/>
                <a:gd name="T2" fmla="*/ 0 w 26"/>
                <a:gd name="T3" fmla="*/ 18 h 18"/>
                <a:gd name="T4" fmla="*/ 0 w 26"/>
                <a:gd name="T5" fmla="*/ 18 h 18"/>
                <a:gd name="T6" fmla="*/ 1 w 26"/>
                <a:gd name="T7" fmla="*/ 18 h 18"/>
                <a:gd name="T8" fmla="*/ 0 w 26"/>
                <a:gd name="T9" fmla="*/ 18 h 18"/>
                <a:gd name="T10" fmla="*/ 1 w 26"/>
                <a:gd name="T11" fmla="*/ 18 h 18"/>
                <a:gd name="T12" fmla="*/ 1 w 26"/>
                <a:gd name="T13" fmla="*/ 18 h 18"/>
                <a:gd name="T14" fmla="*/ 1 w 26"/>
                <a:gd name="T15" fmla="*/ 18 h 18"/>
                <a:gd name="T16" fmla="*/ 1 w 26"/>
                <a:gd name="T17" fmla="*/ 18 h 18"/>
                <a:gd name="T18" fmla="*/ 1 w 26"/>
                <a:gd name="T19" fmla="*/ 18 h 18"/>
                <a:gd name="T20" fmla="*/ 1 w 26"/>
                <a:gd name="T21" fmla="*/ 18 h 18"/>
                <a:gd name="T22" fmla="*/ 1 w 26"/>
                <a:gd name="T23" fmla="*/ 18 h 18"/>
                <a:gd name="T24" fmla="*/ 1 w 26"/>
                <a:gd name="T25" fmla="*/ 18 h 18"/>
                <a:gd name="T26" fmla="*/ 1 w 26"/>
                <a:gd name="T27" fmla="*/ 18 h 18"/>
                <a:gd name="T28" fmla="*/ 1 w 26"/>
                <a:gd name="T29" fmla="*/ 18 h 18"/>
                <a:gd name="T30" fmla="*/ 1 w 26"/>
                <a:gd name="T31" fmla="*/ 18 h 18"/>
                <a:gd name="T32" fmla="*/ 1 w 26"/>
                <a:gd name="T33" fmla="*/ 18 h 18"/>
                <a:gd name="T34" fmla="*/ 1 w 26"/>
                <a:gd name="T35" fmla="*/ 18 h 18"/>
                <a:gd name="T36" fmla="*/ 1 w 26"/>
                <a:gd name="T37" fmla="*/ 18 h 18"/>
                <a:gd name="T38" fmla="*/ 1 w 26"/>
                <a:gd name="T39" fmla="*/ 18 h 18"/>
                <a:gd name="T40" fmla="*/ 1 w 26"/>
                <a:gd name="T41" fmla="*/ 18 h 18"/>
                <a:gd name="T42" fmla="*/ 1 w 26"/>
                <a:gd name="T43" fmla="*/ 18 h 18"/>
                <a:gd name="T44" fmla="*/ 1 w 26"/>
                <a:gd name="T45" fmla="*/ 18 h 18"/>
                <a:gd name="T46" fmla="*/ 1 w 26"/>
                <a:gd name="T47" fmla="*/ 18 h 18"/>
                <a:gd name="T48" fmla="*/ 1 w 26"/>
                <a:gd name="T49" fmla="*/ 18 h 18"/>
                <a:gd name="T50" fmla="*/ 1 w 26"/>
                <a:gd name="T51" fmla="*/ 18 h 18"/>
                <a:gd name="T52" fmla="*/ 1 w 26"/>
                <a:gd name="T53" fmla="*/ 18 h 18"/>
                <a:gd name="T54" fmla="*/ 1 w 26"/>
                <a:gd name="T55" fmla="*/ 18 h 18"/>
                <a:gd name="T56" fmla="*/ 1 w 26"/>
                <a:gd name="T57" fmla="*/ 18 h 18"/>
                <a:gd name="T58" fmla="*/ 1 w 26"/>
                <a:gd name="T59" fmla="*/ 18 h 18"/>
                <a:gd name="T60" fmla="*/ 1 w 26"/>
                <a:gd name="T61" fmla="*/ 18 h 18"/>
                <a:gd name="T62" fmla="*/ 1 w 26"/>
                <a:gd name="T63" fmla="*/ 18 h 18"/>
                <a:gd name="T64" fmla="*/ 1 w 26"/>
                <a:gd name="T65" fmla="*/ 18 h 18"/>
                <a:gd name="T66" fmla="*/ 1 w 26"/>
                <a:gd name="T67" fmla="*/ 18 h 18"/>
                <a:gd name="T68" fmla="*/ 1 w 26"/>
                <a:gd name="T69" fmla="*/ 18 h 18"/>
                <a:gd name="T70" fmla="*/ 1 w 26"/>
                <a:gd name="T71" fmla="*/ 18 h 18"/>
                <a:gd name="T72" fmla="*/ 1 w 26"/>
                <a:gd name="T73" fmla="*/ 18 h 18"/>
                <a:gd name="T74" fmla="*/ 1 w 26"/>
                <a:gd name="T75" fmla="*/ 18 h 18"/>
                <a:gd name="T76" fmla="*/ 1 w 26"/>
                <a:gd name="T77" fmla="*/ 18 h 18"/>
                <a:gd name="T78" fmla="*/ 1 w 26"/>
                <a:gd name="T79" fmla="*/ 18 h 18"/>
                <a:gd name="T80" fmla="*/ 1 w 26"/>
                <a:gd name="T81" fmla="*/ 18 h 18"/>
                <a:gd name="T82" fmla="*/ 1 w 26"/>
                <a:gd name="T83" fmla="*/ 18 h 18"/>
                <a:gd name="T84" fmla="*/ 26 w 26"/>
                <a:gd name="T85" fmla="*/ 0 h 18"/>
                <a:gd name="T86" fmla="*/ 1 w 26"/>
                <a:gd name="T87" fmla="*/ 18 h 18"/>
                <a:gd name="T88" fmla="*/ 26 w 26"/>
                <a:gd name="T89" fmla="*/ 0 h 18"/>
                <a:gd name="T90" fmla="*/ 26 w 26"/>
                <a:gd name="T91" fmla="*/ 0 h 18"/>
                <a:gd name="T92" fmla="*/ 26 w 26"/>
                <a:gd name="T93" fmla="*/ 0 h 18"/>
                <a:gd name="T94" fmla="*/ 26 w 26"/>
                <a:gd name="T9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1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26" y="0"/>
                  </a:moveTo>
                  <a:cubicBezTo>
                    <a:pt x="19" y="11"/>
                    <a:pt x="11" y="18"/>
                    <a:pt x="1" y="18"/>
                  </a:cubicBezTo>
                  <a:cubicBezTo>
                    <a:pt x="11" y="18"/>
                    <a:pt x="19" y="11"/>
                    <a:pt x="26" y="0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E7E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F85B30F4-9F2E-2B4A-AC4C-E7E1B0D24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329" y="3507526"/>
              <a:ext cx="980860" cy="403560"/>
            </a:xfrm>
            <a:custGeom>
              <a:avLst/>
              <a:gdLst>
                <a:gd name="T0" fmla="*/ 8 w 336"/>
                <a:gd name="T1" fmla="*/ 0 h 138"/>
                <a:gd name="T2" fmla="*/ 0 w 336"/>
                <a:gd name="T3" fmla="*/ 2 h 138"/>
                <a:gd name="T4" fmla="*/ 0 w 336"/>
                <a:gd name="T5" fmla="*/ 2 h 138"/>
                <a:gd name="T6" fmla="*/ 120 w 336"/>
                <a:gd name="T7" fmla="*/ 138 h 138"/>
                <a:gd name="T8" fmla="*/ 291 w 336"/>
                <a:gd name="T9" fmla="*/ 138 h 138"/>
                <a:gd name="T10" fmla="*/ 291 w 336"/>
                <a:gd name="T11" fmla="*/ 138 h 138"/>
                <a:gd name="T12" fmla="*/ 291 w 336"/>
                <a:gd name="T13" fmla="*/ 138 h 138"/>
                <a:gd name="T14" fmla="*/ 291 w 336"/>
                <a:gd name="T15" fmla="*/ 138 h 138"/>
                <a:gd name="T16" fmla="*/ 292 w 336"/>
                <a:gd name="T17" fmla="*/ 138 h 138"/>
                <a:gd name="T18" fmla="*/ 292 w 336"/>
                <a:gd name="T19" fmla="*/ 138 h 138"/>
                <a:gd name="T20" fmla="*/ 292 w 336"/>
                <a:gd name="T21" fmla="*/ 138 h 138"/>
                <a:gd name="T22" fmla="*/ 292 w 336"/>
                <a:gd name="T23" fmla="*/ 138 h 138"/>
                <a:gd name="T24" fmla="*/ 292 w 336"/>
                <a:gd name="T25" fmla="*/ 138 h 138"/>
                <a:gd name="T26" fmla="*/ 292 w 336"/>
                <a:gd name="T27" fmla="*/ 138 h 138"/>
                <a:gd name="T28" fmla="*/ 292 w 336"/>
                <a:gd name="T29" fmla="*/ 138 h 138"/>
                <a:gd name="T30" fmla="*/ 292 w 336"/>
                <a:gd name="T31" fmla="*/ 138 h 138"/>
                <a:gd name="T32" fmla="*/ 292 w 336"/>
                <a:gd name="T33" fmla="*/ 138 h 138"/>
                <a:gd name="T34" fmla="*/ 292 w 336"/>
                <a:gd name="T35" fmla="*/ 138 h 138"/>
                <a:gd name="T36" fmla="*/ 292 w 336"/>
                <a:gd name="T37" fmla="*/ 138 h 138"/>
                <a:gd name="T38" fmla="*/ 292 w 336"/>
                <a:gd name="T39" fmla="*/ 138 h 138"/>
                <a:gd name="T40" fmla="*/ 292 w 336"/>
                <a:gd name="T41" fmla="*/ 138 h 138"/>
                <a:gd name="T42" fmla="*/ 292 w 336"/>
                <a:gd name="T43" fmla="*/ 138 h 138"/>
                <a:gd name="T44" fmla="*/ 292 w 336"/>
                <a:gd name="T45" fmla="*/ 138 h 138"/>
                <a:gd name="T46" fmla="*/ 292 w 336"/>
                <a:gd name="T47" fmla="*/ 138 h 138"/>
                <a:gd name="T48" fmla="*/ 292 w 336"/>
                <a:gd name="T49" fmla="*/ 138 h 138"/>
                <a:gd name="T50" fmla="*/ 292 w 336"/>
                <a:gd name="T51" fmla="*/ 138 h 138"/>
                <a:gd name="T52" fmla="*/ 292 w 336"/>
                <a:gd name="T53" fmla="*/ 138 h 138"/>
                <a:gd name="T54" fmla="*/ 292 w 336"/>
                <a:gd name="T55" fmla="*/ 138 h 138"/>
                <a:gd name="T56" fmla="*/ 292 w 336"/>
                <a:gd name="T57" fmla="*/ 138 h 138"/>
                <a:gd name="T58" fmla="*/ 292 w 336"/>
                <a:gd name="T59" fmla="*/ 138 h 138"/>
                <a:gd name="T60" fmla="*/ 292 w 336"/>
                <a:gd name="T61" fmla="*/ 138 h 138"/>
                <a:gd name="T62" fmla="*/ 292 w 336"/>
                <a:gd name="T63" fmla="*/ 138 h 138"/>
                <a:gd name="T64" fmla="*/ 292 w 336"/>
                <a:gd name="T65" fmla="*/ 138 h 138"/>
                <a:gd name="T66" fmla="*/ 292 w 336"/>
                <a:gd name="T67" fmla="*/ 138 h 138"/>
                <a:gd name="T68" fmla="*/ 317 w 336"/>
                <a:gd name="T69" fmla="*/ 120 h 138"/>
                <a:gd name="T70" fmla="*/ 317 w 336"/>
                <a:gd name="T71" fmla="*/ 120 h 138"/>
                <a:gd name="T72" fmla="*/ 317 w 336"/>
                <a:gd name="T73" fmla="*/ 120 h 138"/>
                <a:gd name="T74" fmla="*/ 336 w 336"/>
                <a:gd name="T75" fmla="*/ 78 h 138"/>
                <a:gd name="T76" fmla="*/ 322 w 336"/>
                <a:gd name="T77" fmla="*/ 89 h 138"/>
                <a:gd name="T78" fmla="*/ 295 w 336"/>
                <a:gd name="T79" fmla="*/ 111 h 138"/>
                <a:gd name="T80" fmla="*/ 288 w 336"/>
                <a:gd name="T81" fmla="*/ 113 h 138"/>
                <a:gd name="T82" fmla="*/ 278 w 336"/>
                <a:gd name="T83" fmla="*/ 38 h 138"/>
                <a:gd name="T84" fmla="*/ 235 w 336"/>
                <a:gd name="T85" fmla="*/ 104 h 138"/>
                <a:gd name="T86" fmla="*/ 225 w 336"/>
                <a:gd name="T87" fmla="*/ 106 h 138"/>
                <a:gd name="T88" fmla="*/ 191 w 336"/>
                <a:gd name="T89" fmla="*/ 83 h 138"/>
                <a:gd name="T90" fmla="*/ 180 w 336"/>
                <a:gd name="T91" fmla="*/ 115 h 138"/>
                <a:gd name="T92" fmla="*/ 171 w 336"/>
                <a:gd name="T93" fmla="*/ 113 h 138"/>
                <a:gd name="T94" fmla="*/ 109 w 336"/>
                <a:gd name="T95" fmla="*/ 57 h 138"/>
                <a:gd name="T96" fmla="*/ 141 w 336"/>
                <a:gd name="T97" fmla="*/ 128 h 138"/>
                <a:gd name="T98" fmla="*/ 136 w 336"/>
                <a:gd name="T99" fmla="*/ 131 h 138"/>
                <a:gd name="T100" fmla="*/ 135 w 336"/>
                <a:gd name="T101" fmla="*/ 131 h 138"/>
                <a:gd name="T102" fmla="*/ 69 w 336"/>
                <a:gd name="T103" fmla="*/ 85 h 138"/>
                <a:gd name="T104" fmla="*/ 9 w 336"/>
                <a:gd name="T105" fmla="*/ 3 h 138"/>
                <a:gd name="T106" fmla="*/ 8 w 336"/>
                <a:gd name="T10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6" h="138">
                  <a:moveTo>
                    <a:pt x="8" y="0"/>
                  </a:moveTo>
                  <a:cubicBezTo>
                    <a:pt x="3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51" y="138"/>
                    <a:pt x="120" y="138"/>
                  </a:cubicBezTo>
                  <a:cubicBezTo>
                    <a:pt x="291" y="138"/>
                    <a:pt x="291" y="138"/>
                    <a:pt x="291" y="138"/>
                  </a:cubicBezTo>
                  <a:cubicBezTo>
                    <a:pt x="291" y="138"/>
                    <a:pt x="291" y="138"/>
                    <a:pt x="291" y="138"/>
                  </a:cubicBezTo>
                  <a:cubicBezTo>
                    <a:pt x="291" y="138"/>
                    <a:pt x="291" y="138"/>
                    <a:pt x="291" y="138"/>
                  </a:cubicBezTo>
                  <a:cubicBezTo>
                    <a:pt x="291" y="138"/>
                    <a:pt x="291" y="138"/>
                    <a:pt x="291" y="138"/>
                  </a:cubicBezTo>
                  <a:cubicBezTo>
                    <a:pt x="291" y="138"/>
                    <a:pt x="291" y="138"/>
                    <a:pt x="292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302" y="138"/>
                    <a:pt x="310" y="131"/>
                    <a:pt x="317" y="120"/>
                  </a:cubicBezTo>
                  <a:cubicBezTo>
                    <a:pt x="317" y="120"/>
                    <a:pt x="317" y="120"/>
                    <a:pt x="317" y="120"/>
                  </a:cubicBezTo>
                  <a:cubicBezTo>
                    <a:pt x="317" y="120"/>
                    <a:pt x="317" y="120"/>
                    <a:pt x="317" y="120"/>
                  </a:cubicBezTo>
                  <a:cubicBezTo>
                    <a:pt x="325" y="109"/>
                    <a:pt x="331" y="94"/>
                    <a:pt x="336" y="78"/>
                  </a:cubicBezTo>
                  <a:cubicBezTo>
                    <a:pt x="332" y="82"/>
                    <a:pt x="327" y="86"/>
                    <a:pt x="322" y="89"/>
                  </a:cubicBezTo>
                  <a:cubicBezTo>
                    <a:pt x="313" y="96"/>
                    <a:pt x="305" y="106"/>
                    <a:pt x="295" y="111"/>
                  </a:cubicBezTo>
                  <a:cubicBezTo>
                    <a:pt x="292" y="112"/>
                    <a:pt x="290" y="113"/>
                    <a:pt x="288" y="113"/>
                  </a:cubicBezTo>
                  <a:cubicBezTo>
                    <a:pt x="269" y="113"/>
                    <a:pt x="276" y="60"/>
                    <a:pt x="278" y="38"/>
                  </a:cubicBezTo>
                  <a:cubicBezTo>
                    <a:pt x="259" y="57"/>
                    <a:pt x="259" y="89"/>
                    <a:pt x="235" y="104"/>
                  </a:cubicBezTo>
                  <a:cubicBezTo>
                    <a:pt x="232" y="105"/>
                    <a:pt x="229" y="106"/>
                    <a:pt x="225" y="106"/>
                  </a:cubicBezTo>
                  <a:cubicBezTo>
                    <a:pt x="213" y="106"/>
                    <a:pt x="201" y="93"/>
                    <a:pt x="191" y="83"/>
                  </a:cubicBezTo>
                  <a:cubicBezTo>
                    <a:pt x="192" y="97"/>
                    <a:pt x="193" y="115"/>
                    <a:pt x="180" y="115"/>
                  </a:cubicBezTo>
                  <a:cubicBezTo>
                    <a:pt x="177" y="115"/>
                    <a:pt x="174" y="115"/>
                    <a:pt x="171" y="113"/>
                  </a:cubicBezTo>
                  <a:cubicBezTo>
                    <a:pt x="145" y="104"/>
                    <a:pt x="130" y="75"/>
                    <a:pt x="109" y="57"/>
                  </a:cubicBezTo>
                  <a:cubicBezTo>
                    <a:pt x="120" y="80"/>
                    <a:pt x="145" y="101"/>
                    <a:pt x="141" y="128"/>
                  </a:cubicBezTo>
                  <a:cubicBezTo>
                    <a:pt x="140" y="130"/>
                    <a:pt x="138" y="131"/>
                    <a:pt x="136" y="131"/>
                  </a:cubicBezTo>
                  <a:cubicBezTo>
                    <a:pt x="136" y="131"/>
                    <a:pt x="135" y="131"/>
                    <a:pt x="135" y="131"/>
                  </a:cubicBezTo>
                  <a:cubicBezTo>
                    <a:pt x="108" y="125"/>
                    <a:pt x="87" y="104"/>
                    <a:pt x="69" y="85"/>
                  </a:cubicBezTo>
                  <a:cubicBezTo>
                    <a:pt x="44" y="60"/>
                    <a:pt x="23" y="35"/>
                    <a:pt x="9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5A4CF3F8-F059-E840-BBF7-0E9152B5A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618" y="3470139"/>
              <a:ext cx="379369" cy="306794"/>
            </a:xfrm>
            <a:custGeom>
              <a:avLst/>
              <a:gdLst>
                <a:gd name="T0" fmla="*/ 44 w 130"/>
                <a:gd name="T1" fmla="*/ 0 h 105"/>
                <a:gd name="T2" fmla="*/ 35 w 130"/>
                <a:gd name="T3" fmla="*/ 0 h 105"/>
                <a:gd name="T4" fmla="*/ 13 w 130"/>
                <a:gd name="T5" fmla="*/ 47 h 105"/>
                <a:gd name="T6" fmla="*/ 9 w 130"/>
                <a:gd name="T7" fmla="*/ 56 h 105"/>
                <a:gd name="T8" fmla="*/ 12 w 130"/>
                <a:gd name="T9" fmla="*/ 100 h 105"/>
                <a:gd name="T10" fmla="*/ 20 w 130"/>
                <a:gd name="T11" fmla="*/ 103 h 105"/>
                <a:gd name="T12" fmla="*/ 74 w 130"/>
                <a:gd name="T13" fmla="*/ 28 h 105"/>
                <a:gd name="T14" fmla="*/ 76 w 130"/>
                <a:gd name="T15" fmla="*/ 63 h 105"/>
                <a:gd name="T16" fmla="*/ 88 w 130"/>
                <a:gd name="T17" fmla="*/ 105 h 105"/>
                <a:gd name="T18" fmla="*/ 89 w 130"/>
                <a:gd name="T19" fmla="*/ 105 h 105"/>
                <a:gd name="T20" fmla="*/ 121 w 130"/>
                <a:gd name="T21" fmla="*/ 45 h 105"/>
                <a:gd name="T22" fmla="*/ 126 w 130"/>
                <a:gd name="T23" fmla="*/ 12 h 105"/>
                <a:gd name="T24" fmla="*/ 121 w 130"/>
                <a:gd name="T25" fmla="*/ 9 h 105"/>
                <a:gd name="T26" fmla="*/ 103 w 130"/>
                <a:gd name="T27" fmla="*/ 21 h 105"/>
                <a:gd name="T28" fmla="*/ 96 w 130"/>
                <a:gd name="T29" fmla="*/ 22 h 105"/>
                <a:gd name="T30" fmla="*/ 70 w 130"/>
                <a:gd name="T31" fmla="*/ 7 h 105"/>
                <a:gd name="T32" fmla="*/ 44 w 130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105">
                  <a:moveTo>
                    <a:pt x="44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3" y="10"/>
                    <a:pt x="22" y="28"/>
                    <a:pt x="13" y="47"/>
                  </a:cubicBezTo>
                  <a:cubicBezTo>
                    <a:pt x="12" y="50"/>
                    <a:pt x="11" y="53"/>
                    <a:pt x="9" y="56"/>
                  </a:cubicBezTo>
                  <a:cubicBezTo>
                    <a:pt x="3" y="74"/>
                    <a:pt x="0" y="90"/>
                    <a:pt x="12" y="100"/>
                  </a:cubicBezTo>
                  <a:cubicBezTo>
                    <a:pt x="15" y="102"/>
                    <a:pt x="17" y="103"/>
                    <a:pt x="20" y="103"/>
                  </a:cubicBezTo>
                  <a:cubicBezTo>
                    <a:pt x="41" y="103"/>
                    <a:pt x="56" y="31"/>
                    <a:pt x="74" y="28"/>
                  </a:cubicBezTo>
                  <a:cubicBezTo>
                    <a:pt x="79" y="38"/>
                    <a:pt x="76" y="52"/>
                    <a:pt x="76" y="63"/>
                  </a:cubicBezTo>
                  <a:cubicBezTo>
                    <a:pt x="77" y="71"/>
                    <a:pt x="76" y="102"/>
                    <a:pt x="88" y="105"/>
                  </a:cubicBezTo>
                  <a:cubicBezTo>
                    <a:pt x="88" y="105"/>
                    <a:pt x="89" y="105"/>
                    <a:pt x="89" y="105"/>
                  </a:cubicBezTo>
                  <a:cubicBezTo>
                    <a:pt x="103" y="105"/>
                    <a:pt x="118" y="56"/>
                    <a:pt x="121" y="45"/>
                  </a:cubicBezTo>
                  <a:cubicBezTo>
                    <a:pt x="123" y="38"/>
                    <a:pt x="130" y="20"/>
                    <a:pt x="126" y="12"/>
                  </a:cubicBezTo>
                  <a:cubicBezTo>
                    <a:pt x="124" y="10"/>
                    <a:pt x="123" y="9"/>
                    <a:pt x="121" y="9"/>
                  </a:cubicBezTo>
                  <a:cubicBezTo>
                    <a:pt x="115" y="9"/>
                    <a:pt x="109" y="19"/>
                    <a:pt x="103" y="21"/>
                  </a:cubicBezTo>
                  <a:cubicBezTo>
                    <a:pt x="100" y="22"/>
                    <a:pt x="98" y="22"/>
                    <a:pt x="96" y="22"/>
                  </a:cubicBezTo>
                  <a:cubicBezTo>
                    <a:pt x="85" y="22"/>
                    <a:pt x="79" y="13"/>
                    <a:pt x="70" y="7"/>
                  </a:cubicBezTo>
                  <a:cubicBezTo>
                    <a:pt x="63" y="2"/>
                    <a:pt x="53" y="1"/>
                    <a:pt x="4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695EE85C-E0B0-C241-B83C-95F87483D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909" y="3607591"/>
              <a:ext cx="12096" cy="26391"/>
            </a:xfrm>
            <a:custGeom>
              <a:avLst/>
              <a:gdLst>
                <a:gd name="T0" fmla="*/ 4 w 4"/>
                <a:gd name="T1" fmla="*/ 0 h 9"/>
                <a:gd name="T2" fmla="*/ 0 w 4"/>
                <a:gd name="T3" fmla="*/ 9 h 9"/>
                <a:gd name="T4" fmla="*/ 4 w 4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3" y="3"/>
                    <a:pt x="2" y="6"/>
                    <a:pt x="0" y="9"/>
                  </a:cubicBezTo>
                  <a:cubicBezTo>
                    <a:pt x="2" y="6"/>
                    <a:pt x="3" y="3"/>
                    <a:pt x="4" y="0"/>
                  </a:cubicBezTo>
                </a:path>
              </a:pathLst>
            </a:custGeom>
            <a:solidFill>
              <a:srgbClr val="3B6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441B76C5-B4DB-0841-AD04-EB6EBEA7A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406" y="3540515"/>
              <a:ext cx="317790" cy="305694"/>
            </a:xfrm>
            <a:custGeom>
              <a:avLst/>
              <a:gdLst>
                <a:gd name="T0" fmla="*/ 18 w 109"/>
                <a:gd name="T1" fmla="*/ 0 h 105"/>
                <a:gd name="T2" fmla="*/ 16 w 109"/>
                <a:gd name="T3" fmla="*/ 0 h 105"/>
                <a:gd name="T4" fmla="*/ 0 w 109"/>
                <a:gd name="T5" fmla="*/ 3 h 105"/>
                <a:gd name="T6" fmla="*/ 32 w 109"/>
                <a:gd name="T7" fmla="*/ 38 h 105"/>
                <a:gd name="T8" fmla="*/ 57 w 109"/>
                <a:gd name="T9" fmla="*/ 65 h 105"/>
                <a:gd name="T10" fmla="*/ 105 w 109"/>
                <a:gd name="T11" fmla="*/ 105 h 105"/>
                <a:gd name="T12" fmla="*/ 107 w 109"/>
                <a:gd name="T13" fmla="*/ 105 h 105"/>
                <a:gd name="T14" fmla="*/ 87 w 109"/>
                <a:gd name="T15" fmla="*/ 73 h 105"/>
                <a:gd name="T16" fmla="*/ 74 w 109"/>
                <a:gd name="T17" fmla="*/ 31 h 105"/>
                <a:gd name="T18" fmla="*/ 75 w 109"/>
                <a:gd name="T19" fmla="*/ 31 h 105"/>
                <a:gd name="T20" fmla="*/ 87 w 109"/>
                <a:gd name="T21" fmla="*/ 39 h 105"/>
                <a:gd name="T22" fmla="*/ 99 w 109"/>
                <a:gd name="T23" fmla="*/ 47 h 105"/>
                <a:gd name="T24" fmla="*/ 100 w 109"/>
                <a:gd name="T25" fmla="*/ 47 h 105"/>
                <a:gd name="T26" fmla="*/ 60 w 109"/>
                <a:gd name="T27" fmla="*/ 8 h 105"/>
                <a:gd name="T28" fmla="*/ 60 w 109"/>
                <a:gd name="T29" fmla="*/ 8 h 105"/>
                <a:gd name="T30" fmla="*/ 47 w 109"/>
                <a:gd name="T31" fmla="*/ 19 h 105"/>
                <a:gd name="T32" fmla="*/ 40 w 109"/>
                <a:gd name="T33" fmla="*/ 17 h 105"/>
                <a:gd name="T34" fmla="*/ 18 w 109"/>
                <a:gd name="T3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05">
                  <a:moveTo>
                    <a:pt x="18" y="0"/>
                  </a:moveTo>
                  <a:cubicBezTo>
                    <a:pt x="17" y="0"/>
                    <a:pt x="17" y="0"/>
                    <a:pt x="1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15"/>
                    <a:pt x="22" y="28"/>
                    <a:pt x="32" y="38"/>
                  </a:cubicBezTo>
                  <a:cubicBezTo>
                    <a:pt x="41" y="47"/>
                    <a:pt x="48" y="55"/>
                    <a:pt x="57" y="65"/>
                  </a:cubicBezTo>
                  <a:cubicBezTo>
                    <a:pt x="64" y="73"/>
                    <a:pt x="91" y="105"/>
                    <a:pt x="105" y="105"/>
                  </a:cubicBezTo>
                  <a:cubicBezTo>
                    <a:pt x="106" y="105"/>
                    <a:pt x="107" y="105"/>
                    <a:pt x="107" y="105"/>
                  </a:cubicBezTo>
                  <a:cubicBezTo>
                    <a:pt x="109" y="92"/>
                    <a:pt x="93" y="83"/>
                    <a:pt x="87" y="73"/>
                  </a:cubicBezTo>
                  <a:cubicBezTo>
                    <a:pt x="79" y="61"/>
                    <a:pt x="73" y="46"/>
                    <a:pt x="74" y="31"/>
                  </a:cubicBezTo>
                  <a:cubicBezTo>
                    <a:pt x="74" y="31"/>
                    <a:pt x="75" y="31"/>
                    <a:pt x="75" y="31"/>
                  </a:cubicBezTo>
                  <a:cubicBezTo>
                    <a:pt x="80" y="31"/>
                    <a:pt x="83" y="35"/>
                    <a:pt x="87" y="39"/>
                  </a:cubicBezTo>
                  <a:cubicBezTo>
                    <a:pt x="90" y="43"/>
                    <a:pt x="94" y="47"/>
                    <a:pt x="99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1" y="43"/>
                    <a:pt x="67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3" y="9"/>
                    <a:pt x="53" y="19"/>
                    <a:pt x="47" y="19"/>
                  </a:cubicBezTo>
                  <a:cubicBezTo>
                    <a:pt x="45" y="19"/>
                    <a:pt x="43" y="19"/>
                    <a:pt x="40" y="17"/>
                  </a:cubicBezTo>
                  <a:cubicBezTo>
                    <a:pt x="32" y="12"/>
                    <a:pt x="30" y="0"/>
                    <a:pt x="18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E388F69-07F0-314F-BCF0-55AF9E97C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572" y="3482235"/>
              <a:ext cx="102265" cy="236418"/>
            </a:xfrm>
            <a:custGeom>
              <a:avLst/>
              <a:gdLst>
                <a:gd name="T0" fmla="*/ 9 w 35"/>
                <a:gd name="T1" fmla="*/ 0 h 81"/>
                <a:gd name="T2" fmla="*/ 0 w 35"/>
                <a:gd name="T3" fmla="*/ 11 h 81"/>
                <a:gd name="T4" fmla="*/ 0 w 35"/>
                <a:gd name="T5" fmla="*/ 27 h 81"/>
                <a:gd name="T6" fmla="*/ 28 w 35"/>
                <a:gd name="T7" fmla="*/ 81 h 81"/>
                <a:gd name="T8" fmla="*/ 29 w 35"/>
                <a:gd name="T9" fmla="*/ 67 h 81"/>
                <a:gd name="T10" fmla="*/ 35 w 35"/>
                <a:gd name="T11" fmla="*/ 69 h 81"/>
                <a:gd name="T12" fmla="*/ 23 w 35"/>
                <a:gd name="T13" fmla="*/ 26 h 81"/>
                <a:gd name="T14" fmla="*/ 15 w 35"/>
                <a:gd name="T15" fmla="*/ 3 h 81"/>
                <a:gd name="T16" fmla="*/ 9 w 35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81">
                  <a:moveTo>
                    <a:pt x="9" y="0"/>
                  </a:moveTo>
                  <a:cubicBezTo>
                    <a:pt x="5" y="0"/>
                    <a:pt x="4" y="6"/>
                    <a:pt x="0" y="1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8" y="43"/>
                    <a:pt x="16" y="67"/>
                    <a:pt x="28" y="81"/>
                  </a:cubicBezTo>
                  <a:cubicBezTo>
                    <a:pt x="29" y="77"/>
                    <a:pt x="29" y="72"/>
                    <a:pt x="29" y="67"/>
                  </a:cubicBezTo>
                  <a:cubicBezTo>
                    <a:pt x="32" y="68"/>
                    <a:pt x="33" y="67"/>
                    <a:pt x="35" y="69"/>
                  </a:cubicBezTo>
                  <a:cubicBezTo>
                    <a:pt x="33" y="56"/>
                    <a:pt x="27" y="40"/>
                    <a:pt x="23" y="26"/>
                  </a:cubicBezTo>
                  <a:cubicBezTo>
                    <a:pt x="22" y="20"/>
                    <a:pt x="20" y="7"/>
                    <a:pt x="15" y="3"/>
                  </a:cubicBezTo>
                  <a:cubicBezTo>
                    <a:pt x="12" y="1"/>
                    <a:pt x="10" y="0"/>
                    <a:pt x="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7CF6644A-EA46-2548-911A-3FEFE91AB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676" y="6110325"/>
              <a:ext cx="919282" cy="16384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6A75BEE8-9D85-6645-A51B-F393F9DEB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137" y="6009160"/>
              <a:ext cx="315591" cy="145150"/>
            </a:xfrm>
            <a:custGeom>
              <a:avLst/>
              <a:gdLst>
                <a:gd name="T0" fmla="*/ 108 w 108"/>
                <a:gd name="T1" fmla="*/ 40 h 50"/>
                <a:gd name="T2" fmla="*/ 72 w 108"/>
                <a:gd name="T3" fmla="*/ 15 h 50"/>
                <a:gd name="T4" fmla="*/ 42 w 108"/>
                <a:gd name="T5" fmla="*/ 1 h 50"/>
                <a:gd name="T6" fmla="*/ 7 w 108"/>
                <a:gd name="T7" fmla="*/ 0 h 50"/>
                <a:gd name="T8" fmla="*/ 5 w 108"/>
                <a:gd name="T9" fmla="*/ 17 h 50"/>
                <a:gd name="T10" fmla="*/ 8 w 108"/>
                <a:gd name="T11" fmla="*/ 45 h 50"/>
                <a:gd name="T12" fmla="*/ 70 w 108"/>
                <a:gd name="T13" fmla="*/ 50 h 50"/>
                <a:gd name="T14" fmla="*/ 108 w 108"/>
                <a:gd name="T15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50">
                  <a:moveTo>
                    <a:pt x="108" y="40"/>
                  </a:moveTo>
                  <a:cubicBezTo>
                    <a:pt x="108" y="27"/>
                    <a:pt x="99" y="24"/>
                    <a:pt x="72" y="15"/>
                  </a:cubicBezTo>
                  <a:cubicBezTo>
                    <a:pt x="62" y="12"/>
                    <a:pt x="42" y="1"/>
                    <a:pt x="4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0" y="42"/>
                    <a:pt x="8" y="45"/>
                  </a:cubicBezTo>
                  <a:cubicBezTo>
                    <a:pt x="18" y="48"/>
                    <a:pt x="45" y="50"/>
                    <a:pt x="70" y="50"/>
                  </a:cubicBezTo>
                  <a:cubicBezTo>
                    <a:pt x="104" y="50"/>
                    <a:pt x="108" y="46"/>
                    <a:pt x="108" y="40"/>
                  </a:cubicBezTo>
                  <a:close/>
                </a:path>
              </a:pathLst>
            </a:custGeom>
            <a:solidFill>
              <a:srgbClr val="42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22B05A2E-B457-ED49-956A-953C65E94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876" y="4931533"/>
              <a:ext cx="404660" cy="1088623"/>
            </a:xfrm>
            <a:custGeom>
              <a:avLst/>
              <a:gdLst>
                <a:gd name="T0" fmla="*/ 368 w 368"/>
                <a:gd name="T1" fmla="*/ 80 h 990"/>
                <a:gd name="T2" fmla="*/ 257 w 368"/>
                <a:gd name="T3" fmla="*/ 990 h 990"/>
                <a:gd name="T4" fmla="*/ 106 w 368"/>
                <a:gd name="T5" fmla="*/ 990 h 990"/>
                <a:gd name="T6" fmla="*/ 0 w 368"/>
                <a:gd name="T7" fmla="*/ 0 h 990"/>
                <a:gd name="T8" fmla="*/ 368 w 368"/>
                <a:gd name="T9" fmla="*/ 8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990">
                  <a:moveTo>
                    <a:pt x="368" y="80"/>
                  </a:moveTo>
                  <a:lnTo>
                    <a:pt x="257" y="990"/>
                  </a:lnTo>
                  <a:lnTo>
                    <a:pt x="106" y="990"/>
                  </a:lnTo>
                  <a:lnTo>
                    <a:pt x="0" y="0"/>
                  </a:lnTo>
                  <a:lnTo>
                    <a:pt x="368" y="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41D7AF32-B5B9-E641-ACAF-D072E4BAD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731" y="3703258"/>
              <a:ext cx="718051" cy="377169"/>
            </a:xfrm>
            <a:custGeom>
              <a:avLst/>
              <a:gdLst>
                <a:gd name="T0" fmla="*/ 44 w 246"/>
                <a:gd name="T1" fmla="*/ 0 h 129"/>
                <a:gd name="T2" fmla="*/ 56 w 246"/>
                <a:gd name="T3" fmla="*/ 8 h 129"/>
                <a:gd name="T4" fmla="*/ 67 w 246"/>
                <a:gd name="T5" fmla="*/ 16 h 129"/>
                <a:gd name="T6" fmla="*/ 83 w 246"/>
                <a:gd name="T7" fmla="*/ 25 h 129"/>
                <a:gd name="T8" fmla="*/ 93 w 246"/>
                <a:gd name="T9" fmla="*/ 30 h 129"/>
                <a:gd name="T10" fmla="*/ 104 w 246"/>
                <a:gd name="T11" fmla="*/ 35 h 129"/>
                <a:gd name="T12" fmla="*/ 128 w 246"/>
                <a:gd name="T13" fmla="*/ 44 h 129"/>
                <a:gd name="T14" fmla="*/ 141 w 246"/>
                <a:gd name="T15" fmla="*/ 48 h 129"/>
                <a:gd name="T16" fmla="*/ 155 w 246"/>
                <a:gd name="T17" fmla="*/ 52 h 129"/>
                <a:gd name="T18" fmla="*/ 207 w 246"/>
                <a:gd name="T19" fmla="*/ 61 h 129"/>
                <a:gd name="T20" fmla="*/ 175 w 246"/>
                <a:gd name="T21" fmla="*/ 124 h 129"/>
                <a:gd name="T22" fmla="*/ 141 w 246"/>
                <a:gd name="T23" fmla="*/ 119 h 129"/>
                <a:gd name="T24" fmla="*/ 124 w 246"/>
                <a:gd name="T25" fmla="*/ 115 h 129"/>
                <a:gd name="T26" fmla="*/ 108 w 246"/>
                <a:gd name="T27" fmla="*/ 111 h 129"/>
                <a:gd name="T28" fmla="*/ 78 w 246"/>
                <a:gd name="T29" fmla="*/ 102 h 129"/>
                <a:gd name="T30" fmla="*/ 64 w 246"/>
                <a:gd name="T31" fmla="*/ 96 h 129"/>
                <a:gd name="T32" fmla="*/ 51 w 246"/>
                <a:gd name="T33" fmla="*/ 91 h 129"/>
                <a:gd name="T34" fmla="*/ 29 w 246"/>
                <a:gd name="T35" fmla="*/ 80 h 129"/>
                <a:gd name="T36" fmla="*/ 12 w 246"/>
                <a:gd name="T37" fmla="*/ 69 h 129"/>
                <a:gd name="T38" fmla="*/ 0 w 246"/>
                <a:gd name="T39" fmla="*/ 61 h 129"/>
                <a:gd name="T40" fmla="*/ 44 w 246"/>
                <a:gd name="T4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6" h="129">
                  <a:moveTo>
                    <a:pt x="44" y="0"/>
                  </a:moveTo>
                  <a:cubicBezTo>
                    <a:pt x="44" y="0"/>
                    <a:pt x="48" y="3"/>
                    <a:pt x="56" y="8"/>
                  </a:cubicBezTo>
                  <a:cubicBezTo>
                    <a:pt x="59" y="11"/>
                    <a:pt x="62" y="13"/>
                    <a:pt x="67" y="16"/>
                  </a:cubicBezTo>
                  <a:cubicBezTo>
                    <a:pt x="72" y="19"/>
                    <a:pt x="77" y="22"/>
                    <a:pt x="83" y="25"/>
                  </a:cubicBezTo>
                  <a:cubicBezTo>
                    <a:pt x="86" y="27"/>
                    <a:pt x="90" y="29"/>
                    <a:pt x="93" y="30"/>
                  </a:cubicBezTo>
                  <a:cubicBezTo>
                    <a:pt x="97" y="32"/>
                    <a:pt x="100" y="34"/>
                    <a:pt x="104" y="35"/>
                  </a:cubicBezTo>
                  <a:cubicBezTo>
                    <a:pt x="111" y="39"/>
                    <a:pt x="119" y="42"/>
                    <a:pt x="128" y="44"/>
                  </a:cubicBezTo>
                  <a:cubicBezTo>
                    <a:pt x="132" y="46"/>
                    <a:pt x="137" y="47"/>
                    <a:pt x="141" y="48"/>
                  </a:cubicBezTo>
                  <a:cubicBezTo>
                    <a:pt x="146" y="50"/>
                    <a:pt x="150" y="51"/>
                    <a:pt x="155" y="52"/>
                  </a:cubicBezTo>
                  <a:cubicBezTo>
                    <a:pt x="164" y="54"/>
                    <a:pt x="197" y="60"/>
                    <a:pt x="207" y="61"/>
                  </a:cubicBezTo>
                  <a:cubicBezTo>
                    <a:pt x="246" y="68"/>
                    <a:pt x="220" y="129"/>
                    <a:pt x="175" y="124"/>
                  </a:cubicBezTo>
                  <a:cubicBezTo>
                    <a:pt x="163" y="122"/>
                    <a:pt x="152" y="121"/>
                    <a:pt x="141" y="119"/>
                  </a:cubicBezTo>
                  <a:cubicBezTo>
                    <a:pt x="135" y="118"/>
                    <a:pt x="130" y="117"/>
                    <a:pt x="124" y="115"/>
                  </a:cubicBezTo>
                  <a:cubicBezTo>
                    <a:pt x="119" y="114"/>
                    <a:pt x="113" y="113"/>
                    <a:pt x="108" y="111"/>
                  </a:cubicBezTo>
                  <a:cubicBezTo>
                    <a:pt x="98" y="108"/>
                    <a:pt x="87" y="105"/>
                    <a:pt x="78" y="102"/>
                  </a:cubicBezTo>
                  <a:cubicBezTo>
                    <a:pt x="73" y="100"/>
                    <a:pt x="68" y="98"/>
                    <a:pt x="64" y="96"/>
                  </a:cubicBezTo>
                  <a:cubicBezTo>
                    <a:pt x="60" y="95"/>
                    <a:pt x="55" y="93"/>
                    <a:pt x="51" y="91"/>
                  </a:cubicBezTo>
                  <a:cubicBezTo>
                    <a:pt x="43" y="87"/>
                    <a:pt x="36" y="83"/>
                    <a:pt x="29" y="80"/>
                  </a:cubicBezTo>
                  <a:cubicBezTo>
                    <a:pt x="23" y="76"/>
                    <a:pt x="17" y="72"/>
                    <a:pt x="12" y="69"/>
                  </a:cubicBezTo>
                  <a:cubicBezTo>
                    <a:pt x="4" y="64"/>
                    <a:pt x="0" y="61"/>
                    <a:pt x="0" y="6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E09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A9DC936-C800-5242-8674-4B030E507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881" y="3464641"/>
              <a:ext cx="317790" cy="632281"/>
            </a:xfrm>
            <a:custGeom>
              <a:avLst/>
              <a:gdLst>
                <a:gd name="T0" fmla="*/ 47 w 109"/>
                <a:gd name="T1" fmla="*/ 12 h 217"/>
                <a:gd name="T2" fmla="*/ 10 w 109"/>
                <a:gd name="T3" fmla="*/ 178 h 217"/>
                <a:gd name="T4" fmla="*/ 80 w 109"/>
                <a:gd name="T5" fmla="*/ 174 h 217"/>
                <a:gd name="T6" fmla="*/ 79 w 109"/>
                <a:gd name="T7" fmla="*/ 0 h 217"/>
                <a:gd name="T8" fmla="*/ 47 w 109"/>
                <a:gd name="T9" fmla="*/ 1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17">
                  <a:moveTo>
                    <a:pt x="47" y="12"/>
                  </a:moveTo>
                  <a:cubicBezTo>
                    <a:pt x="47" y="12"/>
                    <a:pt x="56" y="54"/>
                    <a:pt x="10" y="178"/>
                  </a:cubicBezTo>
                  <a:cubicBezTo>
                    <a:pt x="0" y="216"/>
                    <a:pt x="67" y="217"/>
                    <a:pt x="80" y="174"/>
                  </a:cubicBezTo>
                  <a:cubicBezTo>
                    <a:pt x="109" y="91"/>
                    <a:pt x="79" y="0"/>
                    <a:pt x="79" y="0"/>
                  </a:cubicBezTo>
                  <a:lnTo>
                    <a:pt x="47" y="12"/>
                  </a:lnTo>
                  <a:close/>
                </a:path>
              </a:pathLst>
            </a:custGeom>
            <a:solidFill>
              <a:srgbClr val="E09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B22AC428-3EE5-DB4C-90FC-0EFB342C3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780" y="3642779"/>
              <a:ext cx="525618" cy="431051"/>
            </a:xfrm>
            <a:custGeom>
              <a:avLst/>
              <a:gdLst>
                <a:gd name="T0" fmla="*/ 151 w 180"/>
                <a:gd name="T1" fmla="*/ 146 h 148"/>
                <a:gd name="T2" fmla="*/ 37 w 180"/>
                <a:gd name="T3" fmla="*/ 105 h 148"/>
                <a:gd name="T4" fmla="*/ 84 w 180"/>
                <a:gd name="T5" fmla="*/ 16 h 148"/>
                <a:gd name="T6" fmla="*/ 180 w 180"/>
                <a:gd name="T7" fmla="*/ 61 h 148"/>
                <a:gd name="T8" fmla="*/ 151 w 180"/>
                <a:gd name="T9" fmla="*/ 1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48">
                  <a:moveTo>
                    <a:pt x="151" y="146"/>
                  </a:moveTo>
                  <a:cubicBezTo>
                    <a:pt x="106" y="148"/>
                    <a:pt x="61" y="125"/>
                    <a:pt x="37" y="105"/>
                  </a:cubicBezTo>
                  <a:cubicBezTo>
                    <a:pt x="0" y="74"/>
                    <a:pt x="29" y="0"/>
                    <a:pt x="84" y="16"/>
                  </a:cubicBezTo>
                  <a:cubicBezTo>
                    <a:pt x="112" y="25"/>
                    <a:pt x="136" y="40"/>
                    <a:pt x="180" y="61"/>
                  </a:cubicBezTo>
                  <a:cubicBezTo>
                    <a:pt x="177" y="98"/>
                    <a:pt x="172" y="116"/>
                    <a:pt x="151" y="146"/>
                  </a:cubicBezTo>
                  <a:close/>
                </a:path>
              </a:pathLst>
            </a:cu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4948D77-2B3A-744A-B616-27BEC3AA2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283" y="3172142"/>
              <a:ext cx="236418" cy="327687"/>
            </a:xfrm>
            <a:custGeom>
              <a:avLst/>
              <a:gdLst>
                <a:gd name="T0" fmla="*/ 49 w 81"/>
                <a:gd name="T1" fmla="*/ 112 h 112"/>
                <a:gd name="T2" fmla="*/ 5 w 81"/>
                <a:gd name="T3" fmla="*/ 68 h 112"/>
                <a:gd name="T4" fmla="*/ 20 w 81"/>
                <a:gd name="T5" fmla="*/ 61 h 112"/>
                <a:gd name="T6" fmla="*/ 29 w 81"/>
                <a:gd name="T7" fmla="*/ 66 h 112"/>
                <a:gd name="T8" fmla="*/ 10 w 81"/>
                <a:gd name="T9" fmla="*/ 16 h 112"/>
                <a:gd name="T10" fmla="*/ 61 w 81"/>
                <a:gd name="T11" fmla="*/ 22 h 112"/>
                <a:gd name="T12" fmla="*/ 81 w 81"/>
                <a:gd name="T13" fmla="*/ 100 h 112"/>
                <a:gd name="T14" fmla="*/ 49 w 81"/>
                <a:gd name="T1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12">
                  <a:moveTo>
                    <a:pt x="49" y="112"/>
                  </a:moveTo>
                  <a:cubicBezTo>
                    <a:pt x="49" y="112"/>
                    <a:pt x="25" y="102"/>
                    <a:pt x="5" y="68"/>
                  </a:cubicBezTo>
                  <a:cubicBezTo>
                    <a:pt x="0" y="59"/>
                    <a:pt x="11" y="46"/>
                    <a:pt x="20" y="61"/>
                  </a:cubicBezTo>
                  <a:cubicBezTo>
                    <a:pt x="24" y="68"/>
                    <a:pt x="31" y="70"/>
                    <a:pt x="29" y="66"/>
                  </a:cubicBezTo>
                  <a:cubicBezTo>
                    <a:pt x="16" y="37"/>
                    <a:pt x="4" y="29"/>
                    <a:pt x="10" y="16"/>
                  </a:cubicBezTo>
                  <a:cubicBezTo>
                    <a:pt x="15" y="3"/>
                    <a:pt x="50" y="0"/>
                    <a:pt x="61" y="22"/>
                  </a:cubicBezTo>
                  <a:cubicBezTo>
                    <a:pt x="73" y="45"/>
                    <a:pt x="81" y="100"/>
                    <a:pt x="81" y="100"/>
                  </a:cubicBezTo>
                  <a:lnTo>
                    <a:pt x="49" y="112"/>
                  </a:lnTo>
                  <a:close/>
                </a:path>
              </a:pathLst>
            </a:custGeom>
            <a:solidFill>
              <a:srgbClr val="E09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1C25B108-ACBD-2B47-833A-18ABB0AE2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394" y="2656421"/>
              <a:ext cx="151747" cy="268307"/>
            </a:xfrm>
            <a:custGeom>
              <a:avLst/>
              <a:gdLst>
                <a:gd name="T0" fmla="*/ 47 w 52"/>
                <a:gd name="T1" fmla="*/ 55 h 92"/>
                <a:gd name="T2" fmla="*/ 27 w 52"/>
                <a:gd name="T3" fmla="*/ 92 h 92"/>
                <a:gd name="T4" fmla="*/ 0 w 52"/>
                <a:gd name="T5" fmla="*/ 52 h 92"/>
                <a:gd name="T6" fmla="*/ 38 w 52"/>
                <a:gd name="T7" fmla="*/ 0 h 92"/>
                <a:gd name="T8" fmla="*/ 47 w 52"/>
                <a:gd name="T9" fmla="*/ 5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92">
                  <a:moveTo>
                    <a:pt x="47" y="55"/>
                  </a:moveTo>
                  <a:cubicBezTo>
                    <a:pt x="47" y="77"/>
                    <a:pt x="42" y="92"/>
                    <a:pt x="27" y="92"/>
                  </a:cubicBezTo>
                  <a:cubicBezTo>
                    <a:pt x="12" y="92"/>
                    <a:pt x="0" y="74"/>
                    <a:pt x="0" y="52"/>
                  </a:cubicBezTo>
                  <a:cubicBezTo>
                    <a:pt x="0" y="30"/>
                    <a:pt x="23" y="0"/>
                    <a:pt x="38" y="0"/>
                  </a:cubicBezTo>
                  <a:cubicBezTo>
                    <a:pt x="52" y="0"/>
                    <a:pt x="47" y="32"/>
                    <a:pt x="47" y="55"/>
                  </a:cubicBezTo>
                  <a:close/>
                </a:path>
              </a:pathLst>
            </a:custGeom>
            <a:solidFill>
              <a:srgbClr val="062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FF28150A-6F4D-0341-972A-4409EFA43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098" y="4412513"/>
              <a:ext cx="846707" cy="817017"/>
            </a:xfrm>
            <a:custGeom>
              <a:avLst/>
              <a:gdLst>
                <a:gd name="T0" fmla="*/ 275 w 290"/>
                <a:gd name="T1" fmla="*/ 125 h 280"/>
                <a:gd name="T2" fmla="*/ 151 w 290"/>
                <a:gd name="T3" fmla="*/ 280 h 280"/>
                <a:gd name="T4" fmla="*/ 17 w 290"/>
                <a:gd name="T5" fmla="*/ 125 h 280"/>
                <a:gd name="T6" fmla="*/ 146 w 290"/>
                <a:gd name="T7" fmla="*/ 0 h 280"/>
                <a:gd name="T8" fmla="*/ 275 w 290"/>
                <a:gd name="T9" fmla="*/ 12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80">
                  <a:moveTo>
                    <a:pt x="275" y="125"/>
                  </a:moveTo>
                  <a:cubicBezTo>
                    <a:pt x="290" y="215"/>
                    <a:pt x="227" y="280"/>
                    <a:pt x="151" y="280"/>
                  </a:cubicBezTo>
                  <a:cubicBezTo>
                    <a:pt x="76" y="280"/>
                    <a:pt x="0" y="222"/>
                    <a:pt x="17" y="125"/>
                  </a:cubicBezTo>
                  <a:cubicBezTo>
                    <a:pt x="29" y="58"/>
                    <a:pt x="71" y="0"/>
                    <a:pt x="146" y="0"/>
                  </a:cubicBezTo>
                  <a:cubicBezTo>
                    <a:pt x="221" y="0"/>
                    <a:pt x="263" y="58"/>
                    <a:pt x="275" y="1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F60C7EF-0862-EA43-8934-6F9190A39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535" y="6046547"/>
              <a:ext cx="314491" cy="146249"/>
            </a:xfrm>
            <a:custGeom>
              <a:avLst/>
              <a:gdLst>
                <a:gd name="T0" fmla="*/ 108 w 108"/>
                <a:gd name="T1" fmla="*/ 40 h 50"/>
                <a:gd name="T2" fmla="*/ 71 w 108"/>
                <a:gd name="T3" fmla="*/ 15 h 50"/>
                <a:gd name="T4" fmla="*/ 42 w 108"/>
                <a:gd name="T5" fmla="*/ 1 h 50"/>
                <a:gd name="T6" fmla="*/ 7 w 108"/>
                <a:gd name="T7" fmla="*/ 0 h 50"/>
                <a:gd name="T8" fmla="*/ 4 w 108"/>
                <a:gd name="T9" fmla="*/ 17 h 50"/>
                <a:gd name="T10" fmla="*/ 7 w 108"/>
                <a:gd name="T11" fmla="*/ 45 h 50"/>
                <a:gd name="T12" fmla="*/ 70 w 108"/>
                <a:gd name="T13" fmla="*/ 50 h 50"/>
                <a:gd name="T14" fmla="*/ 108 w 108"/>
                <a:gd name="T15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50">
                  <a:moveTo>
                    <a:pt x="108" y="40"/>
                  </a:moveTo>
                  <a:cubicBezTo>
                    <a:pt x="108" y="27"/>
                    <a:pt x="98" y="24"/>
                    <a:pt x="71" y="15"/>
                  </a:cubicBezTo>
                  <a:cubicBezTo>
                    <a:pt x="61" y="12"/>
                    <a:pt x="42" y="1"/>
                    <a:pt x="4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0" y="42"/>
                    <a:pt x="7" y="45"/>
                  </a:cubicBezTo>
                  <a:cubicBezTo>
                    <a:pt x="17" y="48"/>
                    <a:pt x="44" y="50"/>
                    <a:pt x="70" y="50"/>
                  </a:cubicBezTo>
                  <a:cubicBezTo>
                    <a:pt x="104" y="50"/>
                    <a:pt x="108" y="46"/>
                    <a:pt x="108" y="40"/>
                  </a:cubicBezTo>
                  <a:close/>
                </a:path>
              </a:pathLst>
            </a:custGeom>
            <a:solidFill>
              <a:srgbClr val="42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6FE72EE7-FEEB-F549-8051-166525F25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174" y="4970020"/>
              <a:ext cx="402461" cy="1088623"/>
            </a:xfrm>
            <a:custGeom>
              <a:avLst/>
              <a:gdLst>
                <a:gd name="T0" fmla="*/ 366 w 366"/>
                <a:gd name="T1" fmla="*/ 80 h 990"/>
                <a:gd name="T2" fmla="*/ 258 w 366"/>
                <a:gd name="T3" fmla="*/ 990 h 990"/>
                <a:gd name="T4" fmla="*/ 106 w 366"/>
                <a:gd name="T5" fmla="*/ 990 h 990"/>
                <a:gd name="T6" fmla="*/ 0 w 366"/>
                <a:gd name="T7" fmla="*/ 0 h 990"/>
                <a:gd name="T8" fmla="*/ 366 w 366"/>
                <a:gd name="T9" fmla="*/ 8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990">
                  <a:moveTo>
                    <a:pt x="366" y="80"/>
                  </a:moveTo>
                  <a:lnTo>
                    <a:pt x="258" y="990"/>
                  </a:lnTo>
                  <a:lnTo>
                    <a:pt x="106" y="990"/>
                  </a:lnTo>
                  <a:lnTo>
                    <a:pt x="0" y="0"/>
                  </a:lnTo>
                  <a:lnTo>
                    <a:pt x="366" y="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0443FE4-F6E1-6D40-921A-E66A8CB40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098" y="3701059"/>
              <a:ext cx="822515" cy="1076527"/>
            </a:xfrm>
            <a:custGeom>
              <a:avLst/>
              <a:gdLst>
                <a:gd name="T0" fmla="*/ 282 w 282"/>
                <a:gd name="T1" fmla="*/ 337 h 369"/>
                <a:gd name="T2" fmla="*/ 257 w 282"/>
                <a:gd name="T3" fmla="*/ 80 h 369"/>
                <a:gd name="T4" fmla="*/ 208 w 282"/>
                <a:gd name="T5" fmla="*/ 0 h 369"/>
                <a:gd name="T6" fmla="*/ 85 w 282"/>
                <a:gd name="T7" fmla="*/ 10 h 369"/>
                <a:gd name="T8" fmla="*/ 24 w 282"/>
                <a:gd name="T9" fmla="*/ 71 h 369"/>
                <a:gd name="T10" fmla="*/ 10 w 282"/>
                <a:gd name="T11" fmla="*/ 353 h 369"/>
                <a:gd name="T12" fmla="*/ 17 w 282"/>
                <a:gd name="T13" fmla="*/ 369 h 369"/>
                <a:gd name="T14" fmla="*/ 275 w 282"/>
                <a:gd name="T15" fmla="*/ 369 h 369"/>
                <a:gd name="T16" fmla="*/ 282 w 282"/>
                <a:gd name="T17" fmla="*/ 337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9">
                  <a:moveTo>
                    <a:pt x="282" y="337"/>
                  </a:moveTo>
                  <a:cubicBezTo>
                    <a:pt x="282" y="307"/>
                    <a:pt x="269" y="150"/>
                    <a:pt x="257" y="80"/>
                  </a:cubicBezTo>
                  <a:cubicBezTo>
                    <a:pt x="245" y="9"/>
                    <a:pt x="208" y="0"/>
                    <a:pt x="208" y="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45" y="7"/>
                    <a:pt x="24" y="71"/>
                  </a:cubicBezTo>
                  <a:cubicBezTo>
                    <a:pt x="0" y="147"/>
                    <a:pt x="10" y="343"/>
                    <a:pt x="10" y="353"/>
                  </a:cubicBezTo>
                  <a:cubicBezTo>
                    <a:pt x="10" y="363"/>
                    <a:pt x="17" y="369"/>
                    <a:pt x="17" y="369"/>
                  </a:cubicBezTo>
                  <a:cubicBezTo>
                    <a:pt x="275" y="369"/>
                    <a:pt x="275" y="369"/>
                    <a:pt x="275" y="369"/>
                  </a:cubicBezTo>
                  <a:cubicBezTo>
                    <a:pt x="275" y="369"/>
                    <a:pt x="282" y="367"/>
                    <a:pt x="282" y="337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21742A6-5E15-7C43-8F84-861EF5CB6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509" y="3676867"/>
              <a:ext cx="79173" cy="175939"/>
            </a:xfrm>
            <a:custGeom>
              <a:avLst/>
              <a:gdLst>
                <a:gd name="T0" fmla="*/ 27 w 27"/>
                <a:gd name="T1" fmla="*/ 2 h 60"/>
                <a:gd name="T2" fmla="*/ 0 w 27"/>
                <a:gd name="T3" fmla="*/ 0 h 60"/>
                <a:gd name="T4" fmla="*/ 3 w 27"/>
                <a:gd name="T5" fmla="*/ 9 h 60"/>
                <a:gd name="T6" fmla="*/ 24 w 27"/>
                <a:gd name="T7" fmla="*/ 60 h 60"/>
                <a:gd name="T8" fmla="*/ 27 w 27"/>
                <a:gd name="T9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0">
                  <a:moveTo>
                    <a:pt x="27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"/>
                    <a:pt x="3" y="9"/>
                  </a:cubicBezTo>
                  <a:cubicBezTo>
                    <a:pt x="6" y="16"/>
                    <a:pt x="24" y="60"/>
                    <a:pt x="24" y="60"/>
                  </a:cubicBezTo>
                  <a:lnTo>
                    <a:pt x="27" y="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0CBB4625-E528-A84B-ACDA-B68A7E2CA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642" y="3514124"/>
              <a:ext cx="455242" cy="338683"/>
            </a:xfrm>
            <a:custGeom>
              <a:avLst/>
              <a:gdLst>
                <a:gd name="T0" fmla="*/ 35 w 156"/>
                <a:gd name="T1" fmla="*/ 0 h 116"/>
                <a:gd name="T2" fmla="*/ 145 w 156"/>
                <a:gd name="T3" fmla="*/ 0 h 116"/>
                <a:gd name="T4" fmla="*/ 135 w 156"/>
                <a:gd name="T5" fmla="*/ 65 h 116"/>
                <a:gd name="T6" fmla="*/ 156 w 156"/>
                <a:gd name="T7" fmla="*/ 116 h 116"/>
                <a:gd name="T8" fmla="*/ 35 w 156"/>
                <a:gd name="T9" fmla="*/ 73 h 116"/>
                <a:gd name="T10" fmla="*/ 35 w 156"/>
                <a:gd name="T1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16">
                  <a:moveTo>
                    <a:pt x="35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22" y="35"/>
                    <a:pt x="135" y="65"/>
                  </a:cubicBezTo>
                  <a:cubicBezTo>
                    <a:pt x="137" y="70"/>
                    <a:pt x="156" y="116"/>
                    <a:pt x="156" y="116"/>
                  </a:cubicBezTo>
                  <a:cubicBezTo>
                    <a:pt x="156" y="116"/>
                    <a:pt x="0" y="102"/>
                    <a:pt x="35" y="73"/>
                  </a:cubicBezTo>
                  <a:cubicBezTo>
                    <a:pt x="70" y="44"/>
                    <a:pt x="35" y="0"/>
                    <a:pt x="35" y="0"/>
                  </a:cubicBezTo>
                </a:path>
              </a:pathLst>
            </a:custGeom>
            <a:solidFill>
              <a:srgbClr val="F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77937B51-D23A-1741-9A0A-4E7D94EDB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712" y="3514124"/>
              <a:ext cx="47284" cy="142950"/>
            </a:xfrm>
            <a:custGeom>
              <a:avLst/>
              <a:gdLst>
                <a:gd name="T0" fmla="*/ 16 w 16"/>
                <a:gd name="T1" fmla="*/ 0 h 49"/>
                <a:gd name="T2" fmla="*/ 2 w 16"/>
                <a:gd name="T3" fmla="*/ 49 h 49"/>
                <a:gd name="T4" fmla="*/ 2 w 16"/>
                <a:gd name="T5" fmla="*/ 49 h 49"/>
                <a:gd name="T6" fmla="*/ 16 w 1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9">
                  <a:moveTo>
                    <a:pt x="16" y="0"/>
                  </a:moveTo>
                  <a:cubicBezTo>
                    <a:pt x="16" y="0"/>
                    <a:pt x="0" y="24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24"/>
                    <a:pt x="16" y="0"/>
                    <a:pt x="16" y="0"/>
                  </a:cubicBezTo>
                </a:path>
              </a:pathLst>
            </a:custGeom>
            <a:solidFill>
              <a:srgbClr val="D6C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55CA9053-92B2-2042-B086-739B109D7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282" y="3514124"/>
              <a:ext cx="250713" cy="142950"/>
            </a:xfrm>
            <a:custGeom>
              <a:avLst/>
              <a:gdLst>
                <a:gd name="T0" fmla="*/ 86 w 86"/>
                <a:gd name="T1" fmla="*/ 0 h 49"/>
                <a:gd name="T2" fmla="*/ 25 w 86"/>
                <a:gd name="T3" fmla="*/ 0 h 49"/>
                <a:gd name="T4" fmla="*/ 7 w 86"/>
                <a:gd name="T5" fmla="*/ 28 h 49"/>
                <a:gd name="T6" fmla="*/ 72 w 86"/>
                <a:gd name="T7" fmla="*/ 49 h 49"/>
                <a:gd name="T8" fmla="*/ 86 w 86"/>
                <a:gd name="T9" fmla="*/ 0 h 49"/>
                <a:gd name="T10" fmla="*/ 86 w 86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49">
                  <a:moveTo>
                    <a:pt x="8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7" y="12"/>
                    <a:pt x="0" y="18"/>
                    <a:pt x="7" y="28"/>
                  </a:cubicBezTo>
                  <a:cubicBezTo>
                    <a:pt x="16" y="40"/>
                    <a:pt x="58" y="49"/>
                    <a:pt x="72" y="49"/>
                  </a:cubicBezTo>
                  <a:cubicBezTo>
                    <a:pt x="70" y="24"/>
                    <a:pt x="86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</a:path>
              </a:pathLst>
            </a:custGeom>
            <a:solidFill>
              <a:srgbClr val="D09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38F378D8-10C4-1041-860B-23C07C6FF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101" y="2402409"/>
              <a:ext cx="1108416" cy="1228275"/>
            </a:xfrm>
            <a:custGeom>
              <a:avLst/>
              <a:gdLst>
                <a:gd name="T0" fmla="*/ 336 w 380"/>
                <a:gd name="T1" fmla="*/ 220 h 421"/>
                <a:gd name="T2" fmla="*/ 204 w 380"/>
                <a:gd name="T3" fmla="*/ 421 h 421"/>
                <a:gd name="T4" fmla="*/ 0 w 380"/>
                <a:gd name="T5" fmla="*/ 232 h 421"/>
                <a:gd name="T6" fmla="*/ 174 w 380"/>
                <a:gd name="T7" fmla="*/ 0 h 421"/>
                <a:gd name="T8" fmla="*/ 336 w 380"/>
                <a:gd name="T9" fmla="*/ 22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421">
                  <a:moveTo>
                    <a:pt x="336" y="220"/>
                  </a:moveTo>
                  <a:cubicBezTo>
                    <a:pt x="380" y="259"/>
                    <a:pt x="321" y="421"/>
                    <a:pt x="204" y="421"/>
                  </a:cubicBezTo>
                  <a:cubicBezTo>
                    <a:pt x="95" y="421"/>
                    <a:pt x="0" y="361"/>
                    <a:pt x="0" y="232"/>
                  </a:cubicBezTo>
                  <a:cubicBezTo>
                    <a:pt x="0" y="104"/>
                    <a:pt x="54" y="0"/>
                    <a:pt x="174" y="0"/>
                  </a:cubicBezTo>
                  <a:cubicBezTo>
                    <a:pt x="293" y="0"/>
                    <a:pt x="353" y="104"/>
                    <a:pt x="336" y="220"/>
                  </a:cubicBezTo>
                  <a:close/>
                </a:path>
              </a:pathLst>
            </a:custGeom>
            <a:solidFill>
              <a:srgbClr val="F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24CD753F-BA0B-C54E-8716-9F5303E18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662" y="3085272"/>
              <a:ext cx="91268" cy="35188"/>
            </a:xfrm>
            <a:custGeom>
              <a:avLst/>
              <a:gdLst>
                <a:gd name="T0" fmla="*/ 0 w 31"/>
                <a:gd name="T1" fmla="*/ 12 h 12"/>
                <a:gd name="T2" fmla="*/ 16 w 31"/>
                <a:gd name="T3" fmla="*/ 0 h 12"/>
                <a:gd name="T4" fmla="*/ 31 w 31"/>
                <a:gd name="T5" fmla="*/ 12 h 12"/>
                <a:gd name="T6" fmla="*/ 16 w 31"/>
                <a:gd name="T7" fmla="*/ 7 h 12"/>
                <a:gd name="T8" fmla="*/ 0 w 3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2">
                  <a:moveTo>
                    <a:pt x="0" y="12"/>
                  </a:moveTo>
                  <a:cubicBezTo>
                    <a:pt x="0" y="5"/>
                    <a:pt x="7" y="0"/>
                    <a:pt x="16" y="0"/>
                  </a:cubicBezTo>
                  <a:cubicBezTo>
                    <a:pt x="24" y="0"/>
                    <a:pt x="31" y="5"/>
                    <a:pt x="31" y="12"/>
                  </a:cubicBezTo>
                  <a:cubicBezTo>
                    <a:pt x="31" y="12"/>
                    <a:pt x="26" y="7"/>
                    <a:pt x="16" y="7"/>
                  </a:cubicBezTo>
                  <a:cubicBezTo>
                    <a:pt x="5" y="6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C9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7B075531-7AB6-E443-AB35-EACDA4374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055" y="2218772"/>
              <a:ext cx="1275558" cy="1263462"/>
            </a:xfrm>
            <a:custGeom>
              <a:avLst/>
              <a:gdLst>
                <a:gd name="T0" fmla="*/ 257 w 437"/>
                <a:gd name="T1" fmla="*/ 27 h 433"/>
                <a:gd name="T2" fmla="*/ 65 w 437"/>
                <a:gd name="T3" fmla="*/ 81 h 433"/>
                <a:gd name="T4" fmla="*/ 4 w 437"/>
                <a:gd name="T5" fmla="*/ 188 h 433"/>
                <a:gd name="T6" fmla="*/ 109 w 437"/>
                <a:gd name="T7" fmla="*/ 433 h 433"/>
                <a:gd name="T8" fmla="*/ 114 w 437"/>
                <a:gd name="T9" fmla="*/ 355 h 433"/>
                <a:gd name="T10" fmla="*/ 147 w 437"/>
                <a:gd name="T11" fmla="*/ 333 h 433"/>
                <a:gd name="T12" fmla="*/ 152 w 437"/>
                <a:gd name="T13" fmla="*/ 262 h 433"/>
                <a:gd name="T14" fmla="*/ 236 w 437"/>
                <a:gd name="T15" fmla="*/ 165 h 433"/>
                <a:gd name="T16" fmla="*/ 404 w 437"/>
                <a:gd name="T17" fmla="*/ 162 h 433"/>
                <a:gd name="T18" fmla="*/ 257 w 437"/>
                <a:gd name="T19" fmla="*/ 27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7" h="433">
                  <a:moveTo>
                    <a:pt x="257" y="27"/>
                  </a:moveTo>
                  <a:cubicBezTo>
                    <a:pt x="180" y="18"/>
                    <a:pt x="94" y="0"/>
                    <a:pt x="65" y="81"/>
                  </a:cubicBezTo>
                  <a:cubicBezTo>
                    <a:pt x="19" y="82"/>
                    <a:pt x="0" y="155"/>
                    <a:pt x="4" y="188"/>
                  </a:cubicBezTo>
                  <a:cubicBezTo>
                    <a:pt x="18" y="303"/>
                    <a:pt x="27" y="394"/>
                    <a:pt x="109" y="433"/>
                  </a:cubicBezTo>
                  <a:cubicBezTo>
                    <a:pt x="106" y="404"/>
                    <a:pt x="114" y="355"/>
                    <a:pt x="114" y="355"/>
                  </a:cubicBezTo>
                  <a:cubicBezTo>
                    <a:pt x="114" y="355"/>
                    <a:pt x="99" y="295"/>
                    <a:pt x="147" y="333"/>
                  </a:cubicBezTo>
                  <a:cubicBezTo>
                    <a:pt x="188" y="309"/>
                    <a:pt x="166" y="294"/>
                    <a:pt x="152" y="262"/>
                  </a:cubicBezTo>
                  <a:cubicBezTo>
                    <a:pt x="154" y="216"/>
                    <a:pt x="175" y="133"/>
                    <a:pt x="236" y="165"/>
                  </a:cubicBezTo>
                  <a:cubicBezTo>
                    <a:pt x="323" y="209"/>
                    <a:pt x="387" y="187"/>
                    <a:pt x="404" y="162"/>
                  </a:cubicBezTo>
                  <a:cubicBezTo>
                    <a:pt x="437" y="114"/>
                    <a:pt x="396" y="44"/>
                    <a:pt x="257" y="27"/>
                  </a:cubicBezTo>
                  <a:close/>
                </a:path>
              </a:pathLst>
            </a:custGeom>
            <a:solidFill>
              <a:srgbClr val="062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F2462C8-C631-644D-A566-3EF457E88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229" y="2930226"/>
              <a:ext cx="75874" cy="114360"/>
            </a:xfrm>
            <a:prstGeom prst="ellipse">
              <a:avLst/>
            </a:prstGeom>
            <a:solidFill>
              <a:srgbClr val="062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80D4440-345C-5D44-8B84-D706E5BDC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919" y="2951119"/>
              <a:ext cx="31889" cy="318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B4A34A23-39B7-124A-95BF-ADA6719E0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804" y="2930226"/>
              <a:ext cx="60479" cy="105563"/>
            </a:xfrm>
            <a:prstGeom prst="ellipse">
              <a:avLst/>
            </a:prstGeom>
            <a:solidFill>
              <a:srgbClr val="062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C5805D6-49D2-1D43-BE66-CCAE2D5D3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800" y="2947820"/>
              <a:ext cx="26391" cy="318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9223259-68FF-5C42-B7DB-66B01D4DA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325" y="3233721"/>
              <a:ext cx="407959" cy="206728"/>
            </a:xfrm>
            <a:custGeom>
              <a:avLst/>
              <a:gdLst>
                <a:gd name="T0" fmla="*/ 120 w 140"/>
                <a:gd name="T1" fmla="*/ 58 h 71"/>
                <a:gd name="T2" fmla="*/ 74 w 140"/>
                <a:gd name="T3" fmla="*/ 0 h 71"/>
                <a:gd name="T4" fmla="*/ 11 w 140"/>
                <a:gd name="T5" fmla="*/ 59 h 71"/>
                <a:gd name="T6" fmla="*/ 70 w 140"/>
                <a:gd name="T7" fmla="*/ 53 h 71"/>
                <a:gd name="T8" fmla="*/ 120 w 140"/>
                <a:gd name="T9" fmla="*/ 5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1">
                  <a:moveTo>
                    <a:pt x="120" y="58"/>
                  </a:moveTo>
                  <a:cubicBezTo>
                    <a:pt x="140" y="28"/>
                    <a:pt x="109" y="0"/>
                    <a:pt x="74" y="0"/>
                  </a:cubicBezTo>
                  <a:cubicBezTo>
                    <a:pt x="21" y="0"/>
                    <a:pt x="0" y="42"/>
                    <a:pt x="11" y="59"/>
                  </a:cubicBezTo>
                  <a:cubicBezTo>
                    <a:pt x="17" y="68"/>
                    <a:pt x="44" y="53"/>
                    <a:pt x="70" y="53"/>
                  </a:cubicBezTo>
                  <a:cubicBezTo>
                    <a:pt x="91" y="52"/>
                    <a:pt x="111" y="71"/>
                    <a:pt x="120" y="58"/>
                  </a:cubicBezTo>
                  <a:close/>
                </a:path>
              </a:pathLst>
            </a:custGeom>
            <a:solidFill>
              <a:srgbClr val="4F10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782B1FAA-AE67-C148-9744-5B5D59C32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144" y="3875898"/>
              <a:ext cx="609189" cy="583898"/>
            </a:xfrm>
            <a:custGeom>
              <a:avLst/>
              <a:gdLst>
                <a:gd name="T0" fmla="*/ 69 w 209"/>
                <a:gd name="T1" fmla="*/ 0 h 200"/>
                <a:gd name="T2" fmla="*/ 74 w 209"/>
                <a:gd name="T3" fmla="*/ 14 h 200"/>
                <a:gd name="T4" fmla="*/ 80 w 209"/>
                <a:gd name="T5" fmla="*/ 26 h 200"/>
                <a:gd name="T6" fmla="*/ 90 w 209"/>
                <a:gd name="T7" fmla="*/ 42 h 200"/>
                <a:gd name="T8" fmla="*/ 96 w 209"/>
                <a:gd name="T9" fmla="*/ 51 h 200"/>
                <a:gd name="T10" fmla="*/ 102 w 209"/>
                <a:gd name="T11" fmla="*/ 61 h 200"/>
                <a:gd name="T12" fmla="*/ 119 w 209"/>
                <a:gd name="T13" fmla="*/ 81 h 200"/>
                <a:gd name="T14" fmla="*/ 128 w 209"/>
                <a:gd name="T15" fmla="*/ 91 h 200"/>
                <a:gd name="T16" fmla="*/ 138 w 209"/>
                <a:gd name="T17" fmla="*/ 101 h 200"/>
                <a:gd name="T18" fmla="*/ 179 w 209"/>
                <a:gd name="T19" fmla="*/ 135 h 200"/>
                <a:gd name="T20" fmla="*/ 119 w 209"/>
                <a:gd name="T21" fmla="*/ 173 h 200"/>
                <a:gd name="T22" fmla="*/ 93 w 209"/>
                <a:gd name="T23" fmla="*/ 152 h 200"/>
                <a:gd name="T24" fmla="*/ 80 w 209"/>
                <a:gd name="T25" fmla="*/ 140 h 200"/>
                <a:gd name="T26" fmla="*/ 68 w 209"/>
                <a:gd name="T27" fmla="*/ 129 h 200"/>
                <a:gd name="T28" fmla="*/ 47 w 209"/>
                <a:gd name="T29" fmla="*/ 105 h 200"/>
                <a:gd name="T30" fmla="*/ 37 w 209"/>
                <a:gd name="T31" fmla="*/ 94 h 200"/>
                <a:gd name="T32" fmla="*/ 29 w 209"/>
                <a:gd name="T33" fmla="*/ 83 h 200"/>
                <a:gd name="T34" fmla="*/ 16 w 209"/>
                <a:gd name="T35" fmla="*/ 62 h 200"/>
                <a:gd name="T36" fmla="*/ 6 w 209"/>
                <a:gd name="T37" fmla="*/ 44 h 200"/>
                <a:gd name="T38" fmla="*/ 0 w 209"/>
                <a:gd name="T39" fmla="*/ 31 h 200"/>
                <a:gd name="T40" fmla="*/ 69 w 209"/>
                <a:gd name="T4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" h="200">
                  <a:moveTo>
                    <a:pt x="69" y="0"/>
                  </a:moveTo>
                  <a:cubicBezTo>
                    <a:pt x="69" y="0"/>
                    <a:pt x="71" y="5"/>
                    <a:pt x="74" y="14"/>
                  </a:cubicBezTo>
                  <a:cubicBezTo>
                    <a:pt x="76" y="17"/>
                    <a:pt x="78" y="21"/>
                    <a:pt x="80" y="26"/>
                  </a:cubicBezTo>
                  <a:cubicBezTo>
                    <a:pt x="83" y="31"/>
                    <a:pt x="86" y="36"/>
                    <a:pt x="90" y="42"/>
                  </a:cubicBezTo>
                  <a:cubicBezTo>
                    <a:pt x="91" y="45"/>
                    <a:pt x="93" y="48"/>
                    <a:pt x="96" y="51"/>
                  </a:cubicBezTo>
                  <a:cubicBezTo>
                    <a:pt x="98" y="55"/>
                    <a:pt x="100" y="58"/>
                    <a:pt x="102" y="61"/>
                  </a:cubicBezTo>
                  <a:cubicBezTo>
                    <a:pt x="107" y="68"/>
                    <a:pt x="113" y="74"/>
                    <a:pt x="119" y="81"/>
                  </a:cubicBezTo>
                  <a:cubicBezTo>
                    <a:pt x="122" y="84"/>
                    <a:pt x="125" y="88"/>
                    <a:pt x="128" y="91"/>
                  </a:cubicBezTo>
                  <a:cubicBezTo>
                    <a:pt x="131" y="95"/>
                    <a:pt x="135" y="98"/>
                    <a:pt x="138" y="101"/>
                  </a:cubicBezTo>
                  <a:cubicBezTo>
                    <a:pt x="145" y="108"/>
                    <a:pt x="171" y="129"/>
                    <a:pt x="179" y="135"/>
                  </a:cubicBezTo>
                  <a:cubicBezTo>
                    <a:pt x="209" y="160"/>
                    <a:pt x="156" y="200"/>
                    <a:pt x="119" y="173"/>
                  </a:cubicBezTo>
                  <a:cubicBezTo>
                    <a:pt x="110" y="166"/>
                    <a:pt x="101" y="159"/>
                    <a:pt x="93" y="152"/>
                  </a:cubicBezTo>
                  <a:cubicBezTo>
                    <a:pt x="88" y="148"/>
                    <a:pt x="84" y="144"/>
                    <a:pt x="80" y="140"/>
                  </a:cubicBezTo>
                  <a:cubicBezTo>
                    <a:pt x="76" y="137"/>
                    <a:pt x="72" y="133"/>
                    <a:pt x="68" y="129"/>
                  </a:cubicBezTo>
                  <a:cubicBezTo>
                    <a:pt x="60" y="121"/>
                    <a:pt x="53" y="113"/>
                    <a:pt x="47" y="105"/>
                  </a:cubicBezTo>
                  <a:cubicBezTo>
                    <a:pt x="43" y="102"/>
                    <a:pt x="40" y="98"/>
                    <a:pt x="37" y="94"/>
                  </a:cubicBezTo>
                  <a:cubicBezTo>
                    <a:pt x="34" y="90"/>
                    <a:pt x="32" y="86"/>
                    <a:pt x="29" y="83"/>
                  </a:cubicBezTo>
                  <a:cubicBezTo>
                    <a:pt x="24" y="75"/>
                    <a:pt x="19" y="68"/>
                    <a:pt x="16" y="62"/>
                  </a:cubicBezTo>
                  <a:cubicBezTo>
                    <a:pt x="12" y="55"/>
                    <a:pt x="9" y="49"/>
                    <a:pt x="6" y="44"/>
                  </a:cubicBezTo>
                  <a:cubicBezTo>
                    <a:pt x="2" y="36"/>
                    <a:pt x="0" y="31"/>
                    <a:pt x="0" y="31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F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EFEFFC7C-4E45-D74F-9D18-95D83E20D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152" y="3919883"/>
              <a:ext cx="516821" cy="547610"/>
            </a:xfrm>
            <a:custGeom>
              <a:avLst/>
              <a:gdLst>
                <a:gd name="T0" fmla="*/ 143 w 177"/>
                <a:gd name="T1" fmla="*/ 0 h 188"/>
                <a:gd name="T2" fmla="*/ 28 w 177"/>
                <a:gd name="T3" fmla="*/ 125 h 188"/>
                <a:gd name="T4" fmla="*/ 91 w 177"/>
                <a:gd name="T5" fmla="*/ 157 h 188"/>
                <a:gd name="T6" fmla="*/ 177 w 177"/>
                <a:gd name="T7" fmla="*/ 7 h 188"/>
                <a:gd name="T8" fmla="*/ 143 w 177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88">
                  <a:moveTo>
                    <a:pt x="143" y="0"/>
                  </a:moveTo>
                  <a:cubicBezTo>
                    <a:pt x="143" y="0"/>
                    <a:pt x="130" y="41"/>
                    <a:pt x="28" y="125"/>
                  </a:cubicBezTo>
                  <a:cubicBezTo>
                    <a:pt x="0" y="154"/>
                    <a:pt x="57" y="188"/>
                    <a:pt x="91" y="157"/>
                  </a:cubicBezTo>
                  <a:cubicBezTo>
                    <a:pt x="157" y="100"/>
                    <a:pt x="177" y="7"/>
                    <a:pt x="177" y="7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rgbClr val="F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51540686-1867-CF46-80AE-0CB948094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783" y="3729649"/>
              <a:ext cx="476135" cy="548710"/>
            </a:xfrm>
            <a:custGeom>
              <a:avLst/>
              <a:gdLst>
                <a:gd name="T0" fmla="*/ 95 w 163"/>
                <a:gd name="T1" fmla="*/ 188 h 188"/>
                <a:gd name="T2" fmla="*/ 17 w 163"/>
                <a:gd name="T3" fmla="*/ 95 h 188"/>
                <a:gd name="T4" fmla="*/ 102 w 163"/>
                <a:gd name="T5" fmla="*/ 42 h 188"/>
                <a:gd name="T6" fmla="*/ 163 w 163"/>
                <a:gd name="T7" fmla="*/ 129 h 188"/>
                <a:gd name="T8" fmla="*/ 95 w 163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88">
                  <a:moveTo>
                    <a:pt x="95" y="188"/>
                  </a:moveTo>
                  <a:cubicBezTo>
                    <a:pt x="55" y="166"/>
                    <a:pt x="28" y="125"/>
                    <a:pt x="17" y="95"/>
                  </a:cubicBezTo>
                  <a:cubicBezTo>
                    <a:pt x="0" y="50"/>
                    <a:pt x="63" y="0"/>
                    <a:pt x="102" y="42"/>
                  </a:cubicBezTo>
                  <a:cubicBezTo>
                    <a:pt x="122" y="63"/>
                    <a:pt x="135" y="89"/>
                    <a:pt x="163" y="129"/>
                  </a:cubicBezTo>
                  <a:cubicBezTo>
                    <a:pt x="141" y="159"/>
                    <a:pt x="128" y="172"/>
                    <a:pt x="95" y="188"/>
                  </a:cubicBezTo>
                  <a:close/>
                </a:path>
              </a:pathLst>
            </a:cu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0C5C1360-42F3-4142-BB1E-21593C27B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724" y="3595496"/>
              <a:ext cx="213326" cy="344181"/>
            </a:xfrm>
            <a:custGeom>
              <a:avLst/>
              <a:gdLst>
                <a:gd name="T0" fmla="*/ 16 w 73"/>
                <a:gd name="T1" fmla="*/ 111 h 118"/>
                <a:gd name="T2" fmla="*/ 0 w 73"/>
                <a:gd name="T3" fmla="*/ 51 h 118"/>
                <a:gd name="T4" fmla="*/ 17 w 73"/>
                <a:gd name="T5" fmla="*/ 53 h 118"/>
                <a:gd name="T6" fmla="*/ 22 w 73"/>
                <a:gd name="T7" fmla="*/ 62 h 118"/>
                <a:gd name="T8" fmla="*/ 30 w 73"/>
                <a:gd name="T9" fmla="*/ 9 h 118"/>
                <a:gd name="T10" fmla="*/ 71 w 73"/>
                <a:gd name="T11" fmla="*/ 40 h 118"/>
                <a:gd name="T12" fmla="*/ 50 w 73"/>
                <a:gd name="T13" fmla="*/ 118 h 118"/>
                <a:gd name="T14" fmla="*/ 16 w 73"/>
                <a:gd name="T15" fmla="*/ 11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18">
                  <a:moveTo>
                    <a:pt x="16" y="111"/>
                  </a:moveTo>
                  <a:cubicBezTo>
                    <a:pt x="16" y="111"/>
                    <a:pt x="0" y="91"/>
                    <a:pt x="0" y="51"/>
                  </a:cubicBezTo>
                  <a:cubicBezTo>
                    <a:pt x="0" y="41"/>
                    <a:pt x="16" y="35"/>
                    <a:pt x="17" y="53"/>
                  </a:cubicBezTo>
                  <a:cubicBezTo>
                    <a:pt x="17" y="61"/>
                    <a:pt x="22" y="66"/>
                    <a:pt x="22" y="62"/>
                  </a:cubicBezTo>
                  <a:cubicBezTo>
                    <a:pt x="25" y="30"/>
                    <a:pt x="19" y="17"/>
                    <a:pt x="30" y="9"/>
                  </a:cubicBezTo>
                  <a:cubicBezTo>
                    <a:pt x="41" y="0"/>
                    <a:pt x="73" y="15"/>
                    <a:pt x="71" y="40"/>
                  </a:cubicBezTo>
                  <a:cubicBezTo>
                    <a:pt x="70" y="66"/>
                    <a:pt x="50" y="118"/>
                    <a:pt x="50" y="118"/>
                  </a:cubicBezTo>
                  <a:lnTo>
                    <a:pt x="16" y="111"/>
                  </a:lnTo>
                  <a:close/>
                </a:path>
              </a:pathLst>
            </a:custGeom>
            <a:solidFill>
              <a:srgbClr val="F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DB31C31F-749E-334F-9B00-F37AC302D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240" y="3657074"/>
              <a:ext cx="448645" cy="238617"/>
            </a:xfrm>
            <a:custGeom>
              <a:avLst/>
              <a:gdLst>
                <a:gd name="T0" fmla="*/ 286 w 408"/>
                <a:gd name="T1" fmla="*/ 183 h 217"/>
                <a:gd name="T2" fmla="*/ 230 w 408"/>
                <a:gd name="T3" fmla="*/ 183 h 217"/>
                <a:gd name="T4" fmla="*/ 0 w 408"/>
                <a:gd name="T5" fmla="*/ 82 h 217"/>
                <a:gd name="T6" fmla="*/ 127 w 408"/>
                <a:gd name="T7" fmla="*/ 0 h 217"/>
                <a:gd name="T8" fmla="*/ 408 w 408"/>
                <a:gd name="T9" fmla="*/ 178 h 217"/>
                <a:gd name="T10" fmla="*/ 305 w 408"/>
                <a:gd name="T11" fmla="*/ 217 h 217"/>
                <a:gd name="T12" fmla="*/ 286 w 408"/>
                <a:gd name="T13" fmla="*/ 18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217">
                  <a:moveTo>
                    <a:pt x="286" y="183"/>
                  </a:moveTo>
                  <a:lnTo>
                    <a:pt x="230" y="183"/>
                  </a:lnTo>
                  <a:lnTo>
                    <a:pt x="0" y="82"/>
                  </a:lnTo>
                  <a:lnTo>
                    <a:pt x="127" y="0"/>
                  </a:lnTo>
                  <a:lnTo>
                    <a:pt x="408" y="178"/>
                  </a:lnTo>
                  <a:lnTo>
                    <a:pt x="305" y="217"/>
                  </a:lnTo>
                  <a:lnTo>
                    <a:pt x="286" y="18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636A919E-E692-854E-B59E-6ACE29577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87" y="3014897"/>
              <a:ext cx="259510" cy="248514"/>
            </a:xfrm>
            <a:custGeom>
              <a:avLst/>
              <a:gdLst>
                <a:gd name="T0" fmla="*/ 89 w 89"/>
                <a:gd name="T1" fmla="*/ 56 h 85"/>
                <a:gd name="T2" fmla="*/ 50 w 89"/>
                <a:gd name="T3" fmla="*/ 85 h 85"/>
                <a:gd name="T4" fmla="*/ 0 w 89"/>
                <a:gd name="T5" fmla="*/ 46 h 85"/>
                <a:gd name="T6" fmla="*/ 47 w 89"/>
                <a:gd name="T7" fmla="*/ 0 h 85"/>
                <a:gd name="T8" fmla="*/ 89 w 89"/>
                <a:gd name="T9" fmla="*/ 5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5">
                  <a:moveTo>
                    <a:pt x="89" y="56"/>
                  </a:moveTo>
                  <a:cubicBezTo>
                    <a:pt x="89" y="56"/>
                    <a:pt x="75" y="85"/>
                    <a:pt x="50" y="85"/>
                  </a:cubicBezTo>
                  <a:cubicBezTo>
                    <a:pt x="24" y="85"/>
                    <a:pt x="0" y="72"/>
                    <a:pt x="0" y="46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3" y="0"/>
                    <a:pt x="89" y="56"/>
                    <a:pt x="89" y="56"/>
                  </a:cubicBezTo>
                  <a:close/>
                </a:path>
              </a:pathLst>
            </a:custGeom>
            <a:solidFill>
              <a:srgbClr val="F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9831F3E0-EEBD-824B-B578-FBBC65B4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302" y="2845555"/>
              <a:ext cx="87970" cy="40686"/>
            </a:xfrm>
            <a:custGeom>
              <a:avLst/>
              <a:gdLst>
                <a:gd name="T0" fmla="*/ 1 w 30"/>
                <a:gd name="T1" fmla="*/ 2 h 14"/>
                <a:gd name="T2" fmla="*/ 5 w 30"/>
                <a:gd name="T3" fmla="*/ 1 h 14"/>
                <a:gd name="T4" fmla="*/ 19 w 30"/>
                <a:gd name="T5" fmla="*/ 5 h 14"/>
                <a:gd name="T6" fmla="*/ 29 w 30"/>
                <a:gd name="T7" fmla="*/ 14 h 14"/>
                <a:gd name="T8" fmla="*/ 29 w 30"/>
                <a:gd name="T9" fmla="*/ 14 h 14"/>
                <a:gd name="T10" fmla="*/ 30 w 30"/>
                <a:gd name="T11" fmla="*/ 13 h 14"/>
                <a:gd name="T12" fmla="*/ 20 w 30"/>
                <a:gd name="T13" fmla="*/ 4 h 14"/>
                <a:gd name="T14" fmla="*/ 5 w 30"/>
                <a:gd name="T15" fmla="*/ 0 h 14"/>
                <a:gd name="T16" fmla="*/ 0 w 30"/>
                <a:gd name="T17" fmla="*/ 1 h 14"/>
                <a:gd name="T18" fmla="*/ 0 w 30"/>
                <a:gd name="T19" fmla="*/ 2 h 14"/>
                <a:gd name="T20" fmla="*/ 1 w 30"/>
                <a:gd name="T2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4">
                  <a:moveTo>
                    <a:pt x="1" y="2"/>
                  </a:moveTo>
                  <a:cubicBezTo>
                    <a:pt x="2" y="2"/>
                    <a:pt x="4" y="1"/>
                    <a:pt x="5" y="1"/>
                  </a:cubicBezTo>
                  <a:cubicBezTo>
                    <a:pt x="10" y="1"/>
                    <a:pt x="15" y="3"/>
                    <a:pt x="19" y="5"/>
                  </a:cubicBezTo>
                  <a:cubicBezTo>
                    <a:pt x="23" y="7"/>
                    <a:pt x="27" y="10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30" y="14"/>
                    <a:pt x="30" y="13"/>
                  </a:cubicBezTo>
                  <a:cubicBezTo>
                    <a:pt x="28" y="9"/>
                    <a:pt x="24" y="6"/>
                    <a:pt x="20" y="4"/>
                  </a:cubicBezTo>
                  <a:cubicBezTo>
                    <a:pt x="15" y="2"/>
                    <a:pt x="10" y="0"/>
                    <a:pt x="5" y="0"/>
                  </a:cubicBezTo>
                  <a:cubicBezTo>
                    <a:pt x="4" y="0"/>
                    <a:pt x="2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062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31CB6953-17AE-C040-ADDA-3533E72E0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141" y="2845555"/>
              <a:ext cx="83571" cy="40686"/>
            </a:xfrm>
            <a:custGeom>
              <a:avLst/>
              <a:gdLst>
                <a:gd name="T0" fmla="*/ 29 w 29"/>
                <a:gd name="T1" fmla="*/ 1 h 14"/>
                <a:gd name="T2" fmla="*/ 24 w 29"/>
                <a:gd name="T3" fmla="*/ 0 h 14"/>
                <a:gd name="T4" fmla="*/ 10 w 29"/>
                <a:gd name="T5" fmla="*/ 4 h 14"/>
                <a:gd name="T6" fmla="*/ 0 w 29"/>
                <a:gd name="T7" fmla="*/ 13 h 14"/>
                <a:gd name="T8" fmla="*/ 0 w 29"/>
                <a:gd name="T9" fmla="*/ 14 h 14"/>
                <a:gd name="T10" fmla="*/ 1 w 29"/>
                <a:gd name="T11" fmla="*/ 14 h 14"/>
                <a:gd name="T12" fmla="*/ 10 w 29"/>
                <a:gd name="T13" fmla="*/ 5 h 14"/>
                <a:gd name="T14" fmla="*/ 24 w 29"/>
                <a:gd name="T15" fmla="*/ 1 h 14"/>
                <a:gd name="T16" fmla="*/ 29 w 29"/>
                <a:gd name="T17" fmla="*/ 2 h 14"/>
                <a:gd name="T18" fmla="*/ 29 w 29"/>
                <a:gd name="T19" fmla="*/ 2 h 14"/>
                <a:gd name="T20" fmla="*/ 29 w 29"/>
                <a:gd name="T2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4">
                  <a:moveTo>
                    <a:pt x="29" y="1"/>
                  </a:moveTo>
                  <a:cubicBezTo>
                    <a:pt x="27" y="0"/>
                    <a:pt x="26" y="0"/>
                    <a:pt x="24" y="0"/>
                  </a:cubicBezTo>
                  <a:cubicBezTo>
                    <a:pt x="19" y="0"/>
                    <a:pt x="14" y="2"/>
                    <a:pt x="10" y="4"/>
                  </a:cubicBezTo>
                  <a:cubicBezTo>
                    <a:pt x="5" y="6"/>
                    <a:pt x="1" y="9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2" y="10"/>
                    <a:pt x="6" y="7"/>
                    <a:pt x="10" y="5"/>
                  </a:cubicBezTo>
                  <a:cubicBezTo>
                    <a:pt x="14" y="3"/>
                    <a:pt x="20" y="1"/>
                    <a:pt x="24" y="1"/>
                  </a:cubicBezTo>
                  <a:cubicBezTo>
                    <a:pt x="26" y="1"/>
                    <a:pt x="27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lose/>
                </a:path>
              </a:pathLst>
            </a:custGeom>
            <a:solidFill>
              <a:srgbClr val="062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045A365-D4F6-3F48-BD0F-608659626BF5}"/>
              </a:ext>
            </a:extLst>
          </p:cNvPr>
          <p:cNvGrpSpPr/>
          <p:nvPr/>
        </p:nvGrpSpPr>
        <p:grpSpPr>
          <a:xfrm>
            <a:off x="6096000" y="1979347"/>
            <a:ext cx="2198178" cy="738664"/>
            <a:chOff x="2194602" y="2009322"/>
            <a:chExt cx="2198178" cy="738664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57317FA-49C1-B942-9524-CEEB4AAAF105}"/>
                </a:ext>
              </a:extLst>
            </p:cNvPr>
            <p:cNvSpPr/>
            <p:nvPr/>
          </p:nvSpPr>
          <p:spPr>
            <a:xfrm>
              <a:off x="2540742" y="2009322"/>
              <a:ext cx="185203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1400" dirty="0">
                  <a:solidFill>
                    <a:srgbClr val="656D78"/>
                  </a:solidFill>
                  <a:latin typeface="Tahoma" panose="020B0604030504040204" pitchFamily="34" charset="0"/>
                </a:rPr>
                <a:t>Место для вашего текста. Место для вашего текста.</a:t>
              </a:r>
              <a:endParaRPr lang="en-US" sz="1400" dirty="0">
                <a:solidFill>
                  <a:srgbClr val="656D78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2" name="Shape 2778">
              <a:extLst>
                <a:ext uri="{FF2B5EF4-FFF2-40B4-BE49-F238E27FC236}">
                  <a16:creationId xmlns:a16="http://schemas.microsoft.com/office/drawing/2014/main" id="{4ABF2771-91BA-1C40-AE02-BACBCC0755E2}"/>
                </a:ext>
              </a:extLst>
            </p:cNvPr>
            <p:cNvSpPr/>
            <p:nvPr/>
          </p:nvSpPr>
          <p:spPr>
            <a:xfrm>
              <a:off x="2194602" y="216516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1" y="12956"/>
                  </a:moveTo>
                  <a:cubicBezTo>
                    <a:pt x="17070" y="12258"/>
                    <a:pt x="16576" y="11533"/>
                    <a:pt x="16011" y="10795"/>
                  </a:cubicBezTo>
                  <a:cubicBezTo>
                    <a:pt x="16573" y="10063"/>
                    <a:pt x="17072" y="9339"/>
                    <a:pt x="17481" y="8644"/>
                  </a:cubicBezTo>
                  <a:cubicBezTo>
                    <a:pt x="19410" y="9181"/>
                    <a:pt x="20618" y="9948"/>
                    <a:pt x="20618" y="10800"/>
                  </a:cubicBezTo>
                  <a:cubicBezTo>
                    <a:pt x="20618" y="11652"/>
                    <a:pt x="19410" y="12419"/>
                    <a:pt x="17481" y="12956"/>
                  </a:cubicBezTo>
                  <a:moveTo>
                    <a:pt x="17742" y="17743"/>
                  </a:moveTo>
                  <a:cubicBezTo>
                    <a:pt x="17140" y="18345"/>
                    <a:pt x="15740" y="18028"/>
                    <a:pt x="13996" y="17045"/>
                  </a:cubicBezTo>
                  <a:cubicBezTo>
                    <a:pt x="14198" y="16261"/>
                    <a:pt x="14365" y="15406"/>
                    <a:pt x="14487" y="14488"/>
                  </a:cubicBezTo>
                  <a:cubicBezTo>
                    <a:pt x="15405" y="14366"/>
                    <a:pt x="16261" y="14198"/>
                    <a:pt x="17044" y="13996"/>
                  </a:cubicBezTo>
                  <a:cubicBezTo>
                    <a:pt x="18028" y="15740"/>
                    <a:pt x="18345" y="17140"/>
                    <a:pt x="17742" y="17743"/>
                  </a:cubicBezTo>
                  <a:moveTo>
                    <a:pt x="15404" y="11561"/>
                  </a:moveTo>
                  <a:cubicBezTo>
                    <a:pt x="15837" y="12119"/>
                    <a:pt x="16219" y="12662"/>
                    <a:pt x="16554" y="13185"/>
                  </a:cubicBezTo>
                  <a:cubicBezTo>
                    <a:pt x="15950" y="13317"/>
                    <a:pt x="15295" y="13429"/>
                    <a:pt x="14597" y="13517"/>
                  </a:cubicBezTo>
                  <a:cubicBezTo>
                    <a:pt x="14631" y="13155"/>
                    <a:pt x="14655" y="12784"/>
                    <a:pt x="14677" y="12409"/>
                  </a:cubicBezTo>
                  <a:cubicBezTo>
                    <a:pt x="14930" y="12127"/>
                    <a:pt x="15170" y="11844"/>
                    <a:pt x="15404" y="11561"/>
                  </a:cubicBezTo>
                  <a:moveTo>
                    <a:pt x="15402" y="10032"/>
                  </a:moveTo>
                  <a:cubicBezTo>
                    <a:pt x="15170" y="9752"/>
                    <a:pt x="14928" y="9471"/>
                    <a:pt x="14677" y="9191"/>
                  </a:cubicBezTo>
                  <a:cubicBezTo>
                    <a:pt x="14655" y="8817"/>
                    <a:pt x="14631" y="8445"/>
                    <a:pt x="14597" y="8084"/>
                  </a:cubicBezTo>
                  <a:cubicBezTo>
                    <a:pt x="15295" y="8171"/>
                    <a:pt x="15950" y="8283"/>
                    <a:pt x="16554" y="8415"/>
                  </a:cubicBezTo>
                  <a:cubicBezTo>
                    <a:pt x="16221" y="8935"/>
                    <a:pt x="15832" y="9478"/>
                    <a:pt x="15402" y="10032"/>
                  </a:cubicBezTo>
                  <a:moveTo>
                    <a:pt x="17742" y="3857"/>
                  </a:moveTo>
                  <a:cubicBezTo>
                    <a:pt x="18345" y="4460"/>
                    <a:pt x="18028" y="5860"/>
                    <a:pt x="17044" y="7604"/>
                  </a:cubicBezTo>
                  <a:cubicBezTo>
                    <a:pt x="16261" y="7402"/>
                    <a:pt x="15405" y="7234"/>
                    <a:pt x="14487" y="7112"/>
                  </a:cubicBezTo>
                  <a:cubicBezTo>
                    <a:pt x="14365" y="6194"/>
                    <a:pt x="14198" y="5339"/>
                    <a:pt x="13996" y="4555"/>
                  </a:cubicBezTo>
                  <a:cubicBezTo>
                    <a:pt x="15740" y="3572"/>
                    <a:pt x="17140" y="3255"/>
                    <a:pt x="17742" y="3857"/>
                  </a:cubicBezTo>
                  <a:moveTo>
                    <a:pt x="13718" y="12012"/>
                  </a:moveTo>
                  <a:cubicBezTo>
                    <a:pt x="13448" y="12303"/>
                    <a:pt x="13172" y="12593"/>
                    <a:pt x="12882" y="12883"/>
                  </a:cubicBezTo>
                  <a:cubicBezTo>
                    <a:pt x="12593" y="13172"/>
                    <a:pt x="12303" y="13449"/>
                    <a:pt x="12012" y="13719"/>
                  </a:cubicBezTo>
                  <a:cubicBezTo>
                    <a:pt x="11614" y="13733"/>
                    <a:pt x="11212" y="13745"/>
                    <a:pt x="10800" y="13745"/>
                  </a:cubicBezTo>
                  <a:cubicBezTo>
                    <a:pt x="10387" y="13745"/>
                    <a:pt x="9985" y="13733"/>
                    <a:pt x="9587" y="13719"/>
                  </a:cubicBezTo>
                  <a:cubicBezTo>
                    <a:pt x="9297" y="13449"/>
                    <a:pt x="9006" y="13172"/>
                    <a:pt x="8717" y="12883"/>
                  </a:cubicBezTo>
                  <a:cubicBezTo>
                    <a:pt x="8428" y="12593"/>
                    <a:pt x="8152" y="12303"/>
                    <a:pt x="7881" y="12012"/>
                  </a:cubicBezTo>
                  <a:cubicBezTo>
                    <a:pt x="7866" y="11614"/>
                    <a:pt x="7855" y="11212"/>
                    <a:pt x="7855" y="10800"/>
                  </a:cubicBezTo>
                  <a:cubicBezTo>
                    <a:pt x="7855" y="10388"/>
                    <a:pt x="7866" y="9986"/>
                    <a:pt x="7881" y="9587"/>
                  </a:cubicBezTo>
                  <a:cubicBezTo>
                    <a:pt x="8152" y="9297"/>
                    <a:pt x="8428" y="9007"/>
                    <a:pt x="8717" y="8717"/>
                  </a:cubicBezTo>
                  <a:cubicBezTo>
                    <a:pt x="9006" y="8428"/>
                    <a:pt x="9297" y="8151"/>
                    <a:pt x="9587" y="7881"/>
                  </a:cubicBezTo>
                  <a:cubicBezTo>
                    <a:pt x="9985" y="7867"/>
                    <a:pt x="10387" y="7855"/>
                    <a:pt x="10800" y="7855"/>
                  </a:cubicBezTo>
                  <a:cubicBezTo>
                    <a:pt x="11212" y="7855"/>
                    <a:pt x="11614" y="7867"/>
                    <a:pt x="12012" y="7881"/>
                  </a:cubicBezTo>
                  <a:cubicBezTo>
                    <a:pt x="12303" y="8151"/>
                    <a:pt x="12593" y="8428"/>
                    <a:pt x="12882" y="8717"/>
                  </a:cubicBezTo>
                  <a:cubicBezTo>
                    <a:pt x="13172" y="9007"/>
                    <a:pt x="13448" y="9297"/>
                    <a:pt x="13718" y="9587"/>
                  </a:cubicBezTo>
                  <a:cubicBezTo>
                    <a:pt x="13733" y="9986"/>
                    <a:pt x="13745" y="10388"/>
                    <a:pt x="13745" y="10800"/>
                  </a:cubicBezTo>
                  <a:cubicBezTo>
                    <a:pt x="13745" y="11212"/>
                    <a:pt x="13733" y="11614"/>
                    <a:pt x="13718" y="12012"/>
                  </a:cubicBezTo>
                  <a:moveTo>
                    <a:pt x="13185" y="16555"/>
                  </a:moveTo>
                  <a:cubicBezTo>
                    <a:pt x="12662" y="16219"/>
                    <a:pt x="12120" y="15837"/>
                    <a:pt x="11561" y="15404"/>
                  </a:cubicBezTo>
                  <a:cubicBezTo>
                    <a:pt x="11844" y="15170"/>
                    <a:pt x="12127" y="14931"/>
                    <a:pt x="12409" y="14677"/>
                  </a:cubicBezTo>
                  <a:cubicBezTo>
                    <a:pt x="12783" y="14655"/>
                    <a:pt x="13155" y="14631"/>
                    <a:pt x="13517" y="14597"/>
                  </a:cubicBezTo>
                  <a:cubicBezTo>
                    <a:pt x="13429" y="15295"/>
                    <a:pt x="13316" y="15950"/>
                    <a:pt x="13185" y="16555"/>
                  </a:cubicBezTo>
                  <a:moveTo>
                    <a:pt x="10800" y="20618"/>
                  </a:moveTo>
                  <a:cubicBezTo>
                    <a:pt x="9948" y="20618"/>
                    <a:pt x="9181" y="19410"/>
                    <a:pt x="8643" y="17481"/>
                  </a:cubicBezTo>
                  <a:cubicBezTo>
                    <a:pt x="9339" y="17072"/>
                    <a:pt x="10062" y="16573"/>
                    <a:pt x="10795" y="16011"/>
                  </a:cubicBezTo>
                  <a:cubicBezTo>
                    <a:pt x="11532" y="16576"/>
                    <a:pt x="12258" y="17070"/>
                    <a:pt x="12957" y="17481"/>
                  </a:cubicBezTo>
                  <a:cubicBezTo>
                    <a:pt x="12419" y="19410"/>
                    <a:pt x="11652" y="20618"/>
                    <a:pt x="10800" y="20618"/>
                  </a:cubicBezTo>
                  <a:moveTo>
                    <a:pt x="8083" y="14597"/>
                  </a:moveTo>
                  <a:cubicBezTo>
                    <a:pt x="8445" y="14631"/>
                    <a:pt x="8816" y="14655"/>
                    <a:pt x="9190" y="14677"/>
                  </a:cubicBezTo>
                  <a:cubicBezTo>
                    <a:pt x="9471" y="14929"/>
                    <a:pt x="9751" y="15170"/>
                    <a:pt x="10032" y="15403"/>
                  </a:cubicBezTo>
                  <a:cubicBezTo>
                    <a:pt x="9478" y="15832"/>
                    <a:pt x="8935" y="16221"/>
                    <a:pt x="8415" y="16555"/>
                  </a:cubicBezTo>
                  <a:cubicBezTo>
                    <a:pt x="8283" y="15950"/>
                    <a:pt x="8171" y="15295"/>
                    <a:pt x="8083" y="14597"/>
                  </a:cubicBezTo>
                  <a:moveTo>
                    <a:pt x="8415" y="5045"/>
                  </a:moveTo>
                  <a:cubicBezTo>
                    <a:pt x="8938" y="5381"/>
                    <a:pt x="9480" y="5762"/>
                    <a:pt x="10038" y="6196"/>
                  </a:cubicBezTo>
                  <a:cubicBezTo>
                    <a:pt x="9756" y="6430"/>
                    <a:pt x="9473" y="6670"/>
                    <a:pt x="9190" y="6924"/>
                  </a:cubicBezTo>
                  <a:cubicBezTo>
                    <a:pt x="8816" y="6945"/>
                    <a:pt x="8445" y="6969"/>
                    <a:pt x="8083" y="7003"/>
                  </a:cubicBezTo>
                  <a:cubicBezTo>
                    <a:pt x="8171" y="6305"/>
                    <a:pt x="8283" y="5650"/>
                    <a:pt x="8415" y="5045"/>
                  </a:cubicBezTo>
                  <a:moveTo>
                    <a:pt x="10800" y="982"/>
                  </a:moveTo>
                  <a:cubicBezTo>
                    <a:pt x="11652" y="982"/>
                    <a:pt x="12419" y="2191"/>
                    <a:pt x="12957" y="4119"/>
                  </a:cubicBezTo>
                  <a:cubicBezTo>
                    <a:pt x="12261" y="4528"/>
                    <a:pt x="11537" y="5027"/>
                    <a:pt x="10804" y="5589"/>
                  </a:cubicBezTo>
                  <a:cubicBezTo>
                    <a:pt x="10067" y="5024"/>
                    <a:pt x="9341" y="4530"/>
                    <a:pt x="8643" y="4119"/>
                  </a:cubicBezTo>
                  <a:cubicBezTo>
                    <a:pt x="9181" y="2191"/>
                    <a:pt x="9948" y="982"/>
                    <a:pt x="10800" y="982"/>
                  </a:cubicBezTo>
                  <a:moveTo>
                    <a:pt x="13517" y="7003"/>
                  </a:moveTo>
                  <a:cubicBezTo>
                    <a:pt x="13155" y="6969"/>
                    <a:pt x="12783" y="6945"/>
                    <a:pt x="12409" y="6924"/>
                  </a:cubicBezTo>
                  <a:cubicBezTo>
                    <a:pt x="12129" y="6671"/>
                    <a:pt x="11848" y="6430"/>
                    <a:pt x="11568" y="6198"/>
                  </a:cubicBezTo>
                  <a:cubicBezTo>
                    <a:pt x="12122" y="5768"/>
                    <a:pt x="12665" y="5379"/>
                    <a:pt x="13185" y="5045"/>
                  </a:cubicBezTo>
                  <a:cubicBezTo>
                    <a:pt x="13316" y="5650"/>
                    <a:pt x="13429" y="6305"/>
                    <a:pt x="13517" y="7003"/>
                  </a:cubicBezTo>
                  <a:moveTo>
                    <a:pt x="7112" y="7112"/>
                  </a:moveTo>
                  <a:cubicBezTo>
                    <a:pt x="6194" y="7234"/>
                    <a:pt x="5339" y="7402"/>
                    <a:pt x="4555" y="7604"/>
                  </a:cubicBezTo>
                  <a:cubicBezTo>
                    <a:pt x="3572" y="5860"/>
                    <a:pt x="3255" y="4460"/>
                    <a:pt x="3858" y="3857"/>
                  </a:cubicBezTo>
                  <a:cubicBezTo>
                    <a:pt x="4460" y="3255"/>
                    <a:pt x="5860" y="3572"/>
                    <a:pt x="7604" y="4555"/>
                  </a:cubicBezTo>
                  <a:cubicBezTo>
                    <a:pt x="7402" y="5339"/>
                    <a:pt x="7234" y="6194"/>
                    <a:pt x="7112" y="7112"/>
                  </a:cubicBezTo>
                  <a:moveTo>
                    <a:pt x="3858" y="17743"/>
                  </a:moveTo>
                  <a:cubicBezTo>
                    <a:pt x="3255" y="17140"/>
                    <a:pt x="3572" y="15740"/>
                    <a:pt x="4555" y="13996"/>
                  </a:cubicBezTo>
                  <a:cubicBezTo>
                    <a:pt x="5339" y="14198"/>
                    <a:pt x="6194" y="14366"/>
                    <a:pt x="7112" y="14488"/>
                  </a:cubicBezTo>
                  <a:cubicBezTo>
                    <a:pt x="7234" y="15406"/>
                    <a:pt x="7402" y="16261"/>
                    <a:pt x="7604" y="17045"/>
                  </a:cubicBezTo>
                  <a:cubicBezTo>
                    <a:pt x="5860" y="18028"/>
                    <a:pt x="4460" y="18345"/>
                    <a:pt x="3858" y="17743"/>
                  </a:cubicBezTo>
                  <a:moveTo>
                    <a:pt x="7003" y="13517"/>
                  </a:moveTo>
                  <a:cubicBezTo>
                    <a:pt x="6305" y="13429"/>
                    <a:pt x="5650" y="13317"/>
                    <a:pt x="5045" y="13185"/>
                  </a:cubicBezTo>
                  <a:cubicBezTo>
                    <a:pt x="5379" y="12665"/>
                    <a:pt x="5768" y="12122"/>
                    <a:pt x="6197" y="11568"/>
                  </a:cubicBezTo>
                  <a:cubicBezTo>
                    <a:pt x="6429" y="11848"/>
                    <a:pt x="6671" y="12129"/>
                    <a:pt x="6923" y="12409"/>
                  </a:cubicBezTo>
                  <a:cubicBezTo>
                    <a:pt x="6944" y="12784"/>
                    <a:pt x="6968" y="13155"/>
                    <a:pt x="7003" y="13517"/>
                  </a:cubicBezTo>
                  <a:moveTo>
                    <a:pt x="6923" y="9191"/>
                  </a:moveTo>
                  <a:cubicBezTo>
                    <a:pt x="6669" y="9473"/>
                    <a:pt x="6429" y="9756"/>
                    <a:pt x="6196" y="10039"/>
                  </a:cubicBezTo>
                  <a:cubicBezTo>
                    <a:pt x="5763" y="9481"/>
                    <a:pt x="5381" y="8938"/>
                    <a:pt x="5045" y="8415"/>
                  </a:cubicBezTo>
                  <a:cubicBezTo>
                    <a:pt x="5650" y="8283"/>
                    <a:pt x="6305" y="8171"/>
                    <a:pt x="7003" y="8084"/>
                  </a:cubicBezTo>
                  <a:cubicBezTo>
                    <a:pt x="6968" y="8445"/>
                    <a:pt x="6944" y="8816"/>
                    <a:pt x="6923" y="9191"/>
                  </a:cubicBezTo>
                  <a:moveTo>
                    <a:pt x="982" y="10800"/>
                  </a:moveTo>
                  <a:cubicBezTo>
                    <a:pt x="982" y="9948"/>
                    <a:pt x="2190" y="9181"/>
                    <a:pt x="4119" y="8644"/>
                  </a:cubicBezTo>
                  <a:cubicBezTo>
                    <a:pt x="4530" y="9342"/>
                    <a:pt x="5023" y="10067"/>
                    <a:pt x="5588" y="10805"/>
                  </a:cubicBezTo>
                  <a:cubicBezTo>
                    <a:pt x="5027" y="11537"/>
                    <a:pt x="4528" y="12262"/>
                    <a:pt x="4119" y="12956"/>
                  </a:cubicBezTo>
                  <a:cubicBezTo>
                    <a:pt x="2190" y="12419"/>
                    <a:pt x="982" y="11652"/>
                    <a:pt x="982" y="10800"/>
                  </a:cubicBezTo>
                  <a:moveTo>
                    <a:pt x="21600" y="10800"/>
                  </a:moveTo>
                  <a:cubicBezTo>
                    <a:pt x="21600" y="9624"/>
                    <a:pt x="20173" y="8571"/>
                    <a:pt x="17918" y="7853"/>
                  </a:cubicBezTo>
                  <a:cubicBezTo>
                    <a:pt x="19002" y="5750"/>
                    <a:pt x="19269" y="3995"/>
                    <a:pt x="18437" y="3163"/>
                  </a:cubicBezTo>
                  <a:cubicBezTo>
                    <a:pt x="17605" y="2332"/>
                    <a:pt x="15850" y="2598"/>
                    <a:pt x="13748" y="3682"/>
                  </a:cubicBezTo>
                  <a:cubicBezTo>
                    <a:pt x="13029" y="1427"/>
                    <a:pt x="11976" y="0"/>
                    <a:pt x="10800" y="0"/>
                  </a:cubicBezTo>
                  <a:cubicBezTo>
                    <a:pt x="9623" y="0"/>
                    <a:pt x="8571" y="1427"/>
                    <a:pt x="7852" y="3682"/>
                  </a:cubicBezTo>
                  <a:cubicBezTo>
                    <a:pt x="5750" y="2598"/>
                    <a:pt x="3995" y="2332"/>
                    <a:pt x="3163" y="3163"/>
                  </a:cubicBezTo>
                  <a:cubicBezTo>
                    <a:pt x="2331" y="3995"/>
                    <a:pt x="2598" y="5750"/>
                    <a:pt x="3682" y="7853"/>
                  </a:cubicBezTo>
                  <a:cubicBezTo>
                    <a:pt x="1426" y="8571"/>
                    <a:pt x="0" y="9624"/>
                    <a:pt x="0" y="10800"/>
                  </a:cubicBezTo>
                  <a:cubicBezTo>
                    <a:pt x="0" y="11976"/>
                    <a:pt x="1426" y="13029"/>
                    <a:pt x="3682" y="13748"/>
                  </a:cubicBezTo>
                  <a:cubicBezTo>
                    <a:pt x="2598" y="15851"/>
                    <a:pt x="2331" y="17605"/>
                    <a:pt x="3163" y="18437"/>
                  </a:cubicBezTo>
                  <a:cubicBezTo>
                    <a:pt x="3995" y="19268"/>
                    <a:pt x="5750" y="19002"/>
                    <a:pt x="7852" y="17918"/>
                  </a:cubicBezTo>
                  <a:cubicBezTo>
                    <a:pt x="8571" y="20173"/>
                    <a:pt x="9623" y="21600"/>
                    <a:pt x="10800" y="21600"/>
                  </a:cubicBezTo>
                  <a:cubicBezTo>
                    <a:pt x="11976" y="21600"/>
                    <a:pt x="13029" y="20173"/>
                    <a:pt x="13748" y="17918"/>
                  </a:cubicBezTo>
                  <a:cubicBezTo>
                    <a:pt x="15850" y="19002"/>
                    <a:pt x="17605" y="19268"/>
                    <a:pt x="18437" y="18437"/>
                  </a:cubicBezTo>
                  <a:cubicBezTo>
                    <a:pt x="19269" y="17605"/>
                    <a:pt x="19002" y="15851"/>
                    <a:pt x="17918" y="13748"/>
                  </a:cubicBezTo>
                  <a:cubicBezTo>
                    <a:pt x="20173" y="13029"/>
                    <a:pt x="21600" y="11976"/>
                    <a:pt x="21600" y="10800"/>
                  </a:cubicBezTo>
                  <a:moveTo>
                    <a:pt x="10800" y="9818"/>
                  </a:move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47802A9-A6CF-3D43-9873-8B2D743A2D3B}"/>
              </a:ext>
            </a:extLst>
          </p:cNvPr>
          <p:cNvGrpSpPr/>
          <p:nvPr/>
        </p:nvGrpSpPr>
        <p:grpSpPr>
          <a:xfrm>
            <a:off x="6084983" y="3918342"/>
            <a:ext cx="2199302" cy="738664"/>
            <a:chOff x="4129724" y="2015877"/>
            <a:chExt cx="2199302" cy="738664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30983B6-4793-A843-89D2-DFC13239C12D}"/>
                </a:ext>
              </a:extLst>
            </p:cNvPr>
            <p:cNvSpPr/>
            <p:nvPr/>
          </p:nvSpPr>
          <p:spPr>
            <a:xfrm>
              <a:off x="4477137" y="2015877"/>
              <a:ext cx="185188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1400" dirty="0">
                  <a:solidFill>
                    <a:srgbClr val="656D78"/>
                  </a:solidFill>
                  <a:latin typeface="Tahoma" panose="020B0604030504040204" pitchFamily="34" charset="0"/>
                </a:rPr>
                <a:t>Место для вашего текста. Место для вашего текста.</a:t>
              </a:r>
              <a:endParaRPr lang="en-US" sz="1400" dirty="0">
                <a:solidFill>
                  <a:srgbClr val="656D78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5" name="Shape 2748">
              <a:extLst>
                <a:ext uri="{FF2B5EF4-FFF2-40B4-BE49-F238E27FC236}">
                  <a16:creationId xmlns:a16="http://schemas.microsoft.com/office/drawing/2014/main" id="{19BF1FD8-2239-7646-979A-AC2F4F412D1A}"/>
                </a:ext>
              </a:extLst>
            </p:cNvPr>
            <p:cNvSpPr/>
            <p:nvPr/>
          </p:nvSpPr>
          <p:spPr>
            <a:xfrm>
              <a:off x="4129724" y="214312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8280" y="18579"/>
                  </a:moveTo>
                  <a:cubicBezTo>
                    <a:pt x="20323" y="16614"/>
                    <a:pt x="21600" y="1385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6" y="0"/>
                    <a:pt x="0" y="4835"/>
                    <a:pt x="0" y="10800"/>
                  </a:cubicBezTo>
                  <a:cubicBezTo>
                    <a:pt x="0" y="13859"/>
                    <a:pt x="1277" y="16614"/>
                    <a:pt x="3320" y="18579"/>
                  </a:cubicBezTo>
                  <a:lnTo>
                    <a:pt x="2107" y="20762"/>
                  </a:lnTo>
                  <a:cubicBezTo>
                    <a:pt x="2019" y="20851"/>
                    <a:pt x="1964" y="20974"/>
                    <a:pt x="1964" y="21109"/>
                  </a:cubicBezTo>
                  <a:cubicBezTo>
                    <a:pt x="1964" y="21380"/>
                    <a:pt x="2184" y="21600"/>
                    <a:pt x="2455" y="21600"/>
                  </a:cubicBezTo>
                  <a:cubicBezTo>
                    <a:pt x="2590" y="21600"/>
                    <a:pt x="2713" y="21545"/>
                    <a:pt x="2802" y="21456"/>
                  </a:cubicBezTo>
                  <a:cubicBezTo>
                    <a:pt x="2858" y="21400"/>
                    <a:pt x="2894" y="21327"/>
                    <a:pt x="2917" y="21248"/>
                  </a:cubicBezTo>
                  <a:lnTo>
                    <a:pt x="4044" y="19219"/>
                  </a:lnTo>
                  <a:cubicBezTo>
                    <a:pt x="5895" y="20706"/>
                    <a:pt x="8242" y="21600"/>
                    <a:pt x="10800" y="21600"/>
                  </a:cubicBezTo>
                  <a:cubicBezTo>
                    <a:pt x="13358" y="21600"/>
                    <a:pt x="15705" y="20706"/>
                    <a:pt x="17555" y="19219"/>
                  </a:cubicBezTo>
                  <a:lnTo>
                    <a:pt x="18683" y="21248"/>
                  </a:lnTo>
                  <a:cubicBezTo>
                    <a:pt x="18743" y="21450"/>
                    <a:pt x="18923" y="21600"/>
                    <a:pt x="19145" y="21600"/>
                  </a:cubicBezTo>
                  <a:cubicBezTo>
                    <a:pt x="19416" y="21600"/>
                    <a:pt x="19636" y="21380"/>
                    <a:pt x="19636" y="21109"/>
                  </a:cubicBezTo>
                  <a:cubicBezTo>
                    <a:pt x="19636" y="20974"/>
                    <a:pt x="19581" y="20851"/>
                    <a:pt x="19493" y="20762"/>
                  </a:cubicBezTo>
                  <a:cubicBezTo>
                    <a:pt x="19493" y="20762"/>
                    <a:pt x="18280" y="18579"/>
                    <a:pt x="18280" y="18579"/>
                  </a:cubicBezTo>
                  <a:close/>
                  <a:moveTo>
                    <a:pt x="10800" y="16691"/>
                  </a:moveTo>
                  <a:cubicBezTo>
                    <a:pt x="7547" y="16691"/>
                    <a:pt x="4909" y="14053"/>
                    <a:pt x="4909" y="10800"/>
                  </a:cubicBezTo>
                  <a:cubicBezTo>
                    <a:pt x="4909" y="7547"/>
                    <a:pt x="7547" y="4909"/>
                    <a:pt x="10800" y="4909"/>
                  </a:cubicBezTo>
                  <a:cubicBezTo>
                    <a:pt x="14053" y="4909"/>
                    <a:pt x="16691" y="7547"/>
                    <a:pt x="16691" y="10800"/>
                  </a:cubicBezTo>
                  <a:cubicBezTo>
                    <a:pt x="16691" y="14053"/>
                    <a:pt x="14053" y="16691"/>
                    <a:pt x="10800" y="16691"/>
                  </a:cubicBezTo>
                  <a:moveTo>
                    <a:pt x="10800" y="3927"/>
                  </a:moveTo>
                  <a:cubicBezTo>
                    <a:pt x="7004" y="3927"/>
                    <a:pt x="3927" y="7004"/>
                    <a:pt x="3927" y="10800"/>
                  </a:cubicBezTo>
                  <a:cubicBezTo>
                    <a:pt x="3927" y="14596"/>
                    <a:pt x="7004" y="17673"/>
                    <a:pt x="10800" y="17673"/>
                  </a:cubicBezTo>
                  <a:cubicBezTo>
                    <a:pt x="14596" y="17673"/>
                    <a:pt x="17673" y="14596"/>
                    <a:pt x="17673" y="10800"/>
                  </a:cubicBezTo>
                  <a:cubicBezTo>
                    <a:pt x="17673" y="7004"/>
                    <a:pt x="14596" y="3927"/>
                    <a:pt x="10800" y="3927"/>
                  </a:cubicBezTo>
                  <a:moveTo>
                    <a:pt x="10800" y="12764"/>
                  </a:move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moveTo>
                    <a:pt x="10800" y="7855"/>
                  </a:moveTo>
                  <a:cubicBezTo>
                    <a:pt x="9173" y="7855"/>
                    <a:pt x="7855" y="9173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7" y="13745"/>
                    <a:pt x="13745" y="12427"/>
                    <a:pt x="13745" y="10800"/>
                  </a:cubicBezTo>
                  <a:cubicBezTo>
                    <a:pt x="13745" y="9173"/>
                    <a:pt x="12427" y="7855"/>
                    <a:pt x="10800" y="7855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59B3495-EC57-6B49-B400-A049AE493215}"/>
              </a:ext>
            </a:extLst>
          </p:cNvPr>
          <p:cNvGrpSpPr/>
          <p:nvPr/>
        </p:nvGrpSpPr>
        <p:grpSpPr>
          <a:xfrm>
            <a:off x="6096000" y="2949822"/>
            <a:ext cx="2126143" cy="738664"/>
            <a:chOff x="6064846" y="2015877"/>
            <a:chExt cx="2126143" cy="738664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EB29CF3-F4E0-7C42-9E8A-FC1FA0C93EF4}"/>
                </a:ext>
              </a:extLst>
            </p:cNvPr>
            <p:cNvSpPr/>
            <p:nvPr/>
          </p:nvSpPr>
          <p:spPr>
            <a:xfrm>
              <a:off x="6413532" y="2015877"/>
              <a:ext cx="177745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1400" dirty="0">
                  <a:solidFill>
                    <a:srgbClr val="656D78"/>
                  </a:solidFill>
                  <a:latin typeface="Tahoma" panose="020B0604030504040204" pitchFamily="34" charset="0"/>
                </a:rPr>
                <a:t>Место для вашего текста. Место для вашего текста.</a:t>
              </a:r>
              <a:endParaRPr lang="en-US" sz="1400" dirty="0">
                <a:solidFill>
                  <a:srgbClr val="656D78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8" name="Shape 2774">
              <a:extLst>
                <a:ext uri="{FF2B5EF4-FFF2-40B4-BE49-F238E27FC236}">
                  <a16:creationId xmlns:a16="http://schemas.microsoft.com/office/drawing/2014/main" id="{FF033C67-9F00-5348-BB75-AC7E0FD9A3EB}"/>
                </a:ext>
              </a:extLst>
            </p:cNvPr>
            <p:cNvSpPr/>
            <p:nvPr/>
          </p:nvSpPr>
          <p:spPr>
            <a:xfrm>
              <a:off x="6064846" y="2162856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7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39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39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1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6200" y="5891"/>
                  </a:moveTo>
                  <a:cubicBezTo>
                    <a:pt x="16471" y="5891"/>
                    <a:pt x="16691" y="6111"/>
                    <a:pt x="16691" y="6382"/>
                  </a:cubicBezTo>
                  <a:cubicBezTo>
                    <a:pt x="16691" y="6653"/>
                    <a:pt x="16471" y="6873"/>
                    <a:pt x="16200" y="6873"/>
                  </a:cubicBezTo>
                  <a:cubicBezTo>
                    <a:pt x="15929" y="6873"/>
                    <a:pt x="15709" y="6653"/>
                    <a:pt x="15709" y="6382"/>
                  </a:cubicBezTo>
                  <a:cubicBezTo>
                    <a:pt x="15709" y="6111"/>
                    <a:pt x="15929" y="5891"/>
                    <a:pt x="16200" y="5891"/>
                  </a:cubicBezTo>
                  <a:moveTo>
                    <a:pt x="16200" y="7855"/>
                  </a:moveTo>
                  <a:cubicBezTo>
                    <a:pt x="17013" y="7855"/>
                    <a:pt x="17673" y="7196"/>
                    <a:pt x="17673" y="6382"/>
                  </a:cubicBezTo>
                  <a:cubicBezTo>
                    <a:pt x="17673" y="5569"/>
                    <a:pt x="17013" y="4909"/>
                    <a:pt x="16200" y="4909"/>
                  </a:cubicBezTo>
                  <a:cubicBezTo>
                    <a:pt x="15387" y="4909"/>
                    <a:pt x="14727" y="5569"/>
                    <a:pt x="14727" y="6382"/>
                  </a:cubicBezTo>
                  <a:cubicBezTo>
                    <a:pt x="14727" y="7196"/>
                    <a:pt x="15387" y="7855"/>
                    <a:pt x="16200" y="7855"/>
                  </a:cubicBezTo>
                  <a:moveTo>
                    <a:pt x="8422" y="8135"/>
                  </a:moveTo>
                  <a:lnTo>
                    <a:pt x="11926" y="11638"/>
                  </a:lnTo>
                  <a:cubicBezTo>
                    <a:pt x="12015" y="11727"/>
                    <a:pt x="12138" y="11782"/>
                    <a:pt x="12273" y="11782"/>
                  </a:cubicBezTo>
                  <a:cubicBezTo>
                    <a:pt x="12408" y="11782"/>
                    <a:pt x="12531" y="11727"/>
                    <a:pt x="12620" y="11638"/>
                  </a:cubicBezTo>
                  <a:lnTo>
                    <a:pt x="14183" y="10075"/>
                  </a:lnTo>
                  <a:lnTo>
                    <a:pt x="16200" y="12764"/>
                  </a:lnTo>
                  <a:lnTo>
                    <a:pt x="5336" y="12764"/>
                  </a:lnTo>
                  <a:cubicBezTo>
                    <a:pt x="5336" y="12764"/>
                    <a:pt x="8422" y="8135"/>
                    <a:pt x="8422" y="8135"/>
                  </a:cubicBezTo>
                  <a:close/>
                  <a:moveTo>
                    <a:pt x="4418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cubicBezTo>
                    <a:pt x="17673" y="13144"/>
                    <a:pt x="17630" y="13047"/>
                    <a:pt x="17568" y="12965"/>
                  </a:cubicBezTo>
                  <a:lnTo>
                    <a:pt x="17575" y="12960"/>
                  </a:lnTo>
                  <a:lnTo>
                    <a:pt x="14629" y="9033"/>
                  </a:lnTo>
                  <a:lnTo>
                    <a:pt x="14622" y="9038"/>
                  </a:lnTo>
                  <a:cubicBezTo>
                    <a:pt x="14533" y="8919"/>
                    <a:pt x="14397" y="8836"/>
                    <a:pt x="14236" y="8836"/>
                  </a:cubicBezTo>
                  <a:cubicBezTo>
                    <a:pt x="14101" y="8836"/>
                    <a:pt x="13978" y="8891"/>
                    <a:pt x="13889" y="8980"/>
                  </a:cubicBezTo>
                  <a:lnTo>
                    <a:pt x="12273" y="10597"/>
                  </a:lnTo>
                  <a:lnTo>
                    <a:pt x="8693" y="7017"/>
                  </a:lnTo>
                  <a:cubicBezTo>
                    <a:pt x="8604" y="6928"/>
                    <a:pt x="8481" y="6873"/>
                    <a:pt x="8345" y="6873"/>
                  </a:cubicBezTo>
                  <a:cubicBezTo>
                    <a:pt x="8175" y="6873"/>
                    <a:pt x="8033" y="6965"/>
                    <a:pt x="7945" y="7097"/>
                  </a:cubicBezTo>
                  <a:lnTo>
                    <a:pt x="7937" y="7091"/>
                  </a:lnTo>
                  <a:lnTo>
                    <a:pt x="4010" y="12982"/>
                  </a:lnTo>
                  <a:lnTo>
                    <a:pt x="4017" y="12988"/>
                  </a:lnTo>
                  <a:cubicBezTo>
                    <a:pt x="3965" y="13066"/>
                    <a:pt x="3927" y="13154"/>
                    <a:pt x="3927" y="13255"/>
                  </a:cubicBezTo>
                  <a:cubicBezTo>
                    <a:pt x="3927" y="13526"/>
                    <a:pt x="4147" y="13745"/>
                    <a:pt x="4418" y="13745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AB1D36D-A054-3748-AD23-25F928946B11}"/>
              </a:ext>
            </a:extLst>
          </p:cNvPr>
          <p:cNvGrpSpPr/>
          <p:nvPr/>
        </p:nvGrpSpPr>
        <p:grpSpPr>
          <a:xfrm>
            <a:off x="6096000" y="4825936"/>
            <a:ext cx="2199302" cy="738664"/>
            <a:chOff x="8002514" y="2015877"/>
            <a:chExt cx="2199302" cy="738664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0884A73-9649-3D4F-ADAD-9112FB29BDEA}"/>
                </a:ext>
              </a:extLst>
            </p:cNvPr>
            <p:cNvSpPr/>
            <p:nvPr/>
          </p:nvSpPr>
          <p:spPr>
            <a:xfrm>
              <a:off x="8349927" y="2015877"/>
              <a:ext cx="185188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1400" dirty="0">
                  <a:solidFill>
                    <a:srgbClr val="656D78"/>
                  </a:solidFill>
                  <a:latin typeface="Tahoma" panose="020B0604030504040204" pitchFamily="34" charset="0"/>
                </a:rPr>
                <a:t>Место для вашего текста. Место для вашего текста.</a:t>
              </a:r>
              <a:endParaRPr lang="en-US" sz="1400" dirty="0">
                <a:solidFill>
                  <a:srgbClr val="656D78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31" name="Shape 2784">
              <a:extLst>
                <a:ext uri="{FF2B5EF4-FFF2-40B4-BE49-F238E27FC236}">
                  <a16:creationId xmlns:a16="http://schemas.microsoft.com/office/drawing/2014/main" id="{A19D1B4E-4007-B648-A14E-2F98F0200EB0}"/>
                </a:ext>
              </a:extLst>
            </p:cNvPr>
            <p:cNvSpPr/>
            <p:nvPr/>
          </p:nvSpPr>
          <p:spPr>
            <a:xfrm>
              <a:off x="8002514" y="216825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endParaRPr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7308E0E-FABB-E54D-B6BB-7FD8D4D02CF6}"/>
              </a:ext>
            </a:extLst>
          </p:cNvPr>
          <p:cNvSpPr/>
          <p:nvPr/>
        </p:nvSpPr>
        <p:spPr>
          <a:xfrm>
            <a:off x="8722471" y="2468193"/>
            <a:ext cx="22491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rgbClr val="656D78"/>
                </a:solidFill>
                <a:latin typeface="Tahoma" panose="020B0604030504040204" pitchFamily="34" charset="0"/>
              </a:rPr>
              <a:t>Место для вашего текста. Место для вашего текста.</a:t>
            </a:r>
            <a:endParaRPr lang="en-US" sz="1400" dirty="0">
              <a:solidFill>
                <a:srgbClr val="656D78"/>
              </a:solidFill>
              <a:latin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lvl="0">
              <a:defRPr/>
            </a:pPr>
            <a:r>
              <a:rPr lang="ru-RU" sz="1400" dirty="0">
                <a:solidFill>
                  <a:srgbClr val="656D78"/>
                </a:solidFill>
                <a:latin typeface="Tahoma" panose="020B0604030504040204" pitchFamily="34" charset="0"/>
              </a:rPr>
              <a:t>Место для вашего текста. Место для вашего текста.</a:t>
            </a:r>
            <a:endParaRPr lang="en-US" sz="1400" dirty="0">
              <a:solidFill>
                <a:srgbClr val="656D78"/>
              </a:solidFill>
              <a:latin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lvl="0">
              <a:defRPr/>
            </a:pPr>
            <a:r>
              <a:rPr lang="ru-RU" sz="1400" dirty="0">
                <a:solidFill>
                  <a:srgbClr val="656D78"/>
                </a:solidFill>
                <a:latin typeface="Tahoma" panose="020B0604030504040204" pitchFamily="34" charset="0"/>
              </a:rPr>
              <a:t>Место для вашего текста. Место для вашего текста.</a:t>
            </a:r>
            <a:endParaRPr lang="en-US" sz="1400" dirty="0">
              <a:solidFill>
                <a:srgbClr val="656D78"/>
              </a:solidFill>
              <a:latin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lvl="0">
              <a:defRPr/>
            </a:pPr>
            <a:r>
              <a:rPr lang="ru-RU" sz="1400" dirty="0">
                <a:solidFill>
                  <a:srgbClr val="656D78"/>
                </a:solidFill>
                <a:latin typeface="Tahoma" panose="020B0604030504040204" pitchFamily="34" charset="0"/>
              </a:rPr>
              <a:t>Место для вашего текста. Место для вашего текста.</a:t>
            </a:r>
            <a:endParaRPr lang="en-US" sz="1400" dirty="0">
              <a:solidFill>
                <a:srgbClr val="656D78"/>
              </a:solidFill>
              <a:latin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4" name="Text Placeholder 32">
            <a:extLst>
              <a:ext uri="{FF2B5EF4-FFF2-40B4-BE49-F238E27FC236}">
                <a16:creationId xmlns:a16="http://schemas.microsoft.com/office/drawing/2014/main" id="{2DE22675-F7E3-A048-A8D4-1673A163E83B}"/>
              </a:ext>
            </a:extLst>
          </p:cNvPr>
          <p:cNvSpPr txBox="1">
            <a:spLocks/>
          </p:cNvSpPr>
          <p:nvPr/>
        </p:nvSpPr>
        <p:spPr>
          <a:xfrm>
            <a:off x="8799916" y="1738214"/>
            <a:ext cx="2157668" cy="6641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b="1" dirty="0">
                <a:solidFill>
                  <a:srgbClr val="42A5F5"/>
                </a:solidFill>
                <a:latin typeface="Tahoma" panose="020B0604030504040204" pitchFamily="34" charset="0"/>
              </a:rPr>
              <a:t>Место для вашего текста. Место для вашего текста. </a:t>
            </a:r>
            <a:endParaRPr lang="en-US" sz="1400" b="1" dirty="0">
              <a:solidFill>
                <a:srgbClr val="42A5F5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43" y="4651192"/>
            <a:ext cx="953218" cy="95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0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32" grpId="0"/>
      <p:bldP spid="1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324884" y="408124"/>
            <a:ext cx="755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rgbClr val="656D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</a:t>
            </a:r>
            <a:r>
              <a:rPr lang="en-US" sz="3200" b="1" dirty="0">
                <a:solidFill>
                  <a:srgbClr val="656D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>
                <a:solidFill>
                  <a:srgbClr val="42A5F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СЛАЙДА</a:t>
            </a:r>
            <a:endParaRPr lang="en-US" sz="3200" b="1" dirty="0">
              <a:solidFill>
                <a:srgbClr val="656D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B4F92C-FF8E-7F44-8A9A-EBABF9C29E2C}"/>
              </a:ext>
            </a:extLst>
          </p:cNvPr>
          <p:cNvGrpSpPr/>
          <p:nvPr/>
        </p:nvGrpSpPr>
        <p:grpSpPr>
          <a:xfrm>
            <a:off x="54778" y="1752426"/>
            <a:ext cx="6853120" cy="4083534"/>
            <a:chOff x="-93059" y="1746951"/>
            <a:chExt cx="6853120" cy="408353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752206A-1C8F-C84C-8205-890EBDCC7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096" y="5759640"/>
              <a:ext cx="428851" cy="680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7C155A9-7C27-3B46-82E6-DFAB84172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781" y="5681237"/>
              <a:ext cx="316443" cy="566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4F6D8FD-AC7A-C949-950D-B2C6A24C6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813" y="5476258"/>
              <a:ext cx="1352676" cy="11996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5F5DD0D-B4DF-7448-A9B2-A736CF491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504" y="5641564"/>
              <a:ext cx="240875" cy="148303"/>
            </a:xfrm>
            <a:custGeom>
              <a:avLst/>
              <a:gdLst>
                <a:gd name="T0" fmla="*/ 100 w 102"/>
                <a:gd name="T1" fmla="*/ 54 h 63"/>
                <a:gd name="T2" fmla="*/ 70 w 102"/>
                <a:gd name="T3" fmla="*/ 25 h 63"/>
                <a:gd name="T4" fmla="*/ 46 w 102"/>
                <a:gd name="T5" fmla="*/ 7 h 63"/>
                <a:gd name="T6" fmla="*/ 14 w 102"/>
                <a:gd name="T7" fmla="*/ 0 h 63"/>
                <a:gd name="T8" fmla="*/ 9 w 102"/>
                <a:gd name="T9" fmla="*/ 16 h 63"/>
                <a:gd name="T10" fmla="*/ 7 w 102"/>
                <a:gd name="T11" fmla="*/ 41 h 63"/>
                <a:gd name="T12" fmla="*/ 63 w 102"/>
                <a:gd name="T13" fmla="*/ 57 h 63"/>
                <a:gd name="T14" fmla="*/ 100 w 102"/>
                <a:gd name="T15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63">
                  <a:moveTo>
                    <a:pt x="100" y="54"/>
                  </a:moveTo>
                  <a:cubicBezTo>
                    <a:pt x="102" y="42"/>
                    <a:pt x="94" y="37"/>
                    <a:pt x="70" y="25"/>
                  </a:cubicBezTo>
                  <a:cubicBezTo>
                    <a:pt x="62" y="20"/>
                    <a:pt x="46" y="7"/>
                    <a:pt x="46" y="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0" y="38"/>
                    <a:pt x="7" y="41"/>
                  </a:cubicBezTo>
                  <a:cubicBezTo>
                    <a:pt x="15" y="46"/>
                    <a:pt x="40" y="53"/>
                    <a:pt x="63" y="57"/>
                  </a:cubicBezTo>
                  <a:cubicBezTo>
                    <a:pt x="94" y="63"/>
                    <a:pt x="99" y="60"/>
                    <a:pt x="100" y="54"/>
                  </a:cubicBezTo>
                  <a:close/>
                </a:path>
              </a:pathLst>
            </a:custGeom>
            <a:solidFill>
              <a:srgbClr val="42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213E957-882B-E344-8370-EB5AFFC80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50" y="4815033"/>
              <a:ext cx="447743" cy="854869"/>
            </a:xfrm>
            <a:custGeom>
              <a:avLst/>
              <a:gdLst>
                <a:gd name="T0" fmla="*/ 123 w 190"/>
                <a:gd name="T1" fmla="*/ 0 h 362"/>
                <a:gd name="T2" fmla="*/ 185 w 190"/>
                <a:gd name="T3" fmla="*/ 183 h 362"/>
                <a:gd name="T4" fmla="*/ 130 w 190"/>
                <a:gd name="T5" fmla="*/ 362 h 362"/>
                <a:gd name="T6" fmla="*/ 90 w 190"/>
                <a:gd name="T7" fmla="*/ 356 h 362"/>
                <a:gd name="T8" fmla="*/ 98 w 190"/>
                <a:gd name="T9" fmla="*/ 183 h 362"/>
                <a:gd name="T10" fmla="*/ 0 w 190"/>
                <a:gd name="T11" fmla="*/ 50 h 362"/>
                <a:gd name="T12" fmla="*/ 123 w 190"/>
                <a:gd name="T13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362">
                  <a:moveTo>
                    <a:pt x="123" y="0"/>
                  </a:moveTo>
                  <a:cubicBezTo>
                    <a:pt x="123" y="0"/>
                    <a:pt x="181" y="99"/>
                    <a:pt x="185" y="183"/>
                  </a:cubicBezTo>
                  <a:cubicBezTo>
                    <a:pt x="190" y="267"/>
                    <a:pt x="130" y="362"/>
                    <a:pt x="130" y="362"/>
                  </a:cubicBezTo>
                  <a:cubicBezTo>
                    <a:pt x="90" y="356"/>
                    <a:pt x="90" y="356"/>
                    <a:pt x="90" y="356"/>
                  </a:cubicBezTo>
                  <a:cubicBezTo>
                    <a:pt x="90" y="356"/>
                    <a:pt x="120" y="259"/>
                    <a:pt x="98" y="183"/>
                  </a:cubicBezTo>
                  <a:cubicBezTo>
                    <a:pt x="79" y="121"/>
                    <a:pt x="0" y="50"/>
                    <a:pt x="0" y="50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AB03EAB-A7A6-4A42-B195-90AB4BB00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615" y="3563429"/>
              <a:ext cx="429796" cy="477026"/>
            </a:xfrm>
            <a:custGeom>
              <a:avLst/>
              <a:gdLst>
                <a:gd name="T0" fmla="*/ 0 w 182"/>
                <a:gd name="T1" fmla="*/ 139 h 202"/>
                <a:gd name="T2" fmla="*/ 13 w 182"/>
                <a:gd name="T3" fmla="*/ 133 h 202"/>
                <a:gd name="T4" fmla="*/ 24 w 182"/>
                <a:gd name="T5" fmla="*/ 127 h 202"/>
                <a:gd name="T6" fmla="*/ 38 w 182"/>
                <a:gd name="T7" fmla="*/ 117 h 202"/>
                <a:gd name="T8" fmla="*/ 47 w 182"/>
                <a:gd name="T9" fmla="*/ 111 h 202"/>
                <a:gd name="T10" fmla="*/ 55 w 182"/>
                <a:gd name="T11" fmla="*/ 104 h 202"/>
                <a:gd name="T12" fmla="*/ 73 w 182"/>
                <a:gd name="T13" fmla="*/ 88 h 202"/>
                <a:gd name="T14" fmla="*/ 82 w 182"/>
                <a:gd name="T15" fmla="*/ 79 h 202"/>
                <a:gd name="T16" fmla="*/ 91 w 182"/>
                <a:gd name="T17" fmla="*/ 69 h 202"/>
                <a:gd name="T18" fmla="*/ 120 w 182"/>
                <a:gd name="T19" fmla="*/ 30 h 202"/>
                <a:gd name="T20" fmla="*/ 159 w 182"/>
                <a:gd name="T21" fmla="*/ 83 h 202"/>
                <a:gd name="T22" fmla="*/ 140 w 182"/>
                <a:gd name="T23" fmla="*/ 109 h 202"/>
                <a:gd name="T24" fmla="*/ 130 w 182"/>
                <a:gd name="T25" fmla="*/ 122 h 202"/>
                <a:gd name="T26" fmla="*/ 120 w 182"/>
                <a:gd name="T27" fmla="*/ 133 h 202"/>
                <a:gd name="T28" fmla="*/ 99 w 182"/>
                <a:gd name="T29" fmla="*/ 154 h 202"/>
                <a:gd name="T30" fmla="*/ 89 w 182"/>
                <a:gd name="T31" fmla="*/ 164 h 202"/>
                <a:gd name="T32" fmla="*/ 79 w 182"/>
                <a:gd name="T33" fmla="*/ 172 h 202"/>
                <a:gd name="T34" fmla="*/ 60 w 182"/>
                <a:gd name="T35" fmla="*/ 185 h 202"/>
                <a:gd name="T36" fmla="*/ 44 w 182"/>
                <a:gd name="T37" fmla="*/ 195 h 202"/>
                <a:gd name="T38" fmla="*/ 32 w 182"/>
                <a:gd name="T39" fmla="*/ 202 h 202"/>
                <a:gd name="T40" fmla="*/ 0 w 182"/>
                <a:gd name="T41" fmla="*/ 13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202">
                  <a:moveTo>
                    <a:pt x="0" y="139"/>
                  </a:moveTo>
                  <a:cubicBezTo>
                    <a:pt x="0" y="139"/>
                    <a:pt x="5" y="137"/>
                    <a:pt x="13" y="133"/>
                  </a:cubicBezTo>
                  <a:cubicBezTo>
                    <a:pt x="16" y="131"/>
                    <a:pt x="19" y="129"/>
                    <a:pt x="24" y="127"/>
                  </a:cubicBezTo>
                  <a:cubicBezTo>
                    <a:pt x="28" y="124"/>
                    <a:pt x="33" y="121"/>
                    <a:pt x="38" y="117"/>
                  </a:cubicBezTo>
                  <a:cubicBezTo>
                    <a:pt x="41" y="116"/>
                    <a:pt x="44" y="114"/>
                    <a:pt x="47" y="111"/>
                  </a:cubicBezTo>
                  <a:cubicBezTo>
                    <a:pt x="49" y="109"/>
                    <a:pt x="52" y="107"/>
                    <a:pt x="55" y="104"/>
                  </a:cubicBezTo>
                  <a:cubicBezTo>
                    <a:pt x="61" y="100"/>
                    <a:pt x="67" y="94"/>
                    <a:pt x="73" y="88"/>
                  </a:cubicBezTo>
                  <a:cubicBezTo>
                    <a:pt x="76" y="85"/>
                    <a:pt x="79" y="82"/>
                    <a:pt x="82" y="79"/>
                  </a:cubicBezTo>
                  <a:cubicBezTo>
                    <a:pt x="85" y="76"/>
                    <a:pt x="88" y="73"/>
                    <a:pt x="91" y="69"/>
                  </a:cubicBezTo>
                  <a:cubicBezTo>
                    <a:pt x="97" y="62"/>
                    <a:pt x="115" y="37"/>
                    <a:pt x="120" y="30"/>
                  </a:cubicBezTo>
                  <a:cubicBezTo>
                    <a:pt x="142" y="0"/>
                    <a:pt x="182" y="48"/>
                    <a:pt x="159" y="83"/>
                  </a:cubicBezTo>
                  <a:cubicBezTo>
                    <a:pt x="153" y="92"/>
                    <a:pt x="147" y="101"/>
                    <a:pt x="140" y="109"/>
                  </a:cubicBezTo>
                  <a:cubicBezTo>
                    <a:pt x="137" y="113"/>
                    <a:pt x="134" y="118"/>
                    <a:pt x="130" y="122"/>
                  </a:cubicBezTo>
                  <a:cubicBezTo>
                    <a:pt x="127" y="126"/>
                    <a:pt x="124" y="129"/>
                    <a:pt x="120" y="133"/>
                  </a:cubicBezTo>
                  <a:cubicBezTo>
                    <a:pt x="113" y="141"/>
                    <a:pt x="106" y="148"/>
                    <a:pt x="99" y="154"/>
                  </a:cubicBezTo>
                  <a:cubicBezTo>
                    <a:pt x="96" y="158"/>
                    <a:pt x="92" y="161"/>
                    <a:pt x="89" y="164"/>
                  </a:cubicBezTo>
                  <a:cubicBezTo>
                    <a:pt x="86" y="166"/>
                    <a:pt x="82" y="169"/>
                    <a:pt x="79" y="172"/>
                  </a:cubicBezTo>
                  <a:cubicBezTo>
                    <a:pt x="72" y="177"/>
                    <a:pt x="66" y="181"/>
                    <a:pt x="60" y="185"/>
                  </a:cubicBezTo>
                  <a:cubicBezTo>
                    <a:pt x="54" y="189"/>
                    <a:pt x="49" y="193"/>
                    <a:pt x="44" y="195"/>
                  </a:cubicBezTo>
                  <a:cubicBezTo>
                    <a:pt x="37" y="199"/>
                    <a:pt x="32" y="202"/>
                    <a:pt x="32" y="202"/>
                  </a:cubicBezTo>
                  <a:lnTo>
                    <a:pt x="0" y="139"/>
                  </a:lnTo>
                  <a:close/>
                </a:path>
              </a:pathLst>
            </a:custGeom>
            <a:solidFill>
              <a:srgbClr val="E09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ACB878A-435C-7244-AF1B-6078EB9D4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810" y="3402846"/>
              <a:ext cx="306997" cy="458134"/>
            </a:xfrm>
            <a:custGeom>
              <a:avLst/>
              <a:gdLst>
                <a:gd name="T0" fmla="*/ 95 w 130"/>
                <a:gd name="T1" fmla="*/ 1 h 194"/>
                <a:gd name="T2" fmla="*/ 19 w 130"/>
                <a:gd name="T3" fmla="*/ 140 h 194"/>
                <a:gd name="T4" fmla="*/ 83 w 130"/>
                <a:gd name="T5" fmla="*/ 159 h 194"/>
                <a:gd name="T6" fmla="*/ 127 w 130"/>
                <a:gd name="T7" fmla="*/ 0 h 194"/>
                <a:gd name="T8" fmla="*/ 95 w 130"/>
                <a:gd name="T9" fmla="*/ 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94">
                  <a:moveTo>
                    <a:pt x="95" y="1"/>
                  </a:moveTo>
                  <a:cubicBezTo>
                    <a:pt x="95" y="1"/>
                    <a:pt x="92" y="41"/>
                    <a:pt x="19" y="140"/>
                  </a:cubicBezTo>
                  <a:cubicBezTo>
                    <a:pt x="0" y="172"/>
                    <a:pt x="59" y="194"/>
                    <a:pt x="83" y="159"/>
                  </a:cubicBezTo>
                  <a:cubicBezTo>
                    <a:pt x="130" y="92"/>
                    <a:pt x="127" y="0"/>
                    <a:pt x="127" y="0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rgbClr val="E09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1B1D733-922E-E643-8B58-827129170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708" y="3431184"/>
              <a:ext cx="580933" cy="719790"/>
            </a:xfrm>
            <a:custGeom>
              <a:avLst/>
              <a:gdLst>
                <a:gd name="T0" fmla="*/ 244 w 246"/>
                <a:gd name="T1" fmla="*/ 6 h 305"/>
                <a:gd name="T2" fmla="*/ 90 w 246"/>
                <a:gd name="T3" fmla="*/ 278 h 305"/>
                <a:gd name="T4" fmla="*/ 37 w 246"/>
                <a:gd name="T5" fmla="*/ 201 h 305"/>
                <a:gd name="T6" fmla="*/ 205 w 246"/>
                <a:gd name="T7" fmla="*/ 0 h 305"/>
                <a:gd name="T8" fmla="*/ 244 w 246"/>
                <a:gd name="T9" fmla="*/ 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305">
                  <a:moveTo>
                    <a:pt x="244" y="6"/>
                  </a:moveTo>
                  <a:cubicBezTo>
                    <a:pt x="244" y="6"/>
                    <a:pt x="246" y="154"/>
                    <a:pt x="90" y="278"/>
                  </a:cubicBezTo>
                  <a:cubicBezTo>
                    <a:pt x="55" y="305"/>
                    <a:pt x="0" y="239"/>
                    <a:pt x="37" y="201"/>
                  </a:cubicBezTo>
                  <a:cubicBezTo>
                    <a:pt x="159" y="115"/>
                    <a:pt x="193" y="35"/>
                    <a:pt x="205" y="0"/>
                  </a:cubicBezTo>
                  <a:cubicBezTo>
                    <a:pt x="225" y="0"/>
                    <a:pt x="244" y="6"/>
                    <a:pt x="244" y="6"/>
                  </a:cubicBezTo>
                  <a:close/>
                </a:path>
              </a:pathLst>
            </a:custGeom>
            <a:solidFill>
              <a:srgbClr val="29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7D36891-683E-8348-8C41-26125C166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781" y="3154415"/>
              <a:ext cx="162472" cy="250321"/>
            </a:xfrm>
            <a:custGeom>
              <a:avLst/>
              <a:gdLst>
                <a:gd name="T0" fmla="*/ 30 w 69"/>
                <a:gd name="T1" fmla="*/ 106 h 106"/>
                <a:gd name="T2" fmla="*/ 2 w 69"/>
                <a:gd name="T3" fmla="*/ 56 h 106"/>
                <a:gd name="T4" fmla="*/ 17 w 69"/>
                <a:gd name="T5" fmla="*/ 53 h 106"/>
                <a:gd name="T6" fmla="*/ 24 w 69"/>
                <a:gd name="T7" fmla="*/ 61 h 106"/>
                <a:gd name="T8" fmla="*/ 20 w 69"/>
                <a:gd name="T9" fmla="*/ 11 h 106"/>
                <a:gd name="T10" fmla="*/ 64 w 69"/>
                <a:gd name="T11" fmla="*/ 30 h 106"/>
                <a:gd name="T12" fmla="*/ 62 w 69"/>
                <a:gd name="T13" fmla="*/ 105 h 106"/>
                <a:gd name="T14" fmla="*/ 30 w 69"/>
                <a:gd name="T1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06">
                  <a:moveTo>
                    <a:pt x="30" y="106"/>
                  </a:moveTo>
                  <a:cubicBezTo>
                    <a:pt x="30" y="106"/>
                    <a:pt x="11" y="92"/>
                    <a:pt x="2" y="56"/>
                  </a:cubicBezTo>
                  <a:cubicBezTo>
                    <a:pt x="0" y="46"/>
                    <a:pt x="13" y="38"/>
                    <a:pt x="17" y="53"/>
                  </a:cubicBezTo>
                  <a:cubicBezTo>
                    <a:pt x="19" y="61"/>
                    <a:pt x="25" y="64"/>
                    <a:pt x="24" y="61"/>
                  </a:cubicBezTo>
                  <a:cubicBezTo>
                    <a:pt x="20" y="31"/>
                    <a:pt x="12" y="21"/>
                    <a:pt x="20" y="11"/>
                  </a:cubicBezTo>
                  <a:cubicBezTo>
                    <a:pt x="28" y="0"/>
                    <a:pt x="59" y="7"/>
                    <a:pt x="64" y="30"/>
                  </a:cubicBezTo>
                  <a:cubicBezTo>
                    <a:pt x="69" y="53"/>
                    <a:pt x="62" y="105"/>
                    <a:pt x="62" y="105"/>
                  </a:cubicBezTo>
                  <a:lnTo>
                    <a:pt x="30" y="106"/>
                  </a:lnTo>
                  <a:close/>
                </a:path>
              </a:pathLst>
            </a:custGeom>
            <a:solidFill>
              <a:srgbClr val="E09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EF60DB1-F1C1-F545-A66F-19C32105C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871" y="3102461"/>
              <a:ext cx="116187" cy="201201"/>
            </a:xfrm>
            <a:custGeom>
              <a:avLst/>
              <a:gdLst>
                <a:gd name="T0" fmla="*/ 43 w 49"/>
                <a:gd name="T1" fmla="*/ 50 h 85"/>
                <a:gd name="T2" fmla="*/ 25 w 49"/>
                <a:gd name="T3" fmla="*/ 85 h 85"/>
                <a:gd name="T4" fmla="*/ 0 w 49"/>
                <a:gd name="T5" fmla="*/ 48 h 85"/>
                <a:gd name="T6" fmla="*/ 35 w 49"/>
                <a:gd name="T7" fmla="*/ 0 h 85"/>
                <a:gd name="T8" fmla="*/ 43 w 49"/>
                <a:gd name="T9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85">
                  <a:moveTo>
                    <a:pt x="43" y="50"/>
                  </a:moveTo>
                  <a:cubicBezTo>
                    <a:pt x="43" y="71"/>
                    <a:pt x="39" y="85"/>
                    <a:pt x="25" y="85"/>
                  </a:cubicBezTo>
                  <a:cubicBezTo>
                    <a:pt x="11" y="85"/>
                    <a:pt x="0" y="69"/>
                    <a:pt x="0" y="48"/>
                  </a:cubicBezTo>
                  <a:cubicBezTo>
                    <a:pt x="0" y="27"/>
                    <a:pt x="21" y="0"/>
                    <a:pt x="35" y="0"/>
                  </a:cubicBezTo>
                  <a:cubicBezTo>
                    <a:pt x="49" y="0"/>
                    <a:pt x="43" y="30"/>
                    <a:pt x="43" y="50"/>
                  </a:cubicBezTo>
                  <a:close/>
                </a:path>
              </a:pathLst>
            </a:custGeom>
            <a:solidFill>
              <a:srgbClr val="2C1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549E225-2F08-664E-9F31-B13C24879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91" y="4427744"/>
              <a:ext cx="636665" cy="613994"/>
            </a:xfrm>
            <a:custGeom>
              <a:avLst/>
              <a:gdLst>
                <a:gd name="T0" fmla="*/ 256 w 270"/>
                <a:gd name="T1" fmla="*/ 116 h 260"/>
                <a:gd name="T2" fmla="*/ 141 w 270"/>
                <a:gd name="T3" fmla="*/ 260 h 260"/>
                <a:gd name="T4" fmla="*/ 16 w 270"/>
                <a:gd name="T5" fmla="*/ 116 h 260"/>
                <a:gd name="T6" fmla="*/ 136 w 270"/>
                <a:gd name="T7" fmla="*/ 0 h 260"/>
                <a:gd name="T8" fmla="*/ 256 w 270"/>
                <a:gd name="T9" fmla="*/ 11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0">
                  <a:moveTo>
                    <a:pt x="256" y="116"/>
                  </a:moveTo>
                  <a:cubicBezTo>
                    <a:pt x="270" y="200"/>
                    <a:pt x="211" y="260"/>
                    <a:pt x="141" y="260"/>
                  </a:cubicBezTo>
                  <a:cubicBezTo>
                    <a:pt x="71" y="260"/>
                    <a:pt x="0" y="207"/>
                    <a:pt x="16" y="116"/>
                  </a:cubicBezTo>
                  <a:cubicBezTo>
                    <a:pt x="27" y="54"/>
                    <a:pt x="66" y="0"/>
                    <a:pt x="136" y="0"/>
                  </a:cubicBezTo>
                  <a:cubicBezTo>
                    <a:pt x="207" y="0"/>
                    <a:pt x="246" y="54"/>
                    <a:pt x="256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32D6868-9376-8642-904F-5E0E37E54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903" y="5393132"/>
              <a:ext cx="124688" cy="243708"/>
            </a:xfrm>
            <a:custGeom>
              <a:avLst/>
              <a:gdLst>
                <a:gd name="T0" fmla="*/ 42 w 53"/>
                <a:gd name="T1" fmla="*/ 101 h 103"/>
                <a:gd name="T2" fmla="*/ 50 w 53"/>
                <a:gd name="T3" fmla="*/ 60 h 103"/>
                <a:gd name="T4" fmla="*/ 51 w 53"/>
                <a:gd name="T5" fmla="*/ 30 h 103"/>
                <a:gd name="T6" fmla="*/ 39 w 53"/>
                <a:gd name="T7" fmla="*/ 0 h 103"/>
                <a:gd name="T8" fmla="*/ 23 w 53"/>
                <a:gd name="T9" fmla="*/ 4 h 103"/>
                <a:gd name="T10" fmla="*/ 1 w 53"/>
                <a:gd name="T11" fmla="*/ 17 h 103"/>
                <a:gd name="T12" fmla="*/ 19 w 53"/>
                <a:gd name="T13" fmla="*/ 72 h 103"/>
                <a:gd name="T14" fmla="*/ 42 w 53"/>
                <a:gd name="T15" fmla="*/ 10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03">
                  <a:moveTo>
                    <a:pt x="42" y="101"/>
                  </a:moveTo>
                  <a:cubicBezTo>
                    <a:pt x="53" y="96"/>
                    <a:pt x="53" y="87"/>
                    <a:pt x="50" y="60"/>
                  </a:cubicBezTo>
                  <a:cubicBezTo>
                    <a:pt x="49" y="51"/>
                    <a:pt x="51" y="30"/>
                    <a:pt x="51" y="3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0" y="9"/>
                    <a:pt x="1" y="17"/>
                  </a:cubicBezTo>
                  <a:cubicBezTo>
                    <a:pt x="2" y="27"/>
                    <a:pt x="10" y="51"/>
                    <a:pt x="19" y="72"/>
                  </a:cubicBezTo>
                  <a:cubicBezTo>
                    <a:pt x="32" y="101"/>
                    <a:pt x="37" y="103"/>
                    <a:pt x="42" y="101"/>
                  </a:cubicBezTo>
                  <a:close/>
                </a:path>
              </a:pathLst>
            </a:custGeom>
            <a:solidFill>
              <a:srgbClr val="42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4D25675-B665-1843-B3B0-5A46EFC52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530" y="4816922"/>
              <a:ext cx="727347" cy="675394"/>
            </a:xfrm>
            <a:custGeom>
              <a:avLst/>
              <a:gdLst>
                <a:gd name="T0" fmla="*/ 308 w 308"/>
                <a:gd name="T1" fmla="*/ 74 h 286"/>
                <a:gd name="T2" fmla="*/ 190 w 308"/>
                <a:gd name="T3" fmla="*/ 236 h 286"/>
                <a:gd name="T4" fmla="*/ 12 w 308"/>
                <a:gd name="T5" fmla="*/ 281 h 286"/>
                <a:gd name="T6" fmla="*/ 0 w 308"/>
                <a:gd name="T7" fmla="*/ 244 h 286"/>
                <a:gd name="T8" fmla="*/ 142 w 308"/>
                <a:gd name="T9" fmla="*/ 163 h 286"/>
                <a:gd name="T10" fmla="*/ 198 w 308"/>
                <a:gd name="T11" fmla="*/ 0 h 286"/>
                <a:gd name="T12" fmla="*/ 308 w 308"/>
                <a:gd name="T13" fmla="*/ 7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86">
                  <a:moveTo>
                    <a:pt x="308" y="74"/>
                  </a:moveTo>
                  <a:cubicBezTo>
                    <a:pt x="308" y="74"/>
                    <a:pt x="258" y="186"/>
                    <a:pt x="190" y="236"/>
                  </a:cubicBezTo>
                  <a:cubicBezTo>
                    <a:pt x="123" y="286"/>
                    <a:pt x="12" y="281"/>
                    <a:pt x="12" y="281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4"/>
                    <a:pt x="91" y="212"/>
                    <a:pt x="142" y="163"/>
                  </a:cubicBezTo>
                  <a:cubicBezTo>
                    <a:pt x="189" y="119"/>
                    <a:pt x="198" y="0"/>
                    <a:pt x="198" y="0"/>
                  </a:cubicBezTo>
                  <a:lnTo>
                    <a:pt x="308" y="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A0E4EB1-033E-C549-9805-750590B36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207" y="3889319"/>
              <a:ext cx="596991" cy="812362"/>
            </a:xfrm>
            <a:custGeom>
              <a:avLst/>
              <a:gdLst>
                <a:gd name="T0" fmla="*/ 253 w 253"/>
                <a:gd name="T1" fmla="*/ 314 h 344"/>
                <a:gd name="T2" fmla="*/ 227 w 253"/>
                <a:gd name="T3" fmla="*/ 76 h 344"/>
                <a:gd name="T4" fmla="*/ 184 w 253"/>
                <a:gd name="T5" fmla="*/ 0 h 344"/>
                <a:gd name="T6" fmla="*/ 69 w 253"/>
                <a:gd name="T7" fmla="*/ 9 h 344"/>
                <a:gd name="T8" fmla="*/ 13 w 253"/>
                <a:gd name="T9" fmla="*/ 67 h 344"/>
                <a:gd name="T10" fmla="*/ 16 w 253"/>
                <a:gd name="T11" fmla="*/ 224 h 344"/>
                <a:gd name="T12" fmla="*/ 0 w 253"/>
                <a:gd name="T13" fmla="*/ 329 h 344"/>
                <a:gd name="T14" fmla="*/ 6 w 253"/>
                <a:gd name="T15" fmla="*/ 344 h 344"/>
                <a:gd name="T16" fmla="*/ 246 w 253"/>
                <a:gd name="T17" fmla="*/ 344 h 344"/>
                <a:gd name="T18" fmla="*/ 253 w 253"/>
                <a:gd name="T19" fmla="*/ 31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44">
                  <a:moveTo>
                    <a:pt x="253" y="314"/>
                  </a:moveTo>
                  <a:cubicBezTo>
                    <a:pt x="253" y="286"/>
                    <a:pt x="238" y="141"/>
                    <a:pt x="227" y="76"/>
                  </a:cubicBezTo>
                  <a:cubicBezTo>
                    <a:pt x="216" y="10"/>
                    <a:pt x="184" y="0"/>
                    <a:pt x="184" y="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32" y="7"/>
                    <a:pt x="13" y="67"/>
                  </a:cubicBezTo>
                  <a:cubicBezTo>
                    <a:pt x="1" y="103"/>
                    <a:pt x="16" y="167"/>
                    <a:pt x="16" y="224"/>
                  </a:cubicBezTo>
                  <a:cubicBezTo>
                    <a:pt x="16" y="277"/>
                    <a:pt x="0" y="325"/>
                    <a:pt x="0" y="329"/>
                  </a:cubicBezTo>
                  <a:cubicBezTo>
                    <a:pt x="0" y="339"/>
                    <a:pt x="6" y="344"/>
                    <a:pt x="6" y="344"/>
                  </a:cubicBezTo>
                  <a:cubicBezTo>
                    <a:pt x="246" y="344"/>
                    <a:pt x="246" y="344"/>
                    <a:pt x="246" y="344"/>
                  </a:cubicBezTo>
                  <a:cubicBezTo>
                    <a:pt x="246" y="344"/>
                    <a:pt x="253" y="342"/>
                    <a:pt x="253" y="31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5B8BCAC-EB11-BD4E-B536-D57122E9B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058" y="3889319"/>
              <a:ext cx="187032" cy="869038"/>
            </a:xfrm>
            <a:custGeom>
              <a:avLst/>
              <a:gdLst>
                <a:gd name="T0" fmla="*/ 48 w 79"/>
                <a:gd name="T1" fmla="*/ 75 h 368"/>
                <a:gd name="T2" fmla="*/ 2 w 79"/>
                <a:gd name="T3" fmla="*/ 0 h 368"/>
                <a:gd name="T4" fmla="*/ 0 w 79"/>
                <a:gd name="T5" fmla="*/ 0 h 368"/>
                <a:gd name="T6" fmla="*/ 12 w 79"/>
                <a:gd name="T7" fmla="*/ 76 h 368"/>
                <a:gd name="T8" fmla="*/ 14 w 79"/>
                <a:gd name="T9" fmla="*/ 368 h 368"/>
                <a:gd name="T10" fmla="*/ 71 w 79"/>
                <a:gd name="T11" fmla="*/ 351 h 368"/>
                <a:gd name="T12" fmla="*/ 79 w 79"/>
                <a:gd name="T13" fmla="*/ 323 h 368"/>
                <a:gd name="T14" fmla="*/ 48 w 79"/>
                <a:gd name="T15" fmla="*/ 7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368">
                  <a:moveTo>
                    <a:pt x="48" y="75"/>
                  </a:moveTo>
                  <a:cubicBezTo>
                    <a:pt x="37" y="9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9" y="26"/>
                    <a:pt x="12" y="76"/>
                  </a:cubicBezTo>
                  <a:cubicBezTo>
                    <a:pt x="16" y="125"/>
                    <a:pt x="14" y="368"/>
                    <a:pt x="14" y="368"/>
                  </a:cubicBezTo>
                  <a:cubicBezTo>
                    <a:pt x="71" y="351"/>
                    <a:pt x="71" y="351"/>
                    <a:pt x="71" y="351"/>
                  </a:cubicBezTo>
                  <a:cubicBezTo>
                    <a:pt x="71" y="351"/>
                    <a:pt x="79" y="351"/>
                    <a:pt x="79" y="323"/>
                  </a:cubicBezTo>
                  <a:cubicBezTo>
                    <a:pt x="79" y="295"/>
                    <a:pt x="59" y="140"/>
                    <a:pt x="48" y="75"/>
                  </a:cubicBezTo>
                  <a:close/>
                </a:path>
              </a:pathLst>
            </a:custGeom>
            <a:solidFill>
              <a:srgbClr val="29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778A38-37D5-4C41-8DC8-2222A53B1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761" y="3889319"/>
              <a:ext cx="321166" cy="869038"/>
            </a:xfrm>
            <a:custGeom>
              <a:avLst/>
              <a:gdLst>
                <a:gd name="T0" fmla="*/ 130 w 136"/>
                <a:gd name="T1" fmla="*/ 309 h 368"/>
                <a:gd name="T2" fmla="*/ 136 w 136"/>
                <a:gd name="T3" fmla="*/ 108 h 368"/>
                <a:gd name="T4" fmla="*/ 76 w 136"/>
                <a:gd name="T5" fmla="*/ 0 h 368"/>
                <a:gd name="T6" fmla="*/ 17 w 136"/>
                <a:gd name="T7" fmla="*/ 67 h 368"/>
                <a:gd name="T8" fmla="*/ 16 w 136"/>
                <a:gd name="T9" fmla="*/ 224 h 368"/>
                <a:gd name="T10" fmla="*/ 0 w 136"/>
                <a:gd name="T11" fmla="*/ 329 h 368"/>
                <a:gd name="T12" fmla="*/ 6 w 136"/>
                <a:gd name="T13" fmla="*/ 344 h 368"/>
                <a:gd name="T14" fmla="*/ 96 w 136"/>
                <a:gd name="T15" fmla="*/ 368 h 368"/>
                <a:gd name="T16" fmla="*/ 130 w 136"/>
                <a:gd name="T17" fmla="*/ 30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68">
                  <a:moveTo>
                    <a:pt x="130" y="309"/>
                  </a:moveTo>
                  <a:cubicBezTo>
                    <a:pt x="130" y="292"/>
                    <a:pt x="136" y="108"/>
                    <a:pt x="136" y="10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36" y="7"/>
                    <a:pt x="17" y="67"/>
                  </a:cubicBezTo>
                  <a:cubicBezTo>
                    <a:pt x="5" y="103"/>
                    <a:pt x="16" y="167"/>
                    <a:pt x="16" y="224"/>
                  </a:cubicBezTo>
                  <a:cubicBezTo>
                    <a:pt x="16" y="277"/>
                    <a:pt x="0" y="325"/>
                    <a:pt x="0" y="329"/>
                  </a:cubicBezTo>
                  <a:cubicBezTo>
                    <a:pt x="0" y="339"/>
                    <a:pt x="6" y="344"/>
                    <a:pt x="6" y="344"/>
                  </a:cubicBezTo>
                  <a:cubicBezTo>
                    <a:pt x="96" y="368"/>
                    <a:pt x="96" y="368"/>
                    <a:pt x="96" y="368"/>
                  </a:cubicBezTo>
                  <a:cubicBezTo>
                    <a:pt x="96" y="368"/>
                    <a:pt x="130" y="337"/>
                    <a:pt x="130" y="309"/>
                  </a:cubicBezTo>
                  <a:close/>
                </a:path>
              </a:pathLst>
            </a:custGeom>
            <a:solidFill>
              <a:srgbClr val="29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BC92804-1654-3B41-85A9-9B1898BB3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495" y="3870426"/>
              <a:ext cx="60455" cy="134134"/>
            </a:xfrm>
            <a:custGeom>
              <a:avLst/>
              <a:gdLst>
                <a:gd name="T0" fmla="*/ 26 w 26"/>
                <a:gd name="T1" fmla="*/ 3 h 57"/>
                <a:gd name="T2" fmla="*/ 0 w 26"/>
                <a:gd name="T3" fmla="*/ 0 h 57"/>
                <a:gd name="T4" fmla="*/ 3 w 26"/>
                <a:gd name="T5" fmla="*/ 9 h 57"/>
                <a:gd name="T6" fmla="*/ 23 w 26"/>
                <a:gd name="T7" fmla="*/ 57 h 57"/>
                <a:gd name="T8" fmla="*/ 26 w 26"/>
                <a:gd name="T9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7">
                  <a:moveTo>
                    <a:pt x="26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3" y="9"/>
                  </a:cubicBezTo>
                  <a:cubicBezTo>
                    <a:pt x="6" y="16"/>
                    <a:pt x="23" y="57"/>
                    <a:pt x="23" y="57"/>
                  </a:cubicBezTo>
                  <a:lnTo>
                    <a:pt x="26" y="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C4C9C01-01FB-DB47-80E5-9284C5539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556" y="3749517"/>
              <a:ext cx="344781" cy="255044"/>
            </a:xfrm>
            <a:custGeom>
              <a:avLst/>
              <a:gdLst>
                <a:gd name="T0" fmla="*/ 33 w 146"/>
                <a:gd name="T1" fmla="*/ 0 h 108"/>
                <a:gd name="T2" fmla="*/ 135 w 146"/>
                <a:gd name="T3" fmla="*/ 0 h 108"/>
                <a:gd name="T4" fmla="*/ 126 w 146"/>
                <a:gd name="T5" fmla="*/ 60 h 108"/>
                <a:gd name="T6" fmla="*/ 146 w 146"/>
                <a:gd name="T7" fmla="*/ 108 h 108"/>
                <a:gd name="T8" fmla="*/ 33 w 146"/>
                <a:gd name="T9" fmla="*/ 68 h 108"/>
                <a:gd name="T10" fmla="*/ 33 w 146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08">
                  <a:moveTo>
                    <a:pt x="33" y="0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14" y="32"/>
                    <a:pt x="126" y="60"/>
                  </a:cubicBezTo>
                  <a:cubicBezTo>
                    <a:pt x="128" y="65"/>
                    <a:pt x="146" y="108"/>
                    <a:pt x="146" y="108"/>
                  </a:cubicBezTo>
                  <a:cubicBezTo>
                    <a:pt x="146" y="108"/>
                    <a:pt x="0" y="94"/>
                    <a:pt x="33" y="68"/>
                  </a:cubicBezTo>
                  <a:cubicBezTo>
                    <a:pt x="66" y="41"/>
                    <a:pt x="33" y="0"/>
                    <a:pt x="33" y="0"/>
                  </a:cubicBezTo>
                </a:path>
              </a:pathLst>
            </a:custGeom>
            <a:solidFill>
              <a:srgbClr val="F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1CFC9D0-9631-F84B-BB88-BFA507392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772" y="3749517"/>
              <a:ext cx="32117" cy="106741"/>
            </a:xfrm>
            <a:custGeom>
              <a:avLst/>
              <a:gdLst>
                <a:gd name="T0" fmla="*/ 14 w 14"/>
                <a:gd name="T1" fmla="*/ 0 h 45"/>
                <a:gd name="T2" fmla="*/ 2 w 14"/>
                <a:gd name="T3" fmla="*/ 45 h 45"/>
                <a:gd name="T4" fmla="*/ 2 w 14"/>
                <a:gd name="T5" fmla="*/ 45 h 45"/>
                <a:gd name="T6" fmla="*/ 14 w 14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5">
                  <a:moveTo>
                    <a:pt x="14" y="0"/>
                  </a:moveTo>
                  <a:cubicBezTo>
                    <a:pt x="14" y="0"/>
                    <a:pt x="0" y="22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0" y="22"/>
                    <a:pt x="14" y="0"/>
                    <a:pt x="14" y="0"/>
                  </a:cubicBezTo>
                </a:path>
              </a:pathLst>
            </a:custGeom>
            <a:solidFill>
              <a:srgbClr val="D6C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6E887F-5F61-6A4F-B952-03928F947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801" y="3749517"/>
              <a:ext cx="186087" cy="106741"/>
            </a:xfrm>
            <a:custGeom>
              <a:avLst/>
              <a:gdLst>
                <a:gd name="T0" fmla="*/ 79 w 79"/>
                <a:gd name="T1" fmla="*/ 0 h 45"/>
                <a:gd name="T2" fmla="*/ 23 w 79"/>
                <a:gd name="T3" fmla="*/ 0 h 45"/>
                <a:gd name="T4" fmla="*/ 6 w 79"/>
                <a:gd name="T5" fmla="*/ 26 h 45"/>
                <a:gd name="T6" fmla="*/ 67 w 79"/>
                <a:gd name="T7" fmla="*/ 45 h 45"/>
                <a:gd name="T8" fmla="*/ 79 w 79"/>
                <a:gd name="T9" fmla="*/ 0 h 45"/>
                <a:gd name="T10" fmla="*/ 79 w 79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45">
                  <a:moveTo>
                    <a:pt x="79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5" y="11"/>
                    <a:pt x="0" y="17"/>
                    <a:pt x="6" y="26"/>
                  </a:cubicBezTo>
                  <a:cubicBezTo>
                    <a:pt x="15" y="37"/>
                    <a:pt x="54" y="45"/>
                    <a:pt x="67" y="45"/>
                  </a:cubicBezTo>
                  <a:cubicBezTo>
                    <a:pt x="65" y="22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</a:path>
              </a:pathLst>
            </a:custGeom>
            <a:solidFill>
              <a:srgbClr val="D09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ED9ED95-469A-554D-AC92-D1475A050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145" y="2908817"/>
              <a:ext cx="837866" cy="928548"/>
            </a:xfrm>
            <a:custGeom>
              <a:avLst/>
              <a:gdLst>
                <a:gd name="T0" fmla="*/ 314 w 355"/>
                <a:gd name="T1" fmla="*/ 206 h 393"/>
                <a:gd name="T2" fmla="*/ 191 w 355"/>
                <a:gd name="T3" fmla="*/ 393 h 393"/>
                <a:gd name="T4" fmla="*/ 0 w 355"/>
                <a:gd name="T5" fmla="*/ 217 h 393"/>
                <a:gd name="T6" fmla="*/ 162 w 355"/>
                <a:gd name="T7" fmla="*/ 0 h 393"/>
                <a:gd name="T8" fmla="*/ 314 w 355"/>
                <a:gd name="T9" fmla="*/ 20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5" h="393">
                  <a:moveTo>
                    <a:pt x="314" y="206"/>
                  </a:moveTo>
                  <a:cubicBezTo>
                    <a:pt x="355" y="242"/>
                    <a:pt x="300" y="393"/>
                    <a:pt x="191" y="393"/>
                  </a:cubicBezTo>
                  <a:cubicBezTo>
                    <a:pt x="89" y="393"/>
                    <a:pt x="0" y="337"/>
                    <a:pt x="0" y="217"/>
                  </a:cubicBezTo>
                  <a:cubicBezTo>
                    <a:pt x="0" y="97"/>
                    <a:pt x="51" y="0"/>
                    <a:pt x="162" y="0"/>
                  </a:cubicBezTo>
                  <a:cubicBezTo>
                    <a:pt x="274" y="0"/>
                    <a:pt x="330" y="97"/>
                    <a:pt x="314" y="206"/>
                  </a:cubicBezTo>
                  <a:close/>
                </a:path>
              </a:pathLst>
            </a:custGeom>
            <a:solidFill>
              <a:srgbClr val="F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4C40A64-6BD9-064F-8198-F3CDEE505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457" y="3426461"/>
              <a:ext cx="66122" cy="23615"/>
            </a:xfrm>
            <a:custGeom>
              <a:avLst/>
              <a:gdLst>
                <a:gd name="T0" fmla="*/ 0 w 28"/>
                <a:gd name="T1" fmla="*/ 10 h 10"/>
                <a:gd name="T2" fmla="*/ 14 w 28"/>
                <a:gd name="T3" fmla="*/ 0 h 10"/>
                <a:gd name="T4" fmla="*/ 28 w 28"/>
                <a:gd name="T5" fmla="*/ 10 h 10"/>
                <a:gd name="T6" fmla="*/ 14 w 28"/>
                <a:gd name="T7" fmla="*/ 6 h 10"/>
                <a:gd name="T8" fmla="*/ 0 w 2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0" y="10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0"/>
                  </a:cubicBezTo>
                  <a:cubicBezTo>
                    <a:pt x="28" y="10"/>
                    <a:pt x="24" y="6"/>
                    <a:pt x="14" y="6"/>
                  </a:cubicBezTo>
                  <a:cubicBezTo>
                    <a:pt x="4" y="6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C9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5ADB793-6FEF-034F-925E-709DD94E5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959" y="2769960"/>
              <a:ext cx="960665" cy="955942"/>
            </a:xfrm>
            <a:custGeom>
              <a:avLst/>
              <a:gdLst>
                <a:gd name="T0" fmla="*/ 239 w 407"/>
                <a:gd name="T1" fmla="*/ 26 h 405"/>
                <a:gd name="T2" fmla="*/ 61 w 407"/>
                <a:gd name="T3" fmla="*/ 76 h 405"/>
                <a:gd name="T4" fmla="*/ 4 w 407"/>
                <a:gd name="T5" fmla="*/ 176 h 405"/>
                <a:gd name="T6" fmla="*/ 102 w 407"/>
                <a:gd name="T7" fmla="*/ 405 h 405"/>
                <a:gd name="T8" fmla="*/ 106 w 407"/>
                <a:gd name="T9" fmla="*/ 332 h 405"/>
                <a:gd name="T10" fmla="*/ 137 w 407"/>
                <a:gd name="T11" fmla="*/ 311 h 405"/>
                <a:gd name="T12" fmla="*/ 141 w 407"/>
                <a:gd name="T13" fmla="*/ 245 h 405"/>
                <a:gd name="T14" fmla="*/ 220 w 407"/>
                <a:gd name="T15" fmla="*/ 154 h 405"/>
                <a:gd name="T16" fmla="*/ 376 w 407"/>
                <a:gd name="T17" fmla="*/ 152 h 405"/>
                <a:gd name="T18" fmla="*/ 239 w 407"/>
                <a:gd name="T19" fmla="*/ 2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7" h="405">
                  <a:moveTo>
                    <a:pt x="239" y="26"/>
                  </a:moveTo>
                  <a:cubicBezTo>
                    <a:pt x="168" y="17"/>
                    <a:pt x="88" y="0"/>
                    <a:pt x="61" y="76"/>
                  </a:cubicBezTo>
                  <a:cubicBezTo>
                    <a:pt x="18" y="77"/>
                    <a:pt x="0" y="145"/>
                    <a:pt x="4" y="176"/>
                  </a:cubicBezTo>
                  <a:cubicBezTo>
                    <a:pt x="17" y="283"/>
                    <a:pt x="25" y="368"/>
                    <a:pt x="102" y="405"/>
                  </a:cubicBezTo>
                  <a:cubicBezTo>
                    <a:pt x="99" y="377"/>
                    <a:pt x="106" y="332"/>
                    <a:pt x="106" y="332"/>
                  </a:cubicBezTo>
                  <a:cubicBezTo>
                    <a:pt x="106" y="332"/>
                    <a:pt x="92" y="276"/>
                    <a:pt x="137" y="311"/>
                  </a:cubicBezTo>
                  <a:cubicBezTo>
                    <a:pt x="176" y="289"/>
                    <a:pt x="155" y="274"/>
                    <a:pt x="141" y="245"/>
                  </a:cubicBezTo>
                  <a:cubicBezTo>
                    <a:pt x="144" y="202"/>
                    <a:pt x="163" y="125"/>
                    <a:pt x="220" y="154"/>
                  </a:cubicBezTo>
                  <a:cubicBezTo>
                    <a:pt x="301" y="196"/>
                    <a:pt x="361" y="175"/>
                    <a:pt x="376" y="152"/>
                  </a:cubicBezTo>
                  <a:cubicBezTo>
                    <a:pt x="407" y="107"/>
                    <a:pt x="370" y="42"/>
                    <a:pt x="239" y="26"/>
                  </a:cubicBezTo>
                  <a:close/>
                </a:path>
              </a:pathLst>
            </a:custGeom>
            <a:solidFill>
              <a:srgbClr val="2C1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CBC6835-BD76-D943-A1AC-C3CD2B782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600" y="3508642"/>
              <a:ext cx="308886" cy="220093"/>
            </a:xfrm>
            <a:custGeom>
              <a:avLst/>
              <a:gdLst>
                <a:gd name="T0" fmla="*/ 112 w 131"/>
                <a:gd name="T1" fmla="*/ 76 h 93"/>
                <a:gd name="T2" fmla="*/ 70 w 131"/>
                <a:gd name="T3" fmla="*/ 1 h 93"/>
                <a:gd name="T4" fmla="*/ 11 w 131"/>
                <a:gd name="T5" fmla="*/ 78 h 93"/>
                <a:gd name="T6" fmla="*/ 66 w 131"/>
                <a:gd name="T7" fmla="*/ 69 h 93"/>
                <a:gd name="T8" fmla="*/ 112 w 131"/>
                <a:gd name="T9" fmla="*/ 7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3">
                  <a:moveTo>
                    <a:pt x="112" y="76"/>
                  </a:moveTo>
                  <a:cubicBezTo>
                    <a:pt x="131" y="37"/>
                    <a:pt x="102" y="1"/>
                    <a:pt x="70" y="1"/>
                  </a:cubicBezTo>
                  <a:cubicBezTo>
                    <a:pt x="21" y="0"/>
                    <a:pt x="0" y="56"/>
                    <a:pt x="11" y="78"/>
                  </a:cubicBezTo>
                  <a:cubicBezTo>
                    <a:pt x="17" y="90"/>
                    <a:pt x="42" y="69"/>
                    <a:pt x="66" y="69"/>
                  </a:cubicBezTo>
                  <a:cubicBezTo>
                    <a:pt x="85" y="69"/>
                    <a:pt x="104" y="93"/>
                    <a:pt x="112" y="76"/>
                  </a:cubicBezTo>
                  <a:close/>
                </a:path>
              </a:pathLst>
            </a:custGeom>
            <a:solidFill>
              <a:srgbClr val="4F10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6082B1C-3363-8F42-BE32-FD9654A4F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723" y="3593657"/>
              <a:ext cx="174752" cy="108630"/>
            </a:xfrm>
            <a:custGeom>
              <a:avLst/>
              <a:gdLst>
                <a:gd name="T0" fmla="*/ 44 w 74"/>
                <a:gd name="T1" fmla="*/ 1 h 46"/>
                <a:gd name="T2" fmla="*/ 0 w 74"/>
                <a:gd name="T3" fmla="*/ 43 h 46"/>
                <a:gd name="T4" fmla="*/ 38 w 74"/>
                <a:gd name="T5" fmla="*/ 33 h 46"/>
                <a:gd name="T6" fmla="*/ 73 w 74"/>
                <a:gd name="T7" fmla="*/ 46 h 46"/>
                <a:gd name="T8" fmla="*/ 44 w 74"/>
                <a:gd name="T9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46">
                  <a:moveTo>
                    <a:pt x="44" y="1"/>
                  </a:moveTo>
                  <a:cubicBezTo>
                    <a:pt x="20" y="2"/>
                    <a:pt x="2" y="20"/>
                    <a:pt x="0" y="43"/>
                  </a:cubicBezTo>
                  <a:cubicBezTo>
                    <a:pt x="10" y="40"/>
                    <a:pt x="24" y="33"/>
                    <a:pt x="38" y="33"/>
                  </a:cubicBezTo>
                  <a:cubicBezTo>
                    <a:pt x="51" y="33"/>
                    <a:pt x="63" y="44"/>
                    <a:pt x="73" y="46"/>
                  </a:cubicBezTo>
                  <a:cubicBezTo>
                    <a:pt x="74" y="26"/>
                    <a:pt x="62" y="0"/>
                    <a:pt x="44" y="1"/>
                  </a:cubicBezTo>
                  <a:close/>
                </a:path>
              </a:pathLst>
            </a:custGeom>
            <a:solidFill>
              <a:srgbClr val="8B1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32AFB08-EB19-E941-A96D-372F24C5D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63" y="3593657"/>
              <a:ext cx="425073" cy="475137"/>
            </a:xfrm>
            <a:custGeom>
              <a:avLst/>
              <a:gdLst>
                <a:gd name="T0" fmla="*/ 180 w 180"/>
                <a:gd name="T1" fmla="*/ 138 h 201"/>
                <a:gd name="T2" fmla="*/ 168 w 180"/>
                <a:gd name="T3" fmla="*/ 132 h 201"/>
                <a:gd name="T4" fmla="*/ 157 w 180"/>
                <a:gd name="T5" fmla="*/ 126 h 201"/>
                <a:gd name="T6" fmla="*/ 143 w 180"/>
                <a:gd name="T7" fmla="*/ 116 h 201"/>
                <a:gd name="T8" fmla="*/ 134 w 180"/>
                <a:gd name="T9" fmla="*/ 110 h 201"/>
                <a:gd name="T10" fmla="*/ 126 w 180"/>
                <a:gd name="T11" fmla="*/ 103 h 201"/>
                <a:gd name="T12" fmla="*/ 108 w 180"/>
                <a:gd name="T13" fmla="*/ 86 h 201"/>
                <a:gd name="T14" fmla="*/ 100 w 180"/>
                <a:gd name="T15" fmla="*/ 77 h 201"/>
                <a:gd name="T16" fmla="*/ 91 w 180"/>
                <a:gd name="T17" fmla="*/ 67 h 201"/>
                <a:gd name="T18" fmla="*/ 60 w 180"/>
                <a:gd name="T19" fmla="*/ 30 h 201"/>
                <a:gd name="T20" fmla="*/ 23 w 180"/>
                <a:gd name="T21" fmla="*/ 80 h 201"/>
                <a:gd name="T22" fmla="*/ 41 w 180"/>
                <a:gd name="T23" fmla="*/ 106 h 201"/>
                <a:gd name="T24" fmla="*/ 51 w 180"/>
                <a:gd name="T25" fmla="*/ 118 h 201"/>
                <a:gd name="T26" fmla="*/ 60 w 180"/>
                <a:gd name="T27" fmla="*/ 130 h 201"/>
                <a:gd name="T28" fmla="*/ 81 w 180"/>
                <a:gd name="T29" fmla="*/ 152 h 201"/>
                <a:gd name="T30" fmla="*/ 91 w 180"/>
                <a:gd name="T31" fmla="*/ 161 h 201"/>
                <a:gd name="T32" fmla="*/ 101 w 180"/>
                <a:gd name="T33" fmla="*/ 170 h 201"/>
                <a:gd name="T34" fmla="*/ 119 w 180"/>
                <a:gd name="T35" fmla="*/ 184 h 201"/>
                <a:gd name="T36" fmla="*/ 135 w 180"/>
                <a:gd name="T37" fmla="*/ 194 h 201"/>
                <a:gd name="T38" fmla="*/ 147 w 180"/>
                <a:gd name="T39" fmla="*/ 201 h 201"/>
                <a:gd name="T40" fmla="*/ 180 w 180"/>
                <a:gd name="T41" fmla="*/ 13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" h="201">
                  <a:moveTo>
                    <a:pt x="180" y="138"/>
                  </a:moveTo>
                  <a:cubicBezTo>
                    <a:pt x="180" y="138"/>
                    <a:pt x="176" y="136"/>
                    <a:pt x="168" y="132"/>
                  </a:cubicBezTo>
                  <a:cubicBezTo>
                    <a:pt x="165" y="131"/>
                    <a:pt x="161" y="129"/>
                    <a:pt x="157" y="126"/>
                  </a:cubicBezTo>
                  <a:cubicBezTo>
                    <a:pt x="153" y="123"/>
                    <a:pt x="148" y="120"/>
                    <a:pt x="143" y="116"/>
                  </a:cubicBezTo>
                  <a:cubicBezTo>
                    <a:pt x="140" y="114"/>
                    <a:pt x="137" y="112"/>
                    <a:pt x="134" y="110"/>
                  </a:cubicBezTo>
                  <a:cubicBezTo>
                    <a:pt x="132" y="108"/>
                    <a:pt x="129" y="106"/>
                    <a:pt x="126" y="103"/>
                  </a:cubicBezTo>
                  <a:cubicBezTo>
                    <a:pt x="120" y="98"/>
                    <a:pt x="114" y="93"/>
                    <a:pt x="108" y="86"/>
                  </a:cubicBezTo>
                  <a:cubicBezTo>
                    <a:pt x="106" y="83"/>
                    <a:pt x="103" y="80"/>
                    <a:pt x="100" y="77"/>
                  </a:cubicBezTo>
                  <a:cubicBezTo>
                    <a:pt x="97" y="74"/>
                    <a:pt x="94" y="70"/>
                    <a:pt x="91" y="67"/>
                  </a:cubicBezTo>
                  <a:cubicBezTo>
                    <a:pt x="85" y="60"/>
                    <a:pt x="65" y="38"/>
                    <a:pt x="60" y="30"/>
                  </a:cubicBezTo>
                  <a:cubicBezTo>
                    <a:pt x="38" y="0"/>
                    <a:pt x="0" y="43"/>
                    <a:pt x="23" y="80"/>
                  </a:cubicBezTo>
                  <a:cubicBezTo>
                    <a:pt x="29" y="89"/>
                    <a:pt x="35" y="97"/>
                    <a:pt x="41" y="106"/>
                  </a:cubicBezTo>
                  <a:cubicBezTo>
                    <a:pt x="44" y="110"/>
                    <a:pt x="47" y="114"/>
                    <a:pt x="51" y="118"/>
                  </a:cubicBezTo>
                  <a:cubicBezTo>
                    <a:pt x="54" y="123"/>
                    <a:pt x="57" y="126"/>
                    <a:pt x="60" y="130"/>
                  </a:cubicBezTo>
                  <a:cubicBezTo>
                    <a:pt x="67" y="138"/>
                    <a:pt x="74" y="145"/>
                    <a:pt x="81" y="152"/>
                  </a:cubicBezTo>
                  <a:cubicBezTo>
                    <a:pt x="84" y="155"/>
                    <a:pt x="88" y="158"/>
                    <a:pt x="91" y="161"/>
                  </a:cubicBezTo>
                  <a:cubicBezTo>
                    <a:pt x="94" y="164"/>
                    <a:pt x="98" y="167"/>
                    <a:pt x="101" y="170"/>
                  </a:cubicBezTo>
                  <a:cubicBezTo>
                    <a:pt x="107" y="175"/>
                    <a:pt x="114" y="180"/>
                    <a:pt x="119" y="184"/>
                  </a:cubicBezTo>
                  <a:cubicBezTo>
                    <a:pt x="125" y="188"/>
                    <a:pt x="131" y="191"/>
                    <a:pt x="135" y="194"/>
                  </a:cubicBezTo>
                  <a:cubicBezTo>
                    <a:pt x="143" y="198"/>
                    <a:pt x="147" y="201"/>
                    <a:pt x="147" y="201"/>
                  </a:cubicBezTo>
                  <a:lnTo>
                    <a:pt x="180" y="138"/>
                  </a:lnTo>
                  <a:close/>
                </a:path>
              </a:pathLst>
            </a:custGeom>
            <a:solidFill>
              <a:srgbClr val="F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CA5D5C9-99DB-C045-AF50-208AADF33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209" y="3435907"/>
              <a:ext cx="313609" cy="445854"/>
            </a:xfrm>
            <a:custGeom>
              <a:avLst/>
              <a:gdLst>
                <a:gd name="T0" fmla="*/ 32 w 133"/>
                <a:gd name="T1" fmla="*/ 1 h 189"/>
                <a:gd name="T2" fmla="*/ 113 w 133"/>
                <a:gd name="T3" fmla="*/ 134 h 189"/>
                <a:gd name="T4" fmla="*/ 49 w 133"/>
                <a:gd name="T5" fmla="*/ 154 h 189"/>
                <a:gd name="T6" fmla="*/ 0 w 133"/>
                <a:gd name="T7" fmla="*/ 0 h 189"/>
                <a:gd name="T8" fmla="*/ 32 w 133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89">
                  <a:moveTo>
                    <a:pt x="32" y="1"/>
                  </a:moveTo>
                  <a:cubicBezTo>
                    <a:pt x="32" y="1"/>
                    <a:pt x="37" y="37"/>
                    <a:pt x="113" y="134"/>
                  </a:cubicBezTo>
                  <a:cubicBezTo>
                    <a:pt x="133" y="165"/>
                    <a:pt x="74" y="189"/>
                    <a:pt x="49" y="154"/>
                  </a:cubicBezTo>
                  <a:cubicBezTo>
                    <a:pt x="0" y="89"/>
                    <a:pt x="0" y="0"/>
                    <a:pt x="0" y="0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F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677075B-4542-C74F-A6CC-6EFD47D27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209" y="3456689"/>
              <a:ext cx="580933" cy="711289"/>
            </a:xfrm>
            <a:custGeom>
              <a:avLst/>
              <a:gdLst>
                <a:gd name="T0" fmla="*/ 0 w 246"/>
                <a:gd name="T1" fmla="*/ 23 h 301"/>
                <a:gd name="T2" fmla="*/ 154 w 246"/>
                <a:gd name="T3" fmla="*/ 278 h 301"/>
                <a:gd name="T4" fmla="*/ 209 w 246"/>
                <a:gd name="T5" fmla="*/ 202 h 301"/>
                <a:gd name="T6" fmla="*/ 36 w 246"/>
                <a:gd name="T7" fmla="*/ 4 h 301"/>
                <a:gd name="T8" fmla="*/ 0 w 246"/>
                <a:gd name="T9" fmla="*/ 2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301">
                  <a:moveTo>
                    <a:pt x="0" y="23"/>
                  </a:moveTo>
                  <a:cubicBezTo>
                    <a:pt x="0" y="23"/>
                    <a:pt x="20" y="199"/>
                    <a:pt x="154" y="278"/>
                  </a:cubicBezTo>
                  <a:cubicBezTo>
                    <a:pt x="193" y="301"/>
                    <a:pt x="246" y="242"/>
                    <a:pt x="209" y="202"/>
                  </a:cubicBezTo>
                  <a:cubicBezTo>
                    <a:pt x="191" y="182"/>
                    <a:pt x="140" y="182"/>
                    <a:pt x="36" y="4"/>
                  </a:cubicBezTo>
                  <a:cubicBezTo>
                    <a:pt x="9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29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19DAD57-D88C-EC42-8E6D-3B523052A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317" y="3187476"/>
              <a:ext cx="162472" cy="250321"/>
            </a:xfrm>
            <a:custGeom>
              <a:avLst/>
              <a:gdLst>
                <a:gd name="T0" fmla="*/ 40 w 69"/>
                <a:gd name="T1" fmla="*/ 106 h 106"/>
                <a:gd name="T2" fmla="*/ 67 w 69"/>
                <a:gd name="T3" fmla="*/ 54 h 106"/>
                <a:gd name="T4" fmla="*/ 51 w 69"/>
                <a:gd name="T5" fmla="*/ 52 h 106"/>
                <a:gd name="T6" fmla="*/ 44 w 69"/>
                <a:gd name="T7" fmla="*/ 60 h 106"/>
                <a:gd name="T8" fmla="*/ 47 w 69"/>
                <a:gd name="T9" fmla="*/ 10 h 106"/>
                <a:gd name="T10" fmla="*/ 4 w 69"/>
                <a:gd name="T11" fmla="*/ 30 h 106"/>
                <a:gd name="T12" fmla="*/ 8 w 69"/>
                <a:gd name="T13" fmla="*/ 105 h 106"/>
                <a:gd name="T14" fmla="*/ 40 w 69"/>
                <a:gd name="T1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06">
                  <a:moveTo>
                    <a:pt x="40" y="106"/>
                  </a:moveTo>
                  <a:cubicBezTo>
                    <a:pt x="40" y="106"/>
                    <a:pt x="59" y="91"/>
                    <a:pt x="67" y="54"/>
                  </a:cubicBezTo>
                  <a:cubicBezTo>
                    <a:pt x="69" y="45"/>
                    <a:pt x="55" y="37"/>
                    <a:pt x="51" y="52"/>
                  </a:cubicBezTo>
                  <a:cubicBezTo>
                    <a:pt x="50" y="60"/>
                    <a:pt x="44" y="63"/>
                    <a:pt x="44" y="60"/>
                  </a:cubicBezTo>
                  <a:cubicBezTo>
                    <a:pt x="48" y="30"/>
                    <a:pt x="56" y="20"/>
                    <a:pt x="47" y="10"/>
                  </a:cubicBezTo>
                  <a:cubicBezTo>
                    <a:pt x="39" y="0"/>
                    <a:pt x="8" y="7"/>
                    <a:pt x="4" y="30"/>
                  </a:cubicBezTo>
                  <a:cubicBezTo>
                    <a:pt x="0" y="54"/>
                    <a:pt x="8" y="105"/>
                    <a:pt x="8" y="105"/>
                  </a:cubicBezTo>
                  <a:lnTo>
                    <a:pt x="40" y="106"/>
                  </a:lnTo>
                  <a:close/>
                </a:path>
              </a:pathLst>
            </a:custGeom>
            <a:solidFill>
              <a:srgbClr val="F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F49E4E9-0BF4-D54C-984A-66B646247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279" y="3856257"/>
              <a:ext cx="340058" cy="181364"/>
            </a:xfrm>
            <a:custGeom>
              <a:avLst/>
              <a:gdLst>
                <a:gd name="T0" fmla="*/ 253 w 360"/>
                <a:gd name="T1" fmla="*/ 162 h 192"/>
                <a:gd name="T2" fmla="*/ 203 w 360"/>
                <a:gd name="T3" fmla="*/ 162 h 192"/>
                <a:gd name="T4" fmla="*/ 0 w 360"/>
                <a:gd name="T5" fmla="*/ 72 h 192"/>
                <a:gd name="T6" fmla="*/ 113 w 360"/>
                <a:gd name="T7" fmla="*/ 0 h 192"/>
                <a:gd name="T8" fmla="*/ 360 w 360"/>
                <a:gd name="T9" fmla="*/ 157 h 192"/>
                <a:gd name="T10" fmla="*/ 268 w 360"/>
                <a:gd name="T11" fmla="*/ 192 h 192"/>
                <a:gd name="T12" fmla="*/ 253 w 360"/>
                <a:gd name="T13" fmla="*/ 16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192">
                  <a:moveTo>
                    <a:pt x="253" y="162"/>
                  </a:moveTo>
                  <a:lnTo>
                    <a:pt x="203" y="162"/>
                  </a:lnTo>
                  <a:lnTo>
                    <a:pt x="0" y="72"/>
                  </a:lnTo>
                  <a:lnTo>
                    <a:pt x="113" y="0"/>
                  </a:lnTo>
                  <a:lnTo>
                    <a:pt x="360" y="157"/>
                  </a:lnTo>
                  <a:lnTo>
                    <a:pt x="268" y="192"/>
                  </a:lnTo>
                  <a:lnTo>
                    <a:pt x="253" y="16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624D5D6-6B3C-DF41-B88F-83D2FDCDD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207" y="3371674"/>
              <a:ext cx="193644" cy="187032"/>
            </a:xfrm>
            <a:custGeom>
              <a:avLst/>
              <a:gdLst>
                <a:gd name="T0" fmla="*/ 82 w 82"/>
                <a:gd name="T1" fmla="*/ 52 h 79"/>
                <a:gd name="T2" fmla="*/ 46 w 82"/>
                <a:gd name="T3" fmla="*/ 79 h 79"/>
                <a:gd name="T4" fmla="*/ 0 w 82"/>
                <a:gd name="T5" fmla="*/ 43 h 79"/>
                <a:gd name="T6" fmla="*/ 43 w 82"/>
                <a:gd name="T7" fmla="*/ 0 h 79"/>
                <a:gd name="T8" fmla="*/ 82 w 82"/>
                <a:gd name="T9" fmla="*/ 5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9">
                  <a:moveTo>
                    <a:pt x="82" y="52"/>
                  </a:moveTo>
                  <a:cubicBezTo>
                    <a:pt x="82" y="52"/>
                    <a:pt x="70" y="79"/>
                    <a:pt x="46" y="79"/>
                  </a:cubicBezTo>
                  <a:cubicBezTo>
                    <a:pt x="22" y="79"/>
                    <a:pt x="0" y="67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7" y="0"/>
                    <a:pt x="82" y="52"/>
                    <a:pt x="82" y="52"/>
                  </a:cubicBezTo>
                  <a:close/>
                </a:path>
              </a:pathLst>
            </a:custGeom>
            <a:solidFill>
              <a:srgbClr val="F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B37B0EA-F2E0-5B4D-A445-0ADF02AEB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533" y="3253598"/>
              <a:ext cx="66122" cy="31172"/>
            </a:xfrm>
            <a:custGeom>
              <a:avLst/>
              <a:gdLst>
                <a:gd name="T0" fmla="*/ 1 w 28"/>
                <a:gd name="T1" fmla="*/ 1 h 13"/>
                <a:gd name="T2" fmla="*/ 5 w 28"/>
                <a:gd name="T3" fmla="*/ 1 h 13"/>
                <a:gd name="T4" fmla="*/ 18 w 28"/>
                <a:gd name="T5" fmla="*/ 4 h 13"/>
                <a:gd name="T6" fmla="*/ 27 w 28"/>
                <a:gd name="T7" fmla="*/ 12 h 13"/>
                <a:gd name="T8" fmla="*/ 27 w 28"/>
                <a:gd name="T9" fmla="*/ 13 h 13"/>
                <a:gd name="T10" fmla="*/ 27 w 28"/>
                <a:gd name="T11" fmla="*/ 12 h 13"/>
                <a:gd name="T12" fmla="*/ 18 w 28"/>
                <a:gd name="T13" fmla="*/ 3 h 13"/>
                <a:gd name="T14" fmla="*/ 5 w 28"/>
                <a:gd name="T15" fmla="*/ 0 h 13"/>
                <a:gd name="T16" fmla="*/ 0 w 28"/>
                <a:gd name="T17" fmla="*/ 1 h 13"/>
                <a:gd name="T18" fmla="*/ 0 w 28"/>
                <a:gd name="T19" fmla="*/ 1 h 13"/>
                <a:gd name="T20" fmla="*/ 1 w 28"/>
                <a:gd name="T2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3">
                  <a:moveTo>
                    <a:pt x="1" y="1"/>
                  </a:moveTo>
                  <a:cubicBezTo>
                    <a:pt x="2" y="1"/>
                    <a:pt x="3" y="1"/>
                    <a:pt x="5" y="1"/>
                  </a:cubicBezTo>
                  <a:cubicBezTo>
                    <a:pt x="9" y="1"/>
                    <a:pt x="14" y="2"/>
                    <a:pt x="18" y="4"/>
                  </a:cubicBezTo>
                  <a:cubicBezTo>
                    <a:pt x="22" y="6"/>
                    <a:pt x="25" y="9"/>
                    <a:pt x="27" y="12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2"/>
                    <a:pt x="28" y="12"/>
                    <a:pt x="27" y="12"/>
                  </a:cubicBezTo>
                  <a:cubicBezTo>
                    <a:pt x="26" y="9"/>
                    <a:pt x="22" y="6"/>
                    <a:pt x="18" y="3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62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8D52B70-B0BD-DB45-AA34-DA221EED4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306" y="3343336"/>
              <a:ext cx="63289" cy="31172"/>
            </a:xfrm>
            <a:custGeom>
              <a:avLst/>
              <a:gdLst>
                <a:gd name="T0" fmla="*/ 0 w 27"/>
                <a:gd name="T1" fmla="*/ 2 h 13"/>
                <a:gd name="T2" fmla="*/ 5 w 27"/>
                <a:gd name="T3" fmla="*/ 1 h 13"/>
                <a:gd name="T4" fmla="*/ 18 w 27"/>
                <a:gd name="T5" fmla="*/ 4 h 13"/>
                <a:gd name="T6" fmla="*/ 26 w 27"/>
                <a:gd name="T7" fmla="*/ 13 h 13"/>
                <a:gd name="T8" fmla="*/ 27 w 27"/>
                <a:gd name="T9" fmla="*/ 13 h 13"/>
                <a:gd name="T10" fmla="*/ 27 w 27"/>
                <a:gd name="T11" fmla="*/ 12 h 13"/>
                <a:gd name="T12" fmla="*/ 18 w 27"/>
                <a:gd name="T13" fmla="*/ 4 h 13"/>
                <a:gd name="T14" fmla="*/ 5 w 27"/>
                <a:gd name="T15" fmla="*/ 0 h 13"/>
                <a:gd name="T16" fmla="*/ 0 w 27"/>
                <a:gd name="T17" fmla="*/ 1 h 13"/>
                <a:gd name="T18" fmla="*/ 0 w 27"/>
                <a:gd name="T19" fmla="*/ 1 h 13"/>
                <a:gd name="T20" fmla="*/ 0 w 27"/>
                <a:gd name="T2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13">
                  <a:moveTo>
                    <a:pt x="0" y="2"/>
                  </a:moveTo>
                  <a:cubicBezTo>
                    <a:pt x="2" y="1"/>
                    <a:pt x="3" y="1"/>
                    <a:pt x="5" y="1"/>
                  </a:cubicBezTo>
                  <a:cubicBezTo>
                    <a:pt x="9" y="1"/>
                    <a:pt x="14" y="2"/>
                    <a:pt x="18" y="4"/>
                  </a:cubicBezTo>
                  <a:cubicBezTo>
                    <a:pt x="22" y="6"/>
                    <a:pt x="25" y="9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2"/>
                  </a:cubicBezTo>
                  <a:cubicBezTo>
                    <a:pt x="26" y="9"/>
                    <a:pt x="22" y="6"/>
                    <a:pt x="18" y="4"/>
                  </a:cubicBezTo>
                  <a:cubicBezTo>
                    <a:pt x="14" y="2"/>
                    <a:pt x="9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062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3121D4C-F43A-EE46-875A-15BE56299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306" y="3332001"/>
              <a:ext cx="61399" cy="16058"/>
            </a:xfrm>
            <a:custGeom>
              <a:avLst/>
              <a:gdLst>
                <a:gd name="T0" fmla="*/ 0 w 26"/>
                <a:gd name="T1" fmla="*/ 7 h 7"/>
                <a:gd name="T2" fmla="*/ 18 w 26"/>
                <a:gd name="T3" fmla="*/ 1 h 7"/>
                <a:gd name="T4" fmla="*/ 22 w 26"/>
                <a:gd name="T5" fmla="*/ 2 h 7"/>
                <a:gd name="T6" fmla="*/ 25 w 26"/>
                <a:gd name="T7" fmla="*/ 5 h 7"/>
                <a:gd name="T8" fmla="*/ 25 w 26"/>
                <a:gd name="T9" fmla="*/ 5 h 7"/>
                <a:gd name="T10" fmla="*/ 26 w 26"/>
                <a:gd name="T11" fmla="*/ 4 h 7"/>
                <a:gd name="T12" fmla="*/ 22 w 26"/>
                <a:gd name="T13" fmla="*/ 1 h 7"/>
                <a:gd name="T14" fmla="*/ 18 w 26"/>
                <a:gd name="T15" fmla="*/ 0 h 7"/>
                <a:gd name="T16" fmla="*/ 0 w 26"/>
                <a:gd name="T17" fmla="*/ 6 h 7"/>
                <a:gd name="T18" fmla="*/ 0 w 26"/>
                <a:gd name="T19" fmla="*/ 7 h 7"/>
                <a:gd name="T20" fmla="*/ 0 w 26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7">
                  <a:moveTo>
                    <a:pt x="0" y="7"/>
                  </a:moveTo>
                  <a:cubicBezTo>
                    <a:pt x="4" y="4"/>
                    <a:pt x="12" y="1"/>
                    <a:pt x="18" y="1"/>
                  </a:cubicBezTo>
                  <a:cubicBezTo>
                    <a:pt x="19" y="1"/>
                    <a:pt x="21" y="1"/>
                    <a:pt x="22" y="2"/>
                  </a:cubicBezTo>
                  <a:cubicBezTo>
                    <a:pt x="23" y="2"/>
                    <a:pt x="24" y="3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4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11" y="0"/>
                    <a:pt x="4" y="4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062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F0A8BD42-3E72-3942-A085-D85528855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154" y="3343336"/>
              <a:ext cx="64233" cy="31172"/>
            </a:xfrm>
            <a:custGeom>
              <a:avLst/>
              <a:gdLst>
                <a:gd name="T0" fmla="*/ 27 w 27"/>
                <a:gd name="T1" fmla="*/ 1 h 13"/>
                <a:gd name="T2" fmla="*/ 22 w 27"/>
                <a:gd name="T3" fmla="*/ 0 h 13"/>
                <a:gd name="T4" fmla="*/ 9 w 27"/>
                <a:gd name="T5" fmla="*/ 4 h 13"/>
                <a:gd name="T6" fmla="*/ 0 w 27"/>
                <a:gd name="T7" fmla="*/ 12 h 13"/>
                <a:gd name="T8" fmla="*/ 0 w 27"/>
                <a:gd name="T9" fmla="*/ 13 h 13"/>
                <a:gd name="T10" fmla="*/ 1 w 27"/>
                <a:gd name="T11" fmla="*/ 13 h 13"/>
                <a:gd name="T12" fmla="*/ 9 w 27"/>
                <a:gd name="T13" fmla="*/ 4 h 13"/>
                <a:gd name="T14" fmla="*/ 22 w 27"/>
                <a:gd name="T15" fmla="*/ 1 h 13"/>
                <a:gd name="T16" fmla="*/ 27 w 27"/>
                <a:gd name="T17" fmla="*/ 2 h 13"/>
                <a:gd name="T18" fmla="*/ 27 w 27"/>
                <a:gd name="T19" fmla="*/ 1 h 13"/>
                <a:gd name="T20" fmla="*/ 27 w 27"/>
                <a:gd name="T2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13">
                  <a:moveTo>
                    <a:pt x="27" y="1"/>
                  </a:moveTo>
                  <a:cubicBezTo>
                    <a:pt x="26" y="1"/>
                    <a:pt x="24" y="0"/>
                    <a:pt x="22" y="0"/>
                  </a:cubicBezTo>
                  <a:cubicBezTo>
                    <a:pt x="18" y="0"/>
                    <a:pt x="13" y="2"/>
                    <a:pt x="9" y="4"/>
                  </a:cubicBezTo>
                  <a:cubicBezTo>
                    <a:pt x="5" y="6"/>
                    <a:pt x="2" y="9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9"/>
                    <a:pt x="5" y="6"/>
                    <a:pt x="9" y="4"/>
                  </a:cubicBezTo>
                  <a:cubicBezTo>
                    <a:pt x="13" y="2"/>
                    <a:pt x="18" y="1"/>
                    <a:pt x="22" y="1"/>
                  </a:cubicBezTo>
                  <a:cubicBezTo>
                    <a:pt x="24" y="1"/>
                    <a:pt x="25" y="1"/>
                    <a:pt x="27" y="2"/>
                  </a:cubicBezTo>
                  <a:cubicBezTo>
                    <a:pt x="27" y="2"/>
                    <a:pt x="27" y="2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062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3C9CED3-5418-4A4E-92BE-73C038BCB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6988" y="3332001"/>
              <a:ext cx="61399" cy="16058"/>
            </a:xfrm>
            <a:custGeom>
              <a:avLst/>
              <a:gdLst>
                <a:gd name="T0" fmla="*/ 26 w 26"/>
                <a:gd name="T1" fmla="*/ 6 h 7"/>
                <a:gd name="T2" fmla="*/ 8 w 26"/>
                <a:gd name="T3" fmla="*/ 0 h 7"/>
                <a:gd name="T4" fmla="*/ 4 w 26"/>
                <a:gd name="T5" fmla="*/ 1 h 7"/>
                <a:gd name="T6" fmla="*/ 1 w 26"/>
                <a:gd name="T7" fmla="*/ 4 h 7"/>
                <a:gd name="T8" fmla="*/ 1 w 26"/>
                <a:gd name="T9" fmla="*/ 5 h 7"/>
                <a:gd name="T10" fmla="*/ 1 w 26"/>
                <a:gd name="T11" fmla="*/ 5 h 7"/>
                <a:gd name="T12" fmla="*/ 4 w 26"/>
                <a:gd name="T13" fmla="*/ 2 h 7"/>
                <a:gd name="T14" fmla="*/ 8 w 26"/>
                <a:gd name="T15" fmla="*/ 1 h 7"/>
                <a:gd name="T16" fmla="*/ 26 w 26"/>
                <a:gd name="T17" fmla="*/ 7 h 7"/>
                <a:gd name="T18" fmla="*/ 26 w 26"/>
                <a:gd name="T19" fmla="*/ 7 h 7"/>
                <a:gd name="T20" fmla="*/ 26 w 26"/>
                <a:gd name="T2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7">
                  <a:moveTo>
                    <a:pt x="26" y="6"/>
                  </a:moveTo>
                  <a:cubicBezTo>
                    <a:pt x="22" y="4"/>
                    <a:pt x="15" y="0"/>
                    <a:pt x="8" y="0"/>
                  </a:cubicBezTo>
                  <a:cubicBezTo>
                    <a:pt x="7" y="0"/>
                    <a:pt x="5" y="0"/>
                    <a:pt x="4" y="1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14" y="1"/>
                    <a:pt x="22" y="4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6"/>
                    <a:pt x="26" y="6"/>
                    <a:pt x="26" y="6"/>
                  </a:cubicBezTo>
                  <a:close/>
                </a:path>
              </a:pathLst>
            </a:custGeom>
            <a:solidFill>
              <a:srgbClr val="062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2A0C5D9-2EAE-D84B-9D32-D3391EF5A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204" y="3253598"/>
              <a:ext cx="66122" cy="31172"/>
            </a:xfrm>
            <a:custGeom>
              <a:avLst/>
              <a:gdLst>
                <a:gd name="T0" fmla="*/ 27 w 28"/>
                <a:gd name="T1" fmla="*/ 1 h 13"/>
                <a:gd name="T2" fmla="*/ 23 w 28"/>
                <a:gd name="T3" fmla="*/ 0 h 13"/>
                <a:gd name="T4" fmla="*/ 9 w 28"/>
                <a:gd name="T5" fmla="*/ 3 h 13"/>
                <a:gd name="T6" fmla="*/ 0 w 28"/>
                <a:gd name="T7" fmla="*/ 12 h 13"/>
                <a:gd name="T8" fmla="*/ 0 w 28"/>
                <a:gd name="T9" fmla="*/ 13 h 13"/>
                <a:gd name="T10" fmla="*/ 1 w 28"/>
                <a:gd name="T11" fmla="*/ 12 h 13"/>
                <a:gd name="T12" fmla="*/ 10 w 28"/>
                <a:gd name="T13" fmla="*/ 4 h 13"/>
                <a:gd name="T14" fmla="*/ 23 w 28"/>
                <a:gd name="T15" fmla="*/ 1 h 13"/>
                <a:gd name="T16" fmla="*/ 27 w 28"/>
                <a:gd name="T17" fmla="*/ 1 h 13"/>
                <a:gd name="T18" fmla="*/ 27 w 28"/>
                <a:gd name="T19" fmla="*/ 1 h 13"/>
                <a:gd name="T20" fmla="*/ 27 w 28"/>
                <a:gd name="T2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3">
                  <a:moveTo>
                    <a:pt x="27" y="1"/>
                  </a:moveTo>
                  <a:cubicBezTo>
                    <a:pt x="26" y="0"/>
                    <a:pt x="24" y="0"/>
                    <a:pt x="23" y="0"/>
                  </a:cubicBezTo>
                  <a:cubicBezTo>
                    <a:pt x="18" y="0"/>
                    <a:pt x="13" y="1"/>
                    <a:pt x="9" y="3"/>
                  </a:cubicBezTo>
                  <a:cubicBezTo>
                    <a:pt x="5" y="6"/>
                    <a:pt x="2" y="9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1" y="13"/>
                    <a:pt x="1" y="13"/>
                    <a:pt x="1" y="12"/>
                  </a:cubicBezTo>
                  <a:cubicBezTo>
                    <a:pt x="2" y="9"/>
                    <a:pt x="6" y="6"/>
                    <a:pt x="10" y="4"/>
                  </a:cubicBezTo>
                  <a:cubicBezTo>
                    <a:pt x="14" y="2"/>
                    <a:pt x="18" y="1"/>
                    <a:pt x="23" y="1"/>
                  </a:cubicBezTo>
                  <a:cubicBezTo>
                    <a:pt x="24" y="1"/>
                    <a:pt x="26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062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9B7D88D-BA2C-D948-9B1B-C98E41AA4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373" y="3385843"/>
              <a:ext cx="37784" cy="80292"/>
            </a:xfrm>
            <a:custGeom>
              <a:avLst/>
              <a:gdLst>
                <a:gd name="T0" fmla="*/ 16 w 16"/>
                <a:gd name="T1" fmla="*/ 22 h 34"/>
                <a:gd name="T2" fmla="*/ 8 w 16"/>
                <a:gd name="T3" fmla="*/ 34 h 34"/>
                <a:gd name="T4" fmla="*/ 0 w 16"/>
                <a:gd name="T5" fmla="*/ 22 h 34"/>
                <a:gd name="T6" fmla="*/ 8 w 16"/>
                <a:gd name="T7" fmla="*/ 0 h 34"/>
                <a:gd name="T8" fmla="*/ 16 w 16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4">
                  <a:moveTo>
                    <a:pt x="16" y="22"/>
                  </a:moveTo>
                  <a:cubicBezTo>
                    <a:pt x="16" y="28"/>
                    <a:pt x="12" y="34"/>
                    <a:pt x="8" y="34"/>
                  </a:cubicBezTo>
                  <a:cubicBezTo>
                    <a:pt x="3" y="34"/>
                    <a:pt x="0" y="28"/>
                    <a:pt x="0" y="22"/>
                  </a:cubicBezTo>
                  <a:cubicBezTo>
                    <a:pt x="0" y="15"/>
                    <a:pt x="8" y="0"/>
                    <a:pt x="8" y="0"/>
                  </a:cubicBezTo>
                  <a:cubicBezTo>
                    <a:pt x="8" y="0"/>
                    <a:pt x="16" y="15"/>
                    <a:pt x="16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D769F87-B2AF-CD48-9A50-4657E864D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373" y="3385843"/>
              <a:ext cx="28338" cy="80292"/>
            </a:xfrm>
            <a:custGeom>
              <a:avLst/>
              <a:gdLst>
                <a:gd name="T0" fmla="*/ 4 w 12"/>
                <a:gd name="T1" fmla="*/ 24 h 34"/>
                <a:gd name="T2" fmla="*/ 8 w 12"/>
                <a:gd name="T3" fmla="*/ 34 h 34"/>
                <a:gd name="T4" fmla="*/ 0 w 12"/>
                <a:gd name="T5" fmla="*/ 22 h 34"/>
                <a:gd name="T6" fmla="*/ 8 w 12"/>
                <a:gd name="T7" fmla="*/ 0 h 34"/>
                <a:gd name="T8" fmla="*/ 4 w 12"/>
                <a:gd name="T9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4">
                  <a:moveTo>
                    <a:pt x="4" y="24"/>
                  </a:moveTo>
                  <a:cubicBezTo>
                    <a:pt x="5" y="30"/>
                    <a:pt x="12" y="34"/>
                    <a:pt x="8" y="34"/>
                  </a:cubicBezTo>
                  <a:cubicBezTo>
                    <a:pt x="3" y="34"/>
                    <a:pt x="0" y="28"/>
                    <a:pt x="0" y="22"/>
                  </a:cubicBezTo>
                  <a:cubicBezTo>
                    <a:pt x="0" y="15"/>
                    <a:pt x="8" y="0"/>
                    <a:pt x="8" y="0"/>
                  </a:cubicBezTo>
                  <a:cubicBezTo>
                    <a:pt x="8" y="0"/>
                    <a:pt x="2" y="17"/>
                    <a:pt x="4" y="24"/>
                  </a:cubicBezTo>
                  <a:close/>
                </a:path>
              </a:pathLst>
            </a:custGeom>
            <a:solidFill>
              <a:srgbClr val="CFE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EC98D94-6773-9F4D-8072-FC99EB25B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163" y="5509319"/>
              <a:ext cx="316443" cy="566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B0C3B81-D375-2B47-9BEA-3E608D02F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3624" y="5775698"/>
              <a:ext cx="316443" cy="547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99635CE-FCFE-B84A-8690-511CA1021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565" y="4054625"/>
              <a:ext cx="543149" cy="278659"/>
            </a:xfrm>
            <a:custGeom>
              <a:avLst/>
              <a:gdLst>
                <a:gd name="T0" fmla="*/ 41 w 230"/>
                <a:gd name="T1" fmla="*/ 0 h 118"/>
                <a:gd name="T2" fmla="*/ 52 w 230"/>
                <a:gd name="T3" fmla="*/ 8 h 118"/>
                <a:gd name="T4" fmla="*/ 62 w 230"/>
                <a:gd name="T5" fmla="*/ 15 h 118"/>
                <a:gd name="T6" fmla="*/ 77 w 230"/>
                <a:gd name="T7" fmla="*/ 23 h 118"/>
                <a:gd name="T8" fmla="*/ 87 w 230"/>
                <a:gd name="T9" fmla="*/ 28 h 118"/>
                <a:gd name="T10" fmla="*/ 97 w 230"/>
                <a:gd name="T11" fmla="*/ 32 h 118"/>
                <a:gd name="T12" fmla="*/ 119 w 230"/>
                <a:gd name="T13" fmla="*/ 40 h 118"/>
                <a:gd name="T14" fmla="*/ 132 w 230"/>
                <a:gd name="T15" fmla="*/ 44 h 118"/>
                <a:gd name="T16" fmla="*/ 145 w 230"/>
                <a:gd name="T17" fmla="*/ 47 h 118"/>
                <a:gd name="T18" fmla="*/ 193 w 230"/>
                <a:gd name="T19" fmla="*/ 55 h 118"/>
                <a:gd name="T20" fmla="*/ 164 w 230"/>
                <a:gd name="T21" fmla="*/ 114 h 118"/>
                <a:gd name="T22" fmla="*/ 132 w 230"/>
                <a:gd name="T23" fmla="*/ 110 h 118"/>
                <a:gd name="T24" fmla="*/ 117 w 230"/>
                <a:gd name="T25" fmla="*/ 107 h 118"/>
                <a:gd name="T26" fmla="*/ 102 w 230"/>
                <a:gd name="T27" fmla="*/ 103 h 118"/>
                <a:gd name="T28" fmla="*/ 73 w 230"/>
                <a:gd name="T29" fmla="*/ 95 h 118"/>
                <a:gd name="T30" fmla="*/ 60 w 230"/>
                <a:gd name="T31" fmla="*/ 90 h 118"/>
                <a:gd name="T32" fmla="*/ 48 w 230"/>
                <a:gd name="T33" fmla="*/ 85 h 118"/>
                <a:gd name="T34" fmla="*/ 28 w 230"/>
                <a:gd name="T35" fmla="*/ 75 h 118"/>
                <a:gd name="T36" fmla="*/ 11 w 230"/>
                <a:gd name="T37" fmla="*/ 65 h 118"/>
                <a:gd name="T38" fmla="*/ 0 w 230"/>
                <a:gd name="T39" fmla="*/ 58 h 118"/>
                <a:gd name="T40" fmla="*/ 41 w 230"/>
                <a:gd name="T4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0" h="118">
                  <a:moveTo>
                    <a:pt x="41" y="0"/>
                  </a:moveTo>
                  <a:cubicBezTo>
                    <a:pt x="41" y="0"/>
                    <a:pt x="45" y="3"/>
                    <a:pt x="52" y="8"/>
                  </a:cubicBezTo>
                  <a:cubicBezTo>
                    <a:pt x="55" y="10"/>
                    <a:pt x="58" y="12"/>
                    <a:pt x="62" y="15"/>
                  </a:cubicBezTo>
                  <a:cubicBezTo>
                    <a:pt x="67" y="17"/>
                    <a:pt x="72" y="21"/>
                    <a:pt x="77" y="23"/>
                  </a:cubicBezTo>
                  <a:cubicBezTo>
                    <a:pt x="80" y="25"/>
                    <a:pt x="83" y="26"/>
                    <a:pt x="87" y="28"/>
                  </a:cubicBezTo>
                  <a:cubicBezTo>
                    <a:pt x="90" y="29"/>
                    <a:pt x="93" y="31"/>
                    <a:pt x="97" y="32"/>
                  </a:cubicBezTo>
                  <a:cubicBezTo>
                    <a:pt x="104" y="35"/>
                    <a:pt x="111" y="38"/>
                    <a:pt x="119" y="40"/>
                  </a:cubicBezTo>
                  <a:cubicBezTo>
                    <a:pt x="123" y="42"/>
                    <a:pt x="127" y="43"/>
                    <a:pt x="132" y="44"/>
                  </a:cubicBezTo>
                  <a:cubicBezTo>
                    <a:pt x="136" y="45"/>
                    <a:pt x="140" y="46"/>
                    <a:pt x="145" y="47"/>
                  </a:cubicBezTo>
                  <a:cubicBezTo>
                    <a:pt x="153" y="49"/>
                    <a:pt x="184" y="53"/>
                    <a:pt x="193" y="55"/>
                  </a:cubicBezTo>
                  <a:cubicBezTo>
                    <a:pt x="230" y="60"/>
                    <a:pt x="206" y="118"/>
                    <a:pt x="164" y="114"/>
                  </a:cubicBezTo>
                  <a:cubicBezTo>
                    <a:pt x="153" y="113"/>
                    <a:pt x="143" y="111"/>
                    <a:pt x="132" y="110"/>
                  </a:cubicBezTo>
                  <a:cubicBezTo>
                    <a:pt x="127" y="109"/>
                    <a:pt x="122" y="108"/>
                    <a:pt x="117" y="107"/>
                  </a:cubicBezTo>
                  <a:cubicBezTo>
                    <a:pt x="112" y="106"/>
                    <a:pt x="107" y="104"/>
                    <a:pt x="102" y="103"/>
                  </a:cubicBezTo>
                  <a:cubicBezTo>
                    <a:pt x="92" y="101"/>
                    <a:pt x="82" y="98"/>
                    <a:pt x="73" y="95"/>
                  </a:cubicBezTo>
                  <a:cubicBezTo>
                    <a:pt x="69" y="93"/>
                    <a:pt x="65" y="91"/>
                    <a:pt x="60" y="90"/>
                  </a:cubicBezTo>
                  <a:cubicBezTo>
                    <a:pt x="56" y="88"/>
                    <a:pt x="52" y="87"/>
                    <a:pt x="48" y="85"/>
                  </a:cubicBezTo>
                  <a:cubicBezTo>
                    <a:pt x="41" y="81"/>
                    <a:pt x="34" y="78"/>
                    <a:pt x="28" y="75"/>
                  </a:cubicBezTo>
                  <a:cubicBezTo>
                    <a:pt x="22" y="71"/>
                    <a:pt x="16" y="68"/>
                    <a:pt x="11" y="65"/>
                  </a:cubicBezTo>
                  <a:cubicBezTo>
                    <a:pt x="4" y="60"/>
                    <a:pt x="0" y="58"/>
                    <a:pt x="0" y="58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E09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FBB3402-6A5D-AC4F-9692-47FCC6744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163" y="4163254"/>
              <a:ext cx="500641" cy="181364"/>
            </a:xfrm>
            <a:custGeom>
              <a:avLst/>
              <a:gdLst>
                <a:gd name="T0" fmla="*/ 196 w 212"/>
                <a:gd name="T1" fmla="*/ 4 h 77"/>
                <a:gd name="T2" fmla="*/ 37 w 212"/>
                <a:gd name="T3" fmla="*/ 2 h 77"/>
                <a:gd name="T4" fmla="*/ 51 w 212"/>
                <a:gd name="T5" fmla="*/ 67 h 77"/>
                <a:gd name="T6" fmla="*/ 212 w 212"/>
                <a:gd name="T7" fmla="*/ 31 h 77"/>
                <a:gd name="T8" fmla="*/ 196 w 212"/>
                <a:gd name="T9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77">
                  <a:moveTo>
                    <a:pt x="196" y="4"/>
                  </a:moveTo>
                  <a:cubicBezTo>
                    <a:pt x="196" y="4"/>
                    <a:pt x="159" y="20"/>
                    <a:pt x="37" y="2"/>
                  </a:cubicBezTo>
                  <a:cubicBezTo>
                    <a:pt x="0" y="0"/>
                    <a:pt x="9" y="62"/>
                    <a:pt x="51" y="67"/>
                  </a:cubicBezTo>
                  <a:cubicBezTo>
                    <a:pt x="132" y="77"/>
                    <a:pt x="212" y="31"/>
                    <a:pt x="212" y="31"/>
                  </a:cubicBezTo>
                  <a:cubicBezTo>
                    <a:pt x="196" y="4"/>
                    <a:pt x="196" y="4"/>
                    <a:pt x="196" y="4"/>
                  </a:cubicBezTo>
                </a:path>
              </a:pathLst>
            </a:custGeom>
            <a:solidFill>
              <a:srgbClr val="E09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D44915B5-BA22-B045-947B-97C867F95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0766" y="4012117"/>
              <a:ext cx="833143" cy="417516"/>
            </a:xfrm>
            <a:custGeom>
              <a:avLst/>
              <a:gdLst>
                <a:gd name="T0" fmla="*/ 353 w 353"/>
                <a:gd name="T1" fmla="*/ 106 h 177"/>
                <a:gd name="T2" fmla="*/ 41 w 353"/>
                <a:gd name="T3" fmla="*/ 97 h 177"/>
                <a:gd name="T4" fmla="*/ 84 w 353"/>
                <a:gd name="T5" fmla="*/ 14 h 177"/>
                <a:gd name="T6" fmla="*/ 340 w 353"/>
                <a:gd name="T7" fmla="*/ 68 h 177"/>
                <a:gd name="T8" fmla="*/ 353 w 353"/>
                <a:gd name="T9" fmla="*/ 10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177">
                  <a:moveTo>
                    <a:pt x="353" y="106"/>
                  </a:moveTo>
                  <a:cubicBezTo>
                    <a:pt x="353" y="106"/>
                    <a:pt x="223" y="177"/>
                    <a:pt x="41" y="97"/>
                  </a:cubicBezTo>
                  <a:cubicBezTo>
                    <a:pt x="0" y="79"/>
                    <a:pt x="32" y="0"/>
                    <a:pt x="84" y="14"/>
                  </a:cubicBezTo>
                  <a:cubicBezTo>
                    <a:pt x="217" y="81"/>
                    <a:pt x="304" y="74"/>
                    <a:pt x="340" y="68"/>
                  </a:cubicBezTo>
                  <a:cubicBezTo>
                    <a:pt x="349" y="86"/>
                    <a:pt x="353" y="106"/>
                    <a:pt x="353" y="10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9A5776A-5B9B-9A4D-8D06-6C27FDB57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020" y="4042345"/>
              <a:ext cx="200257" cy="193644"/>
            </a:xfrm>
            <a:custGeom>
              <a:avLst/>
              <a:gdLst>
                <a:gd name="T0" fmla="*/ 0 w 85"/>
                <a:gd name="T1" fmla="*/ 55 h 82"/>
                <a:gd name="T2" fmla="*/ 31 w 85"/>
                <a:gd name="T3" fmla="*/ 6 h 82"/>
                <a:gd name="T4" fmla="*/ 41 w 85"/>
                <a:gd name="T5" fmla="*/ 19 h 82"/>
                <a:gd name="T6" fmla="*/ 38 w 85"/>
                <a:gd name="T7" fmla="*/ 28 h 82"/>
                <a:gd name="T8" fmla="*/ 67 w 85"/>
                <a:gd name="T9" fmla="*/ 62 h 82"/>
                <a:gd name="T10" fmla="*/ 16 w 85"/>
                <a:gd name="T11" fmla="*/ 82 h 82"/>
                <a:gd name="T12" fmla="*/ 0 w 85"/>
                <a:gd name="T13" fmla="*/ 5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2">
                  <a:moveTo>
                    <a:pt x="0" y="55"/>
                  </a:moveTo>
                  <a:cubicBezTo>
                    <a:pt x="0" y="55"/>
                    <a:pt x="4" y="31"/>
                    <a:pt x="31" y="6"/>
                  </a:cubicBezTo>
                  <a:cubicBezTo>
                    <a:pt x="38" y="0"/>
                    <a:pt x="53" y="8"/>
                    <a:pt x="41" y="19"/>
                  </a:cubicBezTo>
                  <a:cubicBezTo>
                    <a:pt x="35" y="24"/>
                    <a:pt x="35" y="30"/>
                    <a:pt x="38" y="28"/>
                  </a:cubicBezTo>
                  <a:cubicBezTo>
                    <a:pt x="61" y="11"/>
                    <a:pt x="85" y="47"/>
                    <a:pt x="67" y="62"/>
                  </a:cubicBezTo>
                  <a:cubicBezTo>
                    <a:pt x="49" y="77"/>
                    <a:pt x="16" y="82"/>
                    <a:pt x="16" y="82"/>
                  </a:cubicBezTo>
                  <a:cubicBezTo>
                    <a:pt x="0" y="55"/>
                    <a:pt x="0" y="55"/>
                    <a:pt x="0" y="55"/>
                  </a:cubicBezTo>
                </a:path>
              </a:pathLst>
            </a:custGeom>
            <a:solidFill>
              <a:srgbClr val="E09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27F01FC-3154-E44E-B7F3-CF25DA6C6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87" y="3809027"/>
              <a:ext cx="818974" cy="1022064"/>
            </a:xfrm>
            <a:custGeom>
              <a:avLst/>
              <a:gdLst>
                <a:gd name="T0" fmla="*/ 338 w 347"/>
                <a:gd name="T1" fmla="*/ 293 h 433"/>
                <a:gd name="T2" fmla="*/ 204 w 347"/>
                <a:gd name="T3" fmla="*/ 363 h 433"/>
                <a:gd name="T4" fmla="*/ 53 w 347"/>
                <a:gd name="T5" fmla="*/ 363 h 433"/>
                <a:gd name="T6" fmla="*/ 43 w 347"/>
                <a:gd name="T7" fmla="*/ 64 h 433"/>
                <a:gd name="T8" fmla="*/ 118 w 347"/>
                <a:gd name="T9" fmla="*/ 21 h 433"/>
                <a:gd name="T10" fmla="*/ 210 w 347"/>
                <a:gd name="T11" fmla="*/ 25 h 433"/>
                <a:gd name="T12" fmla="*/ 338 w 347"/>
                <a:gd name="T13" fmla="*/ 29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33">
                  <a:moveTo>
                    <a:pt x="338" y="293"/>
                  </a:moveTo>
                  <a:cubicBezTo>
                    <a:pt x="347" y="369"/>
                    <a:pt x="283" y="344"/>
                    <a:pt x="204" y="363"/>
                  </a:cubicBezTo>
                  <a:cubicBezTo>
                    <a:pt x="125" y="383"/>
                    <a:pt x="84" y="433"/>
                    <a:pt x="53" y="363"/>
                  </a:cubicBezTo>
                  <a:cubicBezTo>
                    <a:pt x="0" y="244"/>
                    <a:pt x="8" y="133"/>
                    <a:pt x="43" y="64"/>
                  </a:cubicBezTo>
                  <a:cubicBezTo>
                    <a:pt x="61" y="27"/>
                    <a:pt x="91" y="27"/>
                    <a:pt x="118" y="21"/>
                  </a:cubicBezTo>
                  <a:cubicBezTo>
                    <a:pt x="147" y="14"/>
                    <a:pt x="177" y="0"/>
                    <a:pt x="210" y="25"/>
                  </a:cubicBezTo>
                  <a:cubicBezTo>
                    <a:pt x="268" y="71"/>
                    <a:pt x="322" y="163"/>
                    <a:pt x="338" y="29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9DB3BE8-240A-D14F-A18B-9709059919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8020" y="3848701"/>
              <a:ext cx="210647" cy="14169"/>
            </a:xfrm>
            <a:custGeom>
              <a:avLst/>
              <a:gdLst>
                <a:gd name="T0" fmla="*/ 20 w 89"/>
                <a:gd name="T1" fmla="*/ 1 h 6"/>
                <a:gd name="T2" fmla="*/ 9 w 89"/>
                <a:gd name="T3" fmla="*/ 4 h 6"/>
                <a:gd name="T4" fmla="*/ 0 w 89"/>
                <a:gd name="T5" fmla="*/ 6 h 6"/>
                <a:gd name="T6" fmla="*/ 9 w 89"/>
                <a:gd name="T7" fmla="*/ 4 h 6"/>
                <a:gd name="T8" fmla="*/ 20 w 89"/>
                <a:gd name="T9" fmla="*/ 1 h 6"/>
                <a:gd name="T10" fmla="*/ 88 w 89"/>
                <a:gd name="T11" fmla="*/ 0 h 6"/>
                <a:gd name="T12" fmla="*/ 89 w 89"/>
                <a:gd name="T13" fmla="*/ 1 h 6"/>
                <a:gd name="T14" fmla="*/ 89 w 89"/>
                <a:gd name="T15" fmla="*/ 1 h 6"/>
                <a:gd name="T16" fmla="*/ 88 w 89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6">
                  <a:moveTo>
                    <a:pt x="20" y="1"/>
                  </a:moveTo>
                  <a:cubicBezTo>
                    <a:pt x="17" y="2"/>
                    <a:pt x="13" y="3"/>
                    <a:pt x="9" y="4"/>
                  </a:cubicBezTo>
                  <a:cubicBezTo>
                    <a:pt x="6" y="4"/>
                    <a:pt x="3" y="5"/>
                    <a:pt x="0" y="6"/>
                  </a:cubicBezTo>
                  <a:cubicBezTo>
                    <a:pt x="3" y="5"/>
                    <a:pt x="6" y="4"/>
                    <a:pt x="9" y="4"/>
                  </a:cubicBezTo>
                  <a:cubicBezTo>
                    <a:pt x="13" y="3"/>
                    <a:pt x="17" y="2"/>
                    <a:pt x="20" y="1"/>
                  </a:cubicBezTo>
                  <a:moveTo>
                    <a:pt x="88" y="0"/>
                  </a:moveTo>
                  <a:cubicBezTo>
                    <a:pt x="89" y="0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0"/>
                    <a:pt x="88" y="0"/>
                  </a:cubicBezTo>
                </a:path>
              </a:pathLst>
            </a:custGeom>
            <a:solidFill>
              <a:srgbClr val="E7E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A679340-892D-C549-A0A5-B40B61193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498" y="3834531"/>
              <a:ext cx="338169" cy="94461"/>
            </a:xfrm>
            <a:custGeom>
              <a:avLst/>
              <a:gdLst>
                <a:gd name="T0" fmla="*/ 113 w 143"/>
                <a:gd name="T1" fmla="*/ 0 h 40"/>
                <a:gd name="T2" fmla="*/ 74 w 143"/>
                <a:gd name="T3" fmla="*/ 7 h 40"/>
                <a:gd name="T4" fmla="*/ 63 w 143"/>
                <a:gd name="T5" fmla="*/ 10 h 40"/>
                <a:gd name="T6" fmla="*/ 54 w 143"/>
                <a:gd name="T7" fmla="*/ 12 h 40"/>
                <a:gd name="T8" fmla="*/ 0 w 143"/>
                <a:gd name="T9" fmla="*/ 35 h 40"/>
                <a:gd name="T10" fmla="*/ 9 w 143"/>
                <a:gd name="T11" fmla="*/ 40 h 40"/>
                <a:gd name="T12" fmla="*/ 16 w 143"/>
                <a:gd name="T13" fmla="*/ 35 h 40"/>
                <a:gd name="T14" fmla="*/ 20 w 143"/>
                <a:gd name="T15" fmla="*/ 28 h 40"/>
                <a:gd name="T16" fmla="*/ 26 w 143"/>
                <a:gd name="T17" fmla="*/ 20 h 40"/>
                <a:gd name="T18" fmla="*/ 32 w 143"/>
                <a:gd name="T19" fmla="*/ 18 h 40"/>
                <a:gd name="T20" fmla="*/ 44 w 143"/>
                <a:gd name="T21" fmla="*/ 24 h 40"/>
                <a:gd name="T22" fmla="*/ 56 w 143"/>
                <a:gd name="T23" fmla="*/ 32 h 40"/>
                <a:gd name="T24" fmla="*/ 61 w 143"/>
                <a:gd name="T25" fmla="*/ 28 h 40"/>
                <a:gd name="T26" fmla="*/ 64 w 143"/>
                <a:gd name="T27" fmla="*/ 20 h 40"/>
                <a:gd name="T28" fmla="*/ 69 w 143"/>
                <a:gd name="T29" fmla="*/ 17 h 40"/>
                <a:gd name="T30" fmla="*/ 73 w 143"/>
                <a:gd name="T31" fmla="*/ 18 h 40"/>
                <a:gd name="T32" fmla="*/ 84 w 143"/>
                <a:gd name="T33" fmla="*/ 8 h 40"/>
                <a:gd name="T34" fmla="*/ 96 w 143"/>
                <a:gd name="T35" fmla="*/ 7 h 40"/>
                <a:gd name="T36" fmla="*/ 108 w 143"/>
                <a:gd name="T37" fmla="*/ 3 h 40"/>
                <a:gd name="T38" fmla="*/ 110 w 143"/>
                <a:gd name="T39" fmla="*/ 3 h 40"/>
                <a:gd name="T40" fmla="*/ 138 w 143"/>
                <a:gd name="T41" fmla="*/ 7 h 40"/>
                <a:gd name="T42" fmla="*/ 138 w 143"/>
                <a:gd name="T43" fmla="*/ 7 h 40"/>
                <a:gd name="T44" fmla="*/ 143 w 143"/>
                <a:gd name="T45" fmla="*/ 7 h 40"/>
                <a:gd name="T46" fmla="*/ 142 w 143"/>
                <a:gd name="T47" fmla="*/ 6 h 40"/>
                <a:gd name="T48" fmla="*/ 113 w 143"/>
                <a:gd name="T4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3" h="40">
                  <a:moveTo>
                    <a:pt x="113" y="0"/>
                  </a:moveTo>
                  <a:cubicBezTo>
                    <a:pt x="100" y="0"/>
                    <a:pt x="87" y="3"/>
                    <a:pt x="74" y="7"/>
                  </a:cubicBezTo>
                  <a:cubicBezTo>
                    <a:pt x="71" y="8"/>
                    <a:pt x="67" y="9"/>
                    <a:pt x="63" y="10"/>
                  </a:cubicBezTo>
                  <a:cubicBezTo>
                    <a:pt x="60" y="10"/>
                    <a:pt x="57" y="11"/>
                    <a:pt x="54" y="12"/>
                  </a:cubicBezTo>
                  <a:cubicBezTo>
                    <a:pt x="35" y="16"/>
                    <a:pt x="16" y="19"/>
                    <a:pt x="0" y="35"/>
                  </a:cubicBezTo>
                  <a:cubicBezTo>
                    <a:pt x="2" y="37"/>
                    <a:pt x="5" y="40"/>
                    <a:pt x="9" y="40"/>
                  </a:cubicBezTo>
                  <a:cubicBezTo>
                    <a:pt x="11" y="40"/>
                    <a:pt x="14" y="38"/>
                    <a:pt x="16" y="35"/>
                  </a:cubicBezTo>
                  <a:cubicBezTo>
                    <a:pt x="17" y="33"/>
                    <a:pt x="18" y="30"/>
                    <a:pt x="20" y="28"/>
                  </a:cubicBezTo>
                  <a:cubicBezTo>
                    <a:pt x="21" y="26"/>
                    <a:pt x="23" y="22"/>
                    <a:pt x="26" y="20"/>
                  </a:cubicBezTo>
                  <a:cubicBezTo>
                    <a:pt x="28" y="19"/>
                    <a:pt x="30" y="18"/>
                    <a:pt x="32" y="18"/>
                  </a:cubicBezTo>
                  <a:cubicBezTo>
                    <a:pt x="37" y="18"/>
                    <a:pt x="41" y="21"/>
                    <a:pt x="44" y="24"/>
                  </a:cubicBezTo>
                  <a:cubicBezTo>
                    <a:pt x="47" y="27"/>
                    <a:pt x="52" y="32"/>
                    <a:pt x="56" y="32"/>
                  </a:cubicBezTo>
                  <a:cubicBezTo>
                    <a:pt x="58" y="32"/>
                    <a:pt x="60" y="31"/>
                    <a:pt x="61" y="28"/>
                  </a:cubicBezTo>
                  <a:cubicBezTo>
                    <a:pt x="62" y="26"/>
                    <a:pt x="62" y="23"/>
                    <a:pt x="64" y="20"/>
                  </a:cubicBezTo>
                  <a:cubicBezTo>
                    <a:pt x="66" y="18"/>
                    <a:pt x="67" y="17"/>
                    <a:pt x="69" y="17"/>
                  </a:cubicBezTo>
                  <a:cubicBezTo>
                    <a:pt x="70" y="17"/>
                    <a:pt x="72" y="18"/>
                    <a:pt x="73" y="18"/>
                  </a:cubicBezTo>
                  <a:cubicBezTo>
                    <a:pt x="75" y="14"/>
                    <a:pt x="78" y="9"/>
                    <a:pt x="84" y="8"/>
                  </a:cubicBezTo>
                  <a:cubicBezTo>
                    <a:pt x="87" y="7"/>
                    <a:pt x="92" y="8"/>
                    <a:pt x="96" y="7"/>
                  </a:cubicBezTo>
                  <a:cubicBezTo>
                    <a:pt x="100" y="6"/>
                    <a:pt x="104" y="4"/>
                    <a:pt x="108" y="3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20" y="3"/>
                    <a:pt x="129" y="7"/>
                    <a:pt x="138" y="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40" y="7"/>
                    <a:pt x="142" y="7"/>
                    <a:pt x="143" y="7"/>
                  </a:cubicBezTo>
                  <a:cubicBezTo>
                    <a:pt x="143" y="7"/>
                    <a:pt x="143" y="6"/>
                    <a:pt x="142" y="6"/>
                  </a:cubicBezTo>
                  <a:cubicBezTo>
                    <a:pt x="132" y="1"/>
                    <a:pt x="123" y="0"/>
                    <a:pt x="11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6A936D6D-E7BB-954C-AEBB-374EBCA5AF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9099" y="4495756"/>
              <a:ext cx="730181" cy="255044"/>
            </a:xfrm>
            <a:custGeom>
              <a:avLst/>
              <a:gdLst>
                <a:gd name="T0" fmla="*/ 65 w 309"/>
                <a:gd name="T1" fmla="*/ 108 h 108"/>
                <a:gd name="T2" fmla="*/ 65 w 309"/>
                <a:gd name="T3" fmla="*/ 108 h 108"/>
                <a:gd name="T4" fmla="*/ 65 w 309"/>
                <a:gd name="T5" fmla="*/ 108 h 108"/>
                <a:gd name="T6" fmla="*/ 65 w 309"/>
                <a:gd name="T7" fmla="*/ 108 h 108"/>
                <a:gd name="T8" fmla="*/ 99 w 309"/>
                <a:gd name="T9" fmla="*/ 100 h 108"/>
                <a:gd name="T10" fmla="*/ 66 w 309"/>
                <a:gd name="T11" fmla="*/ 108 h 108"/>
                <a:gd name="T12" fmla="*/ 99 w 309"/>
                <a:gd name="T13" fmla="*/ 100 h 108"/>
                <a:gd name="T14" fmla="*/ 24 w 309"/>
                <a:gd name="T15" fmla="*/ 73 h 108"/>
                <a:gd name="T16" fmla="*/ 24 w 309"/>
                <a:gd name="T17" fmla="*/ 73 h 108"/>
                <a:gd name="T18" fmla="*/ 24 w 309"/>
                <a:gd name="T19" fmla="*/ 73 h 108"/>
                <a:gd name="T20" fmla="*/ 175 w 309"/>
                <a:gd name="T21" fmla="*/ 72 h 108"/>
                <a:gd name="T22" fmla="*/ 173 w 309"/>
                <a:gd name="T23" fmla="*/ 73 h 108"/>
                <a:gd name="T24" fmla="*/ 175 w 309"/>
                <a:gd name="T25" fmla="*/ 72 h 108"/>
                <a:gd name="T26" fmla="*/ 23 w 309"/>
                <a:gd name="T27" fmla="*/ 72 h 108"/>
                <a:gd name="T28" fmla="*/ 23 w 309"/>
                <a:gd name="T29" fmla="*/ 72 h 108"/>
                <a:gd name="T30" fmla="*/ 23 w 309"/>
                <a:gd name="T31" fmla="*/ 72 h 108"/>
                <a:gd name="T32" fmla="*/ 23 w 309"/>
                <a:gd name="T33" fmla="*/ 71 h 108"/>
                <a:gd name="T34" fmla="*/ 23 w 309"/>
                <a:gd name="T35" fmla="*/ 71 h 108"/>
                <a:gd name="T36" fmla="*/ 23 w 309"/>
                <a:gd name="T37" fmla="*/ 71 h 108"/>
                <a:gd name="T38" fmla="*/ 23 w 309"/>
                <a:gd name="T39" fmla="*/ 71 h 108"/>
                <a:gd name="T40" fmla="*/ 23 w 309"/>
                <a:gd name="T41" fmla="*/ 71 h 108"/>
                <a:gd name="T42" fmla="*/ 23 w 309"/>
                <a:gd name="T43" fmla="*/ 71 h 108"/>
                <a:gd name="T44" fmla="*/ 23 w 309"/>
                <a:gd name="T45" fmla="*/ 70 h 108"/>
                <a:gd name="T46" fmla="*/ 23 w 309"/>
                <a:gd name="T47" fmla="*/ 70 h 108"/>
                <a:gd name="T48" fmla="*/ 23 w 309"/>
                <a:gd name="T49" fmla="*/ 70 h 108"/>
                <a:gd name="T50" fmla="*/ 1 w 309"/>
                <a:gd name="T51" fmla="*/ 8 h 108"/>
                <a:gd name="T52" fmla="*/ 23 w 309"/>
                <a:gd name="T53" fmla="*/ 70 h 108"/>
                <a:gd name="T54" fmla="*/ 1 w 309"/>
                <a:gd name="T55" fmla="*/ 8 h 108"/>
                <a:gd name="T56" fmla="*/ 0 w 309"/>
                <a:gd name="T57" fmla="*/ 8 h 108"/>
                <a:gd name="T58" fmla="*/ 0 w 309"/>
                <a:gd name="T59" fmla="*/ 8 h 108"/>
                <a:gd name="T60" fmla="*/ 0 w 309"/>
                <a:gd name="T61" fmla="*/ 8 h 108"/>
                <a:gd name="T62" fmla="*/ 0 w 309"/>
                <a:gd name="T63" fmla="*/ 7 h 108"/>
                <a:gd name="T64" fmla="*/ 0 w 309"/>
                <a:gd name="T65" fmla="*/ 7 h 108"/>
                <a:gd name="T66" fmla="*/ 0 w 309"/>
                <a:gd name="T67" fmla="*/ 7 h 108"/>
                <a:gd name="T68" fmla="*/ 0 w 309"/>
                <a:gd name="T69" fmla="*/ 7 h 108"/>
                <a:gd name="T70" fmla="*/ 0 w 309"/>
                <a:gd name="T71" fmla="*/ 7 h 108"/>
                <a:gd name="T72" fmla="*/ 0 w 309"/>
                <a:gd name="T73" fmla="*/ 7 h 108"/>
                <a:gd name="T74" fmla="*/ 0 w 309"/>
                <a:gd name="T75" fmla="*/ 6 h 108"/>
                <a:gd name="T76" fmla="*/ 0 w 309"/>
                <a:gd name="T77" fmla="*/ 6 h 108"/>
                <a:gd name="T78" fmla="*/ 0 w 309"/>
                <a:gd name="T79" fmla="*/ 6 h 108"/>
                <a:gd name="T80" fmla="*/ 309 w 309"/>
                <a:gd name="T81" fmla="*/ 2 h 108"/>
                <a:gd name="T82" fmla="*/ 309 w 309"/>
                <a:gd name="T83" fmla="*/ 2 h 108"/>
                <a:gd name="T84" fmla="*/ 309 w 309"/>
                <a:gd name="T85" fmla="*/ 2 h 108"/>
                <a:gd name="T86" fmla="*/ 309 w 309"/>
                <a:gd name="T87" fmla="*/ 1 h 108"/>
                <a:gd name="T88" fmla="*/ 309 w 309"/>
                <a:gd name="T89" fmla="*/ 1 h 108"/>
                <a:gd name="T90" fmla="*/ 309 w 309"/>
                <a:gd name="T91" fmla="*/ 1 h 108"/>
                <a:gd name="T92" fmla="*/ 309 w 309"/>
                <a:gd name="T93" fmla="*/ 1 h 108"/>
                <a:gd name="T94" fmla="*/ 309 w 309"/>
                <a:gd name="T95" fmla="*/ 1 h 108"/>
                <a:gd name="T96" fmla="*/ 309 w 309"/>
                <a:gd name="T97" fmla="*/ 1 h 108"/>
                <a:gd name="T98" fmla="*/ 309 w 309"/>
                <a:gd name="T99" fmla="*/ 0 h 108"/>
                <a:gd name="T100" fmla="*/ 309 w 309"/>
                <a:gd name="T101" fmla="*/ 0 h 108"/>
                <a:gd name="T102" fmla="*/ 309 w 309"/>
                <a:gd name="T10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9" h="108">
                  <a:moveTo>
                    <a:pt x="65" y="108"/>
                  </a:moveTo>
                  <a:cubicBezTo>
                    <a:pt x="65" y="108"/>
                    <a:pt x="65" y="108"/>
                    <a:pt x="65" y="108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5" y="108"/>
                    <a:pt x="65" y="108"/>
                    <a:pt x="65" y="108"/>
                  </a:cubicBezTo>
                  <a:moveTo>
                    <a:pt x="99" y="100"/>
                  </a:moveTo>
                  <a:cubicBezTo>
                    <a:pt x="86" y="105"/>
                    <a:pt x="75" y="108"/>
                    <a:pt x="66" y="108"/>
                  </a:cubicBezTo>
                  <a:cubicBezTo>
                    <a:pt x="75" y="108"/>
                    <a:pt x="86" y="105"/>
                    <a:pt x="99" y="100"/>
                  </a:cubicBezTo>
                  <a:moveTo>
                    <a:pt x="24" y="73"/>
                  </a:move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moveTo>
                    <a:pt x="175" y="72"/>
                  </a:moveTo>
                  <a:cubicBezTo>
                    <a:pt x="174" y="73"/>
                    <a:pt x="174" y="73"/>
                    <a:pt x="173" y="73"/>
                  </a:cubicBezTo>
                  <a:cubicBezTo>
                    <a:pt x="174" y="73"/>
                    <a:pt x="174" y="73"/>
                    <a:pt x="175" y="72"/>
                  </a:cubicBezTo>
                  <a:moveTo>
                    <a:pt x="23" y="72"/>
                  </a:moveTo>
                  <a:cubicBezTo>
                    <a:pt x="23" y="72"/>
                    <a:pt x="23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moveTo>
                    <a:pt x="23" y="71"/>
                  </a:move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moveTo>
                    <a:pt x="23" y="71"/>
                  </a:move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moveTo>
                    <a:pt x="23" y="70"/>
                  </a:move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moveTo>
                    <a:pt x="1" y="8"/>
                  </a:moveTo>
                  <a:cubicBezTo>
                    <a:pt x="6" y="28"/>
                    <a:pt x="13" y="49"/>
                    <a:pt x="23" y="70"/>
                  </a:cubicBezTo>
                  <a:cubicBezTo>
                    <a:pt x="13" y="49"/>
                    <a:pt x="6" y="28"/>
                    <a:pt x="1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309" y="2"/>
                  </a:moveTo>
                  <a:cubicBezTo>
                    <a:pt x="309" y="2"/>
                    <a:pt x="309" y="2"/>
                    <a:pt x="309" y="2"/>
                  </a:cubicBezTo>
                  <a:cubicBezTo>
                    <a:pt x="309" y="2"/>
                    <a:pt x="309" y="2"/>
                    <a:pt x="309" y="2"/>
                  </a:cubicBezTo>
                  <a:moveTo>
                    <a:pt x="309" y="1"/>
                  </a:moveTo>
                  <a:cubicBezTo>
                    <a:pt x="309" y="1"/>
                    <a:pt x="309" y="1"/>
                    <a:pt x="309" y="1"/>
                  </a:cubicBezTo>
                  <a:cubicBezTo>
                    <a:pt x="309" y="1"/>
                    <a:pt x="309" y="1"/>
                    <a:pt x="309" y="1"/>
                  </a:cubicBezTo>
                  <a:moveTo>
                    <a:pt x="309" y="1"/>
                  </a:moveTo>
                  <a:cubicBezTo>
                    <a:pt x="309" y="1"/>
                    <a:pt x="309" y="1"/>
                    <a:pt x="309" y="1"/>
                  </a:cubicBezTo>
                  <a:cubicBezTo>
                    <a:pt x="309" y="1"/>
                    <a:pt x="309" y="1"/>
                    <a:pt x="309" y="1"/>
                  </a:cubicBezTo>
                  <a:moveTo>
                    <a:pt x="309" y="0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309" y="0"/>
                    <a:pt x="309" y="0"/>
                    <a:pt x="309" y="0"/>
                  </a:cubicBezTo>
                </a:path>
              </a:pathLst>
            </a:custGeom>
            <a:solidFill>
              <a:srgbClr val="E7E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F82F3736-AE1E-7443-8C79-80B80C432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425" y="4136806"/>
              <a:ext cx="771743" cy="613994"/>
            </a:xfrm>
            <a:custGeom>
              <a:avLst/>
              <a:gdLst>
                <a:gd name="T0" fmla="*/ 17 w 327"/>
                <a:gd name="T1" fmla="*/ 158 h 260"/>
                <a:gd name="T2" fmla="*/ 17 w 327"/>
                <a:gd name="T3" fmla="*/ 159 h 260"/>
                <a:gd name="T4" fmla="*/ 17 w 327"/>
                <a:gd name="T5" fmla="*/ 159 h 260"/>
                <a:gd name="T6" fmla="*/ 17 w 327"/>
                <a:gd name="T7" fmla="*/ 160 h 260"/>
                <a:gd name="T8" fmla="*/ 18 w 327"/>
                <a:gd name="T9" fmla="*/ 160 h 260"/>
                <a:gd name="T10" fmla="*/ 40 w 327"/>
                <a:gd name="T11" fmla="*/ 222 h 260"/>
                <a:gd name="T12" fmla="*/ 40 w 327"/>
                <a:gd name="T13" fmla="*/ 223 h 260"/>
                <a:gd name="T14" fmla="*/ 40 w 327"/>
                <a:gd name="T15" fmla="*/ 223 h 260"/>
                <a:gd name="T16" fmla="*/ 40 w 327"/>
                <a:gd name="T17" fmla="*/ 224 h 260"/>
                <a:gd name="T18" fmla="*/ 41 w 327"/>
                <a:gd name="T19" fmla="*/ 224 h 260"/>
                <a:gd name="T20" fmla="*/ 41 w 327"/>
                <a:gd name="T21" fmla="*/ 225 h 260"/>
                <a:gd name="T22" fmla="*/ 82 w 327"/>
                <a:gd name="T23" fmla="*/ 260 h 260"/>
                <a:gd name="T24" fmla="*/ 116 w 327"/>
                <a:gd name="T25" fmla="*/ 252 h 260"/>
                <a:gd name="T26" fmla="*/ 192 w 327"/>
                <a:gd name="T27" fmla="*/ 224 h 260"/>
                <a:gd name="T28" fmla="*/ 327 w 327"/>
                <a:gd name="T29" fmla="*/ 168 h 260"/>
                <a:gd name="T30" fmla="*/ 326 w 327"/>
                <a:gd name="T31" fmla="*/ 154 h 260"/>
                <a:gd name="T32" fmla="*/ 326 w 327"/>
                <a:gd name="T33" fmla="*/ 154 h 260"/>
                <a:gd name="T34" fmla="*/ 326 w 327"/>
                <a:gd name="T35" fmla="*/ 153 h 260"/>
                <a:gd name="T36" fmla="*/ 326 w 327"/>
                <a:gd name="T37" fmla="*/ 153 h 260"/>
                <a:gd name="T38" fmla="*/ 326 w 327"/>
                <a:gd name="T39" fmla="*/ 152 h 260"/>
                <a:gd name="T40" fmla="*/ 307 w 327"/>
                <a:gd name="T41" fmla="*/ 102 h 260"/>
                <a:gd name="T42" fmla="*/ 255 w 327"/>
                <a:gd name="T43" fmla="*/ 164 h 260"/>
                <a:gd name="T44" fmla="*/ 247 w 327"/>
                <a:gd name="T45" fmla="*/ 171 h 260"/>
                <a:gd name="T46" fmla="*/ 237 w 327"/>
                <a:gd name="T47" fmla="*/ 167 h 260"/>
                <a:gd name="T48" fmla="*/ 220 w 327"/>
                <a:gd name="T49" fmla="*/ 179 h 260"/>
                <a:gd name="T50" fmla="*/ 204 w 327"/>
                <a:gd name="T51" fmla="*/ 166 h 260"/>
                <a:gd name="T52" fmla="*/ 190 w 327"/>
                <a:gd name="T53" fmla="*/ 184 h 260"/>
                <a:gd name="T54" fmla="*/ 186 w 327"/>
                <a:gd name="T55" fmla="*/ 185 h 260"/>
                <a:gd name="T56" fmla="*/ 168 w 327"/>
                <a:gd name="T57" fmla="*/ 167 h 260"/>
                <a:gd name="T58" fmla="*/ 153 w 327"/>
                <a:gd name="T59" fmla="*/ 190 h 260"/>
                <a:gd name="T60" fmla="*/ 120 w 327"/>
                <a:gd name="T61" fmla="*/ 135 h 260"/>
                <a:gd name="T62" fmla="*/ 85 w 327"/>
                <a:gd name="T63" fmla="*/ 192 h 260"/>
                <a:gd name="T64" fmla="*/ 7 w 327"/>
                <a:gd name="T6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7" h="260">
                  <a:moveTo>
                    <a:pt x="7" y="0"/>
                  </a:moveTo>
                  <a:cubicBezTo>
                    <a:pt x="0" y="46"/>
                    <a:pt x="1" y="101"/>
                    <a:pt x="17" y="158"/>
                  </a:cubicBezTo>
                  <a:cubicBezTo>
                    <a:pt x="17" y="158"/>
                    <a:pt x="17" y="158"/>
                    <a:pt x="17" y="158"/>
                  </a:cubicBezTo>
                  <a:cubicBezTo>
                    <a:pt x="17" y="159"/>
                    <a:pt x="17" y="159"/>
                    <a:pt x="17" y="159"/>
                  </a:cubicBezTo>
                  <a:cubicBezTo>
                    <a:pt x="17" y="159"/>
                    <a:pt x="17" y="159"/>
                    <a:pt x="17" y="159"/>
                  </a:cubicBezTo>
                  <a:cubicBezTo>
                    <a:pt x="17" y="159"/>
                    <a:pt x="17" y="159"/>
                    <a:pt x="17" y="159"/>
                  </a:cubicBezTo>
                  <a:cubicBezTo>
                    <a:pt x="17" y="159"/>
                    <a:pt x="17" y="159"/>
                    <a:pt x="17" y="159"/>
                  </a:cubicBezTo>
                  <a:cubicBezTo>
                    <a:pt x="17" y="159"/>
                    <a:pt x="17" y="160"/>
                    <a:pt x="17" y="160"/>
                  </a:cubicBezTo>
                  <a:cubicBezTo>
                    <a:pt x="17" y="160"/>
                    <a:pt x="17" y="160"/>
                    <a:pt x="17" y="160"/>
                  </a:cubicBezTo>
                  <a:cubicBezTo>
                    <a:pt x="18" y="160"/>
                    <a:pt x="18" y="160"/>
                    <a:pt x="18" y="160"/>
                  </a:cubicBezTo>
                  <a:cubicBezTo>
                    <a:pt x="23" y="180"/>
                    <a:pt x="30" y="201"/>
                    <a:pt x="40" y="222"/>
                  </a:cubicBezTo>
                  <a:cubicBezTo>
                    <a:pt x="40" y="222"/>
                    <a:pt x="40" y="222"/>
                    <a:pt x="40" y="222"/>
                  </a:cubicBezTo>
                  <a:cubicBezTo>
                    <a:pt x="40" y="222"/>
                    <a:pt x="40" y="222"/>
                    <a:pt x="40" y="222"/>
                  </a:cubicBezTo>
                  <a:cubicBezTo>
                    <a:pt x="40" y="222"/>
                    <a:pt x="40" y="222"/>
                    <a:pt x="40" y="223"/>
                  </a:cubicBezTo>
                  <a:cubicBezTo>
                    <a:pt x="40" y="223"/>
                    <a:pt x="40" y="223"/>
                    <a:pt x="40" y="223"/>
                  </a:cubicBezTo>
                  <a:cubicBezTo>
                    <a:pt x="40" y="223"/>
                    <a:pt x="40" y="223"/>
                    <a:pt x="40" y="223"/>
                  </a:cubicBezTo>
                  <a:cubicBezTo>
                    <a:pt x="40" y="223"/>
                    <a:pt x="40" y="223"/>
                    <a:pt x="40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1" y="224"/>
                    <a:pt x="41" y="224"/>
                    <a:pt x="41" y="224"/>
                  </a:cubicBezTo>
                  <a:cubicBezTo>
                    <a:pt x="41" y="224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53" y="251"/>
                    <a:pt x="66" y="260"/>
                    <a:pt x="82" y="260"/>
                  </a:cubicBezTo>
                  <a:cubicBezTo>
                    <a:pt x="82" y="260"/>
                    <a:pt x="82" y="260"/>
                    <a:pt x="82" y="260"/>
                  </a:cubicBezTo>
                  <a:cubicBezTo>
                    <a:pt x="82" y="260"/>
                    <a:pt x="83" y="260"/>
                    <a:pt x="83" y="260"/>
                  </a:cubicBezTo>
                  <a:cubicBezTo>
                    <a:pt x="92" y="260"/>
                    <a:pt x="103" y="257"/>
                    <a:pt x="116" y="252"/>
                  </a:cubicBezTo>
                  <a:cubicBezTo>
                    <a:pt x="136" y="244"/>
                    <a:pt x="161" y="232"/>
                    <a:pt x="190" y="225"/>
                  </a:cubicBezTo>
                  <a:cubicBezTo>
                    <a:pt x="191" y="225"/>
                    <a:pt x="191" y="225"/>
                    <a:pt x="192" y="224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266" y="206"/>
                    <a:pt x="327" y="227"/>
                    <a:pt x="327" y="168"/>
                  </a:cubicBezTo>
                  <a:cubicBezTo>
                    <a:pt x="327" y="164"/>
                    <a:pt x="327" y="159"/>
                    <a:pt x="326" y="154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4"/>
                    <a:pt x="326" y="153"/>
                    <a:pt x="326" y="153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26" y="152"/>
                    <a:pt x="326" y="152"/>
                    <a:pt x="326" y="152"/>
                  </a:cubicBezTo>
                  <a:cubicBezTo>
                    <a:pt x="326" y="152"/>
                    <a:pt x="326" y="152"/>
                    <a:pt x="326" y="152"/>
                  </a:cubicBezTo>
                  <a:cubicBezTo>
                    <a:pt x="323" y="128"/>
                    <a:pt x="319" y="106"/>
                    <a:pt x="313" y="85"/>
                  </a:cubicBezTo>
                  <a:cubicBezTo>
                    <a:pt x="312" y="91"/>
                    <a:pt x="309" y="97"/>
                    <a:pt x="307" y="102"/>
                  </a:cubicBezTo>
                  <a:cubicBezTo>
                    <a:pt x="298" y="123"/>
                    <a:pt x="285" y="141"/>
                    <a:pt x="267" y="155"/>
                  </a:cubicBezTo>
                  <a:cubicBezTo>
                    <a:pt x="263" y="158"/>
                    <a:pt x="258" y="160"/>
                    <a:pt x="255" y="164"/>
                  </a:cubicBezTo>
                  <a:cubicBezTo>
                    <a:pt x="254" y="167"/>
                    <a:pt x="252" y="170"/>
                    <a:pt x="249" y="171"/>
                  </a:cubicBezTo>
                  <a:cubicBezTo>
                    <a:pt x="248" y="171"/>
                    <a:pt x="248" y="171"/>
                    <a:pt x="247" y="171"/>
                  </a:cubicBezTo>
                  <a:cubicBezTo>
                    <a:pt x="245" y="171"/>
                    <a:pt x="243" y="169"/>
                    <a:pt x="241" y="168"/>
                  </a:cubicBezTo>
                  <a:cubicBezTo>
                    <a:pt x="240" y="167"/>
                    <a:pt x="239" y="167"/>
                    <a:pt x="237" y="167"/>
                  </a:cubicBezTo>
                  <a:cubicBezTo>
                    <a:pt x="231" y="167"/>
                    <a:pt x="225" y="174"/>
                    <a:pt x="222" y="178"/>
                  </a:cubicBezTo>
                  <a:cubicBezTo>
                    <a:pt x="221" y="179"/>
                    <a:pt x="221" y="179"/>
                    <a:pt x="220" y="179"/>
                  </a:cubicBezTo>
                  <a:cubicBezTo>
                    <a:pt x="219" y="179"/>
                    <a:pt x="219" y="179"/>
                    <a:pt x="218" y="178"/>
                  </a:cubicBezTo>
                  <a:cubicBezTo>
                    <a:pt x="215" y="174"/>
                    <a:pt x="209" y="166"/>
                    <a:pt x="204" y="166"/>
                  </a:cubicBezTo>
                  <a:cubicBezTo>
                    <a:pt x="202" y="166"/>
                    <a:pt x="200" y="166"/>
                    <a:pt x="198" y="169"/>
                  </a:cubicBezTo>
                  <a:cubicBezTo>
                    <a:pt x="194" y="173"/>
                    <a:pt x="191" y="178"/>
                    <a:pt x="190" y="184"/>
                  </a:cubicBezTo>
                  <a:cubicBezTo>
                    <a:pt x="190" y="185"/>
                    <a:pt x="189" y="186"/>
                    <a:pt x="188" y="186"/>
                  </a:cubicBezTo>
                  <a:cubicBezTo>
                    <a:pt x="187" y="186"/>
                    <a:pt x="187" y="185"/>
                    <a:pt x="186" y="185"/>
                  </a:cubicBezTo>
                  <a:cubicBezTo>
                    <a:pt x="181" y="180"/>
                    <a:pt x="178" y="172"/>
                    <a:pt x="171" y="169"/>
                  </a:cubicBezTo>
                  <a:cubicBezTo>
                    <a:pt x="170" y="168"/>
                    <a:pt x="169" y="167"/>
                    <a:pt x="168" y="167"/>
                  </a:cubicBezTo>
                  <a:cubicBezTo>
                    <a:pt x="162" y="167"/>
                    <a:pt x="165" y="181"/>
                    <a:pt x="164" y="183"/>
                  </a:cubicBezTo>
                  <a:cubicBezTo>
                    <a:pt x="162" y="188"/>
                    <a:pt x="158" y="190"/>
                    <a:pt x="153" y="190"/>
                  </a:cubicBezTo>
                  <a:cubicBezTo>
                    <a:pt x="151" y="190"/>
                    <a:pt x="148" y="190"/>
                    <a:pt x="146" y="189"/>
                  </a:cubicBezTo>
                  <a:cubicBezTo>
                    <a:pt x="128" y="178"/>
                    <a:pt x="128" y="153"/>
                    <a:pt x="120" y="135"/>
                  </a:cubicBezTo>
                  <a:cubicBezTo>
                    <a:pt x="114" y="155"/>
                    <a:pt x="113" y="186"/>
                    <a:pt x="89" y="192"/>
                  </a:cubicBezTo>
                  <a:cubicBezTo>
                    <a:pt x="88" y="192"/>
                    <a:pt x="86" y="192"/>
                    <a:pt x="85" y="192"/>
                  </a:cubicBezTo>
                  <a:cubicBezTo>
                    <a:pt x="66" y="192"/>
                    <a:pt x="50" y="165"/>
                    <a:pt x="44" y="151"/>
                  </a:cubicBezTo>
                  <a:cubicBezTo>
                    <a:pt x="22" y="104"/>
                    <a:pt x="9" y="52"/>
                    <a:pt x="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0A236EAE-A1DE-A241-98F2-80B1DE067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7729" y="3790135"/>
              <a:ext cx="207813" cy="89738"/>
            </a:xfrm>
            <a:custGeom>
              <a:avLst/>
              <a:gdLst>
                <a:gd name="T0" fmla="*/ 208 w 220"/>
                <a:gd name="T1" fmla="*/ 0 h 95"/>
                <a:gd name="T2" fmla="*/ 0 w 220"/>
                <a:gd name="T3" fmla="*/ 50 h 95"/>
                <a:gd name="T4" fmla="*/ 10 w 220"/>
                <a:gd name="T5" fmla="*/ 95 h 95"/>
                <a:gd name="T6" fmla="*/ 220 w 220"/>
                <a:gd name="T7" fmla="*/ 42 h 95"/>
                <a:gd name="T8" fmla="*/ 208 w 220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95">
                  <a:moveTo>
                    <a:pt x="208" y="0"/>
                  </a:moveTo>
                  <a:lnTo>
                    <a:pt x="0" y="50"/>
                  </a:lnTo>
                  <a:lnTo>
                    <a:pt x="10" y="95"/>
                  </a:lnTo>
                  <a:lnTo>
                    <a:pt x="220" y="42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D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35D4F5FB-3129-5647-930B-AFCBB16AE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7729" y="3790135"/>
              <a:ext cx="207813" cy="89738"/>
            </a:xfrm>
            <a:custGeom>
              <a:avLst/>
              <a:gdLst>
                <a:gd name="T0" fmla="*/ 208 w 220"/>
                <a:gd name="T1" fmla="*/ 0 h 95"/>
                <a:gd name="T2" fmla="*/ 0 w 220"/>
                <a:gd name="T3" fmla="*/ 50 h 95"/>
                <a:gd name="T4" fmla="*/ 10 w 220"/>
                <a:gd name="T5" fmla="*/ 95 h 95"/>
                <a:gd name="T6" fmla="*/ 220 w 220"/>
                <a:gd name="T7" fmla="*/ 42 h 95"/>
                <a:gd name="T8" fmla="*/ 208 w 220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95">
                  <a:moveTo>
                    <a:pt x="208" y="0"/>
                  </a:moveTo>
                  <a:lnTo>
                    <a:pt x="0" y="50"/>
                  </a:lnTo>
                  <a:lnTo>
                    <a:pt x="10" y="95"/>
                  </a:lnTo>
                  <a:lnTo>
                    <a:pt x="220" y="42"/>
                  </a:lnTo>
                  <a:lnTo>
                    <a:pt x="2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B855D64E-C18C-B44C-99C0-B924759BC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7729" y="3810916"/>
              <a:ext cx="207813" cy="68956"/>
            </a:xfrm>
            <a:custGeom>
              <a:avLst/>
              <a:gdLst>
                <a:gd name="T0" fmla="*/ 86 w 88"/>
                <a:gd name="T1" fmla="*/ 0 h 29"/>
                <a:gd name="T2" fmla="*/ 25 w 88"/>
                <a:gd name="T3" fmla="*/ 13 h 29"/>
                <a:gd name="T4" fmla="*/ 11 w 88"/>
                <a:gd name="T5" fmla="*/ 8 h 29"/>
                <a:gd name="T6" fmla="*/ 0 w 88"/>
                <a:gd name="T7" fmla="*/ 11 h 29"/>
                <a:gd name="T8" fmla="*/ 4 w 88"/>
                <a:gd name="T9" fmla="*/ 29 h 29"/>
                <a:gd name="T10" fmla="*/ 88 w 88"/>
                <a:gd name="T11" fmla="*/ 8 h 29"/>
                <a:gd name="T12" fmla="*/ 86 w 88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9">
                  <a:moveTo>
                    <a:pt x="86" y="0"/>
                  </a:moveTo>
                  <a:cubicBezTo>
                    <a:pt x="68" y="6"/>
                    <a:pt x="42" y="13"/>
                    <a:pt x="25" y="13"/>
                  </a:cubicBezTo>
                  <a:cubicBezTo>
                    <a:pt x="18" y="13"/>
                    <a:pt x="13" y="12"/>
                    <a:pt x="11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6" y="0"/>
                    <a:pt x="86" y="0"/>
                    <a:pt x="86" y="0"/>
                  </a:cubicBezTo>
                </a:path>
              </a:pathLst>
            </a:custGeom>
            <a:solidFill>
              <a:srgbClr val="E6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92A93CDD-2E29-7840-95E6-027348B8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253" y="3574765"/>
              <a:ext cx="425073" cy="281493"/>
            </a:xfrm>
            <a:custGeom>
              <a:avLst/>
              <a:gdLst>
                <a:gd name="T0" fmla="*/ 173 w 180"/>
                <a:gd name="T1" fmla="*/ 19 h 119"/>
                <a:gd name="T2" fmla="*/ 154 w 180"/>
                <a:gd name="T3" fmla="*/ 13 h 119"/>
                <a:gd name="T4" fmla="*/ 118 w 180"/>
                <a:gd name="T5" fmla="*/ 16 h 119"/>
                <a:gd name="T6" fmla="*/ 82 w 180"/>
                <a:gd name="T7" fmla="*/ 21 h 119"/>
                <a:gd name="T8" fmla="*/ 19 w 180"/>
                <a:gd name="T9" fmla="*/ 55 h 119"/>
                <a:gd name="T10" fmla="*/ 0 w 180"/>
                <a:gd name="T11" fmla="*/ 59 h 119"/>
                <a:gd name="T12" fmla="*/ 76 w 180"/>
                <a:gd name="T13" fmla="*/ 111 h 119"/>
                <a:gd name="T14" fmla="*/ 159 w 180"/>
                <a:gd name="T15" fmla="*/ 91 h 119"/>
                <a:gd name="T16" fmla="*/ 173 w 180"/>
                <a:gd name="T17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19">
                  <a:moveTo>
                    <a:pt x="173" y="19"/>
                  </a:moveTo>
                  <a:cubicBezTo>
                    <a:pt x="173" y="19"/>
                    <a:pt x="169" y="0"/>
                    <a:pt x="154" y="13"/>
                  </a:cubicBezTo>
                  <a:cubicBezTo>
                    <a:pt x="145" y="20"/>
                    <a:pt x="131" y="18"/>
                    <a:pt x="118" y="16"/>
                  </a:cubicBezTo>
                  <a:cubicBezTo>
                    <a:pt x="103" y="13"/>
                    <a:pt x="89" y="10"/>
                    <a:pt x="82" y="21"/>
                  </a:cubicBezTo>
                  <a:cubicBezTo>
                    <a:pt x="70" y="40"/>
                    <a:pt x="51" y="65"/>
                    <a:pt x="19" y="55"/>
                  </a:cubicBezTo>
                  <a:cubicBezTo>
                    <a:pt x="8" y="52"/>
                    <a:pt x="0" y="59"/>
                    <a:pt x="0" y="59"/>
                  </a:cubicBezTo>
                  <a:cubicBezTo>
                    <a:pt x="0" y="59"/>
                    <a:pt x="42" y="119"/>
                    <a:pt x="76" y="111"/>
                  </a:cubicBezTo>
                  <a:cubicBezTo>
                    <a:pt x="110" y="103"/>
                    <a:pt x="138" y="96"/>
                    <a:pt x="159" y="91"/>
                  </a:cubicBezTo>
                  <a:cubicBezTo>
                    <a:pt x="180" y="85"/>
                    <a:pt x="173" y="19"/>
                    <a:pt x="173" y="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13364CC6-9497-0E40-87EB-CEFB8F68A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9455" y="3605937"/>
              <a:ext cx="68012" cy="105796"/>
            </a:xfrm>
            <a:custGeom>
              <a:avLst/>
              <a:gdLst>
                <a:gd name="T0" fmla="*/ 14 w 29"/>
                <a:gd name="T1" fmla="*/ 0 h 45"/>
                <a:gd name="T2" fmla="*/ 0 w 29"/>
                <a:gd name="T3" fmla="*/ 5 h 45"/>
                <a:gd name="T4" fmla="*/ 18 w 29"/>
                <a:gd name="T5" fmla="*/ 43 h 45"/>
                <a:gd name="T6" fmla="*/ 23 w 29"/>
                <a:gd name="T7" fmla="*/ 45 h 45"/>
                <a:gd name="T8" fmla="*/ 27 w 29"/>
                <a:gd name="T9" fmla="*/ 40 h 45"/>
                <a:gd name="T10" fmla="*/ 28 w 29"/>
                <a:gd name="T11" fmla="*/ 35 h 45"/>
                <a:gd name="T12" fmla="*/ 28 w 29"/>
                <a:gd name="T13" fmla="*/ 21 h 45"/>
                <a:gd name="T14" fmla="*/ 29 w 29"/>
                <a:gd name="T15" fmla="*/ 2 h 45"/>
                <a:gd name="T16" fmla="*/ 14 w 29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45">
                  <a:moveTo>
                    <a:pt x="14" y="0"/>
                  </a:moveTo>
                  <a:cubicBezTo>
                    <a:pt x="8" y="0"/>
                    <a:pt x="3" y="1"/>
                    <a:pt x="0" y="5"/>
                  </a:cubicBezTo>
                  <a:cubicBezTo>
                    <a:pt x="4" y="18"/>
                    <a:pt x="8" y="34"/>
                    <a:pt x="18" y="43"/>
                  </a:cubicBezTo>
                  <a:cubicBezTo>
                    <a:pt x="20" y="44"/>
                    <a:pt x="22" y="45"/>
                    <a:pt x="23" y="45"/>
                  </a:cubicBezTo>
                  <a:cubicBezTo>
                    <a:pt x="25" y="45"/>
                    <a:pt x="26" y="43"/>
                    <a:pt x="27" y="40"/>
                  </a:cubicBezTo>
                  <a:cubicBezTo>
                    <a:pt x="27" y="38"/>
                    <a:pt x="28" y="36"/>
                    <a:pt x="28" y="35"/>
                  </a:cubicBezTo>
                  <a:cubicBezTo>
                    <a:pt x="28" y="30"/>
                    <a:pt x="28" y="24"/>
                    <a:pt x="28" y="21"/>
                  </a:cubicBezTo>
                  <a:cubicBezTo>
                    <a:pt x="29" y="15"/>
                    <a:pt x="29" y="8"/>
                    <a:pt x="29" y="2"/>
                  </a:cubicBezTo>
                  <a:cubicBezTo>
                    <a:pt x="23" y="1"/>
                    <a:pt x="18" y="0"/>
                    <a:pt x="1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8B468A14-AD0B-DE40-BB1B-45F3F235C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163" y="3678671"/>
              <a:ext cx="30227" cy="21726"/>
            </a:xfrm>
            <a:custGeom>
              <a:avLst/>
              <a:gdLst>
                <a:gd name="T0" fmla="*/ 13 w 13"/>
                <a:gd name="T1" fmla="*/ 0 h 9"/>
                <a:gd name="T2" fmla="*/ 0 w 13"/>
                <a:gd name="T3" fmla="*/ 9 h 9"/>
                <a:gd name="T4" fmla="*/ 13 w 13"/>
                <a:gd name="T5" fmla="*/ 0 h 9"/>
                <a:gd name="T6" fmla="*/ 13 w 13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9" y="3"/>
                    <a:pt x="5" y="7"/>
                    <a:pt x="0" y="9"/>
                  </a:cubicBezTo>
                  <a:cubicBezTo>
                    <a:pt x="5" y="7"/>
                    <a:pt x="9" y="3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7E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8A1D0623-1208-FE44-83BB-E828D4773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717" y="3678671"/>
              <a:ext cx="108630" cy="75569"/>
            </a:xfrm>
            <a:custGeom>
              <a:avLst/>
              <a:gdLst>
                <a:gd name="T0" fmla="*/ 17 w 46"/>
                <a:gd name="T1" fmla="*/ 0 h 32"/>
                <a:gd name="T2" fmla="*/ 4 w 46"/>
                <a:gd name="T3" fmla="*/ 9 h 32"/>
                <a:gd name="T4" fmla="*/ 0 w 46"/>
                <a:gd name="T5" fmla="*/ 11 h 32"/>
                <a:gd name="T6" fmla="*/ 20 w 46"/>
                <a:gd name="T7" fmla="*/ 21 h 32"/>
                <a:gd name="T8" fmla="*/ 35 w 46"/>
                <a:gd name="T9" fmla="*/ 29 h 32"/>
                <a:gd name="T10" fmla="*/ 43 w 46"/>
                <a:gd name="T11" fmla="*/ 32 h 32"/>
                <a:gd name="T12" fmla="*/ 45 w 46"/>
                <a:gd name="T13" fmla="*/ 28 h 32"/>
                <a:gd name="T14" fmla="*/ 17 w 46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32">
                  <a:moveTo>
                    <a:pt x="17" y="0"/>
                  </a:moveTo>
                  <a:cubicBezTo>
                    <a:pt x="13" y="3"/>
                    <a:pt x="9" y="7"/>
                    <a:pt x="4" y="9"/>
                  </a:cubicBezTo>
                  <a:cubicBezTo>
                    <a:pt x="2" y="10"/>
                    <a:pt x="1" y="10"/>
                    <a:pt x="0" y="11"/>
                  </a:cubicBezTo>
                  <a:cubicBezTo>
                    <a:pt x="7" y="14"/>
                    <a:pt x="14" y="17"/>
                    <a:pt x="20" y="21"/>
                  </a:cubicBezTo>
                  <a:cubicBezTo>
                    <a:pt x="25" y="24"/>
                    <a:pt x="30" y="27"/>
                    <a:pt x="35" y="29"/>
                  </a:cubicBezTo>
                  <a:cubicBezTo>
                    <a:pt x="36" y="30"/>
                    <a:pt x="41" y="32"/>
                    <a:pt x="43" y="32"/>
                  </a:cubicBezTo>
                  <a:cubicBezTo>
                    <a:pt x="45" y="32"/>
                    <a:pt x="46" y="31"/>
                    <a:pt x="45" y="28"/>
                  </a:cubicBezTo>
                  <a:cubicBezTo>
                    <a:pt x="38" y="17"/>
                    <a:pt x="26" y="9"/>
                    <a:pt x="17" y="0"/>
                  </a:cubicBezTo>
                </a:path>
              </a:pathLst>
            </a:custGeom>
            <a:solidFill>
              <a:srgbClr val="3E6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7A04C047-8D37-604F-B1F1-954040563F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4178" y="3740071"/>
              <a:ext cx="200257" cy="89738"/>
            </a:xfrm>
            <a:custGeom>
              <a:avLst/>
              <a:gdLst>
                <a:gd name="T0" fmla="*/ 72 w 85"/>
                <a:gd name="T1" fmla="*/ 21 h 38"/>
                <a:gd name="T2" fmla="*/ 0 w 85"/>
                <a:gd name="T3" fmla="*/ 38 h 38"/>
                <a:gd name="T4" fmla="*/ 0 w 85"/>
                <a:gd name="T5" fmla="*/ 38 h 38"/>
                <a:gd name="T6" fmla="*/ 72 w 85"/>
                <a:gd name="T7" fmla="*/ 21 h 38"/>
                <a:gd name="T8" fmla="*/ 76 w 85"/>
                <a:gd name="T9" fmla="*/ 19 h 38"/>
                <a:gd name="T10" fmla="*/ 76 w 85"/>
                <a:gd name="T11" fmla="*/ 19 h 38"/>
                <a:gd name="T12" fmla="*/ 76 w 85"/>
                <a:gd name="T13" fmla="*/ 19 h 38"/>
                <a:gd name="T14" fmla="*/ 76 w 85"/>
                <a:gd name="T15" fmla="*/ 19 h 38"/>
                <a:gd name="T16" fmla="*/ 76 w 85"/>
                <a:gd name="T17" fmla="*/ 19 h 38"/>
                <a:gd name="T18" fmla="*/ 76 w 85"/>
                <a:gd name="T19" fmla="*/ 19 h 38"/>
                <a:gd name="T20" fmla="*/ 76 w 85"/>
                <a:gd name="T21" fmla="*/ 19 h 38"/>
                <a:gd name="T22" fmla="*/ 76 w 85"/>
                <a:gd name="T23" fmla="*/ 19 h 38"/>
                <a:gd name="T24" fmla="*/ 76 w 85"/>
                <a:gd name="T25" fmla="*/ 19 h 38"/>
                <a:gd name="T26" fmla="*/ 76 w 85"/>
                <a:gd name="T27" fmla="*/ 19 h 38"/>
                <a:gd name="T28" fmla="*/ 76 w 85"/>
                <a:gd name="T29" fmla="*/ 19 h 38"/>
                <a:gd name="T30" fmla="*/ 76 w 85"/>
                <a:gd name="T31" fmla="*/ 19 h 38"/>
                <a:gd name="T32" fmla="*/ 76 w 85"/>
                <a:gd name="T33" fmla="*/ 19 h 38"/>
                <a:gd name="T34" fmla="*/ 76 w 85"/>
                <a:gd name="T35" fmla="*/ 19 h 38"/>
                <a:gd name="T36" fmla="*/ 76 w 85"/>
                <a:gd name="T37" fmla="*/ 19 h 38"/>
                <a:gd name="T38" fmla="*/ 85 w 85"/>
                <a:gd name="T39" fmla="*/ 0 h 38"/>
                <a:gd name="T40" fmla="*/ 76 w 85"/>
                <a:gd name="T41" fmla="*/ 19 h 38"/>
                <a:gd name="T42" fmla="*/ 85 w 85"/>
                <a:gd name="T43" fmla="*/ 0 h 38"/>
                <a:gd name="T44" fmla="*/ 85 w 85"/>
                <a:gd name="T45" fmla="*/ 0 h 38"/>
                <a:gd name="T46" fmla="*/ 85 w 85"/>
                <a:gd name="T47" fmla="*/ 0 h 38"/>
                <a:gd name="T48" fmla="*/ 85 w 85"/>
                <a:gd name="T4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38">
                  <a:moveTo>
                    <a:pt x="72" y="21"/>
                  </a:moveTo>
                  <a:cubicBezTo>
                    <a:pt x="54" y="25"/>
                    <a:pt x="29" y="31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2" y="21"/>
                    <a:pt x="72" y="21"/>
                    <a:pt x="72" y="21"/>
                  </a:cubicBezTo>
                  <a:moveTo>
                    <a:pt x="76" y="19"/>
                  </a:move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6" y="19"/>
                  </a:cubicBezTo>
                  <a:moveTo>
                    <a:pt x="76" y="19"/>
                  </a:move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6" y="19"/>
                  </a:cubicBezTo>
                  <a:moveTo>
                    <a:pt x="76" y="19"/>
                  </a:move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6" y="19"/>
                  </a:cubicBezTo>
                  <a:moveTo>
                    <a:pt x="76" y="19"/>
                  </a:move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6" y="19"/>
                  </a:cubicBezTo>
                  <a:moveTo>
                    <a:pt x="76" y="19"/>
                  </a:move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6" y="19"/>
                  </a:cubicBezTo>
                  <a:moveTo>
                    <a:pt x="85" y="0"/>
                  </a:moveTo>
                  <a:cubicBezTo>
                    <a:pt x="84" y="9"/>
                    <a:pt x="81" y="16"/>
                    <a:pt x="76" y="19"/>
                  </a:cubicBezTo>
                  <a:cubicBezTo>
                    <a:pt x="81" y="16"/>
                    <a:pt x="84" y="9"/>
                    <a:pt x="85" y="0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solidFill>
              <a:srgbClr val="E7E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63">
              <a:extLst>
                <a:ext uri="{FF2B5EF4-FFF2-40B4-BE49-F238E27FC236}">
                  <a16:creationId xmlns:a16="http://schemas.microsoft.com/office/drawing/2014/main" id="{9D5D623A-FA69-FC4F-9026-26A728041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7729" y="3829808"/>
              <a:ext cx="26449" cy="7557"/>
            </a:xfrm>
            <a:custGeom>
              <a:avLst/>
              <a:gdLst>
                <a:gd name="T0" fmla="*/ 11 w 11"/>
                <a:gd name="T1" fmla="*/ 0 h 3"/>
                <a:gd name="T2" fmla="*/ 0 w 11"/>
                <a:gd name="T3" fmla="*/ 3 h 3"/>
                <a:gd name="T4" fmla="*/ 11 w 11"/>
                <a:gd name="T5" fmla="*/ 0 h 3"/>
                <a:gd name="T6" fmla="*/ 11 w 1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">
                  <a:moveTo>
                    <a:pt x="11" y="0"/>
                  </a:moveTo>
                  <a:cubicBezTo>
                    <a:pt x="7" y="1"/>
                    <a:pt x="3" y="2"/>
                    <a:pt x="0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2C0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64">
              <a:extLst>
                <a:ext uri="{FF2B5EF4-FFF2-40B4-BE49-F238E27FC236}">
                  <a16:creationId xmlns:a16="http://schemas.microsoft.com/office/drawing/2014/main" id="{18E483F8-8F16-B54F-94AB-F0A6B7E45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253" y="3676782"/>
              <a:ext cx="410904" cy="162472"/>
            </a:xfrm>
            <a:custGeom>
              <a:avLst/>
              <a:gdLst>
                <a:gd name="T0" fmla="*/ 141 w 174"/>
                <a:gd name="T1" fmla="*/ 0 h 69"/>
                <a:gd name="T2" fmla="*/ 128 w 174"/>
                <a:gd name="T3" fmla="*/ 37 h 69"/>
                <a:gd name="T4" fmla="*/ 121 w 174"/>
                <a:gd name="T5" fmla="*/ 40 h 69"/>
                <a:gd name="T6" fmla="*/ 104 w 174"/>
                <a:gd name="T7" fmla="*/ 33 h 69"/>
                <a:gd name="T8" fmla="*/ 99 w 174"/>
                <a:gd name="T9" fmla="*/ 50 h 69"/>
                <a:gd name="T10" fmla="*/ 97 w 174"/>
                <a:gd name="T11" fmla="*/ 50 h 69"/>
                <a:gd name="T12" fmla="*/ 60 w 174"/>
                <a:gd name="T13" fmla="*/ 30 h 69"/>
                <a:gd name="T14" fmla="*/ 84 w 174"/>
                <a:gd name="T15" fmla="*/ 61 h 69"/>
                <a:gd name="T16" fmla="*/ 82 w 174"/>
                <a:gd name="T17" fmla="*/ 63 h 69"/>
                <a:gd name="T18" fmla="*/ 81 w 174"/>
                <a:gd name="T19" fmla="*/ 63 h 69"/>
                <a:gd name="T20" fmla="*/ 44 w 174"/>
                <a:gd name="T21" fmla="*/ 48 h 69"/>
                <a:gd name="T22" fmla="*/ 5 w 174"/>
                <a:gd name="T23" fmla="*/ 15 h 69"/>
                <a:gd name="T24" fmla="*/ 4 w 174"/>
                <a:gd name="T25" fmla="*/ 14 h 69"/>
                <a:gd name="T26" fmla="*/ 0 w 174"/>
                <a:gd name="T27" fmla="*/ 16 h 69"/>
                <a:gd name="T28" fmla="*/ 0 w 174"/>
                <a:gd name="T29" fmla="*/ 16 h 69"/>
                <a:gd name="T30" fmla="*/ 69 w 174"/>
                <a:gd name="T31" fmla="*/ 69 h 69"/>
                <a:gd name="T32" fmla="*/ 76 w 174"/>
                <a:gd name="T33" fmla="*/ 68 h 69"/>
                <a:gd name="T34" fmla="*/ 76 w 174"/>
                <a:gd name="T35" fmla="*/ 68 h 69"/>
                <a:gd name="T36" fmla="*/ 87 w 174"/>
                <a:gd name="T37" fmla="*/ 65 h 69"/>
                <a:gd name="T38" fmla="*/ 159 w 174"/>
                <a:gd name="T39" fmla="*/ 48 h 69"/>
                <a:gd name="T40" fmla="*/ 159 w 174"/>
                <a:gd name="T41" fmla="*/ 48 h 69"/>
                <a:gd name="T42" fmla="*/ 163 w 174"/>
                <a:gd name="T43" fmla="*/ 46 h 69"/>
                <a:gd name="T44" fmla="*/ 163 w 174"/>
                <a:gd name="T45" fmla="*/ 46 h 69"/>
                <a:gd name="T46" fmla="*/ 163 w 174"/>
                <a:gd name="T47" fmla="*/ 46 h 69"/>
                <a:gd name="T48" fmla="*/ 163 w 174"/>
                <a:gd name="T49" fmla="*/ 46 h 69"/>
                <a:gd name="T50" fmla="*/ 163 w 174"/>
                <a:gd name="T51" fmla="*/ 46 h 69"/>
                <a:gd name="T52" fmla="*/ 163 w 174"/>
                <a:gd name="T53" fmla="*/ 46 h 69"/>
                <a:gd name="T54" fmla="*/ 163 w 174"/>
                <a:gd name="T55" fmla="*/ 46 h 69"/>
                <a:gd name="T56" fmla="*/ 163 w 174"/>
                <a:gd name="T57" fmla="*/ 46 h 69"/>
                <a:gd name="T58" fmla="*/ 163 w 174"/>
                <a:gd name="T59" fmla="*/ 46 h 69"/>
                <a:gd name="T60" fmla="*/ 163 w 174"/>
                <a:gd name="T61" fmla="*/ 46 h 69"/>
                <a:gd name="T62" fmla="*/ 163 w 174"/>
                <a:gd name="T63" fmla="*/ 46 h 69"/>
                <a:gd name="T64" fmla="*/ 172 w 174"/>
                <a:gd name="T65" fmla="*/ 27 h 69"/>
                <a:gd name="T66" fmla="*/ 172 w 174"/>
                <a:gd name="T67" fmla="*/ 27 h 69"/>
                <a:gd name="T68" fmla="*/ 172 w 174"/>
                <a:gd name="T69" fmla="*/ 27 h 69"/>
                <a:gd name="T70" fmla="*/ 174 w 174"/>
                <a:gd name="T71" fmla="*/ 13 h 69"/>
                <a:gd name="T72" fmla="*/ 169 w 174"/>
                <a:gd name="T73" fmla="*/ 20 h 69"/>
                <a:gd name="T74" fmla="*/ 158 w 174"/>
                <a:gd name="T75" fmla="*/ 34 h 69"/>
                <a:gd name="T76" fmla="*/ 153 w 174"/>
                <a:gd name="T77" fmla="*/ 36 h 69"/>
                <a:gd name="T78" fmla="*/ 141 w 174"/>
                <a:gd name="T7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4" h="69">
                  <a:moveTo>
                    <a:pt x="141" y="0"/>
                  </a:moveTo>
                  <a:cubicBezTo>
                    <a:pt x="134" y="12"/>
                    <a:pt x="138" y="27"/>
                    <a:pt x="128" y="37"/>
                  </a:cubicBezTo>
                  <a:cubicBezTo>
                    <a:pt x="126" y="39"/>
                    <a:pt x="123" y="40"/>
                    <a:pt x="121" y="40"/>
                  </a:cubicBezTo>
                  <a:cubicBezTo>
                    <a:pt x="115" y="40"/>
                    <a:pt x="109" y="36"/>
                    <a:pt x="104" y="33"/>
                  </a:cubicBezTo>
                  <a:cubicBezTo>
                    <a:pt x="106" y="40"/>
                    <a:pt x="109" y="50"/>
                    <a:pt x="99" y="50"/>
                  </a:cubicBezTo>
                  <a:cubicBezTo>
                    <a:pt x="99" y="50"/>
                    <a:pt x="98" y="50"/>
                    <a:pt x="97" y="50"/>
                  </a:cubicBezTo>
                  <a:cubicBezTo>
                    <a:pt x="83" y="48"/>
                    <a:pt x="73" y="36"/>
                    <a:pt x="60" y="30"/>
                  </a:cubicBezTo>
                  <a:cubicBezTo>
                    <a:pt x="69" y="40"/>
                    <a:pt x="83" y="47"/>
                    <a:pt x="84" y="61"/>
                  </a:cubicBezTo>
                  <a:cubicBezTo>
                    <a:pt x="84" y="62"/>
                    <a:pt x="83" y="63"/>
                    <a:pt x="82" y="63"/>
                  </a:cubicBezTo>
                  <a:cubicBezTo>
                    <a:pt x="82" y="63"/>
                    <a:pt x="81" y="63"/>
                    <a:pt x="81" y="63"/>
                  </a:cubicBezTo>
                  <a:cubicBezTo>
                    <a:pt x="68" y="63"/>
                    <a:pt x="55" y="55"/>
                    <a:pt x="44" y="48"/>
                  </a:cubicBezTo>
                  <a:cubicBezTo>
                    <a:pt x="29" y="39"/>
                    <a:pt x="16" y="29"/>
                    <a:pt x="5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2" y="15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36" y="69"/>
                    <a:pt x="69" y="69"/>
                  </a:cubicBezTo>
                  <a:cubicBezTo>
                    <a:pt x="71" y="69"/>
                    <a:pt x="73" y="69"/>
                    <a:pt x="76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9" y="67"/>
                    <a:pt x="83" y="66"/>
                    <a:pt x="87" y="65"/>
                  </a:cubicBezTo>
                  <a:cubicBezTo>
                    <a:pt x="116" y="58"/>
                    <a:pt x="141" y="52"/>
                    <a:pt x="159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61" y="47"/>
                    <a:pt x="162" y="47"/>
                    <a:pt x="163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8" y="43"/>
                    <a:pt x="171" y="36"/>
                    <a:pt x="172" y="27"/>
                  </a:cubicBezTo>
                  <a:cubicBezTo>
                    <a:pt x="172" y="27"/>
                    <a:pt x="172" y="27"/>
                    <a:pt x="172" y="27"/>
                  </a:cubicBezTo>
                  <a:cubicBezTo>
                    <a:pt x="172" y="27"/>
                    <a:pt x="172" y="27"/>
                    <a:pt x="172" y="27"/>
                  </a:cubicBezTo>
                  <a:cubicBezTo>
                    <a:pt x="173" y="23"/>
                    <a:pt x="174" y="18"/>
                    <a:pt x="174" y="13"/>
                  </a:cubicBezTo>
                  <a:cubicBezTo>
                    <a:pt x="172" y="15"/>
                    <a:pt x="171" y="18"/>
                    <a:pt x="169" y="20"/>
                  </a:cubicBezTo>
                  <a:cubicBezTo>
                    <a:pt x="165" y="24"/>
                    <a:pt x="162" y="30"/>
                    <a:pt x="158" y="34"/>
                  </a:cubicBezTo>
                  <a:cubicBezTo>
                    <a:pt x="156" y="35"/>
                    <a:pt x="155" y="36"/>
                    <a:pt x="153" y="36"/>
                  </a:cubicBezTo>
                  <a:cubicBezTo>
                    <a:pt x="145" y="36"/>
                    <a:pt x="142" y="11"/>
                    <a:pt x="14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64DB9E54-24A6-2B44-B60A-AE7DD790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854" y="3612549"/>
              <a:ext cx="132245" cy="139802"/>
            </a:xfrm>
            <a:custGeom>
              <a:avLst/>
              <a:gdLst>
                <a:gd name="T0" fmla="*/ 51 w 56"/>
                <a:gd name="T1" fmla="*/ 0 h 59"/>
                <a:gd name="T2" fmla="*/ 43 w 56"/>
                <a:gd name="T3" fmla="*/ 8 h 59"/>
                <a:gd name="T4" fmla="*/ 37 w 56"/>
                <a:gd name="T5" fmla="*/ 10 h 59"/>
                <a:gd name="T6" fmla="*/ 25 w 56"/>
                <a:gd name="T7" fmla="*/ 6 h 59"/>
                <a:gd name="T8" fmla="*/ 18 w 56"/>
                <a:gd name="T9" fmla="*/ 5 h 59"/>
                <a:gd name="T10" fmla="*/ 11 w 56"/>
                <a:gd name="T11" fmla="*/ 5 h 59"/>
                <a:gd name="T12" fmla="*/ 7 w 56"/>
                <a:gd name="T13" fmla="*/ 6 h 59"/>
                <a:gd name="T14" fmla="*/ 2 w 56"/>
                <a:gd name="T15" fmla="*/ 32 h 59"/>
                <a:gd name="T16" fmla="*/ 1 w 56"/>
                <a:gd name="T17" fmla="*/ 37 h 59"/>
                <a:gd name="T18" fmla="*/ 8 w 56"/>
                <a:gd name="T19" fmla="*/ 58 h 59"/>
                <a:gd name="T20" fmla="*/ 11 w 56"/>
                <a:gd name="T21" fmla="*/ 59 h 59"/>
                <a:gd name="T22" fmla="*/ 30 w 56"/>
                <a:gd name="T23" fmla="*/ 16 h 59"/>
                <a:gd name="T24" fmla="*/ 35 w 56"/>
                <a:gd name="T25" fmla="*/ 32 h 59"/>
                <a:gd name="T26" fmla="*/ 45 w 56"/>
                <a:gd name="T27" fmla="*/ 51 h 59"/>
                <a:gd name="T28" fmla="*/ 46 w 56"/>
                <a:gd name="T29" fmla="*/ 51 h 59"/>
                <a:gd name="T30" fmla="*/ 55 w 56"/>
                <a:gd name="T31" fmla="*/ 18 h 59"/>
                <a:gd name="T32" fmla="*/ 53 w 56"/>
                <a:gd name="T33" fmla="*/ 1 h 59"/>
                <a:gd name="T34" fmla="*/ 51 w 56"/>
                <a:gd name="T3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59">
                  <a:moveTo>
                    <a:pt x="51" y="0"/>
                  </a:moveTo>
                  <a:cubicBezTo>
                    <a:pt x="48" y="0"/>
                    <a:pt x="46" y="6"/>
                    <a:pt x="43" y="8"/>
                  </a:cubicBezTo>
                  <a:cubicBezTo>
                    <a:pt x="41" y="10"/>
                    <a:pt x="39" y="10"/>
                    <a:pt x="37" y="10"/>
                  </a:cubicBezTo>
                  <a:cubicBezTo>
                    <a:pt x="33" y="10"/>
                    <a:pt x="29" y="7"/>
                    <a:pt x="25" y="6"/>
                  </a:cubicBezTo>
                  <a:cubicBezTo>
                    <a:pt x="23" y="5"/>
                    <a:pt x="21" y="5"/>
                    <a:pt x="18" y="5"/>
                  </a:cubicBezTo>
                  <a:cubicBezTo>
                    <a:pt x="16" y="5"/>
                    <a:pt x="14" y="5"/>
                    <a:pt x="11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12"/>
                    <a:pt x="4" y="22"/>
                    <a:pt x="2" y="32"/>
                  </a:cubicBezTo>
                  <a:cubicBezTo>
                    <a:pt x="2" y="34"/>
                    <a:pt x="2" y="35"/>
                    <a:pt x="1" y="37"/>
                  </a:cubicBezTo>
                  <a:cubicBezTo>
                    <a:pt x="0" y="46"/>
                    <a:pt x="1" y="55"/>
                    <a:pt x="8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22" y="59"/>
                    <a:pt x="21" y="19"/>
                    <a:pt x="30" y="16"/>
                  </a:cubicBezTo>
                  <a:cubicBezTo>
                    <a:pt x="33" y="19"/>
                    <a:pt x="33" y="27"/>
                    <a:pt x="35" y="32"/>
                  </a:cubicBezTo>
                  <a:cubicBezTo>
                    <a:pt x="36" y="36"/>
                    <a:pt x="40" y="51"/>
                    <a:pt x="45" y="51"/>
                  </a:cubicBezTo>
                  <a:cubicBezTo>
                    <a:pt x="45" y="51"/>
                    <a:pt x="46" y="51"/>
                    <a:pt x="46" y="51"/>
                  </a:cubicBezTo>
                  <a:cubicBezTo>
                    <a:pt x="53" y="51"/>
                    <a:pt x="54" y="24"/>
                    <a:pt x="55" y="18"/>
                  </a:cubicBezTo>
                  <a:cubicBezTo>
                    <a:pt x="55" y="14"/>
                    <a:pt x="56" y="4"/>
                    <a:pt x="53" y="1"/>
                  </a:cubicBezTo>
                  <a:cubicBezTo>
                    <a:pt x="52" y="1"/>
                    <a:pt x="51" y="0"/>
                    <a:pt x="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6">
              <a:extLst>
                <a:ext uri="{FF2B5EF4-FFF2-40B4-BE49-F238E27FC236}">
                  <a16:creationId xmlns:a16="http://schemas.microsoft.com/office/drawing/2014/main" id="{2E2F328D-6049-1747-801B-F70E20599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743" y="3688117"/>
              <a:ext cx="2834" cy="12280"/>
            </a:xfrm>
            <a:custGeom>
              <a:avLst/>
              <a:gdLst>
                <a:gd name="T0" fmla="*/ 1 w 1"/>
                <a:gd name="T1" fmla="*/ 0 h 5"/>
                <a:gd name="T2" fmla="*/ 0 w 1"/>
                <a:gd name="T3" fmla="*/ 5 h 5"/>
                <a:gd name="T4" fmla="*/ 1 w 1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1" y="3"/>
                    <a:pt x="1" y="2"/>
                    <a:pt x="1" y="0"/>
                  </a:cubicBezTo>
                </a:path>
              </a:pathLst>
            </a:custGeom>
            <a:solidFill>
              <a:srgbClr val="3B6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8D5C8535-A2DD-8348-87EC-483C917C1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425" y="3709843"/>
              <a:ext cx="153026" cy="101073"/>
            </a:xfrm>
            <a:custGeom>
              <a:avLst/>
              <a:gdLst>
                <a:gd name="T0" fmla="*/ 30 w 65"/>
                <a:gd name="T1" fmla="*/ 0 h 43"/>
                <a:gd name="T2" fmla="*/ 30 w 65"/>
                <a:gd name="T3" fmla="*/ 0 h 43"/>
                <a:gd name="T4" fmla="*/ 24 w 65"/>
                <a:gd name="T5" fmla="*/ 8 h 43"/>
                <a:gd name="T6" fmla="*/ 21 w 65"/>
                <a:gd name="T7" fmla="*/ 7 h 43"/>
                <a:gd name="T8" fmla="*/ 10 w 65"/>
                <a:gd name="T9" fmla="*/ 1 h 43"/>
                <a:gd name="T10" fmla="*/ 7 w 65"/>
                <a:gd name="T11" fmla="*/ 2 h 43"/>
                <a:gd name="T12" fmla="*/ 0 w 65"/>
                <a:gd name="T13" fmla="*/ 5 h 43"/>
                <a:gd name="T14" fmla="*/ 20 w 65"/>
                <a:gd name="T15" fmla="*/ 18 h 43"/>
                <a:gd name="T16" fmla="*/ 35 w 65"/>
                <a:gd name="T17" fmla="*/ 28 h 43"/>
                <a:gd name="T18" fmla="*/ 62 w 65"/>
                <a:gd name="T19" fmla="*/ 43 h 43"/>
                <a:gd name="T20" fmla="*/ 65 w 65"/>
                <a:gd name="T21" fmla="*/ 42 h 43"/>
                <a:gd name="T22" fmla="*/ 51 w 65"/>
                <a:gd name="T23" fmla="*/ 29 h 43"/>
                <a:gd name="T24" fmla="*/ 40 w 65"/>
                <a:gd name="T25" fmla="*/ 10 h 43"/>
                <a:gd name="T26" fmla="*/ 41 w 65"/>
                <a:gd name="T27" fmla="*/ 10 h 43"/>
                <a:gd name="T28" fmla="*/ 47 w 65"/>
                <a:gd name="T29" fmla="*/ 12 h 43"/>
                <a:gd name="T30" fmla="*/ 53 w 65"/>
                <a:gd name="T31" fmla="*/ 15 h 43"/>
                <a:gd name="T32" fmla="*/ 54 w 65"/>
                <a:gd name="T33" fmla="*/ 15 h 43"/>
                <a:gd name="T34" fmla="*/ 30 w 65"/>
                <a:gd name="T3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4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6" y="2"/>
                    <a:pt x="28" y="8"/>
                    <a:pt x="24" y="8"/>
                  </a:cubicBezTo>
                  <a:cubicBezTo>
                    <a:pt x="23" y="8"/>
                    <a:pt x="22" y="7"/>
                    <a:pt x="21" y="7"/>
                  </a:cubicBezTo>
                  <a:cubicBezTo>
                    <a:pt x="17" y="6"/>
                    <a:pt x="15" y="1"/>
                    <a:pt x="10" y="1"/>
                  </a:cubicBezTo>
                  <a:cubicBezTo>
                    <a:pt x="9" y="1"/>
                    <a:pt x="8" y="1"/>
                    <a:pt x="7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" y="10"/>
                    <a:pt x="14" y="14"/>
                    <a:pt x="20" y="18"/>
                  </a:cubicBezTo>
                  <a:cubicBezTo>
                    <a:pt x="25" y="21"/>
                    <a:pt x="30" y="25"/>
                    <a:pt x="35" y="28"/>
                  </a:cubicBezTo>
                  <a:cubicBezTo>
                    <a:pt x="40" y="32"/>
                    <a:pt x="55" y="43"/>
                    <a:pt x="62" y="43"/>
                  </a:cubicBezTo>
                  <a:cubicBezTo>
                    <a:pt x="63" y="43"/>
                    <a:pt x="64" y="42"/>
                    <a:pt x="65" y="42"/>
                  </a:cubicBezTo>
                  <a:cubicBezTo>
                    <a:pt x="64" y="36"/>
                    <a:pt x="55" y="33"/>
                    <a:pt x="51" y="29"/>
                  </a:cubicBezTo>
                  <a:cubicBezTo>
                    <a:pt x="46" y="24"/>
                    <a:pt x="41" y="17"/>
                    <a:pt x="40" y="10"/>
                  </a:cubicBezTo>
                  <a:cubicBezTo>
                    <a:pt x="40" y="10"/>
                    <a:pt x="41" y="10"/>
                    <a:pt x="41" y="10"/>
                  </a:cubicBezTo>
                  <a:cubicBezTo>
                    <a:pt x="43" y="10"/>
                    <a:pt x="45" y="11"/>
                    <a:pt x="47" y="12"/>
                  </a:cubicBezTo>
                  <a:cubicBezTo>
                    <a:pt x="49" y="14"/>
                    <a:pt x="51" y="15"/>
                    <a:pt x="53" y="15"/>
                  </a:cubicBezTo>
                  <a:cubicBezTo>
                    <a:pt x="53" y="15"/>
                    <a:pt x="54" y="15"/>
                    <a:pt x="54" y="15"/>
                  </a:cubicBezTo>
                  <a:cubicBezTo>
                    <a:pt x="54" y="12"/>
                    <a:pt x="35" y="0"/>
                    <a:pt x="30" y="0"/>
                  </a:cubicBezTo>
                </a:path>
              </a:pathLst>
            </a:custGeom>
            <a:solidFill>
              <a:srgbClr val="427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CA02BF79-0C87-F549-B8E1-2F74570B5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562" y="3655056"/>
              <a:ext cx="56676" cy="87848"/>
            </a:xfrm>
            <a:custGeom>
              <a:avLst/>
              <a:gdLst>
                <a:gd name="T0" fmla="*/ 3 w 24"/>
                <a:gd name="T1" fmla="*/ 0 h 37"/>
                <a:gd name="T2" fmla="*/ 0 w 24"/>
                <a:gd name="T3" fmla="*/ 6 h 37"/>
                <a:gd name="T4" fmla="*/ 2 w 24"/>
                <a:gd name="T5" fmla="*/ 14 h 37"/>
                <a:gd name="T6" fmla="*/ 22 w 24"/>
                <a:gd name="T7" fmla="*/ 37 h 37"/>
                <a:gd name="T8" fmla="*/ 21 w 24"/>
                <a:gd name="T9" fmla="*/ 30 h 37"/>
                <a:gd name="T10" fmla="*/ 21 w 24"/>
                <a:gd name="T11" fmla="*/ 30 h 37"/>
                <a:gd name="T12" fmla="*/ 22 w 24"/>
                <a:gd name="T13" fmla="*/ 30 h 37"/>
                <a:gd name="T14" fmla="*/ 23 w 24"/>
                <a:gd name="T15" fmla="*/ 30 h 37"/>
                <a:gd name="T16" fmla="*/ 24 w 24"/>
                <a:gd name="T17" fmla="*/ 31 h 37"/>
                <a:gd name="T18" fmla="*/ 13 w 24"/>
                <a:gd name="T19" fmla="*/ 11 h 37"/>
                <a:gd name="T20" fmla="*/ 6 w 24"/>
                <a:gd name="T21" fmla="*/ 0 h 37"/>
                <a:gd name="T22" fmla="*/ 3 w 24"/>
                <a:gd name="T2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7">
                  <a:moveTo>
                    <a:pt x="3" y="0"/>
                  </a:moveTo>
                  <a:cubicBezTo>
                    <a:pt x="1" y="0"/>
                    <a:pt x="1" y="3"/>
                    <a:pt x="0" y="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7" y="21"/>
                    <a:pt x="14" y="32"/>
                    <a:pt x="22" y="37"/>
                  </a:cubicBezTo>
                  <a:cubicBezTo>
                    <a:pt x="22" y="35"/>
                    <a:pt x="21" y="33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2" y="30"/>
                    <a:pt x="22" y="30"/>
                  </a:cubicBezTo>
                  <a:cubicBezTo>
                    <a:pt x="22" y="30"/>
                    <a:pt x="22" y="30"/>
                    <a:pt x="23" y="30"/>
                  </a:cubicBezTo>
                  <a:cubicBezTo>
                    <a:pt x="23" y="30"/>
                    <a:pt x="24" y="30"/>
                    <a:pt x="24" y="31"/>
                  </a:cubicBezTo>
                  <a:cubicBezTo>
                    <a:pt x="21" y="24"/>
                    <a:pt x="16" y="17"/>
                    <a:pt x="13" y="11"/>
                  </a:cubicBezTo>
                  <a:cubicBezTo>
                    <a:pt x="11" y="8"/>
                    <a:pt x="9" y="2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69">
              <a:extLst>
                <a:ext uri="{FF2B5EF4-FFF2-40B4-BE49-F238E27FC236}">
                  <a16:creationId xmlns:a16="http://schemas.microsoft.com/office/drawing/2014/main" id="{F200B591-0CD1-9244-BFCD-D1CD125CE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825" y="3858147"/>
              <a:ext cx="634776" cy="668781"/>
            </a:xfrm>
            <a:custGeom>
              <a:avLst/>
              <a:gdLst>
                <a:gd name="T0" fmla="*/ 128 w 269"/>
                <a:gd name="T1" fmla="*/ 0 h 283"/>
                <a:gd name="T2" fmla="*/ 119 w 269"/>
                <a:gd name="T3" fmla="*/ 9 h 283"/>
                <a:gd name="T4" fmla="*/ 107 w 269"/>
                <a:gd name="T5" fmla="*/ 2 h 283"/>
                <a:gd name="T6" fmla="*/ 103 w 269"/>
                <a:gd name="T7" fmla="*/ 6 h 283"/>
                <a:gd name="T8" fmla="*/ 101 w 269"/>
                <a:gd name="T9" fmla="*/ 20 h 283"/>
                <a:gd name="T10" fmla="*/ 99 w 269"/>
                <a:gd name="T11" fmla="*/ 21 h 283"/>
                <a:gd name="T12" fmla="*/ 87 w 269"/>
                <a:gd name="T13" fmla="*/ 15 h 283"/>
                <a:gd name="T14" fmla="*/ 75 w 269"/>
                <a:gd name="T15" fmla="*/ 40 h 283"/>
                <a:gd name="T16" fmla="*/ 72 w 269"/>
                <a:gd name="T17" fmla="*/ 40 h 283"/>
                <a:gd name="T18" fmla="*/ 55 w 269"/>
                <a:gd name="T19" fmla="*/ 19 h 283"/>
                <a:gd name="T20" fmla="*/ 52 w 269"/>
                <a:gd name="T21" fmla="*/ 18 h 283"/>
                <a:gd name="T22" fmla="*/ 40 w 269"/>
                <a:gd name="T23" fmla="*/ 33 h 283"/>
                <a:gd name="T24" fmla="*/ 34 w 269"/>
                <a:gd name="T25" fmla="*/ 40 h 283"/>
                <a:gd name="T26" fmla="*/ 25 w 269"/>
                <a:gd name="T27" fmla="*/ 36 h 283"/>
                <a:gd name="T28" fmla="*/ 20 w 269"/>
                <a:gd name="T29" fmla="*/ 33 h 283"/>
                <a:gd name="T30" fmla="*/ 7 w 269"/>
                <a:gd name="T31" fmla="*/ 69 h 283"/>
                <a:gd name="T32" fmla="*/ 1 w 269"/>
                <a:gd name="T33" fmla="*/ 128 h 283"/>
                <a:gd name="T34" fmla="*/ 11 w 269"/>
                <a:gd name="T35" fmla="*/ 195 h 283"/>
                <a:gd name="T36" fmla="*/ 31 w 269"/>
                <a:gd name="T37" fmla="*/ 251 h 283"/>
                <a:gd name="T38" fmla="*/ 55 w 269"/>
                <a:gd name="T39" fmla="*/ 277 h 283"/>
                <a:gd name="T40" fmla="*/ 58 w 269"/>
                <a:gd name="T41" fmla="*/ 277 h 283"/>
                <a:gd name="T42" fmla="*/ 71 w 269"/>
                <a:gd name="T43" fmla="*/ 254 h 283"/>
                <a:gd name="T44" fmla="*/ 83 w 269"/>
                <a:gd name="T45" fmla="*/ 219 h 283"/>
                <a:gd name="T46" fmla="*/ 83 w 269"/>
                <a:gd name="T47" fmla="*/ 219 h 283"/>
                <a:gd name="T48" fmla="*/ 99 w 269"/>
                <a:gd name="T49" fmla="*/ 243 h 283"/>
                <a:gd name="T50" fmla="*/ 124 w 269"/>
                <a:gd name="T51" fmla="*/ 280 h 283"/>
                <a:gd name="T52" fmla="*/ 127 w 269"/>
                <a:gd name="T53" fmla="*/ 281 h 283"/>
                <a:gd name="T54" fmla="*/ 133 w 269"/>
                <a:gd name="T55" fmla="*/ 261 h 283"/>
                <a:gd name="T56" fmla="*/ 137 w 269"/>
                <a:gd name="T57" fmla="*/ 258 h 283"/>
                <a:gd name="T58" fmla="*/ 150 w 269"/>
                <a:gd name="T59" fmla="*/ 275 h 283"/>
                <a:gd name="T60" fmla="*/ 160 w 269"/>
                <a:gd name="T61" fmla="*/ 283 h 283"/>
                <a:gd name="T62" fmla="*/ 161 w 269"/>
                <a:gd name="T63" fmla="*/ 283 h 283"/>
                <a:gd name="T64" fmla="*/ 166 w 269"/>
                <a:gd name="T65" fmla="*/ 268 h 283"/>
                <a:gd name="T66" fmla="*/ 171 w 269"/>
                <a:gd name="T67" fmla="*/ 256 h 283"/>
                <a:gd name="T68" fmla="*/ 172 w 269"/>
                <a:gd name="T69" fmla="*/ 256 h 283"/>
                <a:gd name="T70" fmla="*/ 179 w 269"/>
                <a:gd name="T71" fmla="*/ 268 h 283"/>
                <a:gd name="T72" fmla="*/ 187 w 269"/>
                <a:gd name="T73" fmla="*/ 276 h 283"/>
                <a:gd name="T74" fmla="*/ 188 w 269"/>
                <a:gd name="T75" fmla="*/ 276 h 283"/>
                <a:gd name="T76" fmla="*/ 192 w 269"/>
                <a:gd name="T77" fmla="*/ 264 h 283"/>
                <a:gd name="T78" fmla="*/ 198 w 269"/>
                <a:gd name="T79" fmla="*/ 255 h 283"/>
                <a:gd name="T80" fmla="*/ 211 w 269"/>
                <a:gd name="T81" fmla="*/ 262 h 283"/>
                <a:gd name="T82" fmla="*/ 223 w 269"/>
                <a:gd name="T83" fmla="*/ 269 h 283"/>
                <a:gd name="T84" fmla="*/ 227 w 269"/>
                <a:gd name="T85" fmla="*/ 264 h 283"/>
                <a:gd name="T86" fmla="*/ 216 w 269"/>
                <a:gd name="T87" fmla="*/ 232 h 283"/>
                <a:gd name="T88" fmla="*/ 203 w 269"/>
                <a:gd name="T89" fmla="*/ 184 h 283"/>
                <a:gd name="T90" fmla="*/ 222 w 269"/>
                <a:gd name="T91" fmla="*/ 215 h 283"/>
                <a:gd name="T92" fmla="*/ 248 w 269"/>
                <a:gd name="T93" fmla="*/ 239 h 283"/>
                <a:gd name="T94" fmla="*/ 253 w 269"/>
                <a:gd name="T95" fmla="*/ 238 h 283"/>
                <a:gd name="T96" fmla="*/ 258 w 269"/>
                <a:gd name="T97" fmla="*/ 192 h 283"/>
                <a:gd name="T98" fmla="*/ 266 w 269"/>
                <a:gd name="T99" fmla="*/ 197 h 283"/>
                <a:gd name="T100" fmla="*/ 267 w 269"/>
                <a:gd name="T101" fmla="*/ 196 h 283"/>
                <a:gd name="T102" fmla="*/ 268 w 269"/>
                <a:gd name="T103" fmla="*/ 184 h 283"/>
                <a:gd name="T104" fmla="*/ 260 w 269"/>
                <a:gd name="T105" fmla="*/ 140 h 283"/>
                <a:gd name="T106" fmla="*/ 237 w 269"/>
                <a:gd name="T107" fmla="*/ 96 h 283"/>
                <a:gd name="T108" fmla="*/ 199 w 269"/>
                <a:gd name="T109" fmla="*/ 50 h 283"/>
                <a:gd name="T110" fmla="*/ 150 w 269"/>
                <a:gd name="T111" fmla="*/ 5 h 283"/>
                <a:gd name="T112" fmla="*/ 131 w 269"/>
                <a:gd name="T113" fmla="*/ 0 h 283"/>
                <a:gd name="T114" fmla="*/ 128 w 269"/>
                <a:gd name="T11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9" h="283">
                  <a:moveTo>
                    <a:pt x="128" y="0"/>
                  </a:moveTo>
                  <a:cubicBezTo>
                    <a:pt x="122" y="0"/>
                    <a:pt x="124" y="3"/>
                    <a:pt x="119" y="9"/>
                  </a:cubicBezTo>
                  <a:cubicBezTo>
                    <a:pt x="115" y="7"/>
                    <a:pt x="111" y="2"/>
                    <a:pt x="107" y="2"/>
                  </a:cubicBezTo>
                  <a:cubicBezTo>
                    <a:pt x="106" y="2"/>
                    <a:pt x="104" y="3"/>
                    <a:pt x="103" y="6"/>
                  </a:cubicBezTo>
                  <a:cubicBezTo>
                    <a:pt x="101" y="9"/>
                    <a:pt x="104" y="18"/>
                    <a:pt x="101" y="20"/>
                  </a:cubicBezTo>
                  <a:cubicBezTo>
                    <a:pt x="100" y="21"/>
                    <a:pt x="99" y="21"/>
                    <a:pt x="99" y="21"/>
                  </a:cubicBezTo>
                  <a:cubicBezTo>
                    <a:pt x="95" y="21"/>
                    <a:pt x="90" y="16"/>
                    <a:pt x="87" y="15"/>
                  </a:cubicBezTo>
                  <a:cubicBezTo>
                    <a:pt x="84" y="20"/>
                    <a:pt x="85" y="40"/>
                    <a:pt x="75" y="40"/>
                  </a:cubicBezTo>
                  <a:cubicBezTo>
                    <a:pt x="74" y="40"/>
                    <a:pt x="73" y="40"/>
                    <a:pt x="72" y="40"/>
                  </a:cubicBezTo>
                  <a:cubicBezTo>
                    <a:pt x="64" y="37"/>
                    <a:pt x="64" y="22"/>
                    <a:pt x="55" y="19"/>
                  </a:cubicBezTo>
                  <a:cubicBezTo>
                    <a:pt x="54" y="18"/>
                    <a:pt x="53" y="18"/>
                    <a:pt x="52" y="18"/>
                  </a:cubicBezTo>
                  <a:cubicBezTo>
                    <a:pt x="45" y="18"/>
                    <a:pt x="43" y="27"/>
                    <a:pt x="40" y="33"/>
                  </a:cubicBezTo>
                  <a:cubicBezTo>
                    <a:pt x="38" y="38"/>
                    <a:pt x="36" y="40"/>
                    <a:pt x="34" y="40"/>
                  </a:cubicBezTo>
                  <a:cubicBezTo>
                    <a:pt x="32" y="40"/>
                    <a:pt x="29" y="38"/>
                    <a:pt x="25" y="36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8" y="45"/>
                    <a:pt x="11" y="57"/>
                    <a:pt x="7" y="69"/>
                  </a:cubicBezTo>
                  <a:cubicBezTo>
                    <a:pt x="2" y="88"/>
                    <a:pt x="0" y="109"/>
                    <a:pt x="1" y="128"/>
                  </a:cubicBezTo>
                  <a:cubicBezTo>
                    <a:pt x="2" y="151"/>
                    <a:pt x="6" y="173"/>
                    <a:pt x="11" y="195"/>
                  </a:cubicBezTo>
                  <a:cubicBezTo>
                    <a:pt x="16" y="215"/>
                    <a:pt x="23" y="232"/>
                    <a:pt x="31" y="251"/>
                  </a:cubicBezTo>
                  <a:cubicBezTo>
                    <a:pt x="36" y="261"/>
                    <a:pt x="43" y="274"/>
                    <a:pt x="55" y="277"/>
                  </a:cubicBezTo>
                  <a:cubicBezTo>
                    <a:pt x="56" y="277"/>
                    <a:pt x="57" y="277"/>
                    <a:pt x="58" y="277"/>
                  </a:cubicBezTo>
                  <a:cubicBezTo>
                    <a:pt x="68" y="277"/>
                    <a:pt x="70" y="262"/>
                    <a:pt x="71" y="254"/>
                  </a:cubicBezTo>
                  <a:cubicBezTo>
                    <a:pt x="72" y="248"/>
                    <a:pt x="72" y="219"/>
                    <a:pt x="83" y="219"/>
                  </a:cubicBezTo>
                  <a:cubicBezTo>
                    <a:pt x="83" y="219"/>
                    <a:pt x="83" y="219"/>
                    <a:pt x="83" y="219"/>
                  </a:cubicBezTo>
                  <a:cubicBezTo>
                    <a:pt x="90" y="219"/>
                    <a:pt x="97" y="238"/>
                    <a:pt x="99" y="243"/>
                  </a:cubicBezTo>
                  <a:cubicBezTo>
                    <a:pt x="104" y="253"/>
                    <a:pt x="113" y="277"/>
                    <a:pt x="124" y="280"/>
                  </a:cubicBezTo>
                  <a:cubicBezTo>
                    <a:pt x="125" y="281"/>
                    <a:pt x="127" y="281"/>
                    <a:pt x="127" y="281"/>
                  </a:cubicBezTo>
                  <a:cubicBezTo>
                    <a:pt x="136" y="281"/>
                    <a:pt x="129" y="266"/>
                    <a:pt x="133" y="261"/>
                  </a:cubicBezTo>
                  <a:cubicBezTo>
                    <a:pt x="134" y="259"/>
                    <a:pt x="136" y="258"/>
                    <a:pt x="137" y="258"/>
                  </a:cubicBezTo>
                  <a:cubicBezTo>
                    <a:pt x="142" y="258"/>
                    <a:pt x="148" y="271"/>
                    <a:pt x="150" y="275"/>
                  </a:cubicBezTo>
                  <a:cubicBezTo>
                    <a:pt x="152" y="277"/>
                    <a:pt x="156" y="283"/>
                    <a:pt x="160" y="283"/>
                  </a:cubicBezTo>
                  <a:cubicBezTo>
                    <a:pt x="160" y="283"/>
                    <a:pt x="161" y="283"/>
                    <a:pt x="161" y="283"/>
                  </a:cubicBezTo>
                  <a:cubicBezTo>
                    <a:pt x="165" y="282"/>
                    <a:pt x="165" y="272"/>
                    <a:pt x="166" y="268"/>
                  </a:cubicBezTo>
                  <a:cubicBezTo>
                    <a:pt x="166" y="264"/>
                    <a:pt x="167" y="256"/>
                    <a:pt x="171" y="256"/>
                  </a:cubicBezTo>
                  <a:cubicBezTo>
                    <a:pt x="172" y="256"/>
                    <a:pt x="172" y="256"/>
                    <a:pt x="172" y="256"/>
                  </a:cubicBezTo>
                  <a:cubicBezTo>
                    <a:pt x="175" y="257"/>
                    <a:pt x="177" y="266"/>
                    <a:pt x="179" y="268"/>
                  </a:cubicBezTo>
                  <a:cubicBezTo>
                    <a:pt x="180" y="271"/>
                    <a:pt x="184" y="276"/>
                    <a:pt x="187" y="276"/>
                  </a:cubicBezTo>
                  <a:cubicBezTo>
                    <a:pt x="187" y="276"/>
                    <a:pt x="188" y="276"/>
                    <a:pt x="188" y="276"/>
                  </a:cubicBezTo>
                  <a:cubicBezTo>
                    <a:pt x="194" y="275"/>
                    <a:pt x="191" y="268"/>
                    <a:pt x="192" y="264"/>
                  </a:cubicBezTo>
                  <a:cubicBezTo>
                    <a:pt x="193" y="257"/>
                    <a:pt x="195" y="255"/>
                    <a:pt x="198" y="255"/>
                  </a:cubicBezTo>
                  <a:cubicBezTo>
                    <a:pt x="202" y="255"/>
                    <a:pt x="206" y="258"/>
                    <a:pt x="211" y="262"/>
                  </a:cubicBezTo>
                  <a:cubicBezTo>
                    <a:pt x="215" y="265"/>
                    <a:pt x="220" y="269"/>
                    <a:pt x="223" y="269"/>
                  </a:cubicBezTo>
                  <a:cubicBezTo>
                    <a:pt x="225" y="269"/>
                    <a:pt x="227" y="268"/>
                    <a:pt x="227" y="264"/>
                  </a:cubicBezTo>
                  <a:cubicBezTo>
                    <a:pt x="230" y="256"/>
                    <a:pt x="220" y="239"/>
                    <a:pt x="216" y="232"/>
                  </a:cubicBezTo>
                  <a:cubicBezTo>
                    <a:pt x="211" y="223"/>
                    <a:pt x="195" y="194"/>
                    <a:pt x="203" y="184"/>
                  </a:cubicBezTo>
                  <a:cubicBezTo>
                    <a:pt x="211" y="189"/>
                    <a:pt x="218" y="206"/>
                    <a:pt x="222" y="215"/>
                  </a:cubicBezTo>
                  <a:cubicBezTo>
                    <a:pt x="226" y="222"/>
                    <a:pt x="237" y="239"/>
                    <a:pt x="248" y="239"/>
                  </a:cubicBezTo>
                  <a:cubicBezTo>
                    <a:pt x="250" y="239"/>
                    <a:pt x="252" y="239"/>
                    <a:pt x="253" y="238"/>
                  </a:cubicBezTo>
                  <a:cubicBezTo>
                    <a:pt x="269" y="230"/>
                    <a:pt x="254" y="204"/>
                    <a:pt x="258" y="192"/>
                  </a:cubicBezTo>
                  <a:cubicBezTo>
                    <a:pt x="261" y="193"/>
                    <a:pt x="264" y="197"/>
                    <a:pt x="266" y="197"/>
                  </a:cubicBezTo>
                  <a:cubicBezTo>
                    <a:pt x="267" y="197"/>
                    <a:pt x="267" y="197"/>
                    <a:pt x="267" y="196"/>
                  </a:cubicBezTo>
                  <a:cubicBezTo>
                    <a:pt x="269" y="195"/>
                    <a:pt x="268" y="186"/>
                    <a:pt x="268" y="184"/>
                  </a:cubicBezTo>
                  <a:cubicBezTo>
                    <a:pt x="269" y="169"/>
                    <a:pt x="265" y="154"/>
                    <a:pt x="260" y="140"/>
                  </a:cubicBezTo>
                  <a:cubicBezTo>
                    <a:pt x="253" y="124"/>
                    <a:pt x="247" y="110"/>
                    <a:pt x="237" y="96"/>
                  </a:cubicBezTo>
                  <a:cubicBezTo>
                    <a:pt x="225" y="80"/>
                    <a:pt x="211" y="65"/>
                    <a:pt x="199" y="50"/>
                  </a:cubicBezTo>
                  <a:cubicBezTo>
                    <a:pt x="185" y="33"/>
                    <a:pt x="173" y="12"/>
                    <a:pt x="150" y="5"/>
                  </a:cubicBezTo>
                  <a:cubicBezTo>
                    <a:pt x="144" y="3"/>
                    <a:pt x="137" y="0"/>
                    <a:pt x="131" y="0"/>
                  </a:cubicBezTo>
                  <a:cubicBezTo>
                    <a:pt x="130" y="0"/>
                    <a:pt x="129" y="0"/>
                    <a:pt x="12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F1652D73-2945-7743-A633-3C2AA9792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574" y="5665179"/>
              <a:ext cx="245598" cy="141691"/>
            </a:xfrm>
            <a:custGeom>
              <a:avLst/>
              <a:gdLst>
                <a:gd name="T0" fmla="*/ 101 w 104"/>
                <a:gd name="T1" fmla="*/ 11 h 60"/>
                <a:gd name="T2" fmla="*/ 60 w 104"/>
                <a:gd name="T3" fmla="*/ 6 h 60"/>
                <a:gd name="T4" fmla="*/ 29 w 104"/>
                <a:gd name="T5" fmla="*/ 7 h 60"/>
                <a:gd name="T6" fmla="*/ 0 w 104"/>
                <a:gd name="T7" fmla="*/ 21 h 60"/>
                <a:gd name="T8" fmla="*/ 6 w 104"/>
                <a:gd name="T9" fmla="*/ 37 h 60"/>
                <a:gd name="T10" fmla="*/ 20 w 104"/>
                <a:gd name="T11" fmla="*/ 59 h 60"/>
                <a:gd name="T12" fmla="*/ 74 w 104"/>
                <a:gd name="T13" fmla="*/ 36 h 60"/>
                <a:gd name="T14" fmla="*/ 101 w 104"/>
                <a:gd name="T15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60">
                  <a:moveTo>
                    <a:pt x="101" y="11"/>
                  </a:moveTo>
                  <a:cubicBezTo>
                    <a:pt x="95" y="0"/>
                    <a:pt x="86" y="1"/>
                    <a:pt x="60" y="6"/>
                  </a:cubicBezTo>
                  <a:cubicBezTo>
                    <a:pt x="50" y="7"/>
                    <a:pt x="29" y="7"/>
                    <a:pt x="29" y="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13" y="60"/>
                    <a:pt x="20" y="59"/>
                  </a:cubicBezTo>
                  <a:cubicBezTo>
                    <a:pt x="30" y="57"/>
                    <a:pt x="53" y="47"/>
                    <a:pt x="74" y="36"/>
                  </a:cubicBezTo>
                  <a:cubicBezTo>
                    <a:pt x="102" y="21"/>
                    <a:pt x="104" y="16"/>
                    <a:pt x="101" y="11"/>
                  </a:cubicBezTo>
                  <a:close/>
                </a:path>
              </a:pathLst>
            </a:custGeom>
            <a:solidFill>
              <a:srgbClr val="42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63F73B5F-6AFF-2743-9C69-EB0CF118B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367" y="4881155"/>
              <a:ext cx="647055" cy="850146"/>
            </a:xfrm>
            <a:custGeom>
              <a:avLst/>
              <a:gdLst>
                <a:gd name="T0" fmla="*/ 163 w 274"/>
                <a:gd name="T1" fmla="*/ 17 h 360"/>
                <a:gd name="T2" fmla="*/ 274 w 274"/>
                <a:gd name="T3" fmla="*/ 339 h 360"/>
                <a:gd name="T4" fmla="*/ 240 w 274"/>
                <a:gd name="T5" fmla="*/ 360 h 360"/>
                <a:gd name="T6" fmla="*/ 53 w 274"/>
                <a:gd name="T7" fmla="*/ 110 h 360"/>
                <a:gd name="T8" fmla="*/ 163 w 274"/>
                <a:gd name="T9" fmla="*/ 1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360">
                  <a:moveTo>
                    <a:pt x="163" y="17"/>
                  </a:moveTo>
                  <a:cubicBezTo>
                    <a:pt x="262" y="173"/>
                    <a:pt x="274" y="339"/>
                    <a:pt x="274" y="339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240" y="360"/>
                    <a:pt x="126" y="147"/>
                    <a:pt x="53" y="110"/>
                  </a:cubicBezTo>
                  <a:cubicBezTo>
                    <a:pt x="0" y="84"/>
                    <a:pt x="130" y="0"/>
                    <a:pt x="163" y="1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890C0C5F-F588-8546-9D1A-8801C82B4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2778" y="3195033"/>
              <a:ext cx="103907" cy="256933"/>
            </a:xfrm>
            <a:custGeom>
              <a:avLst/>
              <a:gdLst>
                <a:gd name="T0" fmla="*/ 44 w 44"/>
                <a:gd name="T1" fmla="*/ 74 h 109"/>
                <a:gd name="T2" fmla="*/ 25 w 44"/>
                <a:gd name="T3" fmla="*/ 109 h 109"/>
                <a:gd name="T4" fmla="*/ 0 w 44"/>
                <a:gd name="T5" fmla="*/ 72 h 109"/>
                <a:gd name="T6" fmla="*/ 23 w 44"/>
                <a:gd name="T7" fmla="*/ 0 h 109"/>
                <a:gd name="T8" fmla="*/ 44 w 44"/>
                <a:gd name="T9" fmla="*/ 7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09">
                  <a:moveTo>
                    <a:pt x="44" y="74"/>
                  </a:moveTo>
                  <a:cubicBezTo>
                    <a:pt x="44" y="95"/>
                    <a:pt x="39" y="109"/>
                    <a:pt x="25" y="109"/>
                  </a:cubicBezTo>
                  <a:cubicBezTo>
                    <a:pt x="12" y="109"/>
                    <a:pt x="0" y="93"/>
                    <a:pt x="0" y="72"/>
                  </a:cubicBezTo>
                  <a:cubicBezTo>
                    <a:pt x="0" y="51"/>
                    <a:pt x="9" y="0"/>
                    <a:pt x="23" y="0"/>
                  </a:cubicBezTo>
                  <a:cubicBezTo>
                    <a:pt x="36" y="0"/>
                    <a:pt x="44" y="54"/>
                    <a:pt x="44" y="74"/>
                  </a:cubicBezTo>
                  <a:close/>
                </a:path>
              </a:pathLst>
            </a:custGeom>
            <a:solidFill>
              <a:srgbClr val="062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56F89671-13C5-2D49-99E4-9A5D3E751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387" y="4576048"/>
              <a:ext cx="634776" cy="613994"/>
            </a:xfrm>
            <a:custGeom>
              <a:avLst/>
              <a:gdLst>
                <a:gd name="T0" fmla="*/ 255 w 269"/>
                <a:gd name="T1" fmla="*/ 116 h 260"/>
                <a:gd name="T2" fmla="*/ 140 w 269"/>
                <a:gd name="T3" fmla="*/ 260 h 260"/>
                <a:gd name="T4" fmla="*/ 15 w 269"/>
                <a:gd name="T5" fmla="*/ 116 h 260"/>
                <a:gd name="T6" fmla="*/ 136 w 269"/>
                <a:gd name="T7" fmla="*/ 0 h 260"/>
                <a:gd name="T8" fmla="*/ 255 w 269"/>
                <a:gd name="T9" fmla="*/ 11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260">
                  <a:moveTo>
                    <a:pt x="255" y="116"/>
                  </a:moveTo>
                  <a:cubicBezTo>
                    <a:pt x="269" y="200"/>
                    <a:pt x="211" y="260"/>
                    <a:pt x="140" y="260"/>
                  </a:cubicBezTo>
                  <a:cubicBezTo>
                    <a:pt x="70" y="260"/>
                    <a:pt x="0" y="207"/>
                    <a:pt x="15" y="116"/>
                  </a:cubicBezTo>
                  <a:cubicBezTo>
                    <a:pt x="26" y="54"/>
                    <a:pt x="65" y="0"/>
                    <a:pt x="136" y="0"/>
                  </a:cubicBezTo>
                  <a:cubicBezTo>
                    <a:pt x="206" y="0"/>
                    <a:pt x="245" y="54"/>
                    <a:pt x="255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8D53AE8E-4C03-E646-B2DE-F05F937C6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347" y="4933109"/>
              <a:ext cx="219149" cy="203090"/>
            </a:xfrm>
            <a:custGeom>
              <a:avLst/>
              <a:gdLst>
                <a:gd name="T0" fmla="*/ 4 w 93"/>
                <a:gd name="T1" fmla="*/ 79 h 86"/>
                <a:gd name="T2" fmla="*/ 44 w 93"/>
                <a:gd name="T3" fmla="*/ 67 h 86"/>
                <a:gd name="T4" fmla="*/ 72 w 93"/>
                <a:gd name="T5" fmla="*/ 54 h 86"/>
                <a:gd name="T6" fmla="*/ 93 w 93"/>
                <a:gd name="T7" fmla="*/ 30 h 86"/>
                <a:gd name="T8" fmla="*/ 82 w 93"/>
                <a:gd name="T9" fmla="*/ 18 h 86"/>
                <a:gd name="T10" fmla="*/ 61 w 93"/>
                <a:gd name="T11" fmla="*/ 3 h 86"/>
                <a:gd name="T12" fmla="*/ 20 w 93"/>
                <a:gd name="T13" fmla="*/ 45 h 86"/>
                <a:gd name="T14" fmla="*/ 4 w 93"/>
                <a:gd name="T15" fmla="*/ 7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86">
                  <a:moveTo>
                    <a:pt x="4" y="79"/>
                  </a:moveTo>
                  <a:cubicBezTo>
                    <a:pt x="14" y="86"/>
                    <a:pt x="22" y="81"/>
                    <a:pt x="44" y="67"/>
                  </a:cubicBezTo>
                  <a:cubicBezTo>
                    <a:pt x="53" y="62"/>
                    <a:pt x="72" y="54"/>
                    <a:pt x="72" y="54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67" y="0"/>
                    <a:pt x="61" y="3"/>
                  </a:cubicBezTo>
                  <a:cubicBezTo>
                    <a:pt x="52" y="9"/>
                    <a:pt x="35" y="27"/>
                    <a:pt x="20" y="45"/>
                  </a:cubicBezTo>
                  <a:cubicBezTo>
                    <a:pt x="0" y="70"/>
                    <a:pt x="0" y="75"/>
                    <a:pt x="4" y="79"/>
                  </a:cubicBezTo>
                  <a:close/>
                </a:path>
              </a:pathLst>
            </a:custGeom>
            <a:solidFill>
              <a:srgbClr val="42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A5CB3714-DB94-0445-8D38-176267B55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373" y="4939721"/>
              <a:ext cx="818974" cy="579044"/>
            </a:xfrm>
            <a:custGeom>
              <a:avLst/>
              <a:gdLst>
                <a:gd name="T0" fmla="*/ 347 w 347"/>
                <a:gd name="T1" fmla="*/ 83 h 245"/>
                <a:gd name="T2" fmla="*/ 144 w 347"/>
                <a:gd name="T3" fmla="*/ 207 h 245"/>
                <a:gd name="T4" fmla="*/ 0 w 347"/>
                <a:gd name="T5" fmla="*/ 54 h 245"/>
                <a:gd name="T6" fmla="*/ 28 w 347"/>
                <a:gd name="T7" fmla="*/ 27 h 245"/>
                <a:gd name="T8" fmla="*/ 143 w 347"/>
                <a:gd name="T9" fmla="*/ 98 h 245"/>
                <a:gd name="T10" fmla="*/ 187 w 347"/>
                <a:gd name="T11" fmla="*/ 0 h 245"/>
                <a:gd name="T12" fmla="*/ 347 w 347"/>
                <a:gd name="T13" fmla="*/ 8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245">
                  <a:moveTo>
                    <a:pt x="347" y="83"/>
                  </a:moveTo>
                  <a:cubicBezTo>
                    <a:pt x="347" y="83"/>
                    <a:pt x="220" y="245"/>
                    <a:pt x="144" y="207"/>
                  </a:cubicBezTo>
                  <a:cubicBezTo>
                    <a:pt x="69" y="170"/>
                    <a:pt x="0" y="54"/>
                    <a:pt x="0" y="54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77" y="75"/>
                    <a:pt x="143" y="98"/>
                  </a:cubicBezTo>
                  <a:cubicBezTo>
                    <a:pt x="187" y="0"/>
                    <a:pt x="187" y="0"/>
                    <a:pt x="187" y="0"/>
                  </a:cubicBezTo>
                  <a:lnTo>
                    <a:pt x="347" y="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77">
              <a:extLst>
                <a:ext uri="{FF2B5EF4-FFF2-40B4-BE49-F238E27FC236}">
                  <a16:creationId xmlns:a16="http://schemas.microsoft.com/office/drawing/2014/main" id="{5BCF00CF-4560-494B-969F-D5D727AC2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169" y="4037622"/>
              <a:ext cx="596991" cy="812362"/>
            </a:xfrm>
            <a:custGeom>
              <a:avLst/>
              <a:gdLst>
                <a:gd name="T0" fmla="*/ 253 w 253"/>
                <a:gd name="T1" fmla="*/ 314 h 344"/>
                <a:gd name="T2" fmla="*/ 227 w 253"/>
                <a:gd name="T3" fmla="*/ 76 h 344"/>
                <a:gd name="T4" fmla="*/ 185 w 253"/>
                <a:gd name="T5" fmla="*/ 0 h 344"/>
                <a:gd name="T6" fmla="*/ 70 w 253"/>
                <a:gd name="T7" fmla="*/ 9 h 344"/>
                <a:gd name="T8" fmla="*/ 13 w 253"/>
                <a:gd name="T9" fmla="*/ 67 h 344"/>
                <a:gd name="T10" fmla="*/ 16 w 253"/>
                <a:gd name="T11" fmla="*/ 224 h 344"/>
                <a:gd name="T12" fmla="*/ 0 w 253"/>
                <a:gd name="T13" fmla="*/ 329 h 344"/>
                <a:gd name="T14" fmla="*/ 6 w 253"/>
                <a:gd name="T15" fmla="*/ 344 h 344"/>
                <a:gd name="T16" fmla="*/ 246 w 253"/>
                <a:gd name="T17" fmla="*/ 344 h 344"/>
                <a:gd name="T18" fmla="*/ 253 w 253"/>
                <a:gd name="T19" fmla="*/ 31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44">
                  <a:moveTo>
                    <a:pt x="253" y="314"/>
                  </a:moveTo>
                  <a:cubicBezTo>
                    <a:pt x="253" y="286"/>
                    <a:pt x="238" y="141"/>
                    <a:pt x="227" y="76"/>
                  </a:cubicBezTo>
                  <a:cubicBezTo>
                    <a:pt x="216" y="10"/>
                    <a:pt x="185" y="0"/>
                    <a:pt x="185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33" y="7"/>
                    <a:pt x="13" y="67"/>
                  </a:cubicBezTo>
                  <a:cubicBezTo>
                    <a:pt x="1" y="103"/>
                    <a:pt x="17" y="167"/>
                    <a:pt x="16" y="224"/>
                  </a:cubicBezTo>
                  <a:cubicBezTo>
                    <a:pt x="16" y="277"/>
                    <a:pt x="0" y="325"/>
                    <a:pt x="0" y="329"/>
                  </a:cubicBezTo>
                  <a:cubicBezTo>
                    <a:pt x="0" y="339"/>
                    <a:pt x="6" y="344"/>
                    <a:pt x="6" y="344"/>
                  </a:cubicBezTo>
                  <a:cubicBezTo>
                    <a:pt x="246" y="344"/>
                    <a:pt x="246" y="344"/>
                    <a:pt x="246" y="344"/>
                  </a:cubicBezTo>
                  <a:cubicBezTo>
                    <a:pt x="246" y="344"/>
                    <a:pt x="253" y="342"/>
                    <a:pt x="253" y="31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F5797323-CA84-3B4E-8607-5006B076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457" y="4018730"/>
              <a:ext cx="61399" cy="135079"/>
            </a:xfrm>
            <a:custGeom>
              <a:avLst/>
              <a:gdLst>
                <a:gd name="T0" fmla="*/ 26 w 26"/>
                <a:gd name="T1" fmla="*/ 3 h 57"/>
                <a:gd name="T2" fmla="*/ 1 w 26"/>
                <a:gd name="T3" fmla="*/ 0 h 57"/>
                <a:gd name="T4" fmla="*/ 3 w 26"/>
                <a:gd name="T5" fmla="*/ 9 h 57"/>
                <a:gd name="T6" fmla="*/ 23 w 26"/>
                <a:gd name="T7" fmla="*/ 57 h 57"/>
                <a:gd name="T8" fmla="*/ 26 w 26"/>
                <a:gd name="T9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7">
                  <a:moveTo>
                    <a:pt x="26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3"/>
                    <a:pt x="3" y="9"/>
                  </a:cubicBezTo>
                  <a:cubicBezTo>
                    <a:pt x="6" y="16"/>
                    <a:pt x="23" y="57"/>
                    <a:pt x="23" y="57"/>
                  </a:cubicBezTo>
                  <a:lnTo>
                    <a:pt x="26" y="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C1956DBE-B827-AE45-883C-BBFD5529D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519" y="3898765"/>
              <a:ext cx="344781" cy="255044"/>
            </a:xfrm>
            <a:custGeom>
              <a:avLst/>
              <a:gdLst>
                <a:gd name="T0" fmla="*/ 33 w 146"/>
                <a:gd name="T1" fmla="*/ 0 h 108"/>
                <a:gd name="T2" fmla="*/ 135 w 146"/>
                <a:gd name="T3" fmla="*/ 0 h 108"/>
                <a:gd name="T4" fmla="*/ 126 w 146"/>
                <a:gd name="T5" fmla="*/ 60 h 108"/>
                <a:gd name="T6" fmla="*/ 146 w 146"/>
                <a:gd name="T7" fmla="*/ 108 h 108"/>
                <a:gd name="T8" fmla="*/ 33 w 146"/>
                <a:gd name="T9" fmla="*/ 68 h 108"/>
                <a:gd name="T10" fmla="*/ 33 w 146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08">
                  <a:moveTo>
                    <a:pt x="33" y="0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15" y="32"/>
                    <a:pt x="126" y="60"/>
                  </a:cubicBezTo>
                  <a:cubicBezTo>
                    <a:pt x="128" y="65"/>
                    <a:pt x="146" y="108"/>
                    <a:pt x="146" y="108"/>
                  </a:cubicBezTo>
                  <a:cubicBezTo>
                    <a:pt x="146" y="108"/>
                    <a:pt x="0" y="94"/>
                    <a:pt x="33" y="68"/>
                  </a:cubicBezTo>
                  <a:cubicBezTo>
                    <a:pt x="66" y="41"/>
                    <a:pt x="33" y="0"/>
                    <a:pt x="33" y="0"/>
                  </a:cubicBezTo>
                </a:path>
              </a:pathLst>
            </a:custGeom>
            <a:solidFill>
              <a:srgbClr val="F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3D72CC5F-2D66-4446-8DB9-5F4E1663A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7734" y="3898765"/>
              <a:ext cx="33061" cy="105796"/>
            </a:xfrm>
            <a:custGeom>
              <a:avLst/>
              <a:gdLst>
                <a:gd name="T0" fmla="*/ 14 w 14"/>
                <a:gd name="T1" fmla="*/ 0 h 45"/>
                <a:gd name="T2" fmla="*/ 2 w 14"/>
                <a:gd name="T3" fmla="*/ 45 h 45"/>
                <a:gd name="T4" fmla="*/ 2 w 14"/>
                <a:gd name="T5" fmla="*/ 45 h 45"/>
                <a:gd name="T6" fmla="*/ 14 w 14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5">
                  <a:moveTo>
                    <a:pt x="14" y="0"/>
                  </a:moveTo>
                  <a:cubicBezTo>
                    <a:pt x="14" y="0"/>
                    <a:pt x="0" y="22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0" y="22"/>
                    <a:pt x="14" y="0"/>
                    <a:pt x="14" y="0"/>
                  </a:cubicBezTo>
                </a:path>
              </a:pathLst>
            </a:custGeom>
            <a:solidFill>
              <a:srgbClr val="D6C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7C93E4A6-23FC-D444-81A0-6E9ADBE5B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764" y="3898765"/>
              <a:ext cx="187032" cy="105796"/>
            </a:xfrm>
            <a:custGeom>
              <a:avLst/>
              <a:gdLst>
                <a:gd name="T0" fmla="*/ 79 w 79"/>
                <a:gd name="T1" fmla="*/ 0 h 45"/>
                <a:gd name="T2" fmla="*/ 23 w 79"/>
                <a:gd name="T3" fmla="*/ 0 h 45"/>
                <a:gd name="T4" fmla="*/ 6 w 79"/>
                <a:gd name="T5" fmla="*/ 26 h 45"/>
                <a:gd name="T6" fmla="*/ 67 w 79"/>
                <a:gd name="T7" fmla="*/ 45 h 45"/>
                <a:gd name="T8" fmla="*/ 79 w 79"/>
                <a:gd name="T9" fmla="*/ 0 h 45"/>
                <a:gd name="T10" fmla="*/ 79 w 79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45">
                  <a:moveTo>
                    <a:pt x="79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5" y="11"/>
                    <a:pt x="0" y="17"/>
                    <a:pt x="6" y="26"/>
                  </a:cubicBezTo>
                  <a:cubicBezTo>
                    <a:pt x="15" y="37"/>
                    <a:pt x="54" y="45"/>
                    <a:pt x="67" y="45"/>
                  </a:cubicBezTo>
                  <a:cubicBezTo>
                    <a:pt x="65" y="22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</a:path>
              </a:pathLst>
            </a:custGeom>
            <a:solidFill>
              <a:srgbClr val="D09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7DF01681-D3CD-2747-AE17-76CA3D338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2108" y="3058065"/>
              <a:ext cx="837866" cy="927604"/>
            </a:xfrm>
            <a:custGeom>
              <a:avLst/>
              <a:gdLst>
                <a:gd name="T0" fmla="*/ 314 w 355"/>
                <a:gd name="T1" fmla="*/ 205 h 393"/>
                <a:gd name="T2" fmla="*/ 191 w 355"/>
                <a:gd name="T3" fmla="*/ 393 h 393"/>
                <a:gd name="T4" fmla="*/ 0 w 355"/>
                <a:gd name="T5" fmla="*/ 217 h 393"/>
                <a:gd name="T6" fmla="*/ 163 w 355"/>
                <a:gd name="T7" fmla="*/ 0 h 393"/>
                <a:gd name="T8" fmla="*/ 314 w 355"/>
                <a:gd name="T9" fmla="*/ 20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5" h="393">
                  <a:moveTo>
                    <a:pt x="314" y="205"/>
                  </a:moveTo>
                  <a:cubicBezTo>
                    <a:pt x="355" y="242"/>
                    <a:pt x="300" y="393"/>
                    <a:pt x="191" y="393"/>
                  </a:cubicBezTo>
                  <a:cubicBezTo>
                    <a:pt x="89" y="393"/>
                    <a:pt x="0" y="337"/>
                    <a:pt x="0" y="217"/>
                  </a:cubicBezTo>
                  <a:cubicBezTo>
                    <a:pt x="0" y="97"/>
                    <a:pt x="51" y="0"/>
                    <a:pt x="163" y="0"/>
                  </a:cubicBezTo>
                  <a:cubicBezTo>
                    <a:pt x="274" y="0"/>
                    <a:pt x="330" y="97"/>
                    <a:pt x="314" y="205"/>
                  </a:cubicBezTo>
                  <a:close/>
                </a:path>
              </a:pathLst>
            </a:custGeom>
            <a:solidFill>
              <a:srgbClr val="F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2AB4AAF2-14DF-1641-8225-A5F0B8B93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6364" y="3574765"/>
              <a:ext cx="68012" cy="23615"/>
            </a:xfrm>
            <a:custGeom>
              <a:avLst/>
              <a:gdLst>
                <a:gd name="T0" fmla="*/ 0 w 29"/>
                <a:gd name="T1" fmla="*/ 10 h 10"/>
                <a:gd name="T2" fmla="*/ 14 w 29"/>
                <a:gd name="T3" fmla="*/ 0 h 10"/>
                <a:gd name="T4" fmla="*/ 29 w 29"/>
                <a:gd name="T5" fmla="*/ 10 h 10"/>
                <a:gd name="T6" fmla="*/ 14 w 29"/>
                <a:gd name="T7" fmla="*/ 6 h 10"/>
                <a:gd name="T8" fmla="*/ 0 w 29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9" y="5"/>
                    <a:pt x="29" y="10"/>
                  </a:cubicBezTo>
                  <a:cubicBezTo>
                    <a:pt x="29" y="10"/>
                    <a:pt x="24" y="6"/>
                    <a:pt x="14" y="6"/>
                  </a:cubicBezTo>
                  <a:cubicBezTo>
                    <a:pt x="4" y="6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C9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D843BE51-ABBB-E349-BDAE-84F5574B0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9017" y="2954158"/>
              <a:ext cx="1048513" cy="920991"/>
            </a:xfrm>
            <a:custGeom>
              <a:avLst/>
              <a:gdLst>
                <a:gd name="T0" fmla="*/ 313 w 444"/>
                <a:gd name="T1" fmla="*/ 15 h 390"/>
                <a:gd name="T2" fmla="*/ 68 w 444"/>
                <a:gd name="T3" fmla="*/ 126 h 390"/>
                <a:gd name="T4" fmla="*/ 139 w 444"/>
                <a:gd name="T5" fmla="*/ 390 h 390"/>
                <a:gd name="T6" fmla="*/ 144 w 444"/>
                <a:gd name="T7" fmla="*/ 317 h 390"/>
                <a:gd name="T8" fmla="*/ 174 w 444"/>
                <a:gd name="T9" fmla="*/ 296 h 390"/>
                <a:gd name="T10" fmla="*/ 179 w 444"/>
                <a:gd name="T11" fmla="*/ 230 h 390"/>
                <a:gd name="T12" fmla="*/ 141 w 444"/>
                <a:gd name="T13" fmla="*/ 149 h 390"/>
                <a:gd name="T14" fmla="*/ 385 w 444"/>
                <a:gd name="T15" fmla="*/ 148 h 390"/>
                <a:gd name="T16" fmla="*/ 313 w 444"/>
                <a:gd name="T17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4" h="390">
                  <a:moveTo>
                    <a:pt x="313" y="15"/>
                  </a:moveTo>
                  <a:cubicBezTo>
                    <a:pt x="196" y="0"/>
                    <a:pt x="0" y="45"/>
                    <a:pt x="68" y="126"/>
                  </a:cubicBezTo>
                  <a:cubicBezTo>
                    <a:pt x="0" y="168"/>
                    <a:pt x="62" y="353"/>
                    <a:pt x="139" y="390"/>
                  </a:cubicBezTo>
                  <a:cubicBezTo>
                    <a:pt x="136" y="362"/>
                    <a:pt x="144" y="317"/>
                    <a:pt x="144" y="317"/>
                  </a:cubicBezTo>
                  <a:cubicBezTo>
                    <a:pt x="144" y="317"/>
                    <a:pt x="129" y="261"/>
                    <a:pt x="174" y="296"/>
                  </a:cubicBezTo>
                  <a:cubicBezTo>
                    <a:pt x="213" y="274"/>
                    <a:pt x="192" y="259"/>
                    <a:pt x="179" y="230"/>
                  </a:cubicBezTo>
                  <a:cubicBezTo>
                    <a:pt x="181" y="187"/>
                    <a:pt x="187" y="180"/>
                    <a:pt x="141" y="149"/>
                  </a:cubicBezTo>
                  <a:cubicBezTo>
                    <a:pt x="222" y="183"/>
                    <a:pt x="364" y="166"/>
                    <a:pt x="385" y="148"/>
                  </a:cubicBezTo>
                  <a:cubicBezTo>
                    <a:pt x="422" y="117"/>
                    <a:pt x="444" y="31"/>
                    <a:pt x="313" y="15"/>
                  </a:cubicBezTo>
                  <a:close/>
                </a:path>
              </a:pathLst>
            </a:custGeom>
            <a:solidFill>
              <a:srgbClr val="062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6527BD3A-F320-634C-B230-59A1A5B36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6562" y="3657890"/>
              <a:ext cx="309831" cy="219149"/>
            </a:xfrm>
            <a:custGeom>
              <a:avLst/>
              <a:gdLst>
                <a:gd name="T0" fmla="*/ 112 w 131"/>
                <a:gd name="T1" fmla="*/ 76 h 93"/>
                <a:gd name="T2" fmla="*/ 70 w 131"/>
                <a:gd name="T3" fmla="*/ 1 h 93"/>
                <a:gd name="T4" fmla="*/ 11 w 131"/>
                <a:gd name="T5" fmla="*/ 78 h 93"/>
                <a:gd name="T6" fmla="*/ 66 w 131"/>
                <a:gd name="T7" fmla="*/ 69 h 93"/>
                <a:gd name="T8" fmla="*/ 112 w 131"/>
                <a:gd name="T9" fmla="*/ 7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3">
                  <a:moveTo>
                    <a:pt x="112" y="76"/>
                  </a:moveTo>
                  <a:cubicBezTo>
                    <a:pt x="131" y="37"/>
                    <a:pt x="102" y="1"/>
                    <a:pt x="70" y="1"/>
                  </a:cubicBezTo>
                  <a:cubicBezTo>
                    <a:pt x="21" y="0"/>
                    <a:pt x="0" y="56"/>
                    <a:pt x="11" y="78"/>
                  </a:cubicBezTo>
                  <a:cubicBezTo>
                    <a:pt x="17" y="90"/>
                    <a:pt x="42" y="69"/>
                    <a:pt x="66" y="69"/>
                  </a:cubicBezTo>
                  <a:cubicBezTo>
                    <a:pt x="85" y="69"/>
                    <a:pt x="104" y="93"/>
                    <a:pt x="112" y="76"/>
                  </a:cubicBezTo>
                  <a:close/>
                </a:path>
              </a:pathLst>
            </a:custGeom>
            <a:solidFill>
              <a:srgbClr val="4F10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FF3833E8-2128-2A4E-9ADD-CC6568EB6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685" y="3742905"/>
              <a:ext cx="174752" cy="108630"/>
            </a:xfrm>
            <a:custGeom>
              <a:avLst/>
              <a:gdLst>
                <a:gd name="T0" fmla="*/ 44 w 74"/>
                <a:gd name="T1" fmla="*/ 1 h 46"/>
                <a:gd name="T2" fmla="*/ 0 w 74"/>
                <a:gd name="T3" fmla="*/ 43 h 46"/>
                <a:gd name="T4" fmla="*/ 38 w 74"/>
                <a:gd name="T5" fmla="*/ 33 h 46"/>
                <a:gd name="T6" fmla="*/ 73 w 74"/>
                <a:gd name="T7" fmla="*/ 46 h 46"/>
                <a:gd name="T8" fmla="*/ 44 w 74"/>
                <a:gd name="T9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46">
                  <a:moveTo>
                    <a:pt x="44" y="1"/>
                  </a:moveTo>
                  <a:cubicBezTo>
                    <a:pt x="20" y="2"/>
                    <a:pt x="2" y="20"/>
                    <a:pt x="0" y="43"/>
                  </a:cubicBezTo>
                  <a:cubicBezTo>
                    <a:pt x="10" y="40"/>
                    <a:pt x="24" y="33"/>
                    <a:pt x="38" y="33"/>
                  </a:cubicBezTo>
                  <a:cubicBezTo>
                    <a:pt x="51" y="33"/>
                    <a:pt x="63" y="44"/>
                    <a:pt x="73" y="46"/>
                  </a:cubicBezTo>
                  <a:cubicBezTo>
                    <a:pt x="74" y="26"/>
                    <a:pt x="63" y="0"/>
                    <a:pt x="44" y="1"/>
                  </a:cubicBezTo>
                  <a:close/>
                </a:path>
              </a:pathLst>
            </a:custGeom>
            <a:solidFill>
              <a:srgbClr val="8B1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87">
              <a:extLst>
                <a:ext uri="{FF2B5EF4-FFF2-40B4-BE49-F238E27FC236}">
                  <a16:creationId xmlns:a16="http://schemas.microsoft.com/office/drawing/2014/main" id="{E24E3C7C-B799-D34B-BB2B-26E75AE25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621" y="3829808"/>
              <a:ext cx="460023" cy="418461"/>
            </a:xfrm>
            <a:custGeom>
              <a:avLst/>
              <a:gdLst>
                <a:gd name="T0" fmla="*/ 195 w 195"/>
                <a:gd name="T1" fmla="*/ 110 h 177"/>
                <a:gd name="T2" fmla="*/ 182 w 195"/>
                <a:gd name="T3" fmla="*/ 106 h 177"/>
                <a:gd name="T4" fmla="*/ 170 w 195"/>
                <a:gd name="T5" fmla="*/ 102 h 177"/>
                <a:gd name="T6" fmla="*/ 154 w 195"/>
                <a:gd name="T7" fmla="*/ 95 h 177"/>
                <a:gd name="T8" fmla="*/ 144 w 195"/>
                <a:gd name="T9" fmla="*/ 90 h 177"/>
                <a:gd name="T10" fmla="*/ 135 w 195"/>
                <a:gd name="T11" fmla="*/ 85 h 177"/>
                <a:gd name="T12" fmla="*/ 115 w 195"/>
                <a:gd name="T13" fmla="*/ 72 h 177"/>
                <a:gd name="T14" fmla="*/ 104 w 195"/>
                <a:gd name="T15" fmla="*/ 64 h 177"/>
                <a:gd name="T16" fmla="*/ 94 w 195"/>
                <a:gd name="T17" fmla="*/ 56 h 177"/>
                <a:gd name="T18" fmla="*/ 56 w 195"/>
                <a:gd name="T19" fmla="*/ 26 h 177"/>
                <a:gd name="T20" fmla="*/ 29 w 195"/>
                <a:gd name="T21" fmla="*/ 81 h 177"/>
                <a:gd name="T22" fmla="*/ 52 w 195"/>
                <a:gd name="T23" fmla="*/ 104 h 177"/>
                <a:gd name="T24" fmla="*/ 64 w 195"/>
                <a:gd name="T25" fmla="*/ 114 h 177"/>
                <a:gd name="T26" fmla="*/ 76 w 195"/>
                <a:gd name="T27" fmla="*/ 124 h 177"/>
                <a:gd name="T28" fmla="*/ 100 w 195"/>
                <a:gd name="T29" fmla="*/ 141 h 177"/>
                <a:gd name="T30" fmla="*/ 111 w 195"/>
                <a:gd name="T31" fmla="*/ 149 h 177"/>
                <a:gd name="T32" fmla="*/ 123 w 195"/>
                <a:gd name="T33" fmla="*/ 155 h 177"/>
                <a:gd name="T34" fmla="*/ 143 w 195"/>
                <a:gd name="T35" fmla="*/ 166 h 177"/>
                <a:gd name="T36" fmla="*/ 161 w 195"/>
                <a:gd name="T37" fmla="*/ 173 h 177"/>
                <a:gd name="T38" fmla="*/ 173 w 195"/>
                <a:gd name="T39" fmla="*/ 177 h 177"/>
                <a:gd name="T40" fmla="*/ 195 w 195"/>
                <a:gd name="T41" fmla="*/ 11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5" h="177">
                  <a:moveTo>
                    <a:pt x="195" y="110"/>
                  </a:moveTo>
                  <a:cubicBezTo>
                    <a:pt x="195" y="110"/>
                    <a:pt x="190" y="109"/>
                    <a:pt x="182" y="106"/>
                  </a:cubicBezTo>
                  <a:cubicBezTo>
                    <a:pt x="178" y="105"/>
                    <a:pt x="175" y="104"/>
                    <a:pt x="170" y="102"/>
                  </a:cubicBezTo>
                  <a:cubicBezTo>
                    <a:pt x="165" y="100"/>
                    <a:pt x="159" y="98"/>
                    <a:pt x="154" y="95"/>
                  </a:cubicBezTo>
                  <a:cubicBezTo>
                    <a:pt x="151" y="94"/>
                    <a:pt x="148" y="92"/>
                    <a:pt x="144" y="90"/>
                  </a:cubicBezTo>
                  <a:cubicBezTo>
                    <a:pt x="141" y="89"/>
                    <a:pt x="138" y="87"/>
                    <a:pt x="135" y="85"/>
                  </a:cubicBezTo>
                  <a:cubicBezTo>
                    <a:pt x="128" y="81"/>
                    <a:pt x="122" y="77"/>
                    <a:pt x="115" y="72"/>
                  </a:cubicBezTo>
                  <a:cubicBezTo>
                    <a:pt x="111" y="70"/>
                    <a:pt x="108" y="67"/>
                    <a:pt x="104" y="64"/>
                  </a:cubicBezTo>
                  <a:cubicBezTo>
                    <a:pt x="101" y="62"/>
                    <a:pt x="97" y="59"/>
                    <a:pt x="94" y="56"/>
                  </a:cubicBezTo>
                  <a:cubicBezTo>
                    <a:pt x="87" y="50"/>
                    <a:pt x="63" y="32"/>
                    <a:pt x="56" y="26"/>
                  </a:cubicBezTo>
                  <a:cubicBezTo>
                    <a:pt x="30" y="0"/>
                    <a:pt x="0" y="50"/>
                    <a:pt x="29" y="81"/>
                  </a:cubicBezTo>
                  <a:cubicBezTo>
                    <a:pt x="37" y="89"/>
                    <a:pt x="44" y="96"/>
                    <a:pt x="52" y="104"/>
                  </a:cubicBezTo>
                  <a:cubicBezTo>
                    <a:pt x="56" y="107"/>
                    <a:pt x="60" y="111"/>
                    <a:pt x="64" y="114"/>
                  </a:cubicBezTo>
                  <a:cubicBezTo>
                    <a:pt x="67" y="118"/>
                    <a:pt x="72" y="121"/>
                    <a:pt x="76" y="124"/>
                  </a:cubicBezTo>
                  <a:cubicBezTo>
                    <a:pt x="84" y="130"/>
                    <a:pt x="92" y="136"/>
                    <a:pt x="100" y="141"/>
                  </a:cubicBezTo>
                  <a:cubicBezTo>
                    <a:pt x="103" y="144"/>
                    <a:pt x="107" y="147"/>
                    <a:pt x="111" y="149"/>
                  </a:cubicBezTo>
                  <a:cubicBezTo>
                    <a:pt x="115" y="151"/>
                    <a:pt x="119" y="153"/>
                    <a:pt x="123" y="155"/>
                  </a:cubicBezTo>
                  <a:cubicBezTo>
                    <a:pt x="130" y="159"/>
                    <a:pt x="137" y="163"/>
                    <a:pt x="143" y="166"/>
                  </a:cubicBezTo>
                  <a:cubicBezTo>
                    <a:pt x="150" y="168"/>
                    <a:pt x="156" y="171"/>
                    <a:pt x="161" y="173"/>
                  </a:cubicBezTo>
                  <a:cubicBezTo>
                    <a:pt x="169" y="176"/>
                    <a:pt x="173" y="177"/>
                    <a:pt x="173" y="177"/>
                  </a:cubicBezTo>
                  <a:lnTo>
                    <a:pt x="195" y="110"/>
                  </a:lnTo>
                  <a:close/>
                </a:path>
              </a:pathLst>
            </a:custGeom>
            <a:solidFill>
              <a:srgbClr val="F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93701DB2-99AB-DA41-A268-EAA9B07AC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437" y="3688117"/>
              <a:ext cx="379732" cy="418461"/>
            </a:xfrm>
            <a:custGeom>
              <a:avLst/>
              <a:gdLst>
                <a:gd name="T0" fmla="*/ 32 w 161"/>
                <a:gd name="T1" fmla="*/ 0 h 177"/>
                <a:gd name="T2" fmla="*/ 136 w 161"/>
                <a:gd name="T3" fmla="*/ 116 h 177"/>
                <a:gd name="T4" fmla="*/ 77 w 161"/>
                <a:gd name="T5" fmla="*/ 148 h 177"/>
                <a:gd name="T6" fmla="*/ 0 w 161"/>
                <a:gd name="T7" fmla="*/ 5 h 177"/>
                <a:gd name="T8" fmla="*/ 32 w 161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77">
                  <a:moveTo>
                    <a:pt x="32" y="0"/>
                  </a:moveTo>
                  <a:cubicBezTo>
                    <a:pt x="32" y="0"/>
                    <a:pt x="43" y="35"/>
                    <a:pt x="136" y="116"/>
                  </a:cubicBezTo>
                  <a:cubicBezTo>
                    <a:pt x="161" y="143"/>
                    <a:pt x="108" y="177"/>
                    <a:pt x="77" y="148"/>
                  </a:cubicBezTo>
                  <a:cubicBezTo>
                    <a:pt x="16" y="93"/>
                    <a:pt x="0" y="5"/>
                    <a:pt x="0" y="5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F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CD93FEEE-D00E-F445-A04E-F5D33B2AE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606" y="3714566"/>
              <a:ext cx="665003" cy="620606"/>
            </a:xfrm>
            <a:custGeom>
              <a:avLst/>
              <a:gdLst>
                <a:gd name="T0" fmla="*/ 0 w 282"/>
                <a:gd name="T1" fmla="*/ 25 h 263"/>
                <a:gd name="T2" fmla="*/ 199 w 282"/>
                <a:gd name="T3" fmla="*/ 248 h 263"/>
                <a:gd name="T4" fmla="*/ 239 w 282"/>
                <a:gd name="T5" fmla="*/ 164 h 263"/>
                <a:gd name="T6" fmla="*/ 31 w 282"/>
                <a:gd name="T7" fmla="*/ 0 h 263"/>
                <a:gd name="T8" fmla="*/ 0 w 282"/>
                <a:gd name="T9" fmla="*/ 2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63">
                  <a:moveTo>
                    <a:pt x="0" y="25"/>
                  </a:moveTo>
                  <a:cubicBezTo>
                    <a:pt x="0" y="25"/>
                    <a:pt x="53" y="195"/>
                    <a:pt x="199" y="248"/>
                  </a:cubicBezTo>
                  <a:cubicBezTo>
                    <a:pt x="241" y="263"/>
                    <a:pt x="282" y="196"/>
                    <a:pt x="239" y="164"/>
                  </a:cubicBezTo>
                  <a:cubicBezTo>
                    <a:pt x="217" y="147"/>
                    <a:pt x="167" y="157"/>
                    <a:pt x="31" y="0"/>
                  </a:cubicBezTo>
                  <a:cubicBezTo>
                    <a:pt x="4" y="1"/>
                    <a:pt x="0" y="25"/>
                    <a:pt x="0" y="2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9D2219FD-913E-8247-B380-3BD63E9AF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930" y="3442520"/>
              <a:ext cx="157749" cy="257878"/>
            </a:xfrm>
            <a:custGeom>
              <a:avLst/>
              <a:gdLst>
                <a:gd name="T0" fmla="*/ 50 w 67"/>
                <a:gd name="T1" fmla="*/ 104 h 109"/>
                <a:gd name="T2" fmla="*/ 66 w 67"/>
                <a:gd name="T3" fmla="*/ 49 h 109"/>
                <a:gd name="T4" fmla="*/ 51 w 67"/>
                <a:gd name="T5" fmla="*/ 49 h 109"/>
                <a:gd name="T6" fmla="*/ 45 w 67"/>
                <a:gd name="T7" fmla="*/ 58 h 109"/>
                <a:gd name="T8" fmla="*/ 39 w 67"/>
                <a:gd name="T9" fmla="*/ 8 h 109"/>
                <a:gd name="T10" fmla="*/ 0 w 67"/>
                <a:gd name="T11" fmla="*/ 37 h 109"/>
                <a:gd name="T12" fmla="*/ 18 w 67"/>
                <a:gd name="T13" fmla="*/ 109 h 109"/>
                <a:gd name="T14" fmla="*/ 50 w 67"/>
                <a:gd name="T15" fmla="*/ 10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09">
                  <a:moveTo>
                    <a:pt x="50" y="104"/>
                  </a:moveTo>
                  <a:cubicBezTo>
                    <a:pt x="50" y="104"/>
                    <a:pt x="65" y="86"/>
                    <a:pt x="66" y="49"/>
                  </a:cubicBezTo>
                  <a:cubicBezTo>
                    <a:pt x="67" y="39"/>
                    <a:pt x="51" y="33"/>
                    <a:pt x="51" y="49"/>
                  </a:cubicBezTo>
                  <a:cubicBezTo>
                    <a:pt x="51" y="57"/>
                    <a:pt x="46" y="62"/>
                    <a:pt x="45" y="58"/>
                  </a:cubicBezTo>
                  <a:cubicBezTo>
                    <a:pt x="43" y="29"/>
                    <a:pt x="49" y="17"/>
                    <a:pt x="39" y="8"/>
                  </a:cubicBezTo>
                  <a:cubicBezTo>
                    <a:pt x="29" y="0"/>
                    <a:pt x="0" y="13"/>
                    <a:pt x="0" y="37"/>
                  </a:cubicBezTo>
                  <a:cubicBezTo>
                    <a:pt x="1" y="60"/>
                    <a:pt x="18" y="109"/>
                    <a:pt x="18" y="109"/>
                  </a:cubicBezTo>
                  <a:lnTo>
                    <a:pt x="50" y="104"/>
                  </a:lnTo>
                  <a:close/>
                </a:path>
              </a:pathLst>
            </a:custGeom>
            <a:solidFill>
              <a:srgbClr val="F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7EE7EE15-2B4A-8F4C-A217-5D3E71208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075" y="4004561"/>
              <a:ext cx="337225" cy="182309"/>
            </a:xfrm>
            <a:custGeom>
              <a:avLst/>
              <a:gdLst>
                <a:gd name="T0" fmla="*/ 250 w 357"/>
                <a:gd name="T1" fmla="*/ 160 h 193"/>
                <a:gd name="T2" fmla="*/ 200 w 357"/>
                <a:gd name="T3" fmla="*/ 160 h 193"/>
                <a:gd name="T4" fmla="*/ 0 w 357"/>
                <a:gd name="T5" fmla="*/ 73 h 193"/>
                <a:gd name="T6" fmla="*/ 110 w 357"/>
                <a:gd name="T7" fmla="*/ 0 h 193"/>
                <a:gd name="T8" fmla="*/ 357 w 357"/>
                <a:gd name="T9" fmla="*/ 158 h 193"/>
                <a:gd name="T10" fmla="*/ 265 w 357"/>
                <a:gd name="T11" fmla="*/ 193 h 193"/>
                <a:gd name="T12" fmla="*/ 250 w 357"/>
                <a:gd name="T13" fmla="*/ 16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193">
                  <a:moveTo>
                    <a:pt x="250" y="160"/>
                  </a:moveTo>
                  <a:lnTo>
                    <a:pt x="200" y="160"/>
                  </a:lnTo>
                  <a:lnTo>
                    <a:pt x="0" y="73"/>
                  </a:lnTo>
                  <a:lnTo>
                    <a:pt x="110" y="0"/>
                  </a:lnTo>
                  <a:lnTo>
                    <a:pt x="357" y="158"/>
                  </a:lnTo>
                  <a:lnTo>
                    <a:pt x="265" y="193"/>
                  </a:lnTo>
                  <a:lnTo>
                    <a:pt x="250" y="16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92">
              <a:extLst>
                <a:ext uri="{FF2B5EF4-FFF2-40B4-BE49-F238E27FC236}">
                  <a16:creationId xmlns:a16="http://schemas.microsoft.com/office/drawing/2014/main" id="{C56F3AEE-57FC-434A-915E-E82997313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169" y="3520922"/>
              <a:ext cx="193644" cy="186087"/>
            </a:xfrm>
            <a:custGeom>
              <a:avLst/>
              <a:gdLst>
                <a:gd name="T0" fmla="*/ 82 w 82"/>
                <a:gd name="T1" fmla="*/ 52 h 79"/>
                <a:gd name="T2" fmla="*/ 46 w 82"/>
                <a:gd name="T3" fmla="*/ 79 h 79"/>
                <a:gd name="T4" fmla="*/ 0 w 82"/>
                <a:gd name="T5" fmla="*/ 43 h 79"/>
                <a:gd name="T6" fmla="*/ 44 w 82"/>
                <a:gd name="T7" fmla="*/ 0 h 79"/>
                <a:gd name="T8" fmla="*/ 82 w 82"/>
                <a:gd name="T9" fmla="*/ 5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9">
                  <a:moveTo>
                    <a:pt x="82" y="52"/>
                  </a:moveTo>
                  <a:cubicBezTo>
                    <a:pt x="82" y="52"/>
                    <a:pt x="70" y="79"/>
                    <a:pt x="46" y="79"/>
                  </a:cubicBezTo>
                  <a:cubicBezTo>
                    <a:pt x="22" y="79"/>
                    <a:pt x="0" y="67"/>
                    <a:pt x="0" y="43"/>
                  </a:cubicBezTo>
                  <a:cubicBezTo>
                    <a:pt x="0" y="19"/>
                    <a:pt x="20" y="0"/>
                    <a:pt x="44" y="0"/>
                  </a:cubicBezTo>
                  <a:cubicBezTo>
                    <a:pt x="68" y="0"/>
                    <a:pt x="82" y="52"/>
                    <a:pt x="82" y="52"/>
                  </a:cubicBezTo>
                  <a:close/>
                </a:path>
              </a:pathLst>
            </a:custGeom>
            <a:solidFill>
              <a:srgbClr val="F8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93">
              <a:extLst>
                <a:ext uri="{FF2B5EF4-FFF2-40B4-BE49-F238E27FC236}">
                  <a16:creationId xmlns:a16="http://schemas.microsoft.com/office/drawing/2014/main" id="{3072CCB4-7DFC-2848-9063-F816D80B1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440" y="3402846"/>
              <a:ext cx="66122" cy="30227"/>
            </a:xfrm>
            <a:custGeom>
              <a:avLst/>
              <a:gdLst>
                <a:gd name="T0" fmla="*/ 1 w 28"/>
                <a:gd name="T1" fmla="*/ 1 h 13"/>
                <a:gd name="T2" fmla="*/ 5 w 28"/>
                <a:gd name="T3" fmla="*/ 1 h 13"/>
                <a:gd name="T4" fmla="*/ 18 w 28"/>
                <a:gd name="T5" fmla="*/ 4 h 13"/>
                <a:gd name="T6" fmla="*/ 27 w 28"/>
                <a:gd name="T7" fmla="*/ 12 h 13"/>
                <a:gd name="T8" fmla="*/ 27 w 28"/>
                <a:gd name="T9" fmla="*/ 13 h 13"/>
                <a:gd name="T10" fmla="*/ 28 w 28"/>
                <a:gd name="T11" fmla="*/ 12 h 13"/>
                <a:gd name="T12" fmla="*/ 18 w 28"/>
                <a:gd name="T13" fmla="*/ 3 h 13"/>
                <a:gd name="T14" fmla="*/ 5 w 28"/>
                <a:gd name="T15" fmla="*/ 0 h 13"/>
                <a:gd name="T16" fmla="*/ 1 w 28"/>
                <a:gd name="T17" fmla="*/ 1 h 13"/>
                <a:gd name="T18" fmla="*/ 0 w 28"/>
                <a:gd name="T19" fmla="*/ 1 h 13"/>
                <a:gd name="T20" fmla="*/ 1 w 28"/>
                <a:gd name="T2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3">
                  <a:moveTo>
                    <a:pt x="1" y="1"/>
                  </a:moveTo>
                  <a:cubicBezTo>
                    <a:pt x="2" y="1"/>
                    <a:pt x="4" y="1"/>
                    <a:pt x="5" y="1"/>
                  </a:cubicBezTo>
                  <a:cubicBezTo>
                    <a:pt x="9" y="1"/>
                    <a:pt x="14" y="2"/>
                    <a:pt x="18" y="4"/>
                  </a:cubicBezTo>
                  <a:cubicBezTo>
                    <a:pt x="22" y="6"/>
                    <a:pt x="26" y="9"/>
                    <a:pt x="27" y="12"/>
                  </a:cubicBezTo>
                  <a:cubicBezTo>
                    <a:pt x="27" y="12"/>
                    <a:pt x="27" y="13"/>
                    <a:pt x="27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6" y="8"/>
                    <a:pt x="23" y="6"/>
                    <a:pt x="18" y="3"/>
                  </a:cubicBezTo>
                  <a:cubicBezTo>
                    <a:pt x="14" y="1"/>
                    <a:pt x="10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62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B4289598-8C4B-364C-A0F6-04B82B3C8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2166" y="3402846"/>
              <a:ext cx="66122" cy="30227"/>
            </a:xfrm>
            <a:custGeom>
              <a:avLst/>
              <a:gdLst>
                <a:gd name="T0" fmla="*/ 27 w 28"/>
                <a:gd name="T1" fmla="*/ 1 h 13"/>
                <a:gd name="T2" fmla="*/ 23 w 28"/>
                <a:gd name="T3" fmla="*/ 0 h 13"/>
                <a:gd name="T4" fmla="*/ 10 w 28"/>
                <a:gd name="T5" fmla="*/ 3 h 13"/>
                <a:gd name="T6" fmla="*/ 0 w 28"/>
                <a:gd name="T7" fmla="*/ 12 h 13"/>
                <a:gd name="T8" fmla="*/ 1 w 28"/>
                <a:gd name="T9" fmla="*/ 13 h 13"/>
                <a:gd name="T10" fmla="*/ 1 w 28"/>
                <a:gd name="T11" fmla="*/ 12 h 13"/>
                <a:gd name="T12" fmla="*/ 10 w 28"/>
                <a:gd name="T13" fmla="*/ 4 h 13"/>
                <a:gd name="T14" fmla="*/ 23 w 28"/>
                <a:gd name="T15" fmla="*/ 1 h 13"/>
                <a:gd name="T16" fmla="*/ 27 w 28"/>
                <a:gd name="T17" fmla="*/ 1 h 13"/>
                <a:gd name="T18" fmla="*/ 28 w 28"/>
                <a:gd name="T19" fmla="*/ 1 h 13"/>
                <a:gd name="T20" fmla="*/ 27 w 28"/>
                <a:gd name="T2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3">
                  <a:moveTo>
                    <a:pt x="27" y="1"/>
                  </a:moveTo>
                  <a:cubicBezTo>
                    <a:pt x="26" y="0"/>
                    <a:pt x="24" y="0"/>
                    <a:pt x="23" y="0"/>
                  </a:cubicBezTo>
                  <a:cubicBezTo>
                    <a:pt x="19" y="0"/>
                    <a:pt x="14" y="1"/>
                    <a:pt x="10" y="3"/>
                  </a:cubicBezTo>
                  <a:cubicBezTo>
                    <a:pt x="5" y="6"/>
                    <a:pt x="2" y="8"/>
                    <a:pt x="0" y="12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cubicBezTo>
                    <a:pt x="3" y="9"/>
                    <a:pt x="6" y="6"/>
                    <a:pt x="10" y="4"/>
                  </a:cubicBezTo>
                  <a:cubicBezTo>
                    <a:pt x="14" y="2"/>
                    <a:pt x="19" y="1"/>
                    <a:pt x="23" y="1"/>
                  </a:cubicBezTo>
                  <a:cubicBezTo>
                    <a:pt x="24" y="1"/>
                    <a:pt x="26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28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062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95">
              <a:extLst>
                <a:ext uri="{FF2B5EF4-FFF2-40B4-BE49-F238E27FC236}">
                  <a16:creationId xmlns:a16="http://schemas.microsoft.com/office/drawing/2014/main" id="{ED511721-3991-8D44-9E43-781E4DAEF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6329" y="3470858"/>
              <a:ext cx="50064" cy="50064"/>
            </a:xfrm>
            <a:prstGeom prst="ellipse">
              <a:avLst/>
            </a:prstGeom>
            <a:solidFill>
              <a:srgbClr val="062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Oval 96">
              <a:extLst>
                <a:ext uri="{FF2B5EF4-FFF2-40B4-BE49-F238E27FC236}">
                  <a16:creationId xmlns:a16="http://schemas.microsoft.com/office/drawing/2014/main" id="{02DD7CE3-BA0C-8D43-AEB8-6D63AAAB8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839" y="3470858"/>
              <a:ext cx="50064" cy="50064"/>
            </a:xfrm>
            <a:prstGeom prst="ellipse">
              <a:avLst/>
            </a:prstGeom>
            <a:solidFill>
              <a:srgbClr val="062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7">
              <a:extLst>
                <a:ext uri="{FF2B5EF4-FFF2-40B4-BE49-F238E27FC236}">
                  <a16:creationId xmlns:a16="http://schemas.microsoft.com/office/drawing/2014/main" id="{F4C067F7-C55D-F344-8F3C-FD80C8F03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97" y="4073517"/>
              <a:ext cx="141691" cy="188921"/>
            </a:xfrm>
            <a:custGeom>
              <a:avLst/>
              <a:gdLst>
                <a:gd name="T0" fmla="*/ 52 w 60"/>
                <a:gd name="T1" fmla="*/ 27 h 80"/>
                <a:gd name="T2" fmla="*/ 42 w 60"/>
                <a:gd name="T3" fmla="*/ 74 h 80"/>
                <a:gd name="T4" fmla="*/ 9 w 60"/>
                <a:gd name="T5" fmla="*/ 48 h 80"/>
                <a:gd name="T6" fmla="*/ 15 w 60"/>
                <a:gd name="T7" fmla="*/ 5 h 80"/>
                <a:gd name="T8" fmla="*/ 52 w 60"/>
                <a:gd name="T9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80">
                  <a:moveTo>
                    <a:pt x="52" y="27"/>
                  </a:moveTo>
                  <a:cubicBezTo>
                    <a:pt x="60" y="45"/>
                    <a:pt x="54" y="69"/>
                    <a:pt x="42" y="74"/>
                  </a:cubicBezTo>
                  <a:cubicBezTo>
                    <a:pt x="30" y="80"/>
                    <a:pt x="18" y="66"/>
                    <a:pt x="9" y="48"/>
                  </a:cubicBezTo>
                  <a:cubicBezTo>
                    <a:pt x="0" y="30"/>
                    <a:pt x="3" y="11"/>
                    <a:pt x="15" y="5"/>
                  </a:cubicBezTo>
                  <a:cubicBezTo>
                    <a:pt x="26" y="0"/>
                    <a:pt x="43" y="9"/>
                    <a:pt x="52" y="27"/>
                  </a:cubicBezTo>
                  <a:close/>
                </a:path>
              </a:pathLst>
            </a:custGeom>
            <a:solidFill>
              <a:srgbClr val="E09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98">
              <a:extLst>
                <a:ext uri="{FF2B5EF4-FFF2-40B4-BE49-F238E27FC236}">
                  <a16:creationId xmlns:a16="http://schemas.microsoft.com/office/drawing/2014/main" id="{310BCBF5-4567-944D-A7F4-DF07A2685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644" y="3352782"/>
              <a:ext cx="101073" cy="207813"/>
            </a:xfrm>
            <a:custGeom>
              <a:avLst/>
              <a:gdLst>
                <a:gd name="T0" fmla="*/ 43 w 43"/>
                <a:gd name="T1" fmla="*/ 57 h 88"/>
                <a:gd name="T2" fmla="*/ 21 w 43"/>
                <a:gd name="T3" fmla="*/ 88 h 88"/>
                <a:gd name="T4" fmla="*/ 0 w 43"/>
                <a:gd name="T5" fmla="*/ 57 h 88"/>
                <a:gd name="T6" fmla="*/ 21 w 43"/>
                <a:gd name="T7" fmla="*/ 0 h 88"/>
                <a:gd name="T8" fmla="*/ 43 w 43"/>
                <a:gd name="T9" fmla="*/ 5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88">
                  <a:moveTo>
                    <a:pt x="43" y="57"/>
                  </a:moveTo>
                  <a:cubicBezTo>
                    <a:pt x="43" y="74"/>
                    <a:pt x="33" y="88"/>
                    <a:pt x="21" y="88"/>
                  </a:cubicBezTo>
                  <a:cubicBezTo>
                    <a:pt x="9" y="88"/>
                    <a:pt x="0" y="74"/>
                    <a:pt x="0" y="57"/>
                  </a:cubicBezTo>
                  <a:cubicBezTo>
                    <a:pt x="0" y="40"/>
                    <a:pt x="21" y="0"/>
                    <a:pt x="21" y="0"/>
                  </a:cubicBezTo>
                  <a:cubicBezTo>
                    <a:pt x="21" y="0"/>
                    <a:pt x="43" y="40"/>
                    <a:pt x="43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99">
              <a:extLst>
                <a:ext uri="{FF2B5EF4-FFF2-40B4-BE49-F238E27FC236}">
                  <a16:creationId xmlns:a16="http://schemas.microsoft.com/office/drawing/2014/main" id="{3D3DA777-6C9A-7A41-8862-632D269AE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644" y="3352782"/>
              <a:ext cx="77458" cy="207813"/>
            </a:xfrm>
            <a:custGeom>
              <a:avLst/>
              <a:gdLst>
                <a:gd name="T0" fmla="*/ 11 w 33"/>
                <a:gd name="T1" fmla="*/ 61 h 88"/>
                <a:gd name="T2" fmla="*/ 21 w 33"/>
                <a:gd name="T3" fmla="*/ 88 h 88"/>
                <a:gd name="T4" fmla="*/ 0 w 33"/>
                <a:gd name="T5" fmla="*/ 57 h 88"/>
                <a:gd name="T6" fmla="*/ 21 w 33"/>
                <a:gd name="T7" fmla="*/ 0 h 88"/>
                <a:gd name="T8" fmla="*/ 11 w 33"/>
                <a:gd name="T9" fmla="*/ 6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8">
                  <a:moveTo>
                    <a:pt x="11" y="61"/>
                  </a:moveTo>
                  <a:cubicBezTo>
                    <a:pt x="15" y="78"/>
                    <a:pt x="33" y="88"/>
                    <a:pt x="21" y="88"/>
                  </a:cubicBezTo>
                  <a:cubicBezTo>
                    <a:pt x="9" y="88"/>
                    <a:pt x="0" y="74"/>
                    <a:pt x="0" y="57"/>
                  </a:cubicBezTo>
                  <a:cubicBezTo>
                    <a:pt x="0" y="40"/>
                    <a:pt x="21" y="0"/>
                    <a:pt x="21" y="0"/>
                  </a:cubicBezTo>
                  <a:cubicBezTo>
                    <a:pt x="21" y="0"/>
                    <a:pt x="7" y="44"/>
                    <a:pt x="11" y="61"/>
                  </a:cubicBezTo>
                  <a:close/>
                </a:path>
              </a:pathLst>
            </a:custGeom>
            <a:solidFill>
              <a:srgbClr val="CFE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100">
              <a:extLst>
                <a:ext uri="{FF2B5EF4-FFF2-40B4-BE49-F238E27FC236}">
                  <a16:creationId xmlns:a16="http://schemas.microsoft.com/office/drawing/2014/main" id="{4AECD29D-9F62-2042-AFD2-652003B87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460" y="5024736"/>
              <a:ext cx="524257" cy="517644"/>
            </a:xfrm>
            <a:custGeom>
              <a:avLst/>
              <a:gdLst>
                <a:gd name="T0" fmla="*/ 412 w 555"/>
                <a:gd name="T1" fmla="*/ 515 h 548"/>
                <a:gd name="T2" fmla="*/ 330 w 555"/>
                <a:gd name="T3" fmla="*/ 548 h 548"/>
                <a:gd name="T4" fmla="*/ 0 w 555"/>
                <a:gd name="T5" fmla="*/ 0 h 548"/>
                <a:gd name="T6" fmla="*/ 555 w 555"/>
                <a:gd name="T7" fmla="*/ 55 h 548"/>
                <a:gd name="T8" fmla="*/ 412 w 555"/>
                <a:gd name="T9" fmla="*/ 515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5" h="548">
                  <a:moveTo>
                    <a:pt x="412" y="515"/>
                  </a:moveTo>
                  <a:lnTo>
                    <a:pt x="330" y="548"/>
                  </a:lnTo>
                  <a:lnTo>
                    <a:pt x="0" y="0"/>
                  </a:lnTo>
                  <a:lnTo>
                    <a:pt x="555" y="55"/>
                  </a:lnTo>
                  <a:lnTo>
                    <a:pt x="412" y="5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101">
              <a:extLst>
                <a:ext uri="{FF2B5EF4-FFF2-40B4-BE49-F238E27FC236}">
                  <a16:creationId xmlns:a16="http://schemas.microsoft.com/office/drawing/2014/main" id="{06280AEC-6B20-9349-98C1-2C38F6A61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460" y="5024736"/>
              <a:ext cx="524257" cy="517644"/>
            </a:xfrm>
            <a:custGeom>
              <a:avLst/>
              <a:gdLst>
                <a:gd name="T0" fmla="*/ 412 w 555"/>
                <a:gd name="T1" fmla="*/ 515 h 548"/>
                <a:gd name="T2" fmla="*/ 330 w 555"/>
                <a:gd name="T3" fmla="*/ 548 h 548"/>
                <a:gd name="T4" fmla="*/ 0 w 555"/>
                <a:gd name="T5" fmla="*/ 0 h 548"/>
                <a:gd name="T6" fmla="*/ 555 w 555"/>
                <a:gd name="T7" fmla="*/ 55 h 548"/>
                <a:gd name="T8" fmla="*/ 412 w 555"/>
                <a:gd name="T9" fmla="*/ 515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5" h="548">
                  <a:moveTo>
                    <a:pt x="412" y="515"/>
                  </a:moveTo>
                  <a:lnTo>
                    <a:pt x="330" y="548"/>
                  </a:lnTo>
                  <a:lnTo>
                    <a:pt x="0" y="0"/>
                  </a:lnTo>
                  <a:lnTo>
                    <a:pt x="555" y="55"/>
                  </a:lnTo>
                  <a:lnTo>
                    <a:pt x="412" y="5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103">
              <a:extLst>
                <a:ext uri="{FF2B5EF4-FFF2-40B4-BE49-F238E27FC236}">
                  <a16:creationId xmlns:a16="http://schemas.microsoft.com/office/drawing/2014/main" id="{1EE80C1D-8E82-564A-B84B-1E1DE6679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962" y="5126753"/>
              <a:ext cx="172863" cy="278659"/>
            </a:xfrm>
            <a:custGeom>
              <a:avLst/>
              <a:gdLst>
                <a:gd name="T0" fmla="*/ 0 w 73"/>
                <a:gd name="T1" fmla="*/ 0 h 118"/>
                <a:gd name="T2" fmla="*/ 38 w 73"/>
                <a:gd name="T3" fmla="*/ 118 h 118"/>
                <a:gd name="T4" fmla="*/ 73 w 73"/>
                <a:gd name="T5" fmla="*/ 5 h 118"/>
                <a:gd name="T6" fmla="*/ 65 w 73"/>
                <a:gd name="T7" fmla="*/ 5 h 118"/>
                <a:gd name="T8" fmla="*/ 65 w 73"/>
                <a:gd name="T9" fmla="*/ 5 h 118"/>
                <a:gd name="T10" fmla="*/ 65 w 73"/>
                <a:gd name="T11" fmla="*/ 5 h 118"/>
                <a:gd name="T12" fmla="*/ 65 w 73"/>
                <a:gd name="T13" fmla="*/ 5 h 118"/>
                <a:gd name="T14" fmla="*/ 65 w 73"/>
                <a:gd name="T15" fmla="*/ 5 h 118"/>
                <a:gd name="T16" fmla="*/ 0 w 7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18">
                  <a:moveTo>
                    <a:pt x="0" y="0"/>
                  </a:moveTo>
                  <a:cubicBezTo>
                    <a:pt x="27" y="34"/>
                    <a:pt x="36" y="75"/>
                    <a:pt x="38" y="11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0" y="5"/>
                    <a:pt x="68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43" y="5"/>
                    <a:pt x="22" y="3"/>
                    <a:pt x="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104">
              <a:extLst>
                <a:ext uri="{FF2B5EF4-FFF2-40B4-BE49-F238E27FC236}">
                  <a16:creationId xmlns:a16="http://schemas.microsoft.com/office/drawing/2014/main" id="{FC2ECDE9-68B4-C946-882E-04237355B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029" y="5123919"/>
              <a:ext cx="261656" cy="358950"/>
            </a:xfrm>
            <a:custGeom>
              <a:avLst/>
              <a:gdLst>
                <a:gd name="T0" fmla="*/ 0 w 111"/>
                <a:gd name="T1" fmla="*/ 0 h 152"/>
                <a:gd name="T2" fmla="*/ 54 w 111"/>
                <a:gd name="T3" fmla="*/ 90 h 152"/>
                <a:gd name="T4" fmla="*/ 72 w 111"/>
                <a:gd name="T5" fmla="*/ 125 h 152"/>
                <a:gd name="T6" fmla="*/ 87 w 111"/>
                <a:gd name="T7" fmla="*/ 151 h 152"/>
                <a:gd name="T8" fmla="*/ 94 w 111"/>
                <a:gd name="T9" fmla="*/ 152 h 152"/>
                <a:gd name="T10" fmla="*/ 95 w 111"/>
                <a:gd name="T11" fmla="*/ 96 h 152"/>
                <a:gd name="T12" fmla="*/ 34 w 111"/>
                <a:gd name="T13" fmla="*/ 16 h 152"/>
                <a:gd name="T14" fmla="*/ 25 w 111"/>
                <a:gd name="T15" fmla="*/ 9 h 152"/>
                <a:gd name="T16" fmla="*/ 0 w 111"/>
                <a:gd name="T1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52">
                  <a:moveTo>
                    <a:pt x="0" y="0"/>
                  </a:moveTo>
                  <a:cubicBezTo>
                    <a:pt x="27" y="22"/>
                    <a:pt x="40" y="58"/>
                    <a:pt x="54" y="90"/>
                  </a:cubicBezTo>
                  <a:cubicBezTo>
                    <a:pt x="59" y="102"/>
                    <a:pt x="66" y="114"/>
                    <a:pt x="72" y="125"/>
                  </a:cubicBezTo>
                  <a:cubicBezTo>
                    <a:pt x="76" y="131"/>
                    <a:pt x="81" y="148"/>
                    <a:pt x="87" y="151"/>
                  </a:cubicBezTo>
                  <a:cubicBezTo>
                    <a:pt x="90" y="152"/>
                    <a:pt x="92" y="152"/>
                    <a:pt x="94" y="152"/>
                  </a:cubicBezTo>
                  <a:cubicBezTo>
                    <a:pt x="111" y="152"/>
                    <a:pt x="98" y="103"/>
                    <a:pt x="95" y="96"/>
                  </a:cubicBezTo>
                  <a:cubicBezTo>
                    <a:pt x="84" y="65"/>
                    <a:pt x="60" y="36"/>
                    <a:pt x="34" y="16"/>
                  </a:cubicBezTo>
                  <a:cubicBezTo>
                    <a:pt x="31" y="14"/>
                    <a:pt x="28" y="11"/>
                    <a:pt x="25" y="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105">
              <a:extLst>
                <a:ext uri="{FF2B5EF4-FFF2-40B4-BE49-F238E27FC236}">
                  <a16:creationId xmlns:a16="http://schemas.microsoft.com/office/drawing/2014/main" id="{313D9FAF-08FE-1A4B-BFA4-CC8208EDC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381" y="4439080"/>
              <a:ext cx="472303" cy="621551"/>
            </a:xfrm>
            <a:custGeom>
              <a:avLst/>
              <a:gdLst>
                <a:gd name="T0" fmla="*/ 415 w 500"/>
                <a:gd name="T1" fmla="*/ 658 h 658"/>
                <a:gd name="T2" fmla="*/ 500 w 500"/>
                <a:gd name="T3" fmla="*/ 625 h 658"/>
                <a:gd name="T4" fmla="*/ 370 w 500"/>
                <a:gd name="T5" fmla="*/ 0 h 658"/>
                <a:gd name="T6" fmla="*/ 0 w 500"/>
                <a:gd name="T7" fmla="*/ 415 h 658"/>
                <a:gd name="T8" fmla="*/ 415 w 500"/>
                <a:gd name="T9" fmla="*/ 65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658">
                  <a:moveTo>
                    <a:pt x="415" y="658"/>
                  </a:moveTo>
                  <a:lnTo>
                    <a:pt x="500" y="625"/>
                  </a:lnTo>
                  <a:lnTo>
                    <a:pt x="370" y="0"/>
                  </a:lnTo>
                  <a:lnTo>
                    <a:pt x="0" y="415"/>
                  </a:lnTo>
                  <a:lnTo>
                    <a:pt x="415" y="6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106">
              <a:extLst>
                <a:ext uri="{FF2B5EF4-FFF2-40B4-BE49-F238E27FC236}">
                  <a16:creationId xmlns:a16="http://schemas.microsoft.com/office/drawing/2014/main" id="{CEDBDEE1-2C33-CE4F-B7E6-4F3BFF50B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381" y="4439080"/>
              <a:ext cx="472303" cy="621551"/>
            </a:xfrm>
            <a:custGeom>
              <a:avLst/>
              <a:gdLst>
                <a:gd name="T0" fmla="*/ 415 w 500"/>
                <a:gd name="T1" fmla="*/ 658 h 658"/>
                <a:gd name="T2" fmla="*/ 500 w 500"/>
                <a:gd name="T3" fmla="*/ 625 h 658"/>
                <a:gd name="T4" fmla="*/ 370 w 500"/>
                <a:gd name="T5" fmla="*/ 0 h 658"/>
                <a:gd name="T6" fmla="*/ 0 w 500"/>
                <a:gd name="T7" fmla="*/ 415 h 658"/>
                <a:gd name="T8" fmla="*/ 415 w 500"/>
                <a:gd name="T9" fmla="*/ 65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658">
                  <a:moveTo>
                    <a:pt x="415" y="658"/>
                  </a:moveTo>
                  <a:lnTo>
                    <a:pt x="500" y="625"/>
                  </a:lnTo>
                  <a:lnTo>
                    <a:pt x="370" y="0"/>
                  </a:lnTo>
                  <a:lnTo>
                    <a:pt x="0" y="415"/>
                  </a:lnTo>
                  <a:lnTo>
                    <a:pt x="415" y="6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107">
              <a:extLst>
                <a:ext uri="{FF2B5EF4-FFF2-40B4-BE49-F238E27FC236}">
                  <a16:creationId xmlns:a16="http://schemas.microsoft.com/office/drawing/2014/main" id="{C2AB6954-18C1-D24E-84C1-D7754B7DA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997" y="4439080"/>
              <a:ext cx="14169" cy="47230"/>
            </a:xfrm>
            <a:custGeom>
              <a:avLst/>
              <a:gdLst>
                <a:gd name="T0" fmla="*/ 1 w 6"/>
                <a:gd name="T1" fmla="*/ 0 h 20"/>
                <a:gd name="T2" fmla="*/ 0 w 6"/>
                <a:gd name="T3" fmla="*/ 1 h 20"/>
                <a:gd name="T4" fmla="*/ 0 w 6"/>
                <a:gd name="T5" fmla="*/ 1 h 20"/>
                <a:gd name="T6" fmla="*/ 1 w 6"/>
                <a:gd name="T7" fmla="*/ 0 h 20"/>
                <a:gd name="T8" fmla="*/ 5 w 6"/>
                <a:gd name="T9" fmla="*/ 20 h 20"/>
                <a:gd name="T10" fmla="*/ 6 w 6"/>
                <a:gd name="T11" fmla="*/ 20 h 20"/>
                <a:gd name="T12" fmla="*/ 1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2C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108">
              <a:extLst>
                <a:ext uri="{FF2B5EF4-FFF2-40B4-BE49-F238E27FC236}">
                  <a16:creationId xmlns:a16="http://schemas.microsoft.com/office/drawing/2014/main" id="{ADCC2D0B-6942-E449-B499-EEDEBE192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169" y="4439080"/>
              <a:ext cx="370286" cy="621551"/>
            </a:xfrm>
            <a:custGeom>
              <a:avLst/>
              <a:gdLst>
                <a:gd name="T0" fmla="*/ 125 w 157"/>
                <a:gd name="T1" fmla="*/ 0 h 263"/>
                <a:gd name="T2" fmla="*/ 124 w 157"/>
                <a:gd name="T3" fmla="*/ 1 h 263"/>
                <a:gd name="T4" fmla="*/ 51 w 157"/>
                <a:gd name="T5" fmla="*/ 126 h 263"/>
                <a:gd name="T6" fmla="*/ 102 w 157"/>
                <a:gd name="T7" fmla="*/ 239 h 263"/>
                <a:gd name="T8" fmla="*/ 0 w 157"/>
                <a:gd name="T9" fmla="*/ 179 h 263"/>
                <a:gd name="T10" fmla="*/ 0 w 157"/>
                <a:gd name="T11" fmla="*/ 179 h 263"/>
                <a:gd name="T12" fmla="*/ 143 w 157"/>
                <a:gd name="T13" fmla="*/ 263 h 263"/>
                <a:gd name="T14" fmla="*/ 157 w 157"/>
                <a:gd name="T15" fmla="*/ 257 h 263"/>
                <a:gd name="T16" fmla="*/ 130 w 157"/>
                <a:gd name="T17" fmla="*/ 20 h 263"/>
                <a:gd name="T18" fmla="*/ 125 w 157"/>
                <a:gd name="T1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63">
                  <a:moveTo>
                    <a:pt x="125" y="0"/>
                  </a:moveTo>
                  <a:cubicBezTo>
                    <a:pt x="124" y="1"/>
                    <a:pt x="124" y="1"/>
                    <a:pt x="124" y="1"/>
                  </a:cubicBezTo>
                  <a:cubicBezTo>
                    <a:pt x="106" y="46"/>
                    <a:pt x="82" y="88"/>
                    <a:pt x="51" y="126"/>
                  </a:cubicBezTo>
                  <a:cubicBezTo>
                    <a:pt x="53" y="169"/>
                    <a:pt x="75" y="206"/>
                    <a:pt x="102" y="23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143" y="263"/>
                    <a:pt x="143" y="263"/>
                    <a:pt x="143" y="263"/>
                  </a:cubicBezTo>
                  <a:cubicBezTo>
                    <a:pt x="157" y="257"/>
                    <a:pt x="157" y="257"/>
                    <a:pt x="157" y="257"/>
                  </a:cubicBezTo>
                  <a:cubicBezTo>
                    <a:pt x="90" y="201"/>
                    <a:pt x="77" y="96"/>
                    <a:pt x="130" y="20"/>
                  </a:cubicBezTo>
                  <a:cubicBezTo>
                    <a:pt x="125" y="0"/>
                    <a:pt x="125" y="0"/>
                    <a:pt x="125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09">
              <a:extLst>
                <a:ext uri="{FF2B5EF4-FFF2-40B4-BE49-F238E27FC236}">
                  <a16:creationId xmlns:a16="http://schemas.microsoft.com/office/drawing/2014/main" id="{BA145B43-83AD-A646-A01D-85ABA7430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169" y="4736631"/>
              <a:ext cx="240875" cy="267324"/>
            </a:xfrm>
            <a:custGeom>
              <a:avLst/>
              <a:gdLst>
                <a:gd name="T0" fmla="*/ 51 w 102"/>
                <a:gd name="T1" fmla="*/ 0 h 113"/>
                <a:gd name="T2" fmla="*/ 0 w 102"/>
                <a:gd name="T3" fmla="*/ 53 h 113"/>
                <a:gd name="T4" fmla="*/ 102 w 102"/>
                <a:gd name="T5" fmla="*/ 113 h 113"/>
                <a:gd name="T6" fmla="*/ 51 w 102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13">
                  <a:moveTo>
                    <a:pt x="51" y="0"/>
                  </a:moveTo>
                  <a:cubicBezTo>
                    <a:pt x="35" y="19"/>
                    <a:pt x="18" y="37"/>
                    <a:pt x="0" y="53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75" y="80"/>
                    <a:pt x="53" y="43"/>
                    <a:pt x="5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10">
              <a:extLst>
                <a:ext uri="{FF2B5EF4-FFF2-40B4-BE49-F238E27FC236}">
                  <a16:creationId xmlns:a16="http://schemas.microsoft.com/office/drawing/2014/main" id="{5B3595B0-B988-7646-A41A-B4B3B161C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825" y="4561878"/>
              <a:ext cx="139802" cy="418461"/>
            </a:xfrm>
            <a:custGeom>
              <a:avLst/>
              <a:gdLst>
                <a:gd name="T0" fmla="*/ 19 w 59"/>
                <a:gd name="T1" fmla="*/ 0 h 177"/>
                <a:gd name="T2" fmla="*/ 7 w 59"/>
                <a:gd name="T3" fmla="*/ 23 h 177"/>
                <a:gd name="T4" fmla="*/ 5 w 59"/>
                <a:gd name="T5" fmla="*/ 35 h 177"/>
                <a:gd name="T6" fmla="*/ 14 w 59"/>
                <a:gd name="T7" fmla="*/ 135 h 177"/>
                <a:gd name="T8" fmla="*/ 49 w 59"/>
                <a:gd name="T9" fmla="*/ 177 h 177"/>
                <a:gd name="T10" fmla="*/ 57 w 59"/>
                <a:gd name="T11" fmla="*/ 170 h 177"/>
                <a:gd name="T12" fmla="*/ 50 w 59"/>
                <a:gd name="T13" fmla="*/ 141 h 177"/>
                <a:gd name="T14" fmla="*/ 40 w 59"/>
                <a:gd name="T15" fmla="*/ 103 h 177"/>
                <a:gd name="T16" fmla="*/ 19 w 59"/>
                <a:gd name="T1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7">
                  <a:moveTo>
                    <a:pt x="19" y="0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6" y="27"/>
                    <a:pt x="6" y="31"/>
                    <a:pt x="5" y="35"/>
                  </a:cubicBezTo>
                  <a:cubicBezTo>
                    <a:pt x="0" y="67"/>
                    <a:pt x="2" y="104"/>
                    <a:pt x="14" y="135"/>
                  </a:cubicBezTo>
                  <a:cubicBezTo>
                    <a:pt x="16" y="141"/>
                    <a:pt x="35" y="177"/>
                    <a:pt x="49" y="177"/>
                  </a:cubicBezTo>
                  <a:cubicBezTo>
                    <a:pt x="52" y="177"/>
                    <a:pt x="54" y="175"/>
                    <a:pt x="57" y="170"/>
                  </a:cubicBezTo>
                  <a:cubicBezTo>
                    <a:pt x="59" y="163"/>
                    <a:pt x="52" y="148"/>
                    <a:pt x="50" y="141"/>
                  </a:cubicBezTo>
                  <a:cubicBezTo>
                    <a:pt x="47" y="128"/>
                    <a:pt x="44" y="115"/>
                    <a:pt x="40" y="103"/>
                  </a:cubicBezTo>
                  <a:cubicBezTo>
                    <a:pt x="29" y="70"/>
                    <a:pt x="14" y="34"/>
                    <a:pt x="1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111">
              <a:extLst>
                <a:ext uri="{FF2B5EF4-FFF2-40B4-BE49-F238E27FC236}">
                  <a16:creationId xmlns:a16="http://schemas.microsoft.com/office/drawing/2014/main" id="{0B679F96-5583-9548-B568-8F1D79D96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623" y="3324444"/>
              <a:ext cx="327778" cy="269213"/>
            </a:xfrm>
            <a:custGeom>
              <a:avLst/>
              <a:gdLst>
                <a:gd name="T0" fmla="*/ 72 w 347"/>
                <a:gd name="T1" fmla="*/ 0 h 285"/>
                <a:gd name="T2" fmla="*/ 0 w 347"/>
                <a:gd name="T3" fmla="*/ 130 h 285"/>
                <a:gd name="T4" fmla="*/ 275 w 347"/>
                <a:gd name="T5" fmla="*/ 285 h 285"/>
                <a:gd name="T6" fmla="*/ 347 w 347"/>
                <a:gd name="T7" fmla="*/ 155 h 285"/>
                <a:gd name="T8" fmla="*/ 72 w 347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285">
                  <a:moveTo>
                    <a:pt x="72" y="0"/>
                  </a:moveTo>
                  <a:lnTo>
                    <a:pt x="0" y="130"/>
                  </a:lnTo>
                  <a:lnTo>
                    <a:pt x="275" y="285"/>
                  </a:lnTo>
                  <a:lnTo>
                    <a:pt x="347" y="15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12">
              <a:extLst>
                <a:ext uri="{FF2B5EF4-FFF2-40B4-BE49-F238E27FC236}">
                  <a16:creationId xmlns:a16="http://schemas.microsoft.com/office/drawing/2014/main" id="{41E425BB-EBF0-DD4B-A93C-0428108E2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623" y="3324444"/>
              <a:ext cx="327778" cy="269213"/>
            </a:xfrm>
            <a:custGeom>
              <a:avLst/>
              <a:gdLst>
                <a:gd name="T0" fmla="*/ 72 w 347"/>
                <a:gd name="T1" fmla="*/ 0 h 285"/>
                <a:gd name="T2" fmla="*/ 0 w 347"/>
                <a:gd name="T3" fmla="*/ 130 h 285"/>
                <a:gd name="T4" fmla="*/ 275 w 347"/>
                <a:gd name="T5" fmla="*/ 285 h 285"/>
                <a:gd name="T6" fmla="*/ 347 w 347"/>
                <a:gd name="T7" fmla="*/ 155 h 285"/>
                <a:gd name="T8" fmla="*/ 72 w 347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285">
                  <a:moveTo>
                    <a:pt x="72" y="0"/>
                  </a:moveTo>
                  <a:lnTo>
                    <a:pt x="0" y="130"/>
                  </a:lnTo>
                  <a:lnTo>
                    <a:pt x="275" y="285"/>
                  </a:lnTo>
                  <a:lnTo>
                    <a:pt x="347" y="155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113">
              <a:extLst>
                <a:ext uri="{FF2B5EF4-FFF2-40B4-BE49-F238E27FC236}">
                  <a16:creationId xmlns:a16="http://schemas.microsoft.com/office/drawing/2014/main" id="{CF59A6AA-AE2A-7343-B0C4-83C964B3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746" y="3433074"/>
              <a:ext cx="132245" cy="111464"/>
            </a:xfrm>
            <a:custGeom>
              <a:avLst/>
              <a:gdLst>
                <a:gd name="T0" fmla="*/ 12 w 56"/>
                <a:gd name="T1" fmla="*/ 0 h 47"/>
                <a:gd name="T2" fmla="*/ 0 w 56"/>
                <a:gd name="T3" fmla="*/ 22 h 47"/>
                <a:gd name="T4" fmla="*/ 44 w 56"/>
                <a:gd name="T5" fmla="*/ 47 h 47"/>
                <a:gd name="T6" fmla="*/ 56 w 56"/>
                <a:gd name="T7" fmla="*/ 25 h 47"/>
                <a:gd name="T8" fmla="*/ 12 w 56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7">
                  <a:moveTo>
                    <a:pt x="12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8" y="39"/>
                    <a:pt x="52" y="32"/>
                    <a:pt x="56" y="25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114">
              <a:extLst>
                <a:ext uri="{FF2B5EF4-FFF2-40B4-BE49-F238E27FC236}">
                  <a16:creationId xmlns:a16="http://schemas.microsoft.com/office/drawing/2014/main" id="{19CF8F63-249A-9E43-BAE1-2B9A66784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623" y="3001388"/>
              <a:ext cx="607382" cy="746239"/>
            </a:xfrm>
            <a:custGeom>
              <a:avLst/>
              <a:gdLst>
                <a:gd name="T0" fmla="*/ 102 w 257"/>
                <a:gd name="T1" fmla="*/ 316 h 316"/>
                <a:gd name="T2" fmla="*/ 43 w 257"/>
                <a:gd name="T3" fmla="*/ 102 h 316"/>
                <a:gd name="T4" fmla="*/ 257 w 257"/>
                <a:gd name="T5" fmla="*/ 42 h 316"/>
                <a:gd name="T6" fmla="*/ 102 w 257"/>
                <a:gd name="T7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" h="316">
                  <a:moveTo>
                    <a:pt x="102" y="316"/>
                  </a:moveTo>
                  <a:cubicBezTo>
                    <a:pt x="27" y="273"/>
                    <a:pt x="0" y="177"/>
                    <a:pt x="43" y="102"/>
                  </a:cubicBezTo>
                  <a:cubicBezTo>
                    <a:pt x="86" y="26"/>
                    <a:pt x="182" y="0"/>
                    <a:pt x="257" y="42"/>
                  </a:cubicBezTo>
                  <a:cubicBezTo>
                    <a:pt x="102" y="316"/>
                    <a:pt x="102" y="316"/>
                    <a:pt x="102" y="31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115">
              <a:extLst>
                <a:ext uri="{FF2B5EF4-FFF2-40B4-BE49-F238E27FC236}">
                  <a16:creationId xmlns:a16="http://schemas.microsoft.com/office/drawing/2014/main" id="{9B922995-018F-0449-ADFA-A1F99925D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317" y="3076957"/>
              <a:ext cx="238041" cy="247487"/>
            </a:xfrm>
            <a:custGeom>
              <a:avLst/>
              <a:gdLst>
                <a:gd name="T0" fmla="*/ 91 w 101"/>
                <a:gd name="T1" fmla="*/ 0 h 105"/>
                <a:gd name="T2" fmla="*/ 2 w 101"/>
                <a:gd name="T3" fmla="*/ 52 h 105"/>
                <a:gd name="T4" fmla="*/ 0 w 101"/>
                <a:gd name="T5" fmla="*/ 56 h 105"/>
                <a:gd name="T6" fmla="*/ 4 w 101"/>
                <a:gd name="T7" fmla="*/ 75 h 105"/>
                <a:gd name="T8" fmla="*/ 24 w 101"/>
                <a:gd name="T9" fmla="*/ 102 h 105"/>
                <a:gd name="T10" fmla="*/ 37 w 101"/>
                <a:gd name="T11" fmla="*/ 105 h 105"/>
                <a:gd name="T12" fmla="*/ 72 w 101"/>
                <a:gd name="T13" fmla="*/ 88 h 105"/>
                <a:gd name="T14" fmla="*/ 84 w 101"/>
                <a:gd name="T15" fmla="*/ 63 h 105"/>
                <a:gd name="T16" fmla="*/ 99 w 101"/>
                <a:gd name="T17" fmla="*/ 30 h 105"/>
                <a:gd name="T18" fmla="*/ 98 w 101"/>
                <a:gd name="T19" fmla="*/ 0 h 105"/>
                <a:gd name="T20" fmla="*/ 91 w 101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05">
                  <a:moveTo>
                    <a:pt x="91" y="0"/>
                  </a:moveTo>
                  <a:cubicBezTo>
                    <a:pt x="55" y="0"/>
                    <a:pt x="21" y="19"/>
                    <a:pt x="2" y="52"/>
                  </a:cubicBezTo>
                  <a:cubicBezTo>
                    <a:pt x="1" y="53"/>
                    <a:pt x="0" y="55"/>
                    <a:pt x="0" y="56"/>
                  </a:cubicBezTo>
                  <a:cubicBezTo>
                    <a:pt x="0" y="62"/>
                    <a:pt x="2" y="69"/>
                    <a:pt x="4" y="75"/>
                  </a:cubicBezTo>
                  <a:cubicBezTo>
                    <a:pt x="8" y="84"/>
                    <a:pt x="14" y="98"/>
                    <a:pt x="24" y="102"/>
                  </a:cubicBezTo>
                  <a:cubicBezTo>
                    <a:pt x="28" y="104"/>
                    <a:pt x="32" y="105"/>
                    <a:pt x="37" y="105"/>
                  </a:cubicBezTo>
                  <a:cubicBezTo>
                    <a:pt x="50" y="105"/>
                    <a:pt x="66" y="98"/>
                    <a:pt x="72" y="88"/>
                  </a:cubicBezTo>
                  <a:cubicBezTo>
                    <a:pt x="77" y="80"/>
                    <a:pt x="80" y="71"/>
                    <a:pt x="84" y="63"/>
                  </a:cubicBezTo>
                  <a:cubicBezTo>
                    <a:pt x="90" y="52"/>
                    <a:pt x="97" y="42"/>
                    <a:pt x="99" y="30"/>
                  </a:cubicBezTo>
                  <a:cubicBezTo>
                    <a:pt x="101" y="20"/>
                    <a:pt x="100" y="10"/>
                    <a:pt x="98" y="0"/>
                  </a:cubicBezTo>
                  <a:cubicBezTo>
                    <a:pt x="96" y="0"/>
                    <a:pt x="94" y="0"/>
                    <a:pt x="9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16">
              <a:extLst>
                <a:ext uri="{FF2B5EF4-FFF2-40B4-BE49-F238E27FC236}">
                  <a16:creationId xmlns:a16="http://schemas.microsoft.com/office/drawing/2014/main" id="{79E32038-30E5-594C-9F08-1B86B21719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591" y="3076957"/>
              <a:ext cx="470414" cy="670671"/>
            </a:xfrm>
            <a:custGeom>
              <a:avLst/>
              <a:gdLst>
                <a:gd name="T0" fmla="*/ 44 w 199"/>
                <a:gd name="T1" fmla="*/ 283 h 284"/>
                <a:gd name="T2" fmla="*/ 44 w 199"/>
                <a:gd name="T3" fmla="*/ 284 h 284"/>
                <a:gd name="T4" fmla="*/ 44 w 199"/>
                <a:gd name="T5" fmla="*/ 283 h 284"/>
                <a:gd name="T6" fmla="*/ 44 w 199"/>
                <a:gd name="T7" fmla="*/ 283 h 284"/>
                <a:gd name="T8" fmla="*/ 0 w 199"/>
                <a:gd name="T9" fmla="*/ 246 h 284"/>
                <a:gd name="T10" fmla="*/ 44 w 199"/>
                <a:gd name="T11" fmla="*/ 283 h 284"/>
                <a:gd name="T12" fmla="*/ 44 w 199"/>
                <a:gd name="T13" fmla="*/ 283 h 284"/>
                <a:gd name="T14" fmla="*/ 44 w 199"/>
                <a:gd name="T15" fmla="*/ 283 h 284"/>
                <a:gd name="T16" fmla="*/ 44 w 199"/>
                <a:gd name="T17" fmla="*/ 283 h 284"/>
                <a:gd name="T18" fmla="*/ 0 w 199"/>
                <a:gd name="T19" fmla="*/ 246 h 284"/>
                <a:gd name="T20" fmla="*/ 0 w 199"/>
                <a:gd name="T21" fmla="*/ 246 h 284"/>
                <a:gd name="T22" fmla="*/ 0 w 199"/>
                <a:gd name="T23" fmla="*/ 246 h 284"/>
                <a:gd name="T24" fmla="*/ 0 w 199"/>
                <a:gd name="T25" fmla="*/ 246 h 284"/>
                <a:gd name="T26" fmla="*/ 0 w 199"/>
                <a:gd name="T27" fmla="*/ 246 h 284"/>
                <a:gd name="T28" fmla="*/ 0 w 199"/>
                <a:gd name="T29" fmla="*/ 246 h 284"/>
                <a:gd name="T30" fmla="*/ 0 w 199"/>
                <a:gd name="T31" fmla="*/ 246 h 284"/>
                <a:gd name="T32" fmla="*/ 175 w 199"/>
                <a:gd name="T33" fmla="*/ 0 h 284"/>
                <a:gd name="T34" fmla="*/ 199 w 199"/>
                <a:gd name="T35" fmla="*/ 10 h 284"/>
                <a:gd name="T36" fmla="*/ 199 w 199"/>
                <a:gd name="T37" fmla="*/ 10 h 284"/>
                <a:gd name="T38" fmla="*/ 175 w 199"/>
                <a:gd name="T3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284">
                  <a:moveTo>
                    <a:pt x="44" y="283"/>
                  </a:moveTo>
                  <a:cubicBezTo>
                    <a:pt x="44" y="284"/>
                    <a:pt x="44" y="284"/>
                    <a:pt x="44" y="284"/>
                  </a:cubicBezTo>
                  <a:cubicBezTo>
                    <a:pt x="44" y="284"/>
                    <a:pt x="44" y="284"/>
                    <a:pt x="44" y="283"/>
                  </a:cubicBezTo>
                  <a:cubicBezTo>
                    <a:pt x="44" y="283"/>
                    <a:pt x="44" y="283"/>
                    <a:pt x="44" y="283"/>
                  </a:cubicBezTo>
                  <a:moveTo>
                    <a:pt x="0" y="246"/>
                  </a:moveTo>
                  <a:cubicBezTo>
                    <a:pt x="12" y="261"/>
                    <a:pt x="27" y="274"/>
                    <a:pt x="44" y="283"/>
                  </a:cubicBezTo>
                  <a:cubicBezTo>
                    <a:pt x="44" y="283"/>
                    <a:pt x="44" y="283"/>
                    <a:pt x="44" y="283"/>
                  </a:cubicBezTo>
                  <a:cubicBezTo>
                    <a:pt x="44" y="283"/>
                    <a:pt x="44" y="283"/>
                    <a:pt x="44" y="283"/>
                  </a:cubicBezTo>
                  <a:cubicBezTo>
                    <a:pt x="44" y="283"/>
                    <a:pt x="44" y="283"/>
                    <a:pt x="44" y="283"/>
                  </a:cubicBezTo>
                  <a:cubicBezTo>
                    <a:pt x="26" y="273"/>
                    <a:pt x="12" y="261"/>
                    <a:pt x="0" y="246"/>
                  </a:cubicBezTo>
                  <a:moveTo>
                    <a:pt x="0" y="246"/>
                  </a:moveTo>
                  <a:cubicBezTo>
                    <a:pt x="0" y="246"/>
                    <a:pt x="0" y="246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moveTo>
                    <a:pt x="0" y="246"/>
                  </a:moveTo>
                  <a:cubicBezTo>
                    <a:pt x="0" y="246"/>
                    <a:pt x="0" y="246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moveTo>
                    <a:pt x="175" y="0"/>
                  </a:moveTo>
                  <a:cubicBezTo>
                    <a:pt x="183" y="2"/>
                    <a:pt x="191" y="6"/>
                    <a:pt x="199" y="10"/>
                  </a:cubicBezTo>
                  <a:cubicBezTo>
                    <a:pt x="199" y="10"/>
                    <a:pt x="199" y="10"/>
                    <a:pt x="199" y="10"/>
                  </a:cubicBezTo>
                  <a:cubicBezTo>
                    <a:pt x="191" y="6"/>
                    <a:pt x="183" y="2"/>
                    <a:pt x="175" y="0"/>
                  </a:cubicBezTo>
                </a:path>
              </a:pathLst>
            </a:custGeom>
            <a:solidFill>
              <a:srgbClr val="E2C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17">
              <a:extLst>
                <a:ext uri="{FF2B5EF4-FFF2-40B4-BE49-F238E27FC236}">
                  <a16:creationId xmlns:a16="http://schemas.microsoft.com/office/drawing/2014/main" id="{121E921F-2A74-8A4E-8F68-70D538EC1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961" y="3055231"/>
              <a:ext cx="579044" cy="692397"/>
            </a:xfrm>
            <a:custGeom>
              <a:avLst/>
              <a:gdLst>
                <a:gd name="T0" fmla="*/ 90 w 245"/>
                <a:gd name="T1" fmla="*/ 292 h 293"/>
                <a:gd name="T2" fmla="*/ 90 w 245"/>
                <a:gd name="T3" fmla="*/ 292 h 293"/>
                <a:gd name="T4" fmla="*/ 90 w 245"/>
                <a:gd name="T5" fmla="*/ 292 h 293"/>
                <a:gd name="T6" fmla="*/ 187 w 245"/>
                <a:gd name="T7" fmla="*/ 0 h 293"/>
                <a:gd name="T8" fmla="*/ 183 w 245"/>
                <a:gd name="T9" fmla="*/ 62 h 293"/>
                <a:gd name="T10" fmla="*/ 154 w 245"/>
                <a:gd name="T11" fmla="*/ 121 h 293"/>
                <a:gd name="T12" fmla="*/ 131 w 245"/>
                <a:gd name="T13" fmla="*/ 151 h 293"/>
                <a:gd name="T14" fmla="*/ 83 w 245"/>
                <a:gd name="T15" fmla="*/ 166 h 293"/>
                <a:gd name="T16" fmla="*/ 54 w 245"/>
                <a:gd name="T17" fmla="*/ 155 h 293"/>
                <a:gd name="T18" fmla="*/ 23 w 245"/>
                <a:gd name="T19" fmla="*/ 95 h 293"/>
                <a:gd name="T20" fmla="*/ 46 w 245"/>
                <a:gd name="T21" fmla="*/ 255 h 293"/>
                <a:gd name="T22" fmla="*/ 46 w 245"/>
                <a:gd name="T23" fmla="*/ 255 h 293"/>
                <a:gd name="T24" fmla="*/ 46 w 245"/>
                <a:gd name="T25" fmla="*/ 255 h 293"/>
                <a:gd name="T26" fmla="*/ 46 w 245"/>
                <a:gd name="T27" fmla="*/ 255 h 293"/>
                <a:gd name="T28" fmla="*/ 46 w 245"/>
                <a:gd name="T29" fmla="*/ 255 h 293"/>
                <a:gd name="T30" fmla="*/ 90 w 245"/>
                <a:gd name="T31" fmla="*/ 292 h 293"/>
                <a:gd name="T32" fmla="*/ 11 w 245"/>
                <a:gd name="T33" fmla="*/ 159 h 293"/>
                <a:gd name="T34" fmla="*/ 105 w 245"/>
                <a:gd name="T35" fmla="*/ 222 h 293"/>
                <a:gd name="T36" fmla="*/ 134 w 245"/>
                <a:gd name="T37" fmla="*/ 215 h 293"/>
                <a:gd name="T38" fmla="*/ 134 w 245"/>
                <a:gd name="T39" fmla="*/ 215 h 293"/>
                <a:gd name="T40" fmla="*/ 134 w 245"/>
                <a:gd name="T41" fmla="*/ 215 h 293"/>
                <a:gd name="T42" fmla="*/ 90 w 245"/>
                <a:gd name="T43" fmla="*/ 293 h 293"/>
                <a:gd name="T44" fmla="*/ 90 w 245"/>
                <a:gd name="T45" fmla="*/ 292 h 293"/>
                <a:gd name="T46" fmla="*/ 90 w 245"/>
                <a:gd name="T47" fmla="*/ 293 h 293"/>
                <a:gd name="T48" fmla="*/ 90 w 245"/>
                <a:gd name="T49" fmla="*/ 293 h 293"/>
                <a:gd name="T50" fmla="*/ 245 w 245"/>
                <a:gd name="T51" fmla="*/ 19 h 293"/>
                <a:gd name="T52" fmla="*/ 221 w 245"/>
                <a:gd name="T53" fmla="*/ 9 h 293"/>
                <a:gd name="T54" fmla="*/ 187 w 245"/>
                <a:gd name="T5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293">
                  <a:moveTo>
                    <a:pt x="90" y="292"/>
                  </a:moveTo>
                  <a:cubicBezTo>
                    <a:pt x="90" y="292"/>
                    <a:pt x="90" y="292"/>
                    <a:pt x="90" y="292"/>
                  </a:cubicBezTo>
                  <a:cubicBezTo>
                    <a:pt x="90" y="292"/>
                    <a:pt x="90" y="292"/>
                    <a:pt x="90" y="292"/>
                  </a:cubicBezTo>
                  <a:moveTo>
                    <a:pt x="187" y="0"/>
                  </a:moveTo>
                  <a:cubicBezTo>
                    <a:pt x="191" y="21"/>
                    <a:pt x="191" y="42"/>
                    <a:pt x="183" y="62"/>
                  </a:cubicBezTo>
                  <a:cubicBezTo>
                    <a:pt x="174" y="82"/>
                    <a:pt x="163" y="101"/>
                    <a:pt x="154" y="121"/>
                  </a:cubicBezTo>
                  <a:cubicBezTo>
                    <a:pt x="148" y="132"/>
                    <a:pt x="142" y="144"/>
                    <a:pt x="131" y="151"/>
                  </a:cubicBezTo>
                  <a:cubicBezTo>
                    <a:pt x="118" y="159"/>
                    <a:pt x="100" y="166"/>
                    <a:pt x="83" y="166"/>
                  </a:cubicBezTo>
                  <a:cubicBezTo>
                    <a:pt x="72" y="166"/>
                    <a:pt x="62" y="163"/>
                    <a:pt x="54" y="155"/>
                  </a:cubicBezTo>
                  <a:cubicBezTo>
                    <a:pt x="37" y="139"/>
                    <a:pt x="27" y="118"/>
                    <a:pt x="23" y="95"/>
                  </a:cubicBezTo>
                  <a:cubicBezTo>
                    <a:pt x="0" y="149"/>
                    <a:pt x="10" y="211"/>
                    <a:pt x="46" y="255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58" y="270"/>
                    <a:pt x="72" y="282"/>
                    <a:pt x="90" y="292"/>
                  </a:cubicBezTo>
                  <a:cubicBezTo>
                    <a:pt x="40" y="264"/>
                    <a:pt x="12" y="213"/>
                    <a:pt x="11" y="159"/>
                  </a:cubicBezTo>
                  <a:cubicBezTo>
                    <a:pt x="36" y="193"/>
                    <a:pt x="69" y="222"/>
                    <a:pt x="105" y="222"/>
                  </a:cubicBezTo>
                  <a:cubicBezTo>
                    <a:pt x="115" y="222"/>
                    <a:pt x="125" y="220"/>
                    <a:pt x="134" y="215"/>
                  </a:cubicBezTo>
                  <a:cubicBezTo>
                    <a:pt x="134" y="215"/>
                    <a:pt x="134" y="215"/>
                    <a:pt x="134" y="215"/>
                  </a:cubicBezTo>
                  <a:cubicBezTo>
                    <a:pt x="134" y="215"/>
                    <a:pt x="134" y="215"/>
                    <a:pt x="134" y="215"/>
                  </a:cubicBezTo>
                  <a:cubicBezTo>
                    <a:pt x="90" y="293"/>
                    <a:pt x="90" y="293"/>
                    <a:pt x="90" y="293"/>
                  </a:cubicBezTo>
                  <a:cubicBezTo>
                    <a:pt x="90" y="293"/>
                    <a:pt x="90" y="293"/>
                    <a:pt x="90" y="292"/>
                  </a:cubicBezTo>
                  <a:cubicBezTo>
                    <a:pt x="90" y="293"/>
                    <a:pt x="90" y="293"/>
                    <a:pt x="90" y="293"/>
                  </a:cubicBezTo>
                  <a:cubicBezTo>
                    <a:pt x="90" y="293"/>
                    <a:pt x="90" y="293"/>
                    <a:pt x="90" y="293"/>
                  </a:cubicBezTo>
                  <a:cubicBezTo>
                    <a:pt x="245" y="19"/>
                    <a:pt x="245" y="19"/>
                    <a:pt x="245" y="19"/>
                  </a:cubicBezTo>
                  <a:cubicBezTo>
                    <a:pt x="237" y="15"/>
                    <a:pt x="229" y="11"/>
                    <a:pt x="221" y="9"/>
                  </a:cubicBezTo>
                  <a:cubicBezTo>
                    <a:pt x="210" y="4"/>
                    <a:pt x="198" y="2"/>
                    <a:pt x="18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18">
              <a:extLst>
                <a:ext uri="{FF2B5EF4-FFF2-40B4-BE49-F238E27FC236}">
                  <a16:creationId xmlns:a16="http://schemas.microsoft.com/office/drawing/2014/main" id="{B9D2E274-5205-EF4C-923D-55FD47589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498" y="37447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2C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119">
              <a:extLst>
                <a:ext uri="{FF2B5EF4-FFF2-40B4-BE49-F238E27FC236}">
                  <a16:creationId xmlns:a16="http://schemas.microsoft.com/office/drawing/2014/main" id="{15CBDE54-3296-C847-9D74-251A504EEA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6498" y="37447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89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20">
              <a:extLst>
                <a:ext uri="{FF2B5EF4-FFF2-40B4-BE49-F238E27FC236}">
                  <a16:creationId xmlns:a16="http://schemas.microsoft.com/office/drawing/2014/main" id="{26D5626B-D691-5A48-9FBD-9441403E5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10" y="3431184"/>
              <a:ext cx="289994" cy="316443"/>
            </a:xfrm>
            <a:custGeom>
              <a:avLst/>
              <a:gdLst>
                <a:gd name="T0" fmla="*/ 0 w 123"/>
                <a:gd name="T1" fmla="*/ 0 h 134"/>
                <a:gd name="T2" fmla="*/ 79 w 123"/>
                <a:gd name="T3" fmla="*/ 133 h 134"/>
                <a:gd name="T4" fmla="*/ 79 w 123"/>
                <a:gd name="T5" fmla="*/ 133 h 134"/>
                <a:gd name="T6" fmla="*/ 79 w 123"/>
                <a:gd name="T7" fmla="*/ 133 h 134"/>
                <a:gd name="T8" fmla="*/ 79 w 123"/>
                <a:gd name="T9" fmla="*/ 133 h 134"/>
                <a:gd name="T10" fmla="*/ 79 w 123"/>
                <a:gd name="T11" fmla="*/ 134 h 134"/>
                <a:gd name="T12" fmla="*/ 123 w 123"/>
                <a:gd name="T13" fmla="*/ 56 h 134"/>
                <a:gd name="T14" fmla="*/ 94 w 123"/>
                <a:gd name="T15" fmla="*/ 63 h 134"/>
                <a:gd name="T16" fmla="*/ 0 w 12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34">
                  <a:moveTo>
                    <a:pt x="0" y="0"/>
                  </a:moveTo>
                  <a:cubicBezTo>
                    <a:pt x="1" y="54"/>
                    <a:pt x="29" y="105"/>
                    <a:pt x="79" y="133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79" y="134"/>
                    <a:pt x="79" y="134"/>
                    <a:pt x="79" y="134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14" y="61"/>
                    <a:pt x="104" y="63"/>
                    <a:pt x="94" y="63"/>
                  </a:cubicBezTo>
                  <a:cubicBezTo>
                    <a:pt x="58" y="63"/>
                    <a:pt x="25" y="34"/>
                    <a:pt x="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121">
              <a:extLst>
                <a:ext uri="{FF2B5EF4-FFF2-40B4-BE49-F238E27FC236}">
                  <a16:creationId xmlns:a16="http://schemas.microsoft.com/office/drawing/2014/main" id="{07A380B4-D8EB-5F44-8821-90BEB114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10" y="3195033"/>
              <a:ext cx="94461" cy="94461"/>
            </a:xfrm>
            <a:custGeom>
              <a:avLst/>
              <a:gdLst>
                <a:gd name="T0" fmla="*/ 29 w 40"/>
                <a:gd name="T1" fmla="*/ 4 h 40"/>
                <a:gd name="T2" fmla="*/ 35 w 40"/>
                <a:gd name="T3" fmla="*/ 28 h 40"/>
                <a:gd name="T4" fmla="*/ 12 w 40"/>
                <a:gd name="T5" fmla="*/ 35 h 40"/>
                <a:gd name="T6" fmla="*/ 5 w 40"/>
                <a:gd name="T7" fmla="*/ 11 h 40"/>
                <a:gd name="T8" fmla="*/ 29 w 40"/>
                <a:gd name="T9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9" y="4"/>
                  </a:moveTo>
                  <a:cubicBezTo>
                    <a:pt x="37" y="9"/>
                    <a:pt x="40" y="20"/>
                    <a:pt x="35" y="28"/>
                  </a:cubicBezTo>
                  <a:cubicBezTo>
                    <a:pt x="31" y="37"/>
                    <a:pt x="20" y="40"/>
                    <a:pt x="12" y="35"/>
                  </a:cubicBezTo>
                  <a:cubicBezTo>
                    <a:pt x="3" y="30"/>
                    <a:pt x="0" y="19"/>
                    <a:pt x="5" y="11"/>
                  </a:cubicBezTo>
                  <a:cubicBezTo>
                    <a:pt x="10" y="3"/>
                    <a:pt x="20" y="0"/>
                    <a:pt x="29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122">
              <a:extLst>
                <a:ext uri="{FF2B5EF4-FFF2-40B4-BE49-F238E27FC236}">
                  <a16:creationId xmlns:a16="http://schemas.microsoft.com/office/drawing/2014/main" id="{2D371E8B-4403-0C41-A1CA-D4A815A7D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034" y="3383954"/>
              <a:ext cx="89738" cy="51953"/>
            </a:xfrm>
            <a:custGeom>
              <a:avLst/>
              <a:gdLst>
                <a:gd name="T0" fmla="*/ 5 w 38"/>
                <a:gd name="T1" fmla="*/ 0 h 22"/>
                <a:gd name="T2" fmla="*/ 1 w 38"/>
                <a:gd name="T3" fmla="*/ 2 h 22"/>
                <a:gd name="T4" fmla="*/ 4 w 38"/>
                <a:gd name="T5" fmla="*/ 8 h 22"/>
                <a:gd name="T6" fmla="*/ 29 w 38"/>
                <a:gd name="T7" fmla="*/ 21 h 22"/>
                <a:gd name="T8" fmla="*/ 33 w 38"/>
                <a:gd name="T9" fmla="*/ 22 h 22"/>
                <a:gd name="T10" fmla="*/ 37 w 38"/>
                <a:gd name="T11" fmla="*/ 20 h 22"/>
                <a:gd name="T12" fmla="*/ 33 w 38"/>
                <a:gd name="T13" fmla="*/ 13 h 22"/>
                <a:gd name="T14" fmla="*/ 8 w 38"/>
                <a:gd name="T15" fmla="*/ 1 h 22"/>
                <a:gd name="T16" fmla="*/ 5 w 38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2">
                  <a:moveTo>
                    <a:pt x="5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4"/>
                    <a:pt x="1" y="7"/>
                    <a:pt x="4" y="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1" y="22"/>
                    <a:pt x="33" y="22"/>
                  </a:cubicBezTo>
                  <a:cubicBezTo>
                    <a:pt x="34" y="22"/>
                    <a:pt x="36" y="21"/>
                    <a:pt x="37" y="20"/>
                  </a:cubicBezTo>
                  <a:cubicBezTo>
                    <a:pt x="38" y="18"/>
                    <a:pt x="36" y="15"/>
                    <a:pt x="33" y="1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123">
              <a:extLst>
                <a:ext uri="{FF2B5EF4-FFF2-40B4-BE49-F238E27FC236}">
                  <a16:creationId xmlns:a16="http://schemas.microsoft.com/office/drawing/2014/main" id="{33FFF21F-867B-464B-81FC-E544B5B8F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638" y="2779406"/>
              <a:ext cx="223872" cy="327778"/>
            </a:xfrm>
            <a:custGeom>
              <a:avLst/>
              <a:gdLst>
                <a:gd name="T0" fmla="*/ 97 w 237"/>
                <a:gd name="T1" fmla="*/ 0 h 347"/>
                <a:gd name="T2" fmla="*/ 237 w 237"/>
                <a:gd name="T3" fmla="*/ 47 h 347"/>
                <a:gd name="T4" fmla="*/ 140 w 237"/>
                <a:gd name="T5" fmla="*/ 347 h 347"/>
                <a:gd name="T6" fmla="*/ 0 w 237"/>
                <a:gd name="T7" fmla="*/ 300 h 347"/>
                <a:gd name="T8" fmla="*/ 97 w 237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347">
                  <a:moveTo>
                    <a:pt x="97" y="0"/>
                  </a:moveTo>
                  <a:lnTo>
                    <a:pt x="237" y="47"/>
                  </a:lnTo>
                  <a:lnTo>
                    <a:pt x="140" y="347"/>
                  </a:lnTo>
                  <a:lnTo>
                    <a:pt x="0" y="30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124">
              <a:extLst>
                <a:ext uri="{FF2B5EF4-FFF2-40B4-BE49-F238E27FC236}">
                  <a16:creationId xmlns:a16="http://schemas.microsoft.com/office/drawing/2014/main" id="{70D1FC67-E9EB-2749-B8DE-D0168D40B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638" y="2779406"/>
              <a:ext cx="223872" cy="327778"/>
            </a:xfrm>
            <a:custGeom>
              <a:avLst/>
              <a:gdLst>
                <a:gd name="T0" fmla="*/ 97 w 237"/>
                <a:gd name="T1" fmla="*/ 0 h 347"/>
                <a:gd name="T2" fmla="*/ 237 w 237"/>
                <a:gd name="T3" fmla="*/ 47 h 347"/>
                <a:gd name="T4" fmla="*/ 140 w 237"/>
                <a:gd name="T5" fmla="*/ 347 h 347"/>
                <a:gd name="T6" fmla="*/ 0 w 237"/>
                <a:gd name="T7" fmla="*/ 300 h 347"/>
                <a:gd name="T8" fmla="*/ 97 w 237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347">
                  <a:moveTo>
                    <a:pt x="97" y="0"/>
                  </a:moveTo>
                  <a:lnTo>
                    <a:pt x="237" y="47"/>
                  </a:lnTo>
                  <a:lnTo>
                    <a:pt x="140" y="347"/>
                  </a:lnTo>
                  <a:lnTo>
                    <a:pt x="0" y="30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125">
              <a:extLst>
                <a:ext uri="{FF2B5EF4-FFF2-40B4-BE49-F238E27FC236}">
                  <a16:creationId xmlns:a16="http://schemas.microsoft.com/office/drawing/2014/main" id="{39155040-EC44-6E41-8BC7-210F7443A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268" y="2878590"/>
              <a:ext cx="91627" cy="129411"/>
            </a:xfrm>
            <a:custGeom>
              <a:avLst/>
              <a:gdLst>
                <a:gd name="T0" fmla="*/ 16 w 39"/>
                <a:gd name="T1" fmla="*/ 0 h 55"/>
                <a:gd name="T2" fmla="*/ 0 w 39"/>
                <a:gd name="T3" fmla="*/ 47 h 55"/>
                <a:gd name="T4" fmla="*/ 24 w 39"/>
                <a:gd name="T5" fmla="*/ 55 h 55"/>
                <a:gd name="T6" fmla="*/ 39 w 39"/>
                <a:gd name="T7" fmla="*/ 8 h 55"/>
                <a:gd name="T8" fmla="*/ 16 w 3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5">
                  <a:moveTo>
                    <a:pt x="16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8" y="49"/>
                    <a:pt x="16" y="52"/>
                    <a:pt x="24" y="55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126">
              <a:extLst>
                <a:ext uri="{FF2B5EF4-FFF2-40B4-BE49-F238E27FC236}">
                  <a16:creationId xmlns:a16="http://schemas.microsoft.com/office/drawing/2014/main" id="{2D089F8F-B9CE-4248-9C86-F725A796D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378" y="2458240"/>
              <a:ext cx="767020" cy="530869"/>
            </a:xfrm>
            <a:custGeom>
              <a:avLst/>
              <a:gdLst>
                <a:gd name="T0" fmla="*/ 298 w 325"/>
                <a:gd name="T1" fmla="*/ 225 h 225"/>
                <a:gd name="T2" fmla="*/ 198 w 325"/>
                <a:gd name="T3" fmla="*/ 27 h 225"/>
                <a:gd name="T4" fmla="*/ 0 w 325"/>
                <a:gd name="T5" fmla="*/ 128 h 225"/>
                <a:gd name="T6" fmla="*/ 298 w 325"/>
                <a:gd name="T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225">
                  <a:moveTo>
                    <a:pt x="298" y="225"/>
                  </a:moveTo>
                  <a:cubicBezTo>
                    <a:pt x="325" y="143"/>
                    <a:pt x="280" y="54"/>
                    <a:pt x="198" y="27"/>
                  </a:cubicBezTo>
                  <a:cubicBezTo>
                    <a:pt x="115" y="0"/>
                    <a:pt x="27" y="45"/>
                    <a:pt x="0" y="128"/>
                  </a:cubicBezTo>
                  <a:cubicBezTo>
                    <a:pt x="298" y="225"/>
                    <a:pt x="298" y="225"/>
                    <a:pt x="298" y="22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27">
              <a:extLst>
                <a:ext uri="{FF2B5EF4-FFF2-40B4-BE49-F238E27FC236}">
                  <a16:creationId xmlns:a16="http://schemas.microsoft.com/office/drawing/2014/main" id="{87591E98-DD98-144E-8685-FFDE68021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959" y="2519639"/>
              <a:ext cx="302274" cy="188921"/>
            </a:xfrm>
            <a:custGeom>
              <a:avLst/>
              <a:gdLst>
                <a:gd name="T0" fmla="*/ 74 w 128"/>
                <a:gd name="T1" fmla="*/ 0 h 80"/>
                <a:gd name="T2" fmla="*/ 0 w 128"/>
                <a:gd name="T3" fmla="*/ 32 h 80"/>
                <a:gd name="T4" fmla="*/ 19 w 128"/>
                <a:gd name="T5" fmla="*/ 55 h 80"/>
                <a:gd name="T6" fmla="*/ 52 w 128"/>
                <a:gd name="T7" fmla="*/ 69 h 80"/>
                <a:gd name="T8" fmla="*/ 78 w 128"/>
                <a:gd name="T9" fmla="*/ 80 h 80"/>
                <a:gd name="T10" fmla="*/ 85 w 128"/>
                <a:gd name="T11" fmla="*/ 80 h 80"/>
                <a:gd name="T12" fmla="*/ 123 w 128"/>
                <a:gd name="T13" fmla="*/ 58 h 80"/>
                <a:gd name="T14" fmla="*/ 119 w 128"/>
                <a:gd name="T15" fmla="*/ 23 h 80"/>
                <a:gd name="T16" fmla="*/ 110 w 128"/>
                <a:gd name="T17" fmla="*/ 7 h 80"/>
                <a:gd name="T18" fmla="*/ 106 w 128"/>
                <a:gd name="T19" fmla="*/ 5 h 80"/>
                <a:gd name="T20" fmla="*/ 74 w 128"/>
                <a:gd name="T2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80">
                  <a:moveTo>
                    <a:pt x="74" y="0"/>
                  </a:moveTo>
                  <a:cubicBezTo>
                    <a:pt x="46" y="0"/>
                    <a:pt x="19" y="12"/>
                    <a:pt x="0" y="32"/>
                  </a:cubicBezTo>
                  <a:cubicBezTo>
                    <a:pt x="5" y="41"/>
                    <a:pt x="11" y="48"/>
                    <a:pt x="19" y="55"/>
                  </a:cubicBezTo>
                  <a:cubicBezTo>
                    <a:pt x="28" y="62"/>
                    <a:pt x="41" y="65"/>
                    <a:pt x="52" y="69"/>
                  </a:cubicBezTo>
                  <a:cubicBezTo>
                    <a:pt x="61" y="72"/>
                    <a:pt x="69" y="77"/>
                    <a:pt x="78" y="80"/>
                  </a:cubicBezTo>
                  <a:cubicBezTo>
                    <a:pt x="80" y="80"/>
                    <a:pt x="83" y="80"/>
                    <a:pt x="85" y="80"/>
                  </a:cubicBezTo>
                  <a:cubicBezTo>
                    <a:pt x="100" y="80"/>
                    <a:pt x="118" y="70"/>
                    <a:pt x="123" y="58"/>
                  </a:cubicBezTo>
                  <a:cubicBezTo>
                    <a:pt x="128" y="47"/>
                    <a:pt x="123" y="33"/>
                    <a:pt x="119" y="23"/>
                  </a:cubicBezTo>
                  <a:cubicBezTo>
                    <a:pt x="117" y="17"/>
                    <a:pt x="114" y="12"/>
                    <a:pt x="110" y="7"/>
                  </a:cubicBezTo>
                  <a:cubicBezTo>
                    <a:pt x="109" y="6"/>
                    <a:pt x="107" y="6"/>
                    <a:pt x="106" y="5"/>
                  </a:cubicBezTo>
                  <a:cubicBezTo>
                    <a:pt x="95" y="2"/>
                    <a:pt x="85" y="0"/>
                    <a:pt x="7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28">
              <a:extLst>
                <a:ext uri="{FF2B5EF4-FFF2-40B4-BE49-F238E27FC236}">
                  <a16:creationId xmlns:a16="http://schemas.microsoft.com/office/drawing/2014/main" id="{FA7F7B03-A7ED-8647-837E-22B0C7278F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3378" y="2538531"/>
              <a:ext cx="710344" cy="450577"/>
            </a:xfrm>
            <a:custGeom>
              <a:avLst/>
              <a:gdLst>
                <a:gd name="T0" fmla="*/ 301 w 301"/>
                <a:gd name="T1" fmla="*/ 104 h 191"/>
                <a:gd name="T2" fmla="*/ 301 w 301"/>
                <a:gd name="T3" fmla="*/ 104 h 191"/>
                <a:gd name="T4" fmla="*/ 301 w 301"/>
                <a:gd name="T5" fmla="*/ 104 h 191"/>
                <a:gd name="T6" fmla="*/ 215 w 301"/>
                <a:gd name="T7" fmla="*/ 0 h 191"/>
                <a:gd name="T8" fmla="*/ 233 w 301"/>
                <a:gd name="T9" fmla="*/ 65 h 191"/>
                <a:gd name="T10" fmla="*/ 173 w 301"/>
                <a:gd name="T11" fmla="*/ 114 h 191"/>
                <a:gd name="T12" fmla="*/ 165 w 301"/>
                <a:gd name="T13" fmla="*/ 115 h 191"/>
                <a:gd name="T14" fmla="*/ 136 w 301"/>
                <a:gd name="T15" fmla="*/ 107 h 191"/>
                <a:gd name="T16" fmla="*/ 74 w 301"/>
                <a:gd name="T17" fmla="*/ 83 h 191"/>
                <a:gd name="T18" fmla="*/ 30 w 301"/>
                <a:gd name="T19" fmla="*/ 40 h 191"/>
                <a:gd name="T20" fmla="*/ 0 w 301"/>
                <a:gd name="T21" fmla="*/ 94 h 191"/>
                <a:gd name="T22" fmla="*/ 0 w 301"/>
                <a:gd name="T23" fmla="*/ 94 h 191"/>
                <a:gd name="T24" fmla="*/ 298 w 301"/>
                <a:gd name="T25" fmla="*/ 191 h 191"/>
                <a:gd name="T26" fmla="*/ 298 w 301"/>
                <a:gd name="T27" fmla="*/ 191 h 191"/>
                <a:gd name="T28" fmla="*/ 298 w 301"/>
                <a:gd name="T29" fmla="*/ 191 h 191"/>
                <a:gd name="T30" fmla="*/ 214 w 301"/>
                <a:gd name="T31" fmla="*/ 163 h 191"/>
                <a:gd name="T32" fmla="*/ 267 w 301"/>
                <a:gd name="T33" fmla="*/ 39 h 191"/>
                <a:gd name="T34" fmla="*/ 301 w 301"/>
                <a:gd name="T35" fmla="*/ 104 h 191"/>
                <a:gd name="T36" fmla="*/ 215 w 301"/>
                <a:gd name="T3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191">
                  <a:moveTo>
                    <a:pt x="301" y="104"/>
                  </a:moveTo>
                  <a:cubicBezTo>
                    <a:pt x="301" y="104"/>
                    <a:pt x="301" y="104"/>
                    <a:pt x="301" y="104"/>
                  </a:cubicBezTo>
                  <a:cubicBezTo>
                    <a:pt x="301" y="104"/>
                    <a:pt x="301" y="104"/>
                    <a:pt x="301" y="104"/>
                  </a:cubicBezTo>
                  <a:moveTo>
                    <a:pt x="215" y="0"/>
                  </a:moveTo>
                  <a:cubicBezTo>
                    <a:pt x="227" y="19"/>
                    <a:pt x="234" y="41"/>
                    <a:pt x="233" y="65"/>
                  </a:cubicBezTo>
                  <a:cubicBezTo>
                    <a:pt x="231" y="93"/>
                    <a:pt x="197" y="109"/>
                    <a:pt x="173" y="114"/>
                  </a:cubicBezTo>
                  <a:cubicBezTo>
                    <a:pt x="170" y="114"/>
                    <a:pt x="168" y="115"/>
                    <a:pt x="165" y="115"/>
                  </a:cubicBezTo>
                  <a:cubicBezTo>
                    <a:pt x="155" y="115"/>
                    <a:pt x="145" y="111"/>
                    <a:pt x="136" y="107"/>
                  </a:cubicBezTo>
                  <a:cubicBezTo>
                    <a:pt x="115" y="98"/>
                    <a:pt x="94" y="92"/>
                    <a:pt x="74" y="83"/>
                  </a:cubicBezTo>
                  <a:cubicBezTo>
                    <a:pt x="55" y="74"/>
                    <a:pt x="41" y="58"/>
                    <a:pt x="30" y="40"/>
                  </a:cubicBezTo>
                  <a:cubicBezTo>
                    <a:pt x="17" y="55"/>
                    <a:pt x="6" y="7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98" y="191"/>
                    <a:pt x="298" y="191"/>
                    <a:pt x="298" y="191"/>
                  </a:cubicBezTo>
                  <a:cubicBezTo>
                    <a:pt x="298" y="191"/>
                    <a:pt x="298" y="191"/>
                    <a:pt x="298" y="191"/>
                  </a:cubicBezTo>
                  <a:cubicBezTo>
                    <a:pt x="298" y="191"/>
                    <a:pt x="298" y="191"/>
                    <a:pt x="298" y="191"/>
                  </a:cubicBezTo>
                  <a:cubicBezTo>
                    <a:pt x="214" y="163"/>
                    <a:pt x="214" y="163"/>
                    <a:pt x="214" y="163"/>
                  </a:cubicBezTo>
                  <a:cubicBezTo>
                    <a:pt x="262" y="148"/>
                    <a:pt x="273" y="92"/>
                    <a:pt x="267" y="39"/>
                  </a:cubicBezTo>
                  <a:cubicBezTo>
                    <a:pt x="283" y="58"/>
                    <a:pt x="295" y="80"/>
                    <a:pt x="301" y="104"/>
                  </a:cubicBezTo>
                  <a:cubicBezTo>
                    <a:pt x="290" y="59"/>
                    <a:pt x="259" y="20"/>
                    <a:pt x="215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129">
              <a:extLst>
                <a:ext uri="{FF2B5EF4-FFF2-40B4-BE49-F238E27FC236}">
                  <a16:creationId xmlns:a16="http://schemas.microsoft.com/office/drawing/2014/main" id="{1343D913-C734-1E4B-9604-70EE4A6DD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6166" y="2925820"/>
              <a:ext cx="17003" cy="63289"/>
            </a:xfrm>
            <a:custGeom>
              <a:avLst/>
              <a:gdLst>
                <a:gd name="T0" fmla="*/ 0 w 7"/>
                <a:gd name="T1" fmla="*/ 27 h 27"/>
                <a:gd name="T2" fmla="*/ 0 w 7"/>
                <a:gd name="T3" fmla="*/ 27 h 27"/>
                <a:gd name="T4" fmla="*/ 0 w 7"/>
                <a:gd name="T5" fmla="*/ 27 h 27"/>
                <a:gd name="T6" fmla="*/ 1 w 7"/>
                <a:gd name="T7" fmla="*/ 26 h 27"/>
                <a:gd name="T8" fmla="*/ 1 w 7"/>
                <a:gd name="T9" fmla="*/ 26 h 27"/>
                <a:gd name="T10" fmla="*/ 1 w 7"/>
                <a:gd name="T11" fmla="*/ 26 h 27"/>
                <a:gd name="T12" fmla="*/ 6 w 7"/>
                <a:gd name="T13" fmla="*/ 1 h 27"/>
                <a:gd name="T14" fmla="*/ 1 w 7"/>
                <a:gd name="T15" fmla="*/ 26 h 27"/>
                <a:gd name="T16" fmla="*/ 6 w 7"/>
                <a:gd name="T17" fmla="*/ 1 h 27"/>
                <a:gd name="T18" fmla="*/ 7 w 7"/>
                <a:gd name="T19" fmla="*/ 1 h 27"/>
                <a:gd name="T20" fmla="*/ 6 w 7"/>
                <a:gd name="T21" fmla="*/ 1 h 27"/>
                <a:gd name="T22" fmla="*/ 7 w 7"/>
                <a:gd name="T23" fmla="*/ 1 h 27"/>
                <a:gd name="T24" fmla="*/ 7 w 7"/>
                <a:gd name="T25" fmla="*/ 0 h 27"/>
                <a:gd name="T26" fmla="*/ 7 w 7"/>
                <a:gd name="T27" fmla="*/ 0 h 27"/>
                <a:gd name="T28" fmla="*/ 7 w 7"/>
                <a:gd name="T29" fmla="*/ 0 h 27"/>
                <a:gd name="T30" fmla="*/ 7 w 7"/>
                <a:gd name="T31" fmla="*/ 0 h 27"/>
                <a:gd name="T32" fmla="*/ 7 w 7"/>
                <a:gd name="T33" fmla="*/ 0 h 27"/>
                <a:gd name="T34" fmla="*/ 7 w 7"/>
                <a:gd name="T35" fmla="*/ 0 h 27"/>
                <a:gd name="T36" fmla="*/ 7 w 7"/>
                <a:gd name="T37" fmla="*/ 0 h 27"/>
                <a:gd name="T38" fmla="*/ 7 w 7"/>
                <a:gd name="T39" fmla="*/ 0 h 27"/>
                <a:gd name="T40" fmla="*/ 7 w 7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27"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6" y="1"/>
                  </a:moveTo>
                  <a:cubicBezTo>
                    <a:pt x="5" y="9"/>
                    <a:pt x="3" y="18"/>
                    <a:pt x="1" y="26"/>
                  </a:cubicBezTo>
                  <a:cubicBezTo>
                    <a:pt x="3" y="18"/>
                    <a:pt x="5" y="9"/>
                    <a:pt x="6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2C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130">
              <a:extLst>
                <a:ext uri="{FF2B5EF4-FFF2-40B4-BE49-F238E27FC236}">
                  <a16:creationId xmlns:a16="http://schemas.microsoft.com/office/drawing/2014/main" id="{3F618062-5874-B544-B1EF-5740C304C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6166" y="2784129"/>
              <a:ext cx="23615" cy="204980"/>
            </a:xfrm>
            <a:custGeom>
              <a:avLst/>
              <a:gdLst>
                <a:gd name="T0" fmla="*/ 3 w 10"/>
                <a:gd name="T1" fmla="*/ 0 h 87"/>
                <a:gd name="T2" fmla="*/ 0 w 10"/>
                <a:gd name="T3" fmla="*/ 87 h 87"/>
                <a:gd name="T4" fmla="*/ 0 w 10"/>
                <a:gd name="T5" fmla="*/ 87 h 87"/>
                <a:gd name="T6" fmla="*/ 0 w 10"/>
                <a:gd name="T7" fmla="*/ 87 h 87"/>
                <a:gd name="T8" fmla="*/ 1 w 10"/>
                <a:gd name="T9" fmla="*/ 86 h 87"/>
                <a:gd name="T10" fmla="*/ 1 w 10"/>
                <a:gd name="T11" fmla="*/ 86 h 87"/>
                <a:gd name="T12" fmla="*/ 1 w 10"/>
                <a:gd name="T13" fmla="*/ 86 h 87"/>
                <a:gd name="T14" fmla="*/ 6 w 10"/>
                <a:gd name="T15" fmla="*/ 61 h 87"/>
                <a:gd name="T16" fmla="*/ 6 w 10"/>
                <a:gd name="T17" fmla="*/ 61 h 87"/>
                <a:gd name="T18" fmla="*/ 7 w 10"/>
                <a:gd name="T19" fmla="*/ 61 h 87"/>
                <a:gd name="T20" fmla="*/ 7 w 10"/>
                <a:gd name="T21" fmla="*/ 60 h 87"/>
                <a:gd name="T22" fmla="*/ 7 w 10"/>
                <a:gd name="T23" fmla="*/ 60 h 87"/>
                <a:gd name="T24" fmla="*/ 7 w 10"/>
                <a:gd name="T25" fmla="*/ 60 h 87"/>
                <a:gd name="T26" fmla="*/ 7 w 10"/>
                <a:gd name="T27" fmla="*/ 60 h 87"/>
                <a:gd name="T28" fmla="*/ 7 w 10"/>
                <a:gd name="T29" fmla="*/ 60 h 87"/>
                <a:gd name="T30" fmla="*/ 7 w 10"/>
                <a:gd name="T31" fmla="*/ 60 h 87"/>
                <a:gd name="T32" fmla="*/ 3 w 10"/>
                <a:gd name="T33" fmla="*/ 0 h 87"/>
                <a:gd name="T34" fmla="*/ 3 w 10"/>
                <a:gd name="T35" fmla="*/ 0 h 87"/>
                <a:gd name="T36" fmla="*/ 3 w 10"/>
                <a:gd name="T37" fmla="*/ 0 h 87"/>
                <a:gd name="T38" fmla="*/ 3 w 10"/>
                <a:gd name="T3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87">
                  <a:moveTo>
                    <a:pt x="3" y="0"/>
                  </a:moveTo>
                  <a:cubicBezTo>
                    <a:pt x="10" y="28"/>
                    <a:pt x="10" y="58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7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3" y="78"/>
                    <a:pt x="5" y="69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9" y="39"/>
                    <a:pt x="8" y="19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AA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131">
              <a:extLst>
                <a:ext uri="{FF2B5EF4-FFF2-40B4-BE49-F238E27FC236}">
                  <a16:creationId xmlns:a16="http://schemas.microsoft.com/office/drawing/2014/main" id="{F70447BF-BD59-7148-93AD-C5E394312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743" y="2630158"/>
              <a:ext cx="221038" cy="358950"/>
            </a:xfrm>
            <a:custGeom>
              <a:avLst/>
              <a:gdLst>
                <a:gd name="T0" fmla="*/ 53 w 94"/>
                <a:gd name="T1" fmla="*/ 0 h 152"/>
                <a:gd name="T2" fmla="*/ 0 w 94"/>
                <a:gd name="T3" fmla="*/ 124 h 152"/>
                <a:gd name="T4" fmla="*/ 84 w 94"/>
                <a:gd name="T5" fmla="*/ 152 h 152"/>
                <a:gd name="T6" fmla="*/ 84 w 94"/>
                <a:gd name="T7" fmla="*/ 152 h 152"/>
                <a:gd name="T8" fmla="*/ 87 w 94"/>
                <a:gd name="T9" fmla="*/ 65 h 152"/>
                <a:gd name="T10" fmla="*/ 87 w 94"/>
                <a:gd name="T11" fmla="*/ 65 h 152"/>
                <a:gd name="T12" fmla="*/ 87 w 94"/>
                <a:gd name="T13" fmla="*/ 65 h 152"/>
                <a:gd name="T14" fmla="*/ 53 w 94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152">
                  <a:moveTo>
                    <a:pt x="53" y="0"/>
                  </a:moveTo>
                  <a:cubicBezTo>
                    <a:pt x="59" y="53"/>
                    <a:pt x="48" y="109"/>
                    <a:pt x="0" y="124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94" y="123"/>
                    <a:pt x="94" y="93"/>
                    <a:pt x="87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1" y="41"/>
                    <a:pt x="69" y="19"/>
                    <a:pt x="53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132">
              <a:extLst>
                <a:ext uri="{FF2B5EF4-FFF2-40B4-BE49-F238E27FC236}">
                  <a16:creationId xmlns:a16="http://schemas.microsoft.com/office/drawing/2014/main" id="{DC3D3785-CE4F-ED4E-9096-46CC45B7E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728" y="2474298"/>
              <a:ext cx="91627" cy="94461"/>
            </a:xfrm>
            <a:custGeom>
              <a:avLst/>
              <a:gdLst>
                <a:gd name="T0" fmla="*/ 3 w 39"/>
                <a:gd name="T1" fmla="*/ 15 h 40"/>
                <a:gd name="T2" fmla="*/ 14 w 39"/>
                <a:gd name="T3" fmla="*/ 37 h 40"/>
                <a:gd name="T4" fmla="*/ 36 w 39"/>
                <a:gd name="T5" fmla="*/ 26 h 40"/>
                <a:gd name="T6" fmla="*/ 25 w 39"/>
                <a:gd name="T7" fmla="*/ 3 h 40"/>
                <a:gd name="T8" fmla="*/ 3 w 39"/>
                <a:gd name="T9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3" y="15"/>
                  </a:moveTo>
                  <a:cubicBezTo>
                    <a:pt x="0" y="24"/>
                    <a:pt x="5" y="34"/>
                    <a:pt x="14" y="37"/>
                  </a:cubicBezTo>
                  <a:cubicBezTo>
                    <a:pt x="23" y="40"/>
                    <a:pt x="33" y="35"/>
                    <a:pt x="36" y="26"/>
                  </a:cubicBezTo>
                  <a:cubicBezTo>
                    <a:pt x="39" y="16"/>
                    <a:pt x="34" y="6"/>
                    <a:pt x="25" y="3"/>
                  </a:cubicBezTo>
                  <a:cubicBezTo>
                    <a:pt x="16" y="0"/>
                    <a:pt x="6" y="5"/>
                    <a:pt x="3" y="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133">
              <a:extLst>
                <a:ext uri="{FF2B5EF4-FFF2-40B4-BE49-F238E27FC236}">
                  <a16:creationId xmlns:a16="http://schemas.microsoft.com/office/drawing/2014/main" id="{B65DD4B0-9F3F-C047-829F-E058F4C5A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868" y="2866310"/>
              <a:ext cx="47230" cy="92571"/>
            </a:xfrm>
            <a:custGeom>
              <a:avLst/>
              <a:gdLst>
                <a:gd name="T0" fmla="*/ 16 w 20"/>
                <a:gd name="T1" fmla="*/ 0 h 39"/>
                <a:gd name="T2" fmla="*/ 11 w 20"/>
                <a:gd name="T3" fmla="*/ 5 h 39"/>
                <a:gd name="T4" fmla="*/ 1 w 20"/>
                <a:gd name="T5" fmla="*/ 31 h 39"/>
                <a:gd name="T6" fmla="*/ 3 w 20"/>
                <a:gd name="T7" fmla="*/ 38 h 39"/>
                <a:gd name="T8" fmla="*/ 4 w 20"/>
                <a:gd name="T9" fmla="*/ 39 h 39"/>
                <a:gd name="T10" fmla="*/ 9 w 20"/>
                <a:gd name="T11" fmla="*/ 34 h 39"/>
                <a:gd name="T12" fmla="*/ 19 w 20"/>
                <a:gd name="T13" fmla="*/ 8 h 39"/>
                <a:gd name="T14" fmla="*/ 17 w 20"/>
                <a:gd name="T15" fmla="*/ 1 h 39"/>
                <a:gd name="T16" fmla="*/ 16 w 20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9">
                  <a:moveTo>
                    <a:pt x="16" y="0"/>
                  </a:moveTo>
                  <a:cubicBezTo>
                    <a:pt x="14" y="0"/>
                    <a:pt x="12" y="2"/>
                    <a:pt x="11" y="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4"/>
                    <a:pt x="1" y="37"/>
                    <a:pt x="3" y="38"/>
                  </a:cubicBezTo>
                  <a:cubicBezTo>
                    <a:pt x="3" y="38"/>
                    <a:pt x="4" y="39"/>
                    <a:pt x="4" y="39"/>
                  </a:cubicBezTo>
                  <a:cubicBezTo>
                    <a:pt x="6" y="39"/>
                    <a:pt x="8" y="37"/>
                    <a:pt x="9" y="34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5"/>
                    <a:pt x="19" y="2"/>
                    <a:pt x="17" y="1"/>
                  </a:cubicBezTo>
                  <a:cubicBezTo>
                    <a:pt x="17" y="1"/>
                    <a:pt x="16" y="0"/>
                    <a:pt x="16" y="0"/>
                  </a:cubicBezTo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34">
              <a:extLst>
                <a:ext uri="{FF2B5EF4-FFF2-40B4-BE49-F238E27FC236}">
                  <a16:creationId xmlns:a16="http://schemas.microsoft.com/office/drawing/2014/main" id="{BA72E0B7-58D9-A848-B908-19EB2E7E1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335" y="2788852"/>
              <a:ext cx="259767" cy="238041"/>
            </a:xfrm>
            <a:custGeom>
              <a:avLst/>
              <a:gdLst>
                <a:gd name="T0" fmla="*/ 208 w 275"/>
                <a:gd name="T1" fmla="*/ 0 h 252"/>
                <a:gd name="T2" fmla="*/ 0 w 275"/>
                <a:gd name="T3" fmla="*/ 80 h 252"/>
                <a:gd name="T4" fmla="*/ 68 w 275"/>
                <a:gd name="T5" fmla="*/ 252 h 252"/>
                <a:gd name="T6" fmla="*/ 275 w 275"/>
                <a:gd name="T7" fmla="*/ 170 h 252"/>
                <a:gd name="T8" fmla="*/ 208 w 275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52">
                  <a:moveTo>
                    <a:pt x="208" y="0"/>
                  </a:moveTo>
                  <a:lnTo>
                    <a:pt x="0" y="80"/>
                  </a:lnTo>
                  <a:lnTo>
                    <a:pt x="68" y="252"/>
                  </a:lnTo>
                  <a:lnTo>
                    <a:pt x="275" y="17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135">
              <a:extLst>
                <a:ext uri="{FF2B5EF4-FFF2-40B4-BE49-F238E27FC236}">
                  <a16:creationId xmlns:a16="http://schemas.microsoft.com/office/drawing/2014/main" id="{DD9D3FC6-F3CF-6A4A-A3F8-11EFBB009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335" y="2788852"/>
              <a:ext cx="259767" cy="238041"/>
            </a:xfrm>
            <a:custGeom>
              <a:avLst/>
              <a:gdLst>
                <a:gd name="T0" fmla="*/ 208 w 275"/>
                <a:gd name="T1" fmla="*/ 0 h 252"/>
                <a:gd name="T2" fmla="*/ 0 w 275"/>
                <a:gd name="T3" fmla="*/ 80 h 252"/>
                <a:gd name="T4" fmla="*/ 68 w 275"/>
                <a:gd name="T5" fmla="*/ 252 h 252"/>
                <a:gd name="T6" fmla="*/ 275 w 275"/>
                <a:gd name="T7" fmla="*/ 170 h 252"/>
                <a:gd name="T8" fmla="*/ 208 w 275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52">
                  <a:moveTo>
                    <a:pt x="208" y="0"/>
                  </a:moveTo>
                  <a:lnTo>
                    <a:pt x="0" y="80"/>
                  </a:lnTo>
                  <a:lnTo>
                    <a:pt x="68" y="252"/>
                  </a:lnTo>
                  <a:lnTo>
                    <a:pt x="275" y="170"/>
                  </a:lnTo>
                  <a:lnTo>
                    <a:pt x="2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136">
              <a:extLst>
                <a:ext uri="{FF2B5EF4-FFF2-40B4-BE49-F238E27FC236}">
                  <a16:creationId xmlns:a16="http://schemas.microsoft.com/office/drawing/2014/main" id="{CE528801-10E7-FA48-B613-850A724C1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734" y="2833249"/>
              <a:ext cx="87848" cy="106741"/>
            </a:xfrm>
            <a:custGeom>
              <a:avLst/>
              <a:gdLst>
                <a:gd name="T0" fmla="*/ 58 w 93"/>
                <a:gd name="T1" fmla="*/ 0 h 113"/>
                <a:gd name="T2" fmla="*/ 0 w 93"/>
                <a:gd name="T3" fmla="*/ 23 h 113"/>
                <a:gd name="T4" fmla="*/ 33 w 93"/>
                <a:gd name="T5" fmla="*/ 113 h 113"/>
                <a:gd name="T6" fmla="*/ 90 w 93"/>
                <a:gd name="T7" fmla="*/ 90 h 113"/>
                <a:gd name="T8" fmla="*/ 93 w 93"/>
                <a:gd name="T9" fmla="*/ 90 h 113"/>
                <a:gd name="T10" fmla="*/ 58 w 93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13">
                  <a:moveTo>
                    <a:pt x="58" y="0"/>
                  </a:moveTo>
                  <a:lnTo>
                    <a:pt x="0" y="23"/>
                  </a:lnTo>
                  <a:lnTo>
                    <a:pt x="33" y="113"/>
                  </a:lnTo>
                  <a:lnTo>
                    <a:pt x="90" y="90"/>
                  </a:lnTo>
                  <a:lnTo>
                    <a:pt x="93" y="9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137">
              <a:extLst>
                <a:ext uri="{FF2B5EF4-FFF2-40B4-BE49-F238E27FC236}">
                  <a16:creationId xmlns:a16="http://schemas.microsoft.com/office/drawing/2014/main" id="{3A3AC6DC-A9DB-CC43-81BD-82A6E1FE8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734" y="2833249"/>
              <a:ext cx="87848" cy="106741"/>
            </a:xfrm>
            <a:custGeom>
              <a:avLst/>
              <a:gdLst>
                <a:gd name="T0" fmla="*/ 58 w 93"/>
                <a:gd name="T1" fmla="*/ 0 h 113"/>
                <a:gd name="T2" fmla="*/ 0 w 93"/>
                <a:gd name="T3" fmla="*/ 23 h 113"/>
                <a:gd name="T4" fmla="*/ 33 w 93"/>
                <a:gd name="T5" fmla="*/ 113 h 113"/>
                <a:gd name="T6" fmla="*/ 90 w 93"/>
                <a:gd name="T7" fmla="*/ 90 h 113"/>
                <a:gd name="T8" fmla="*/ 93 w 93"/>
                <a:gd name="T9" fmla="*/ 90 h 113"/>
                <a:gd name="T10" fmla="*/ 58 w 93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13">
                  <a:moveTo>
                    <a:pt x="58" y="0"/>
                  </a:moveTo>
                  <a:lnTo>
                    <a:pt x="0" y="23"/>
                  </a:lnTo>
                  <a:lnTo>
                    <a:pt x="33" y="113"/>
                  </a:lnTo>
                  <a:lnTo>
                    <a:pt x="90" y="90"/>
                  </a:lnTo>
                  <a:lnTo>
                    <a:pt x="93" y="90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138">
              <a:extLst>
                <a:ext uri="{FF2B5EF4-FFF2-40B4-BE49-F238E27FC236}">
                  <a16:creationId xmlns:a16="http://schemas.microsoft.com/office/drawing/2014/main" id="{F615DDBC-230E-094D-B939-922228DA6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058" y="2854974"/>
              <a:ext cx="87848" cy="105796"/>
            </a:xfrm>
            <a:custGeom>
              <a:avLst/>
              <a:gdLst>
                <a:gd name="T0" fmla="*/ 60 w 93"/>
                <a:gd name="T1" fmla="*/ 0 h 112"/>
                <a:gd name="T2" fmla="*/ 0 w 93"/>
                <a:gd name="T3" fmla="*/ 25 h 112"/>
                <a:gd name="T4" fmla="*/ 35 w 93"/>
                <a:gd name="T5" fmla="*/ 112 h 112"/>
                <a:gd name="T6" fmla="*/ 93 w 93"/>
                <a:gd name="T7" fmla="*/ 90 h 112"/>
                <a:gd name="T8" fmla="*/ 60 w 93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12">
                  <a:moveTo>
                    <a:pt x="60" y="0"/>
                  </a:moveTo>
                  <a:lnTo>
                    <a:pt x="0" y="25"/>
                  </a:lnTo>
                  <a:lnTo>
                    <a:pt x="35" y="112"/>
                  </a:lnTo>
                  <a:lnTo>
                    <a:pt x="93" y="9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139">
              <a:extLst>
                <a:ext uri="{FF2B5EF4-FFF2-40B4-BE49-F238E27FC236}">
                  <a16:creationId xmlns:a16="http://schemas.microsoft.com/office/drawing/2014/main" id="{45AFBF26-E563-D641-A37C-34FEA5E2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058" y="2854974"/>
              <a:ext cx="87848" cy="105796"/>
            </a:xfrm>
            <a:custGeom>
              <a:avLst/>
              <a:gdLst>
                <a:gd name="T0" fmla="*/ 60 w 93"/>
                <a:gd name="T1" fmla="*/ 0 h 112"/>
                <a:gd name="T2" fmla="*/ 0 w 93"/>
                <a:gd name="T3" fmla="*/ 25 h 112"/>
                <a:gd name="T4" fmla="*/ 35 w 93"/>
                <a:gd name="T5" fmla="*/ 112 h 112"/>
                <a:gd name="T6" fmla="*/ 93 w 93"/>
                <a:gd name="T7" fmla="*/ 90 h 112"/>
                <a:gd name="T8" fmla="*/ 60 w 93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12">
                  <a:moveTo>
                    <a:pt x="60" y="0"/>
                  </a:moveTo>
                  <a:lnTo>
                    <a:pt x="0" y="25"/>
                  </a:lnTo>
                  <a:lnTo>
                    <a:pt x="35" y="112"/>
                  </a:lnTo>
                  <a:lnTo>
                    <a:pt x="93" y="90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140">
              <a:extLst>
                <a:ext uri="{FF2B5EF4-FFF2-40B4-BE49-F238E27FC236}">
                  <a16:creationId xmlns:a16="http://schemas.microsoft.com/office/drawing/2014/main" id="{5A5A1288-8FBC-D549-8CCC-2C13103A9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615" y="2873867"/>
              <a:ext cx="297551" cy="226706"/>
            </a:xfrm>
            <a:custGeom>
              <a:avLst/>
              <a:gdLst>
                <a:gd name="T0" fmla="*/ 262 w 315"/>
                <a:gd name="T1" fmla="*/ 0 h 240"/>
                <a:gd name="T2" fmla="*/ 0 w 315"/>
                <a:gd name="T3" fmla="*/ 102 h 240"/>
                <a:gd name="T4" fmla="*/ 52 w 315"/>
                <a:gd name="T5" fmla="*/ 240 h 240"/>
                <a:gd name="T6" fmla="*/ 315 w 315"/>
                <a:gd name="T7" fmla="*/ 140 h 240"/>
                <a:gd name="T8" fmla="*/ 262 w 315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240">
                  <a:moveTo>
                    <a:pt x="262" y="0"/>
                  </a:moveTo>
                  <a:lnTo>
                    <a:pt x="0" y="102"/>
                  </a:lnTo>
                  <a:lnTo>
                    <a:pt x="52" y="240"/>
                  </a:lnTo>
                  <a:lnTo>
                    <a:pt x="315" y="14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41">
              <a:extLst>
                <a:ext uri="{FF2B5EF4-FFF2-40B4-BE49-F238E27FC236}">
                  <a16:creationId xmlns:a16="http://schemas.microsoft.com/office/drawing/2014/main" id="{42B39E85-CCC9-BE41-83DD-B7942C5B2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615" y="2873867"/>
              <a:ext cx="297551" cy="226706"/>
            </a:xfrm>
            <a:custGeom>
              <a:avLst/>
              <a:gdLst>
                <a:gd name="T0" fmla="*/ 262 w 315"/>
                <a:gd name="T1" fmla="*/ 0 h 240"/>
                <a:gd name="T2" fmla="*/ 0 w 315"/>
                <a:gd name="T3" fmla="*/ 102 h 240"/>
                <a:gd name="T4" fmla="*/ 52 w 315"/>
                <a:gd name="T5" fmla="*/ 240 h 240"/>
                <a:gd name="T6" fmla="*/ 315 w 315"/>
                <a:gd name="T7" fmla="*/ 140 h 240"/>
                <a:gd name="T8" fmla="*/ 262 w 315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240">
                  <a:moveTo>
                    <a:pt x="262" y="0"/>
                  </a:moveTo>
                  <a:lnTo>
                    <a:pt x="0" y="102"/>
                  </a:lnTo>
                  <a:lnTo>
                    <a:pt x="52" y="240"/>
                  </a:lnTo>
                  <a:lnTo>
                    <a:pt x="315" y="140"/>
                  </a:lnTo>
                  <a:lnTo>
                    <a:pt x="2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142">
              <a:extLst>
                <a:ext uri="{FF2B5EF4-FFF2-40B4-BE49-F238E27FC236}">
                  <a16:creationId xmlns:a16="http://schemas.microsoft.com/office/drawing/2014/main" id="{E4733723-8E7D-6143-BE21-2C8BE5ECC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615" y="2960770"/>
              <a:ext cx="25504" cy="9446"/>
            </a:xfrm>
            <a:custGeom>
              <a:avLst/>
              <a:gdLst>
                <a:gd name="T0" fmla="*/ 27 w 27"/>
                <a:gd name="T1" fmla="*/ 0 h 10"/>
                <a:gd name="T2" fmla="*/ 0 w 27"/>
                <a:gd name="T3" fmla="*/ 10 h 10"/>
                <a:gd name="T4" fmla="*/ 27 w 27"/>
                <a:gd name="T5" fmla="*/ 0 h 10"/>
                <a:gd name="T6" fmla="*/ 27 w 27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0">
                  <a:moveTo>
                    <a:pt x="27" y="0"/>
                  </a:moveTo>
                  <a:lnTo>
                    <a:pt x="0" y="1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2C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 143">
              <a:extLst>
                <a:ext uri="{FF2B5EF4-FFF2-40B4-BE49-F238E27FC236}">
                  <a16:creationId xmlns:a16="http://schemas.microsoft.com/office/drawing/2014/main" id="{D5A1B49F-6F48-CD4B-885F-70DD3122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615" y="2960770"/>
              <a:ext cx="25504" cy="9446"/>
            </a:xfrm>
            <a:custGeom>
              <a:avLst/>
              <a:gdLst>
                <a:gd name="T0" fmla="*/ 27 w 27"/>
                <a:gd name="T1" fmla="*/ 0 h 10"/>
                <a:gd name="T2" fmla="*/ 0 w 27"/>
                <a:gd name="T3" fmla="*/ 10 h 10"/>
                <a:gd name="T4" fmla="*/ 27 w 27"/>
                <a:gd name="T5" fmla="*/ 0 h 10"/>
                <a:gd name="T6" fmla="*/ 27 w 27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0">
                  <a:moveTo>
                    <a:pt x="27" y="0"/>
                  </a:moveTo>
                  <a:lnTo>
                    <a:pt x="0" y="10"/>
                  </a:lnTo>
                  <a:lnTo>
                    <a:pt x="27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 144">
              <a:extLst>
                <a:ext uri="{FF2B5EF4-FFF2-40B4-BE49-F238E27FC236}">
                  <a16:creationId xmlns:a16="http://schemas.microsoft.com/office/drawing/2014/main" id="{01EAC81E-7E17-9845-B5C2-5FB4FB6A2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906" y="2918263"/>
              <a:ext cx="53843" cy="21726"/>
            </a:xfrm>
            <a:custGeom>
              <a:avLst/>
              <a:gdLst>
                <a:gd name="T0" fmla="*/ 57 w 57"/>
                <a:gd name="T1" fmla="*/ 0 h 23"/>
                <a:gd name="T2" fmla="*/ 0 w 57"/>
                <a:gd name="T3" fmla="*/ 23 h 23"/>
                <a:gd name="T4" fmla="*/ 0 w 57"/>
                <a:gd name="T5" fmla="*/ 23 h 23"/>
                <a:gd name="T6" fmla="*/ 57 w 57"/>
                <a:gd name="T7" fmla="*/ 0 h 23"/>
                <a:gd name="T8" fmla="*/ 57 w 57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3">
                  <a:moveTo>
                    <a:pt x="57" y="0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36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145">
              <a:extLst>
                <a:ext uri="{FF2B5EF4-FFF2-40B4-BE49-F238E27FC236}">
                  <a16:creationId xmlns:a16="http://schemas.microsoft.com/office/drawing/2014/main" id="{08631244-1CC8-AF43-8D2B-661592141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906" y="2918263"/>
              <a:ext cx="53843" cy="21726"/>
            </a:xfrm>
            <a:custGeom>
              <a:avLst/>
              <a:gdLst>
                <a:gd name="T0" fmla="*/ 57 w 57"/>
                <a:gd name="T1" fmla="*/ 0 h 23"/>
                <a:gd name="T2" fmla="*/ 0 w 57"/>
                <a:gd name="T3" fmla="*/ 23 h 23"/>
                <a:gd name="T4" fmla="*/ 0 w 57"/>
                <a:gd name="T5" fmla="*/ 23 h 23"/>
                <a:gd name="T6" fmla="*/ 57 w 57"/>
                <a:gd name="T7" fmla="*/ 0 h 23"/>
                <a:gd name="T8" fmla="*/ 57 w 57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3">
                  <a:moveTo>
                    <a:pt x="57" y="0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57" y="0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146">
              <a:extLst>
                <a:ext uri="{FF2B5EF4-FFF2-40B4-BE49-F238E27FC236}">
                  <a16:creationId xmlns:a16="http://schemas.microsoft.com/office/drawing/2014/main" id="{A5BBA1E4-B46D-A94B-983F-A15BE1748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119" y="2939989"/>
              <a:ext cx="54787" cy="20781"/>
            </a:xfrm>
            <a:custGeom>
              <a:avLst/>
              <a:gdLst>
                <a:gd name="T0" fmla="*/ 58 w 58"/>
                <a:gd name="T1" fmla="*/ 0 h 22"/>
                <a:gd name="T2" fmla="*/ 0 w 58"/>
                <a:gd name="T3" fmla="*/ 22 h 22"/>
                <a:gd name="T4" fmla="*/ 0 w 58"/>
                <a:gd name="T5" fmla="*/ 22 h 22"/>
                <a:gd name="T6" fmla="*/ 58 w 58"/>
                <a:gd name="T7" fmla="*/ 0 h 22"/>
                <a:gd name="T8" fmla="*/ 58 w 5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">
                  <a:moveTo>
                    <a:pt x="58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6E5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147">
              <a:extLst>
                <a:ext uri="{FF2B5EF4-FFF2-40B4-BE49-F238E27FC236}">
                  <a16:creationId xmlns:a16="http://schemas.microsoft.com/office/drawing/2014/main" id="{F694B436-AC6B-9744-A13F-6445124E5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119" y="2939989"/>
              <a:ext cx="54787" cy="20781"/>
            </a:xfrm>
            <a:custGeom>
              <a:avLst/>
              <a:gdLst>
                <a:gd name="T0" fmla="*/ 58 w 58"/>
                <a:gd name="T1" fmla="*/ 0 h 22"/>
                <a:gd name="T2" fmla="*/ 0 w 58"/>
                <a:gd name="T3" fmla="*/ 22 h 22"/>
                <a:gd name="T4" fmla="*/ 0 w 58"/>
                <a:gd name="T5" fmla="*/ 22 h 22"/>
                <a:gd name="T6" fmla="*/ 58 w 58"/>
                <a:gd name="T7" fmla="*/ 0 h 22"/>
                <a:gd name="T8" fmla="*/ 58 w 5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">
                  <a:moveTo>
                    <a:pt x="58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58" y="0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148">
              <a:extLst>
                <a:ext uri="{FF2B5EF4-FFF2-40B4-BE49-F238E27FC236}">
                  <a16:creationId xmlns:a16="http://schemas.microsoft.com/office/drawing/2014/main" id="{D84FCD5E-00C8-0D4B-AF07-960762055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615" y="2918263"/>
              <a:ext cx="170029" cy="116187"/>
            </a:xfrm>
            <a:custGeom>
              <a:avLst/>
              <a:gdLst>
                <a:gd name="T0" fmla="*/ 57 w 72"/>
                <a:gd name="T1" fmla="*/ 0 h 49"/>
                <a:gd name="T2" fmla="*/ 34 w 72"/>
                <a:gd name="T3" fmla="*/ 9 h 49"/>
                <a:gd name="T4" fmla="*/ 11 w 72"/>
                <a:gd name="T5" fmla="*/ 18 h 49"/>
                <a:gd name="T6" fmla="*/ 0 w 72"/>
                <a:gd name="T7" fmla="*/ 22 h 49"/>
                <a:gd name="T8" fmla="*/ 29 w 72"/>
                <a:gd name="T9" fmla="*/ 11 h 49"/>
                <a:gd name="T10" fmla="*/ 43 w 72"/>
                <a:gd name="T11" fmla="*/ 49 h 49"/>
                <a:gd name="T12" fmla="*/ 67 w 72"/>
                <a:gd name="T13" fmla="*/ 39 h 49"/>
                <a:gd name="T14" fmla="*/ 72 w 72"/>
                <a:gd name="T15" fmla="*/ 37 h 49"/>
                <a:gd name="T16" fmla="*/ 57 w 72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9">
                  <a:moveTo>
                    <a:pt x="57" y="0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1" y="46"/>
                    <a:pt x="59" y="42"/>
                    <a:pt x="67" y="39"/>
                  </a:cubicBezTo>
                  <a:cubicBezTo>
                    <a:pt x="69" y="39"/>
                    <a:pt x="70" y="38"/>
                    <a:pt x="72" y="37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49">
              <a:extLst>
                <a:ext uri="{FF2B5EF4-FFF2-40B4-BE49-F238E27FC236}">
                  <a16:creationId xmlns:a16="http://schemas.microsoft.com/office/drawing/2014/main" id="{21426083-C597-CA4D-B090-C3FFB91E5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615" y="2944712"/>
              <a:ext cx="101073" cy="122799"/>
            </a:xfrm>
            <a:custGeom>
              <a:avLst/>
              <a:gdLst>
                <a:gd name="T0" fmla="*/ 29 w 43"/>
                <a:gd name="T1" fmla="*/ 0 h 52"/>
                <a:gd name="T2" fmla="*/ 0 w 43"/>
                <a:gd name="T3" fmla="*/ 11 h 52"/>
                <a:gd name="T4" fmla="*/ 16 w 43"/>
                <a:gd name="T5" fmla="*/ 52 h 52"/>
                <a:gd name="T6" fmla="*/ 43 w 43"/>
                <a:gd name="T7" fmla="*/ 38 h 52"/>
                <a:gd name="T8" fmla="*/ 29 w 4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2">
                  <a:moveTo>
                    <a:pt x="29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5" y="47"/>
                    <a:pt x="34" y="42"/>
                    <a:pt x="43" y="38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150">
              <a:extLst>
                <a:ext uri="{FF2B5EF4-FFF2-40B4-BE49-F238E27FC236}">
                  <a16:creationId xmlns:a16="http://schemas.microsoft.com/office/drawing/2014/main" id="{5CD90EB8-18A5-CF48-B142-8691F5772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093" y="2666053"/>
              <a:ext cx="393901" cy="238041"/>
            </a:xfrm>
            <a:custGeom>
              <a:avLst/>
              <a:gdLst>
                <a:gd name="T0" fmla="*/ 165 w 167"/>
                <a:gd name="T1" fmla="*/ 34 h 101"/>
                <a:gd name="T2" fmla="*/ 159 w 167"/>
                <a:gd name="T3" fmla="*/ 48 h 101"/>
                <a:gd name="T4" fmla="*/ 26 w 167"/>
                <a:gd name="T5" fmla="*/ 99 h 101"/>
                <a:gd name="T6" fmla="*/ 12 w 167"/>
                <a:gd name="T7" fmla="*/ 93 h 101"/>
                <a:gd name="T8" fmla="*/ 2 w 167"/>
                <a:gd name="T9" fmla="*/ 67 h 101"/>
                <a:gd name="T10" fmla="*/ 8 w 167"/>
                <a:gd name="T11" fmla="*/ 53 h 101"/>
                <a:gd name="T12" fmla="*/ 141 w 167"/>
                <a:gd name="T13" fmla="*/ 2 h 101"/>
                <a:gd name="T14" fmla="*/ 155 w 167"/>
                <a:gd name="T15" fmla="*/ 8 h 101"/>
                <a:gd name="T16" fmla="*/ 165 w 167"/>
                <a:gd name="T17" fmla="*/ 3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01">
                  <a:moveTo>
                    <a:pt x="165" y="34"/>
                  </a:moveTo>
                  <a:cubicBezTo>
                    <a:pt x="167" y="39"/>
                    <a:pt x="165" y="45"/>
                    <a:pt x="159" y="48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1" y="101"/>
                    <a:pt x="14" y="99"/>
                    <a:pt x="12" y="9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62"/>
                    <a:pt x="3" y="56"/>
                    <a:pt x="8" y="53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7" y="0"/>
                    <a:pt x="153" y="2"/>
                    <a:pt x="155" y="8"/>
                  </a:cubicBezTo>
                  <a:cubicBezTo>
                    <a:pt x="165" y="34"/>
                    <a:pt x="165" y="34"/>
                    <a:pt x="165" y="34"/>
                  </a:cubicBezTo>
                </a:path>
              </a:pathLst>
            </a:custGeom>
            <a:solidFill>
              <a:srgbClr val="C6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151">
              <a:extLst>
                <a:ext uri="{FF2B5EF4-FFF2-40B4-BE49-F238E27FC236}">
                  <a16:creationId xmlns:a16="http://schemas.microsoft.com/office/drawing/2014/main" id="{2C088F17-AB28-5246-8DFA-4BA4A9849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982" y="2738788"/>
              <a:ext cx="390122" cy="163417"/>
            </a:xfrm>
            <a:custGeom>
              <a:avLst/>
              <a:gdLst>
                <a:gd name="T0" fmla="*/ 21 w 165"/>
                <a:gd name="T1" fmla="*/ 69 h 69"/>
                <a:gd name="T2" fmla="*/ 21 w 165"/>
                <a:gd name="T3" fmla="*/ 69 h 69"/>
                <a:gd name="T4" fmla="*/ 21 w 165"/>
                <a:gd name="T5" fmla="*/ 69 h 69"/>
                <a:gd name="T6" fmla="*/ 21 w 165"/>
                <a:gd name="T7" fmla="*/ 69 h 69"/>
                <a:gd name="T8" fmla="*/ 25 w 165"/>
                <a:gd name="T9" fmla="*/ 68 h 69"/>
                <a:gd name="T10" fmla="*/ 21 w 165"/>
                <a:gd name="T11" fmla="*/ 69 h 69"/>
                <a:gd name="T12" fmla="*/ 25 w 165"/>
                <a:gd name="T13" fmla="*/ 68 h 69"/>
                <a:gd name="T14" fmla="*/ 8 w 165"/>
                <a:gd name="T15" fmla="*/ 22 h 69"/>
                <a:gd name="T16" fmla="*/ 7 w 165"/>
                <a:gd name="T17" fmla="*/ 22 h 69"/>
                <a:gd name="T18" fmla="*/ 0 w 165"/>
                <a:gd name="T19" fmla="*/ 32 h 69"/>
                <a:gd name="T20" fmla="*/ 7 w 165"/>
                <a:gd name="T21" fmla="*/ 22 h 69"/>
                <a:gd name="T22" fmla="*/ 8 w 165"/>
                <a:gd name="T23" fmla="*/ 22 h 69"/>
                <a:gd name="T24" fmla="*/ 8 w 165"/>
                <a:gd name="T25" fmla="*/ 22 h 69"/>
                <a:gd name="T26" fmla="*/ 163 w 165"/>
                <a:gd name="T27" fmla="*/ 0 h 69"/>
                <a:gd name="T28" fmla="*/ 163 w 165"/>
                <a:gd name="T29" fmla="*/ 0 h 69"/>
                <a:gd name="T30" fmla="*/ 164 w 165"/>
                <a:gd name="T31" fmla="*/ 3 h 69"/>
                <a:gd name="T32" fmla="*/ 165 w 165"/>
                <a:gd name="T33" fmla="*/ 7 h 69"/>
                <a:gd name="T34" fmla="*/ 164 w 165"/>
                <a:gd name="T35" fmla="*/ 3 h 69"/>
                <a:gd name="T36" fmla="*/ 163 w 165"/>
                <a:gd name="T3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" h="69">
                  <a:moveTo>
                    <a:pt x="21" y="69"/>
                  </a:move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moveTo>
                    <a:pt x="25" y="68"/>
                  </a:moveTo>
                  <a:cubicBezTo>
                    <a:pt x="24" y="69"/>
                    <a:pt x="22" y="69"/>
                    <a:pt x="21" y="69"/>
                  </a:cubicBezTo>
                  <a:cubicBezTo>
                    <a:pt x="22" y="69"/>
                    <a:pt x="24" y="69"/>
                    <a:pt x="25" y="68"/>
                  </a:cubicBezTo>
                  <a:moveTo>
                    <a:pt x="8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3" y="24"/>
                    <a:pt x="0" y="28"/>
                    <a:pt x="0" y="32"/>
                  </a:cubicBezTo>
                  <a:cubicBezTo>
                    <a:pt x="0" y="28"/>
                    <a:pt x="3" y="24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163" y="0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64" y="3"/>
                    <a:pt x="164" y="3"/>
                    <a:pt x="164" y="3"/>
                  </a:cubicBezTo>
                  <a:cubicBezTo>
                    <a:pt x="165" y="4"/>
                    <a:pt x="165" y="5"/>
                    <a:pt x="165" y="7"/>
                  </a:cubicBezTo>
                  <a:cubicBezTo>
                    <a:pt x="165" y="5"/>
                    <a:pt x="165" y="4"/>
                    <a:pt x="164" y="3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152">
              <a:extLst>
                <a:ext uri="{FF2B5EF4-FFF2-40B4-BE49-F238E27FC236}">
                  <a16:creationId xmlns:a16="http://schemas.microsoft.com/office/drawing/2014/main" id="{76E9A273-74BF-C045-AECE-8F83875A8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982" y="2738788"/>
              <a:ext cx="390122" cy="163417"/>
            </a:xfrm>
            <a:custGeom>
              <a:avLst/>
              <a:gdLst>
                <a:gd name="T0" fmla="*/ 163 w 165"/>
                <a:gd name="T1" fmla="*/ 0 h 69"/>
                <a:gd name="T2" fmla="*/ 30 w 165"/>
                <a:gd name="T3" fmla="*/ 52 h 69"/>
                <a:gd name="T4" fmla="*/ 27 w 165"/>
                <a:gd name="T5" fmla="*/ 52 h 69"/>
                <a:gd name="T6" fmla="*/ 17 w 165"/>
                <a:gd name="T7" fmla="*/ 46 h 69"/>
                <a:gd name="T8" fmla="*/ 8 w 165"/>
                <a:gd name="T9" fmla="*/ 22 h 69"/>
                <a:gd name="T10" fmla="*/ 7 w 165"/>
                <a:gd name="T11" fmla="*/ 22 h 69"/>
                <a:gd name="T12" fmla="*/ 0 w 165"/>
                <a:gd name="T13" fmla="*/ 32 h 69"/>
                <a:gd name="T14" fmla="*/ 1 w 165"/>
                <a:gd name="T15" fmla="*/ 36 h 69"/>
                <a:gd name="T16" fmla="*/ 11 w 165"/>
                <a:gd name="T17" fmla="*/ 62 h 69"/>
                <a:gd name="T18" fmla="*/ 21 w 165"/>
                <a:gd name="T19" fmla="*/ 69 h 69"/>
                <a:gd name="T20" fmla="*/ 21 w 165"/>
                <a:gd name="T21" fmla="*/ 69 h 69"/>
                <a:gd name="T22" fmla="*/ 21 w 165"/>
                <a:gd name="T23" fmla="*/ 69 h 69"/>
                <a:gd name="T24" fmla="*/ 25 w 165"/>
                <a:gd name="T25" fmla="*/ 68 h 69"/>
                <a:gd name="T26" fmla="*/ 25 w 165"/>
                <a:gd name="T27" fmla="*/ 68 h 69"/>
                <a:gd name="T28" fmla="*/ 158 w 165"/>
                <a:gd name="T29" fmla="*/ 17 h 69"/>
                <a:gd name="T30" fmla="*/ 165 w 165"/>
                <a:gd name="T31" fmla="*/ 7 h 69"/>
                <a:gd name="T32" fmla="*/ 164 w 165"/>
                <a:gd name="T33" fmla="*/ 3 h 69"/>
                <a:gd name="T34" fmla="*/ 163 w 165"/>
                <a:gd name="T3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69">
                  <a:moveTo>
                    <a:pt x="163" y="0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9" y="52"/>
                    <a:pt x="28" y="52"/>
                    <a:pt x="27" y="52"/>
                  </a:cubicBezTo>
                  <a:cubicBezTo>
                    <a:pt x="22" y="52"/>
                    <a:pt x="18" y="50"/>
                    <a:pt x="17" y="46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3" y="24"/>
                    <a:pt x="0" y="28"/>
                    <a:pt x="0" y="32"/>
                  </a:cubicBezTo>
                  <a:cubicBezTo>
                    <a:pt x="0" y="34"/>
                    <a:pt x="1" y="35"/>
                    <a:pt x="1" y="36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3" y="66"/>
                    <a:pt x="17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9"/>
                    <a:pt x="24" y="69"/>
                    <a:pt x="25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62" y="15"/>
                    <a:pt x="165" y="11"/>
                    <a:pt x="165" y="7"/>
                  </a:cubicBezTo>
                  <a:cubicBezTo>
                    <a:pt x="165" y="5"/>
                    <a:pt x="165" y="4"/>
                    <a:pt x="164" y="3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 153">
              <a:extLst>
                <a:ext uri="{FF2B5EF4-FFF2-40B4-BE49-F238E27FC236}">
                  <a16:creationId xmlns:a16="http://schemas.microsoft.com/office/drawing/2014/main" id="{58F7DE9C-08D5-4D40-8D8A-FF1404A59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921" y="2821913"/>
              <a:ext cx="39673" cy="61399"/>
            </a:xfrm>
            <a:custGeom>
              <a:avLst/>
              <a:gdLst>
                <a:gd name="T0" fmla="*/ 5 w 17"/>
                <a:gd name="T1" fmla="*/ 0 h 26"/>
                <a:gd name="T2" fmla="*/ 3 w 17"/>
                <a:gd name="T3" fmla="*/ 0 h 26"/>
                <a:gd name="T4" fmla="*/ 1 w 17"/>
                <a:gd name="T5" fmla="*/ 5 h 26"/>
                <a:gd name="T6" fmla="*/ 8 w 17"/>
                <a:gd name="T7" fmla="*/ 23 h 26"/>
                <a:gd name="T8" fmla="*/ 12 w 17"/>
                <a:gd name="T9" fmla="*/ 26 h 26"/>
                <a:gd name="T10" fmla="*/ 13 w 17"/>
                <a:gd name="T11" fmla="*/ 25 h 26"/>
                <a:gd name="T12" fmla="*/ 16 w 17"/>
                <a:gd name="T13" fmla="*/ 20 h 26"/>
                <a:gd name="T14" fmla="*/ 9 w 17"/>
                <a:gd name="T15" fmla="*/ 2 h 26"/>
                <a:gd name="T16" fmla="*/ 5 w 17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6">
                  <a:moveTo>
                    <a:pt x="5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10" y="26"/>
                    <a:pt x="12" y="26"/>
                  </a:cubicBezTo>
                  <a:cubicBezTo>
                    <a:pt x="12" y="26"/>
                    <a:pt x="13" y="26"/>
                    <a:pt x="13" y="25"/>
                  </a:cubicBezTo>
                  <a:cubicBezTo>
                    <a:pt x="16" y="25"/>
                    <a:pt x="17" y="22"/>
                    <a:pt x="16" y="2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 154">
              <a:extLst>
                <a:ext uri="{FF2B5EF4-FFF2-40B4-BE49-F238E27FC236}">
                  <a16:creationId xmlns:a16="http://schemas.microsoft.com/office/drawing/2014/main" id="{F83BF731-631A-C041-B025-DAB88A333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151" y="2916374"/>
              <a:ext cx="39673" cy="61399"/>
            </a:xfrm>
            <a:custGeom>
              <a:avLst/>
              <a:gdLst>
                <a:gd name="T0" fmla="*/ 5 w 17"/>
                <a:gd name="T1" fmla="*/ 0 h 26"/>
                <a:gd name="T2" fmla="*/ 4 w 17"/>
                <a:gd name="T3" fmla="*/ 0 h 26"/>
                <a:gd name="T4" fmla="*/ 1 w 17"/>
                <a:gd name="T5" fmla="*/ 6 h 26"/>
                <a:gd name="T6" fmla="*/ 8 w 17"/>
                <a:gd name="T7" fmla="*/ 23 h 26"/>
                <a:gd name="T8" fmla="*/ 12 w 17"/>
                <a:gd name="T9" fmla="*/ 26 h 26"/>
                <a:gd name="T10" fmla="*/ 14 w 17"/>
                <a:gd name="T11" fmla="*/ 26 h 26"/>
                <a:gd name="T12" fmla="*/ 16 w 17"/>
                <a:gd name="T13" fmla="*/ 20 h 26"/>
                <a:gd name="T14" fmla="*/ 9 w 17"/>
                <a:gd name="T15" fmla="*/ 3 h 26"/>
                <a:gd name="T16" fmla="*/ 5 w 17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6"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5"/>
                    <a:pt x="10" y="26"/>
                    <a:pt x="12" y="26"/>
                  </a:cubicBezTo>
                  <a:cubicBezTo>
                    <a:pt x="13" y="26"/>
                    <a:pt x="13" y="26"/>
                    <a:pt x="14" y="26"/>
                  </a:cubicBezTo>
                  <a:cubicBezTo>
                    <a:pt x="16" y="25"/>
                    <a:pt x="17" y="23"/>
                    <a:pt x="16" y="2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7" y="0"/>
                    <a:pt x="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55">
              <a:extLst>
                <a:ext uri="{FF2B5EF4-FFF2-40B4-BE49-F238E27FC236}">
                  <a16:creationId xmlns:a16="http://schemas.microsoft.com/office/drawing/2014/main" id="{569DE5C5-00C7-0540-8797-4976F87E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600" y="2682111"/>
              <a:ext cx="311720" cy="135079"/>
            </a:xfrm>
            <a:custGeom>
              <a:avLst/>
              <a:gdLst>
                <a:gd name="T0" fmla="*/ 125 w 132"/>
                <a:gd name="T1" fmla="*/ 0 h 57"/>
                <a:gd name="T2" fmla="*/ 123 w 132"/>
                <a:gd name="T3" fmla="*/ 0 h 57"/>
                <a:gd name="T4" fmla="*/ 4 w 132"/>
                <a:gd name="T5" fmla="*/ 47 h 57"/>
                <a:gd name="T6" fmla="*/ 1 w 132"/>
                <a:gd name="T7" fmla="*/ 54 h 57"/>
                <a:gd name="T8" fmla="*/ 6 w 132"/>
                <a:gd name="T9" fmla="*/ 57 h 57"/>
                <a:gd name="T10" fmla="*/ 8 w 132"/>
                <a:gd name="T11" fmla="*/ 57 h 57"/>
                <a:gd name="T12" fmla="*/ 127 w 132"/>
                <a:gd name="T13" fmla="*/ 11 h 57"/>
                <a:gd name="T14" fmla="*/ 131 w 132"/>
                <a:gd name="T15" fmla="*/ 4 h 57"/>
                <a:gd name="T16" fmla="*/ 125 w 132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57">
                  <a:moveTo>
                    <a:pt x="125" y="0"/>
                  </a:moveTo>
                  <a:cubicBezTo>
                    <a:pt x="125" y="0"/>
                    <a:pt x="124" y="0"/>
                    <a:pt x="123" y="0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1" y="48"/>
                    <a:pt x="0" y="51"/>
                    <a:pt x="1" y="54"/>
                  </a:cubicBezTo>
                  <a:cubicBezTo>
                    <a:pt x="2" y="56"/>
                    <a:pt x="4" y="57"/>
                    <a:pt x="6" y="57"/>
                  </a:cubicBezTo>
                  <a:cubicBezTo>
                    <a:pt x="7" y="57"/>
                    <a:pt x="8" y="57"/>
                    <a:pt x="8" y="57"/>
                  </a:cubicBezTo>
                  <a:cubicBezTo>
                    <a:pt x="127" y="11"/>
                    <a:pt x="127" y="11"/>
                    <a:pt x="127" y="11"/>
                  </a:cubicBezTo>
                  <a:cubicBezTo>
                    <a:pt x="130" y="10"/>
                    <a:pt x="132" y="6"/>
                    <a:pt x="131" y="4"/>
                  </a:cubicBezTo>
                  <a:cubicBezTo>
                    <a:pt x="130" y="1"/>
                    <a:pt x="128" y="0"/>
                    <a:pt x="125" y="0"/>
                  </a:cubicBezTo>
                </a:path>
              </a:pathLst>
            </a:custGeom>
            <a:solidFill>
              <a:srgbClr val="E1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156">
              <a:extLst>
                <a:ext uri="{FF2B5EF4-FFF2-40B4-BE49-F238E27FC236}">
                  <a16:creationId xmlns:a16="http://schemas.microsoft.com/office/drawing/2014/main" id="{B24FD76B-4ED8-5C42-87AA-D86CEB121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52" y="2790741"/>
              <a:ext cx="2490927" cy="2491872"/>
            </a:xfrm>
            <a:custGeom>
              <a:avLst/>
              <a:gdLst>
                <a:gd name="T0" fmla="*/ 962 w 1055"/>
                <a:gd name="T1" fmla="*/ 359 h 1055"/>
                <a:gd name="T2" fmla="*/ 696 w 1055"/>
                <a:gd name="T3" fmla="*/ 962 h 1055"/>
                <a:gd name="T4" fmla="*/ 93 w 1055"/>
                <a:gd name="T5" fmla="*/ 696 h 1055"/>
                <a:gd name="T6" fmla="*/ 359 w 1055"/>
                <a:gd name="T7" fmla="*/ 93 h 1055"/>
                <a:gd name="T8" fmla="*/ 962 w 1055"/>
                <a:gd name="T9" fmla="*/ 359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5" h="1055">
                  <a:moveTo>
                    <a:pt x="962" y="359"/>
                  </a:moveTo>
                  <a:cubicBezTo>
                    <a:pt x="1055" y="599"/>
                    <a:pt x="936" y="869"/>
                    <a:pt x="696" y="962"/>
                  </a:cubicBezTo>
                  <a:cubicBezTo>
                    <a:pt x="457" y="1055"/>
                    <a:pt x="186" y="936"/>
                    <a:pt x="93" y="696"/>
                  </a:cubicBezTo>
                  <a:cubicBezTo>
                    <a:pt x="0" y="456"/>
                    <a:pt x="119" y="186"/>
                    <a:pt x="359" y="93"/>
                  </a:cubicBezTo>
                  <a:cubicBezTo>
                    <a:pt x="599" y="0"/>
                    <a:pt x="869" y="119"/>
                    <a:pt x="962" y="35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57">
              <a:extLst>
                <a:ext uri="{FF2B5EF4-FFF2-40B4-BE49-F238E27FC236}">
                  <a16:creationId xmlns:a16="http://schemas.microsoft.com/office/drawing/2014/main" id="{5FDE5944-CEAA-804F-B43E-6AE1C43FE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2825" y="5060631"/>
              <a:ext cx="384455" cy="77458"/>
            </a:xfrm>
            <a:custGeom>
              <a:avLst/>
              <a:gdLst>
                <a:gd name="T0" fmla="*/ 160 w 163"/>
                <a:gd name="T1" fmla="*/ 1 h 33"/>
                <a:gd name="T2" fmla="*/ 0 w 163"/>
                <a:gd name="T3" fmla="*/ 33 h 33"/>
                <a:gd name="T4" fmla="*/ 0 w 163"/>
                <a:gd name="T5" fmla="*/ 33 h 33"/>
                <a:gd name="T6" fmla="*/ 160 w 163"/>
                <a:gd name="T7" fmla="*/ 1 h 33"/>
                <a:gd name="T8" fmla="*/ 161 w 163"/>
                <a:gd name="T9" fmla="*/ 1 h 33"/>
                <a:gd name="T10" fmla="*/ 161 w 163"/>
                <a:gd name="T11" fmla="*/ 1 h 33"/>
                <a:gd name="T12" fmla="*/ 161 w 163"/>
                <a:gd name="T13" fmla="*/ 1 h 33"/>
                <a:gd name="T14" fmla="*/ 161 w 163"/>
                <a:gd name="T15" fmla="*/ 1 h 33"/>
                <a:gd name="T16" fmla="*/ 161 w 163"/>
                <a:gd name="T17" fmla="*/ 1 h 33"/>
                <a:gd name="T18" fmla="*/ 161 w 163"/>
                <a:gd name="T19" fmla="*/ 1 h 33"/>
                <a:gd name="T20" fmla="*/ 163 w 163"/>
                <a:gd name="T21" fmla="*/ 0 h 33"/>
                <a:gd name="T22" fmla="*/ 163 w 163"/>
                <a:gd name="T23" fmla="*/ 0 h 33"/>
                <a:gd name="T24" fmla="*/ 163 w 163"/>
                <a:gd name="T25" fmla="*/ 0 h 33"/>
                <a:gd name="T26" fmla="*/ 163 w 163"/>
                <a:gd name="T27" fmla="*/ 0 h 33"/>
                <a:gd name="T28" fmla="*/ 163 w 163"/>
                <a:gd name="T29" fmla="*/ 0 h 33"/>
                <a:gd name="T30" fmla="*/ 163 w 163"/>
                <a:gd name="T3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33">
                  <a:moveTo>
                    <a:pt x="160" y="1"/>
                  </a:moveTo>
                  <a:cubicBezTo>
                    <a:pt x="108" y="22"/>
                    <a:pt x="54" y="32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54" y="32"/>
                    <a:pt x="108" y="22"/>
                    <a:pt x="160" y="1"/>
                  </a:cubicBezTo>
                  <a:moveTo>
                    <a:pt x="161" y="1"/>
                  </a:moveTo>
                  <a:cubicBezTo>
                    <a:pt x="161" y="1"/>
                    <a:pt x="161" y="1"/>
                    <a:pt x="161" y="1"/>
                  </a:cubicBezTo>
                  <a:cubicBezTo>
                    <a:pt x="161" y="1"/>
                    <a:pt x="161" y="1"/>
                    <a:pt x="161" y="1"/>
                  </a:cubicBezTo>
                  <a:moveTo>
                    <a:pt x="161" y="1"/>
                  </a:moveTo>
                  <a:cubicBezTo>
                    <a:pt x="161" y="1"/>
                    <a:pt x="161" y="1"/>
                    <a:pt x="161" y="1"/>
                  </a:cubicBezTo>
                  <a:cubicBezTo>
                    <a:pt x="161" y="1"/>
                    <a:pt x="161" y="1"/>
                    <a:pt x="161" y="1"/>
                  </a:cubicBezTo>
                  <a:moveTo>
                    <a:pt x="163" y="0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moveTo>
                    <a:pt x="163" y="0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solidFill>
              <a:srgbClr val="E2C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Rectangle 158">
              <a:extLst>
                <a:ext uri="{FF2B5EF4-FFF2-40B4-BE49-F238E27FC236}">
                  <a16:creationId xmlns:a16="http://schemas.microsoft.com/office/drawing/2014/main" id="{7F5EF592-9981-1C4C-96AD-AB127079C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825" y="5138088"/>
              <a:ext cx="945" cy="945"/>
            </a:xfrm>
            <a:prstGeom prst="rect">
              <a:avLst/>
            </a:prstGeom>
            <a:solidFill>
              <a:srgbClr val="972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Rectangle 159">
              <a:extLst>
                <a:ext uri="{FF2B5EF4-FFF2-40B4-BE49-F238E27FC236}">
                  <a16:creationId xmlns:a16="http://schemas.microsoft.com/office/drawing/2014/main" id="{30750B39-2A6C-0941-AA79-91A8843E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825" y="5138088"/>
              <a:ext cx="945" cy="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60">
              <a:extLst>
                <a:ext uri="{FF2B5EF4-FFF2-40B4-BE49-F238E27FC236}">
                  <a16:creationId xmlns:a16="http://schemas.microsoft.com/office/drawing/2014/main" id="{F5A77E85-D368-BB4E-97C4-8DC7D49E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3932" y="5138088"/>
              <a:ext cx="18892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0 w 8"/>
                <a:gd name="T4" fmla="*/ 8 w 8"/>
                <a:gd name="T5" fmla="*/ 0 w 8"/>
                <a:gd name="T6" fmla="*/ 8 w 8"/>
                <a:gd name="T7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8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861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61">
              <a:extLst>
                <a:ext uri="{FF2B5EF4-FFF2-40B4-BE49-F238E27FC236}">
                  <a16:creationId xmlns:a16="http://schemas.microsoft.com/office/drawing/2014/main" id="{0012D5C7-7982-B440-9787-F488EF313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792" y="3555872"/>
              <a:ext cx="2216047" cy="1582216"/>
            </a:xfrm>
            <a:custGeom>
              <a:avLst/>
              <a:gdLst>
                <a:gd name="T0" fmla="*/ 63 w 939"/>
                <a:gd name="T1" fmla="*/ 0 h 670"/>
                <a:gd name="T2" fmla="*/ 48 w 939"/>
                <a:gd name="T3" fmla="*/ 372 h 670"/>
                <a:gd name="T4" fmla="*/ 483 w 939"/>
                <a:gd name="T5" fmla="*/ 670 h 670"/>
                <a:gd name="T6" fmla="*/ 483 w 939"/>
                <a:gd name="T7" fmla="*/ 670 h 670"/>
                <a:gd name="T8" fmla="*/ 483 w 939"/>
                <a:gd name="T9" fmla="*/ 670 h 670"/>
                <a:gd name="T10" fmla="*/ 491 w 939"/>
                <a:gd name="T11" fmla="*/ 670 h 670"/>
                <a:gd name="T12" fmla="*/ 491 w 939"/>
                <a:gd name="T13" fmla="*/ 670 h 670"/>
                <a:gd name="T14" fmla="*/ 491 w 939"/>
                <a:gd name="T15" fmla="*/ 670 h 670"/>
                <a:gd name="T16" fmla="*/ 651 w 939"/>
                <a:gd name="T17" fmla="*/ 638 h 670"/>
                <a:gd name="T18" fmla="*/ 651 w 939"/>
                <a:gd name="T19" fmla="*/ 638 h 670"/>
                <a:gd name="T20" fmla="*/ 652 w 939"/>
                <a:gd name="T21" fmla="*/ 638 h 670"/>
                <a:gd name="T22" fmla="*/ 652 w 939"/>
                <a:gd name="T23" fmla="*/ 638 h 670"/>
                <a:gd name="T24" fmla="*/ 652 w 939"/>
                <a:gd name="T25" fmla="*/ 638 h 670"/>
                <a:gd name="T26" fmla="*/ 652 w 939"/>
                <a:gd name="T27" fmla="*/ 638 h 670"/>
                <a:gd name="T28" fmla="*/ 654 w 939"/>
                <a:gd name="T29" fmla="*/ 637 h 670"/>
                <a:gd name="T30" fmla="*/ 654 w 939"/>
                <a:gd name="T31" fmla="*/ 637 h 670"/>
                <a:gd name="T32" fmla="*/ 654 w 939"/>
                <a:gd name="T33" fmla="*/ 637 h 670"/>
                <a:gd name="T34" fmla="*/ 654 w 939"/>
                <a:gd name="T35" fmla="*/ 637 h 670"/>
                <a:gd name="T36" fmla="*/ 939 w 939"/>
                <a:gd name="T37" fmla="*/ 297 h 670"/>
                <a:gd name="T38" fmla="*/ 689 w 939"/>
                <a:gd name="T39" fmla="*/ 528 h 670"/>
                <a:gd name="T40" fmla="*/ 520 w 939"/>
                <a:gd name="T41" fmla="*/ 560 h 670"/>
                <a:gd name="T42" fmla="*/ 86 w 939"/>
                <a:gd name="T43" fmla="*/ 262 h 670"/>
                <a:gd name="T44" fmla="*/ 63 w 939"/>
                <a:gd name="T4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9" h="670">
                  <a:moveTo>
                    <a:pt x="63" y="0"/>
                  </a:moveTo>
                  <a:cubicBezTo>
                    <a:pt x="9" y="113"/>
                    <a:pt x="0" y="247"/>
                    <a:pt x="48" y="372"/>
                  </a:cubicBezTo>
                  <a:cubicBezTo>
                    <a:pt x="120" y="557"/>
                    <a:pt x="296" y="670"/>
                    <a:pt x="483" y="670"/>
                  </a:cubicBezTo>
                  <a:cubicBezTo>
                    <a:pt x="483" y="670"/>
                    <a:pt x="483" y="670"/>
                    <a:pt x="483" y="670"/>
                  </a:cubicBezTo>
                  <a:cubicBezTo>
                    <a:pt x="483" y="670"/>
                    <a:pt x="483" y="670"/>
                    <a:pt x="483" y="670"/>
                  </a:cubicBezTo>
                  <a:cubicBezTo>
                    <a:pt x="486" y="670"/>
                    <a:pt x="488" y="670"/>
                    <a:pt x="491" y="670"/>
                  </a:cubicBezTo>
                  <a:cubicBezTo>
                    <a:pt x="491" y="670"/>
                    <a:pt x="491" y="670"/>
                    <a:pt x="491" y="670"/>
                  </a:cubicBezTo>
                  <a:cubicBezTo>
                    <a:pt x="491" y="670"/>
                    <a:pt x="491" y="670"/>
                    <a:pt x="491" y="670"/>
                  </a:cubicBezTo>
                  <a:cubicBezTo>
                    <a:pt x="545" y="669"/>
                    <a:pt x="599" y="659"/>
                    <a:pt x="651" y="638"/>
                  </a:cubicBezTo>
                  <a:cubicBezTo>
                    <a:pt x="651" y="638"/>
                    <a:pt x="651" y="638"/>
                    <a:pt x="651" y="638"/>
                  </a:cubicBezTo>
                  <a:cubicBezTo>
                    <a:pt x="652" y="638"/>
                    <a:pt x="652" y="638"/>
                    <a:pt x="652" y="638"/>
                  </a:cubicBezTo>
                  <a:cubicBezTo>
                    <a:pt x="652" y="638"/>
                    <a:pt x="652" y="638"/>
                    <a:pt x="652" y="638"/>
                  </a:cubicBezTo>
                  <a:cubicBezTo>
                    <a:pt x="652" y="638"/>
                    <a:pt x="652" y="638"/>
                    <a:pt x="652" y="638"/>
                  </a:cubicBezTo>
                  <a:cubicBezTo>
                    <a:pt x="652" y="638"/>
                    <a:pt x="652" y="638"/>
                    <a:pt x="652" y="638"/>
                  </a:cubicBezTo>
                  <a:cubicBezTo>
                    <a:pt x="653" y="638"/>
                    <a:pt x="653" y="637"/>
                    <a:pt x="654" y="637"/>
                  </a:cubicBezTo>
                  <a:cubicBezTo>
                    <a:pt x="654" y="637"/>
                    <a:pt x="654" y="637"/>
                    <a:pt x="654" y="637"/>
                  </a:cubicBezTo>
                  <a:cubicBezTo>
                    <a:pt x="654" y="637"/>
                    <a:pt x="654" y="637"/>
                    <a:pt x="654" y="637"/>
                  </a:cubicBezTo>
                  <a:cubicBezTo>
                    <a:pt x="654" y="637"/>
                    <a:pt x="654" y="637"/>
                    <a:pt x="654" y="637"/>
                  </a:cubicBezTo>
                  <a:cubicBezTo>
                    <a:pt x="806" y="577"/>
                    <a:pt x="909" y="446"/>
                    <a:pt x="939" y="297"/>
                  </a:cubicBezTo>
                  <a:cubicBezTo>
                    <a:pt x="890" y="399"/>
                    <a:pt x="803" y="484"/>
                    <a:pt x="689" y="528"/>
                  </a:cubicBezTo>
                  <a:cubicBezTo>
                    <a:pt x="633" y="550"/>
                    <a:pt x="576" y="560"/>
                    <a:pt x="520" y="560"/>
                  </a:cubicBezTo>
                  <a:cubicBezTo>
                    <a:pt x="334" y="560"/>
                    <a:pt x="157" y="447"/>
                    <a:pt x="86" y="262"/>
                  </a:cubicBezTo>
                  <a:cubicBezTo>
                    <a:pt x="52" y="176"/>
                    <a:pt x="46" y="85"/>
                    <a:pt x="63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162">
              <a:extLst>
                <a:ext uri="{FF2B5EF4-FFF2-40B4-BE49-F238E27FC236}">
                  <a16:creationId xmlns:a16="http://schemas.microsoft.com/office/drawing/2014/main" id="{7CB7E8F1-AFC6-AB45-93F9-DABD63996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297" y="2922986"/>
              <a:ext cx="2228327" cy="2229271"/>
            </a:xfrm>
            <a:custGeom>
              <a:avLst/>
              <a:gdLst>
                <a:gd name="T0" fmla="*/ 860 w 944"/>
                <a:gd name="T1" fmla="*/ 321 h 944"/>
                <a:gd name="T2" fmla="*/ 623 w 944"/>
                <a:gd name="T3" fmla="*/ 860 h 944"/>
                <a:gd name="T4" fmla="*/ 83 w 944"/>
                <a:gd name="T5" fmla="*/ 622 h 944"/>
                <a:gd name="T6" fmla="*/ 321 w 944"/>
                <a:gd name="T7" fmla="*/ 83 h 944"/>
                <a:gd name="T8" fmla="*/ 860 w 944"/>
                <a:gd name="T9" fmla="*/ 321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4" h="944">
                  <a:moveTo>
                    <a:pt x="860" y="321"/>
                  </a:moveTo>
                  <a:cubicBezTo>
                    <a:pt x="944" y="535"/>
                    <a:pt x="837" y="777"/>
                    <a:pt x="623" y="860"/>
                  </a:cubicBezTo>
                  <a:cubicBezTo>
                    <a:pt x="408" y="944"/>
                    <a:pt x="167" y="837"/>
                    <a:pt x="83" y="622"/>
                  </a:cubicBezTo>
                  <a:cubicBezTo>
                    <a:pt x="0" y="408"/>
                    <a:pt x="106" y="166"/>
                    <a:pt x="321" y="83"/>
                  </a:cubicBezTo>
                  <a:cubicBezTo>
                    <a:pt x="536" y="0"/>
                    <a:pt x="777" y="106"/>
                    <a:pt x="860" y="32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163">
              <a:extLst>
                <a:ext uri="{FF2B5EF4-FFF2-40B4-BE49-F238E27FC236}">
                  <a16:creationId xmlns:a16="http://schemas.microsoft.com/office/drawing/2014/main" id="{83B88426-5910-5A47-BD63-46B91D8D7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483" y="3881762"/>
              <a:ext cx="1982729" cy="1270496"/>
            </a:xfrm>
            <a:custGeom>
              <a:avLst/>
              <a:gdLst>
                <a:gd name="T0" fmla="*/ 579 w 840"/>
                <a:gd name="T1" fmla="*/ 399 h 538"/>
                <a:gd name="T2" fmla="*/ 39 w 840"/>
                <a:gd name="T3" fmla="*/ 162 h 538"/>
                <a:gd name="T4" fmla="*/ 11 w 840"/>
                <a:gd name="T5" fmla="*/ 0 h 538"/>
                <a:gd name="T6" fmla="*/ 34 w 840"/>
                <a:gd name="T7" fmla="*/ 216 h 538"/>
                <a:gd name="T8" fmla="*/ 574 w 840"/>
                <a:gd name="T9" fmla="*/ 454 h 538"/>
                <a:gd name="T10" fmla="*/ 840 w 840"/>
                <a:gd name="T11" fmla="*/ 77 h 538"/>
                <a:gd name="T12" fmla="*/ 579 w 840"/>
                <a:gd name="T13" fmla="*/ 399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0" h="538">
                  <a:moveTo>
                    <a:pt x="579" y="399"/>
                  </a:moveTo>
                  <a:cubicBezTo>
                    <a:pt x="364" y="483"/>
                    <a:pt x="123" y="376"/>
                    <a:pt x="39" y="162"/>
                  </a:cubicBezTo>
                  <a:cubicBezTo>
                    <a:pt x="19" y="108"/>
                    <a:pt x="10" y="54"/>
                    <a:pt x="11" y="0"/>
                  </a:cubicBezTo>
                  <a:cubicBezTo>
                    <a:pt x="0" y="70"/>
                    <a:pt x="6" y="145"/>
                    <a:pt x="34" y="216"/>
                  </a:cubicBezTo>
                  <a:cubicBezTo>
                    <a:pt x="118" y="431"/>
                    <a:pt x="359" y="538"/>
                    <a:pt x="574" y="454"/>
                  </a:cubicBezTo>
                  <a:cubicBezTo>
                    <a:pt x="735" y="392"/>
                    <a:pt x="835" y="239"/>
                    <a:pt x="840" y="77"/>
                  </a:cubicBezTo>
                  <a:cubicBezTo>
                    <a:pt x="817" y="218"/>
                    <a:pt x="722" y="344"/>
                    <a:pt x="579" y="399"/>
                  </a:cubicBez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170">
              <a:extLst>
                <a:ext uri="{FF2B5EF4-FFF2-40B4-BE49-F238E27FC236}">
                  <a16:creationId xmlns:a16="http://schemas.microsoft.com/office/drawing/2014/main" id="{B268A767-BFB7-C143-AAAA-CB00A1DCF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702" y="3154415"/>
              <a:ext cx="85015" cy="83125"/>
            </a:xfrm>
            <a:custGeom>
              <a:avLst/>
              <a:gdLst>
                <a:gd name="T0" fmla="*/ 33 w 36"/>
                <a:gd name="T1" fmla="*/ 12 h 35"/>
                <a:gd name="T2" fmla="*/ 24 w 36"/>
                <a:gd name="T3" fmla="*/ 32 h 35"/>
                <a:gd name="T4" fmla="*/ 3 w 36"/>
                <a:gd name="T5" fmla="*/ 23 h 35"/>
                <a:gd name="T6" fmla="*/ 12 w 36"/>
                <a:gd name="T7" fmla="*/ 3 h 35"/>
                <a:gd name="T8" fmla="*/ 33 w 36"/>
                <a:gd name="T9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33" y="12"/>
                  </a:moveTo>
                  <a:cubicBezTo>
                    <a:pt x="36" y="20"/>
                    <a:pt x="32" y="29"/>
                    <a:pt x="24" y="32"/>
                  </a:cubicBezTo>
                  <a:cubicBezTo>
                    <a:pt x="16" y="35"/>
                    <a:pt x="6" y="31"/>
                    <a:pt x="3" y="23"/>
                  </a:cubicBezTo>
                  <a:cubicBezTo>
                    <a:pt x="0" y="15"/>
                    <a:pt x="4" y="6"/>
                    <a:pt x="12" y="3"/>
                  </a:cubicBezTo>
                  <a:cubicBezTo>
                    <a:pt x="20" y="0"/>
                    <a:pt x="29" y="4"/>
                    <a:pt x="33" y="12"/>
                  </a:cubicBezTo>
                  <a:close/>
                </a:path>
              </a:pathLst>
            </a:custGeom>
            <a:solidFill>
              <a:srgbClr val="ABA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171">
              <a:extLst>
                <a:ext uri="{FF2B5EF4-FFF2-40B4-BE49-F238E27FC236}">
                  <a16:creationId xmlns:a16="http://schemas.microsoft.com/office/drawing/2014/main" id="{39D8CED9-D0CE-E249-B6EA-4639EC17B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314" y="4835814"/>
              <a:ext cx="82181" cy="83125"/>
            </a:xfrm>
            <a:custGeom>
              <a:avLst/>
              <a:gdLst>
                <a:gd name="T0" fmla="*/ 32 w 35"/>
                <a:gd name="T1" fmla="*/ 12 h 35"/>
                <a:gd name="T2" fmla="*/ 23 w 35"/>
                <a:gd name="T3" fmla="*/ 32 h 35"/>
                <a:gd name="T4" fmla="*/ 3 w 35"/>
                <a:gd name="T5" fmla="*/ 23 h 35"/>
                <a:gd name="T6" fmla="*/ 12 w 35"/>
                <a:gd name="T7" fmla="*/ 3 h 35"/>
                <a:gd name="T8" fmla="*/ 32 w 35"/>
                <a:gd name="T9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32" y="12"/>
                  </a:moveTo>
                  <a:cubicBezTo>
                    <a:pt x="35" y="20"/>
                    <a:pt x="31" y="29"/>
                    <a:pt x="23" y="32"/>
                  </a:cubicBezTo>
                  <a:cubicBezTo>
                    <a:pt x="15" y="35"/>
                    <a:pt x="6" y="31"/>
                    <a:pt x="3" y="23"/>
                  </a:cubicBezTo>
                  <a:cubicBezTo>
                    <a:pt x="0" y="15"/>
                    <a:pt x="4" y="6"/>
                    <a:pt x="12" y="3"/>
                  </a:cubicBezTo>
                  <a:cubicBezTo>
                    <a:pt x="20" y="0"/>
                    <a:pt x="29" y="4"/>
                    <a:pt x="32" y="12"/>
                  </a:cubicBezTo>
                  <a:close/>
                </a:path>
              </a:pathLst>
            </a:custGeom>
            <a:solidFill>
              <a:srgbClr val="ABA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172">
              <a:extLst>
                <a:ext uri="{FF2B5EF4-FFF2-40B4-BE49-F238E27FC236}">
                  <a16:creationId xmlns:a16="http://schemas.microsoft.com/office/drawing/2014/main" id="{4DEEFFFF-AF43-EF48-94B4-916062C84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180" y="3669225"/>
              <a:ext cx="83125" cy="83125"/>
            </a:xfrm>
            <a:custGeom>
              <a:avLst/>
              <a:gdLst>
                <a:gd name="T0" fmla="*/ 23 w 35"/>
                <a:gd name="T1" fmla="*/ 32 h 35"/>
                <a:gd name="T2" fmla="*/ 3 w 35"/>
                <a:gd name="T3" fmla="*/ 23 h 35"/>
                <a:gd name="T4" fmla="*/ 12 w 35"/>
                <a:gd name="T5" fmla="*/ 3 h 35"/>
                <a:gd name="T6" fmla="*/ 32 w 35"/>
                <a:gd name="T7" fmla="*/ 12 h 35"/>
                <a:gd name="T8" fmla="*/ 23 w 35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3" y="32"/>
                  </a:moveTo>
                  <a:cubicBezTo>
                    <a:pt x="15" y="35"/>
                    <a:pt x="6" y="31"/>
                    <a:pt x="3" y="23"/>
                  </a:cubicBezTo>
                  <a:cubicBezTo>
                    <a:pt x="0" y="15"/>
                    <a:pt x="4" y="6"/>
                    <a:pt x="12" y="3"/>
                  </a:cubicBezTo>
                  <a:cubicBezTo>
                    <a:pt x="20" y="0"/>
                    <a:pt x="29" y="4"/>
                    <a:pt x="32" y="12"/>
                  </a:cubicBezTo>
                  <a:cubicBezTo>
                    <a:pt x="35" y="20"/>
                    <a:pt x="31" y="29"/>
                    <a:pt x="23" y="32"/>
                  </a:cubicBezTo>
                  <a:close/>
                </a:path>
              </a:pathLst>
            </a:custGeom>
            <a:solidFill>
              <a:srgbClr val="ABA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173">
              <a:extLst>
                <a:ext uri="{FF2B5EF4-FFF2-40B4-BE49-F238E27FC236}">
                  <a16:creationId xmlns:a16="http://schemas.microsoft.com/office/drawing/2014/main" id="{9D946381-5827-1C40-BC36-2113C03F0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836" y="4321004"/>
              <a:ext cx="85015" cy="85015"/>
            </a:xfrm>
            <a:custGeom>
              <a:avLst/>
              <a:gdLst>
                <a:gd name="T0" fmla="*/ 24 w 36"/>
                <a:gd name="T1" fmla="*/ 32 h 36"/>
                <a:gd name="T2" fmla="*/ 4 w 36"/>
                <a:gd name="T3" fmla="*/ 23 h 36"/>
                <a:gd name="T4" fmla="*/ 12 w 36"/>
                <a:gd name="T5" fmla="*/ 3 h 36"/>
                <a:gd name="T6" fmla="*/ 33 w 36"/>
                <a:gd name="T7" fmla="*/ 12 h 36"/>
                <a:gd name="T8" fmla="*/ 24 w 36"/>
                <a:gd name="T9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24" y="32"/>
                  </a:moveTo>
                  <a:cubicBezTo>
                    <a:pt x="16" y="36"/>
                    <a:pt x="7" y="32"/>
                    <a:pt x="4" y="23"/>
                  </a:cubicBezTo>
                  <a:cubicBezTo>
                    <a:pt x="0" y="15"/>
                    <a:pt x="4" y="6"/>
                    <a:pt x="12" y="3"/>
                  </a:cubicBezTo>
                  <a:cubicBezTo>
                    <a:pt x="21" y="0"/>
                    <a:pt x="30" y="4"/>
                    <a:pt x="33" y="12"/>
                  </a:cubicBezTo>
                  <a:cubicBezTo>
                    <a:pt x="36" y="20"/>
                    <a:pt x="32" y="29"/>
                    <a:pt x="24" y="32"/>
                  </a:cubicBezTo>
                  <a:close/>
                </a:path>
              </a:pathLst>
            </a:custGeom>
            <a:solidFill>
              <a:srgbClr val="ABA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174">
              <a:extLst>
                <a:ext uri="{FF2B5EF4-FFF2-40B4-BE49-F238E27FC236}">
                  <a16:creationId xmlns:a16="http://schemas.microsoft.com/office/drawing/2014/main" id="{D79650EE-6B95-6947-BD11-9075BA0C0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265" y="3168584"/>
              <a:ext cx="85015" cy="85015"/>
            </a:xfrm>
            <a:custGeom>
              <a:avLst/>
              <a:gdLst>
                <a:gd name="T0" fmla="*/ 33 w 36"/>
                <a:gd name="T1" fmla="*/ 24 h 36"/>
                <a:gd name="T2" fmla="*/ 12 w 36"/>
                <a:gd name="T3" fmla="*/ 32 h 36"/>
                <a:gd name="T4" fmla="*/ 4 w 36"/>
                <a:gd name="T5" fmla="*/ 12 h 36"/>
                <a:gd name="T6" fmla="*/ 25 w 36"/>
                <a:gd name="T7" fmla="*/ 4 h 36"/>
                <a:gd name="T8" fmla="*/ 33 w 36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3" y="24"/>
                  </a:moveTo>
                  <a:cubicBezTo>
                    <a:pt x="29" y="32"/>
                    <a:pt x="20" y="36"/>
                    <a:pt x="12" y="32"/>
                  </a:cubicBezTo>
                  <a:cubicBezTo>
                    <a:pt x="4" y="29"/>
                    <a:pt x="0" y="20"/>
                    <a:pt x="4" y="12"/>
                  </a:cubicBezTo>
                  <a:cubicBezTo>
                    <a:pt x="7" y="4"/>
                    <a:pt x="17" y="0"/>
                    <a:pt x="25" y="4"/>
                  </a:cubicBezTo>
                  <a:cubicBezTo>
                    <a:pt x="33" y="7"/>
                    <a:pt x="36" y="16"/>
                    <a:pt x="33" y="24"/>
                  </a:cubicBezTo>
                  <a:close/>
                </a:path>
              </a:pathLst>
            </a:custGeom>
            <a:solidFill>
              <a:srgbClr val="ABA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175">
              <a:extLst>
                <a:ext uri="{FF2B5EF4-FFF2-40B4-BE49-F238E27FC236}">
                  <a16:creationId xmlns:a16="http://schemas.microsoft.com/office/drawing/2014/main" id="{1DC3E033-DB15-C14A-A7E8-D6AB001C6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18" y="4819756"/>
              <a:ext cx="85015" cy="85015"/>
            </a:xfrm>
            <a:custGeom>
              <a:avLst/>
              <a:gdLst>
                <a:gd name="T0" fmla="*/ 33 w 36"/>
                <a:gd name="T1" fmla="*/ 24 h 36"/>
                <a:gd name="T2" fmla="*/ 12 w 36"/>
                <a:gd name="T3" fmla="*/ 32 h 36"/>
                <a:gd name="T4" fmla="*/ 4 w 36"/>
                <a:gd name="T5" fmla="*/ 12 h 36"/>
                <a:gd name="T6" fmla="*/ 25 w 36"/>
                <a:gd name="T7" fmla="*/ 4 h 36"/>
                <a:gd name="T8" fmla="*/ 33 w 36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3" y="24"/>
                  </a:moveTo>
                  <a:cubicBezTo>
                    <a:pt x="29" y="32"/>
                    <a:pt x="20" y="36"/>
                    <a:pt x="12" y="32"/>
                  </a:cubicBezTo>
                  <a:cubicBezTo>
                    <a:pt x="4" y="29"/>
                    <a:pt x="0" y="20"/>
                    <a:pt x="4" y="12"/>
                  </a:cubicBezTo>
                  <a:cubicBezTo>
                    <a:pt x="7" y="4"/>
                    <a:pt x="17" y="0"/>
                    <a:pt x="25" y="4"/>
                  </a:cubicBezTo>
                  <a:cubicBezTo>
                    <a:pt x="32" y="7"/>
                    <a:pt x="36" y="17"/>
                    <a:pt x="33" y="24"/>
                  </a:cubicBezTo>
                  <a:close/>
                </a:path>
              </a:pathLst>
            </a:custGeom>
            <a:solidFill>
              <a:srgbClr val="ABA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176">
              <a:extLst>
                <a:ext uri="{FF2B5EF4-FFF2-40B4-BE49-F238E27FC236}">
                  <a16:creationId xmlns:a16="http://schemas.microsoft.com/office/drawing/2014/main" id="{3D16A975-A4A3-F744-8D7B-5D4F95D8E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2" y="4358788"/>
              <a:ext cx="85015" cy="83125"/>
            </a:xfrm>
            <a:custGeom>
              <a:avLst/>
              <a:gdLst>
                <a:gd name="T0" fmla="*/ 12 w 36"/>
                <a:gd name="T1" fmla="*/ 32 h 35"/>
                <a:gd name="T2" fmla="*/ 4 w 36"/>
                <a:gd name="T3" fmla="*/ 11 h 35"/>
                <a:gd name="T4" fmla="*/ 24 w 36"/>
                <a:gd name="T5" fmla="*/ 3 h 35"/>
                <a:gd name="T6" fmla="*/ 32 w 36"/>
                <a:gd name="T7" fmla="*/ 24 h 35"/>
                <a:gd name="T8" fmla="*/ 12 w 36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2" y="32"/>
                  </a:moveTo>
                  <a:cubicBezTo>
                    <a:pt x="4" y="28"/>
                    <a:pt x="0" y="19"/>
                    <a:pt x="4" y="11"/>
                  </a:cubicBezTo>
                  <a:cubicBezTo>
                    <a:pt x="7" y="3"/>
                    <a:pt x="16" y="0"/>
                    <a:pt x="24" y="3"/>
                  </a:cubicBezTo>
                  <a:cubicBezTo>
                    <a:pt x="32" y="7"/>
                    <a:pt x="36" y="16"/>
                    <a:pt x="32" y="24"/>
                  </a:cubicBezTo>
                  <a:cubicBezTo>
                    <a:pt x="29" y="32"/>
                    <a:pt x="19" y="35"/>
                    <a:pt x="12" y="32"/>
                  </a:cubicBezTo>
                  <a:close/>
                </a:path>
              </a:pathLst>
            </a:custGeom>
            <a:solidFill>
              <a:srgbClr val="ABA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177">
              <a:extLst>
                <a:ext uri="{FF2B5EF4-FFF2-40B4-BE49-F238E27FC236}">
                  <a16:creationId xmlns:a16="http://schemas.microsoft.com/office/drawing/2014/main" id="{93D1E499-EA4C-F94B-9316-820D55104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894" y="3631441"/>
              <a:ext cx="83125" cy="83125"/>
            </a:xfrm>
            <a:custGeom>
              <a:avLst/>
              <a:gdLst>
                <a:gd name="T0" fmla="*/ 11 w 35"/>
                <a:gd name="T1" fmla="*/ 32 h 35"/>
                <a:gd name="T2" fmla="*/ 3 w 35"/>
                <a:gd name="T3" fmla="*/ 11 h 35"/>
                <a:gd name="T4" fmla="*/ 24 w 35"/>
                <a:gd name="T5" fmla="*/ 3 h 35"/>
                <a:gd name="T6" fmla="*/ 32 w 35"/>
                <a:gd name="T7" fmla="*/ 24 h 35"/>
                <a:gd name="T8" fmla="*/ 11 w 35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1" y="32"/>
                  </a:moveTo>
                  <a:cubicBezTo>
                    <a:pt x="3" y="28"/>
                    <a:pt x="0" y="19"/>
                    <a:pt x="3" y="11"/>
                  </a:cubicBezTo>
                  <a:cubicBezTo>
                    <a:pt x="7" y="3"/>
                    <a:pt x="16" y="0"/>
                    <a:pt x="24" y="3"/>
                  </a:cubicBezTo>
                  <a:cubicBezTo>
                    <a:pt x="32" y="7"/>
                    <a:pt x="35" y="16"/>
                    <a:pt x="32" y="24"/>
                  </a:cubicBezTo>
                  <a:cubicBezTo>
                    <a:pt x="29" y="32"/>
                    <a:pt x="19" y="35"/>
                    <a:pt x="11" y="32"/>
                  </a:cubicBezTo>
                  <a:close/>
                </a:path>
              </a:pathLst>
            </a:custGeom>
            <a:solidFill>
              <a:srgbClr val="ABA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178">
              <a:extLst>
                <a:ext uri="{FF2B5EF4-FFF2-40B4-BE49-F238E27FC236}">
                  <a16:creationId xmlns:a16="http://schemas.microsoft.com/office/drawing/2014/main" id="{621D93DC-BA66-6A4F-9C36-3331A7F87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976" y="1746951"/>
              <a:ext cx="160583" cy="500641"/>
            </a:xfrm>
            <a:custGeom>
              <a:avLst/>
              <a:gdLst>
                <a:gd name="T0" fmla="*/ 27 w 68"/>
                <a:gd name="T1" fmla="*/ 12 h 212"/>
                <a:gd name="T2" fmla="*/ 68 w 68"/>
                <a:gd name="T3" fmla="*/ 212 h 212"/>
                <a:gd name="T4" fmla="*/ 2 w 68"/>
                <a:gd name="T5" fmla="*/ 18 h 212"/>
                <a:gd name="T6" fmla="*/ 10 w 68"/>
                <a:gd name="T7" fmla="*/ 2 h 212"/>
                <a:gd name="T8" fmla="*/ 26 w 68"/>
                <a:gd name="T9" fmla="*/ 10 h 212"/>
                <a:gd name="T10" fmla="*/ 27 w 68"/>
                <a:gd name="T11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12">
                  <a:moveTo>
                    <a:pt x="27" y="12"/>
                  </a:moveTo>
                  <a:cubicBezTo>
                    <a:pt x="68" y="212"/>
                    <a:pt x="68" y="212"/>
                    <a:pt x="68" y="21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2"/>
                    <a:pt x="3" y="4"/>
                    <a:pt x="10" y="2"/>
                  </a:cubicBezTo>
                  <a:cubicBezTo>
                    <a:pt x="17" y="0"/>
                    <a:pt x="24" y="3"/>
                    <a:pt x="26" y="10"/>
                  </a:cubicBezTo>
                  <a:cubicBezTo>
                    <a:pt x="27" y="11"/>
                    <a:pt x="27" y="11"/>
                    <a:pt x="27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179">
              <a:extLst>
                <a:ext uri="{FF2B5EF4-FFF2-40B4-BE49-F238E27FC236}">
                  <a16:creationId xmlns:a16="http://schemas.microsoft.com/office/drawing/2014/main" id="{5614083C-C7B2-7F46-9CB7-31B00B730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096" y="1846135"/>
              <a:ext cx="296606" cy="489306"/>
            </a:xfrm>
            <a:custGeom>
              <a:avLst/>
              <a:gdLst>
                <a:gd name="T0" fmla="*/ 122 w 126"/>
                <a:gd name="T1" fmla="*/ 22 h 207"/>
                <a:gd name="T2" fmla="*/ 0 w 126"/>
                <a:gd name="T3" fmla="*/ 207 h 207"/>
                <a:gd name="T4" fmla="*/ 100 w 126"/>
                <a:gd name="T5" fmla="*/ 9 h 207"/>
                <a:gd name="T6" fmla="*/ 117 w 126"/>
                <a:gd name="T7" fmla="*/ 3 h 207"/>
                <a:gd name="T8" fmla="*/ 123 w 126"/>
                <a:gd name="T9" fmla="*/ 21 h 207"/>
                <a:gd name="T10" fmla="*/ 122 w 126"/>
                <a:gd name="T11" fmla="*/ 2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07">
                  <a:moveTo>
                    <a:pt x="122" y="22"/>
                  </a:moveTo>
                  <a:cubicBezTo>
                    <a:pt x="0" y="207"/>
                    <a:pt x="0" y="207"/>
                    <a:pt x="0" y="20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3" y="3"/>
                    <a:pt x="110" y="0"/>
                    <a:pt x="117" y="3"/>
                  </a:cubicBezTo>
                  <a:cubicBezTo>
                    <a:pt x="123" y="6"/>
                    <a:pt x="126" y="14"/>
                    <a:pt x="123" y="21"/>
                  </a:cubicBezTo>
                  <a:cubicBezTo>
                    <a:pt x="122" y="21"/>
                    <a:pt x="122" y="21"/>
                    <a:pt x="122" y="2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180">
              <a:extLst>
                <a:ext uri="{FF2B5EF4-FFF2-40B4-BE49-F238E27FC236}">
                  <a16:creationId xmlns:a16="http://schemas.microsoft.com/office/drawing/2014/main" id="{BCB8C727-E8F2-F042-992D-9C25B22BA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72" y="2134240"/>
              <a:ext cx="477026" cy="278659"/>
            </a:xfrm>
            <a:custGeom>
              <a:avLst/>
              <a:gdLst>
                <a:gd name="T0" fmla="*/ 193 w 202"/>
                <a:gd name="T1" fmla="*/ 27 h 118"/>
                <a:gd name="T2" fmla="*/ 0 w 202"/>
                <a:gd name="T3" fmla="*/ 118 h 118"/>
                <a:gd name="T4" fmla="*/ 180 w 202"/>
                <a:gd name="T5" fmla="*/ 4 h 118"/>
                <a:gd name="T6" fmla="*/ 198 w 202"/>
                <a:gd name="T7" fmla="*/ 8 h 118"/>
                <a:gd name="T8" fmla="*/ 194 w 202"/>
                <a:gd name="T9" fmla="*/ 26 h 118"/>
                <a:gd name="T10" fmla="*/ 193 w 202"/>
                <a:gd name="T11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118">
                  <a:moveTo>
                    <a:pt x="193" y="27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86" y="0"/>
                    <a:pt x="194" y="2"/>
                    <a:pt x="198" y="8"/>
                  </a:cubicBezTo>
                  <a:cubicBezTo>
                    <a:pt x="202" y="14"/>
                    <a:pt x="200" y="22"/>
                    <a:pt x="194" y="26"/>
                  </a:cubicBezTo>
                  <a:cubicBezTo>
                    <a:pt x="194" y="26"/>
                    <a:pt x="193" y="27"/>
                    <a:pt x="193" y="2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181">
              <a:extLst>
                <a:ext uri="{FF2B5EF4-FFF2-40B4-BE49-F238E27FC236}">
                  <a16:creationId xmlns:a16="http://schemas.microsoft.com/office/drawing/2014/main" id="{D5D249DB-E954-4245-90CF-C809C56F6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059" y="3409458"/>
              <a:ext cx="507254" cy="136968"/>
            </a:xfrm>
            <a:custGeom>
              <a:avLst/>
              <a:gdLst>
                <a:gd name="T0" fmla="*/ 13 w 215"/>
                <a:gd name="T1" fmla="*/ 31 h 58"/>
                <a:gd name="T2" fmla="*/ 215 w 215"/>
                <a:gd name="T3" fmla="*/ 0 h 58"/>
                <a:gd name="T4" fmla="*/ 18 w 215"/>
                <a:gd name="T5" fmla="*/ 56 h 58"/>
                <a:gd name="T6" fmla="*/ 2 w 215"/>
                <a:gd name="T7" fmla="*/ 47 h 58"/>
                <a:gd name="T8" fmla="*/ 11 w 215"/>
                <a:gd name="T9" fmla="*/ 31 h 58"/>
                <a:gd name="T10" fmla="*/ 13 w 215"/>
                <a:gd name="T11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58">
                  <a:moveTo>
                    <a:pt x="13" y="31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1" y="58"/>
                    <a:pt x="4" y="54"/>
                    <a:pt x="2" y="47"/>
                  </a:cubicBezTo>
                  <a:cubicBezTo>
                    <a:pt x="0" y="40"/>
                    <a:pt x="4" y="33"/>
                    <a:pt x="11" y="31"/>
                  </a:cubicBezTo>
                  <a:cubicBezTo>
                    <a:pt x="12" y="31"/>
                    <a:pt x="12" y="31"/>
                    <a:pt x="13" y="3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182">
              <a:extLst>
                <a:ext uri="{FF2B5EF4-FFF2-40B4-BE49-F238E27FC236}">
                  <a16:creationId xmlns:a16="http://schemas.microsoft.com/office/drawing/2014/main" id="{890117D3-4F60-E245-A246-944672167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2" y="2880479"/>
              <a:ext cx="475137" cy="319277"/>
            </a:xfrm>
            <a:custGeom>
              <a:avLst/>
              <a:gdLst>
                <a:gd name="T0" fmla="*/ 23 w 201"/>
                <a:gd name="T1" fmla="*/ 5 h 135"/>
                <a:gd name="T2" fmla="*/ 201 w 201"/>
                <a:gd name="T3" fmla="*/ 135 h 135"/>
                <a:gd name="T4" fmla="*/ 9 w 201"/>
                <a:gd name="T5" fmla="*/ 26 h 135"/>
                <a:gd name="T6" fmla="*/ 4 w 201"/>
                <a:gd name="T7" fmla="*/ 9 h 135"/>
                <a:gd name="T8" fmla="*/ 21 w 201"/>
                <a:gd name="T9" fmla="*/ 4 h 135"/>
                <a:gd name="T10" fmla="*/ 23 w 201"/>
                <a:gd name="T11" fmla="*/ 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135">
                  <a:moveTo>
                    <a:pt x="23" y="5"/>
                  </a:moveTo>
                  <a:cubicBezTo>
                    <a:pt x="201" y="135"/>
                    <a:pt x="201" y="135"/>
                    <a:pt x="201" y="13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2" y="23"/>
                    <a:pt x="0" y="15"/>
                    <a:pt x="4" y="9"/>
                  </a:cubicBezTo>
                  <a:cubicBezTo>
                    <a:pt x="7" y="2"/>
                    <a:pt x="15" y="0"/>
                    <a:pt x="21" y="4"/>
                  </a:cubicBezTo>
                  <a:cubicBezTo>
                    <a:pt x="22" y="4"/>
                    <a:pt x="22" y="4"/>
                    <a:pt x="23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183">
              <a:extLst>
                <a:ext uri="{FF2B5EF4-FFF2-40B4-BE49-F238E27FC236}">
                  <a16:creationId xmlns:a16="http://schemas.microsoft.com/office/drawing/2014/main" id="{3869CB47-C490-814F-81A1-C94E77E2C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49" y="2526251"/>
              <a:ext cx="257878" cy="491195"/>
            </a:xfrm>
            <a:custGeom>
              <a:avLst/>
              <a:gdLst>
                <a:gd name="T0" fmla="*/ 27 w 109"/>
                <a:gd name="T1" fmla="*/ 10 h 208"/>
                <a:gd name="T2" fmla="*/ 109 w 109"/>
                <a:gd name="T3" fmla="*/ 208 h 208"/>
                <a:gd name="T4" fmla="*/ 4 w 109"/>
                <a:gd name="T5" fmla="*/ 22 h 208"/>
                <a:gd name="T6" fmla="*/ 9 w 109"/>
                <a:gd name="T7" fmla="*/ 4 h 208"/>
                <a:gd name="T8" fmla="*/ 26 w 109"/>
                <a:gd name="T9" fmla="*/ 9 h 208"/>
                <a:gd name="T10" fmla="*/ 27 w 109"/>
                <a:gd name="T11" fmla="*/ 1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08">
                  <a:moveTo>
                    <a:pt x="27" y="10"/>
                  </a:moveTo>
                  <a:cubicBezTo>
                    <a:pt x="109" y="208"/>
                    <a:pt x="109" y="208"/>
                    <a:pt x="109" y="208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5"/>
                    <a:pt x="2" y="7"/>
                    <a:pt x="9" y="4"/>
                  </a:cubicBezTo>
                  <a:cubicBezTo>
                    <a:pt x="15" y="0"/>
                    <a:pt x="23" y="3"/>
                    <a:pt x="26" y="9"/>
                  </a:cubicBezTo>
                  <a:cubicBezTo>
                    <a:pt x="26" y="9"/>
                    <a:pt x="27" y="10"/>
                    <a:pt x="27" y="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5B92A29E-3858-4B4F-AC70-D22074B397ED}"/>
              </a:ext>
            </a:extLst>
          </p:cNvPr>
          <p:cNvSpPr txBox="1"/>
          <p:nvPr/>
        </p:nvSpPr>
        <p:spPr>
          <a:xfrm>
            <a:off x="7111691" y="1884773"/>
            <a:ext cx="4766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b="1" dirty="0">
                <a:solidFill>
                  <a:srgbClr val="42A5F5"/>
                </a:solidFill>
                <a:latin typeface="Tahoma" panose="020B0604030504040204" pitchFamily="34" charset="0"/>
              </a:rPr>
              <a:t>Место для вашего текста. Место для вашего текста. </a:t>
            </a:r>
            <a:endParaRPr lang="en-US" sz="1600" b="1" dirty="0">
              <a:solidFill>
                <a:srgbClr val="42A5F5"/>
              </a:solidFill>
              <a:latin typeface="Tahoma" panose="020B0604030504040204" pitchFamily="34" charset="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8247BD64-2248-B142-998E-1D2E545B80C5}"/>
              </a:ext>
            </a:extLst>
          </p:cNvPr>
          <p:cNvSpPr/>
          <p:nvPr/>
        </p:nvSpPr>
        <p:spPr>
          <a:xfrm>
            <a:off x="7142205" y="2835975"/>
            <a:ext cx="4864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rgbClr val="656D78"/>
                </a:solidFill>
                <a:latin typeface="Tahoma" panose="020B0604030504040204" pitchFamily="34" charset="0"/>
              </a:rPr>
              <a:t>Место для вашего текста. Место для вашего текста.</a:t>
            </a:r>
            <a:endParaRPr lang="en-US" sz="1400" dirty="0">
              <a:solidFill>
                <a:srgbClr val="656D78"/>
              </a:solidFill>
              <a:latin typeface="Tahoma" panose="020B0604030504040204" pitchFamily="34" charset="0"/>
            </a:endParaRPr>
          </a:p>
          <a:p>
            <a:pPr lvl="0">
              <a:defRPr/>
            </a:pPr>
            <a:r>
              <a:rPr lang="ru-RU" sz="1400" dirty="0">
                <a:solidFill>
                  <a:srgbClr val="656D78"/>
                </a:solidFill>
                <a:latin typeface="Tahoma" panose="020B0604030504040204" pitchFamily="34" charset="0"/>
              </a:rPr>
              <a:t>Место для вашего текста. Место для вашего текста.</a:t>
            </a:r>
            <a:endParaRPr lang="en-US" sz="1400" dirty="0">
              <a:solidFill>
                <a:srgbClr val="656D78"/>
              </a:solidFill>
              <a:latin typeface="Tahoma" panose="020B0604030504040204" pitchFamily="34" charset="0"/>
            </a:endParaRPr>
          </a:p>
        </p:txBody>
      </p:sp>
      <p:sp>
        <p:nvSpPr>
          <p:cNvPr id="189" name="Rounded Rectangle 188">
            <a:extLst>
              <a:ext uri="{FF2B5EF4-FFF2-40B4-BE49-F238E27FC236}">
                <a16:creationId xmlns:a16="http://schemas.microsoft.com/office/drawing/2014/main" id="{5706FF8A-BD5E-D64B-B19B-CB4E224E884B}"/>
              </a:ext>
            </a:extLst>
          </p:cNvPr>
          <p:cNvSpPr/>
          <p:nvPr/>
        </p:nvSpPr>
        <p:spPr>
          <a:xfrm>
            <a:off x="6936235" y="3530968"/>
            <a:ext cx="4942173" cy="717929"/>
          </a:xfrm>
          <a:prstGeom prst="roundRect">
            <a:avLst>
              <a:gd name="adj" fmla="val 50000"/>
            </a:avLst>
          </a:prstGeom>
          <a:solidFill>
            <a:schemeClr val="tx1">
              <a:lumMod val="10000"/>
              <a:lumOff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>
              <a:defRPr/>
            </a:pPr>
            <a:r>
              <a:rPr lang="ru-RU" sz="1400" dirty="0">
                <a:solidFill>
                  <a:srgbClr val="656D78"/>
                </a:solidFill>
                <a:latin typeface="Tahoma" panose="020B0604030504040204" pitchFamily="34" charset="0"/>
              </a:rPr>
              <a:t>Место для вашего текста. Место для вашего текста.</a:t>
            </a:r>
            <a:endParaRPr lang="en-US" sz="1400" dirty="0">
              <a:solidFill>
                <a:srgbClr val="656D78"/>
              </a:solidFill>
              <a:latin typeface="Tahoma" panose="020B0604030504040204" pitchFamily="34" charset="0"/>
            </a:endParaRPr>
          </a:p>
          <a:p>
            <a:pPr lvl="0">
              <a:defRPr/>
            </a:pPr>
            <a:r>
              <a:rPr lang="ru-RU" sz="1400" dirty="0">
                <a:solidFill>
                  <a:srgbClr val="656D78"/>
                </a:solidFill>
                <a:latin typeface="Tahoma" panose="020B0604030504040204" pitchFamily="34" charset="0"/>
              </a:rPr>
              <a:t>Место для вашего текста. Место для вашего текста.</a:t>
            </a:r>
            <a:endParaRPr lang="en-US" sz="1400" dirty="0">
              <a:solidFill>
                <a:srgbClr val="656D78"/>
              </a:solidFill>
              <a:latin typeface="Tahoma" panose="020B0604030504040204" pitchFamily="34" charset="0"/>
            </a:endParaRPr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650FCFA-8AA4-4347-8684-C4B0247BF7F7}"/>
              </a:ext>
            </a:extLst>
          </p:cNvPr>
          <p:cNvGrpSpPr/>
          <p:nvPr/>
        </p:nvGrpSpPr>
        <p:grpSpPr>
          <a:xfrm>
            <a:off x="7190992" y="4706726"/>
            <a:ext cx="1830925" cy="628375"/>
            <a:chOff x="651340" y="5088735"/>
            <a:chExt cx="1830925" cy="628375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6A599D7C-92FB-674D-87A6-2B35691888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340" y="5114150"/>
              <a:ext cx="548640" cy="54864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5A7ADD0F-4DE9-344E-895B-600F3642367A}"/>
                </a:ext>
              </a:extLst>
            </p:cNvPr>
            <p:cNvSpPr txBox="1"/>
            <p:nvPr/>
          </p:nvSpPr>
          <p:spPr>
            <a:xfrm>
              <a:off x="1324576" y="5088735"/>
              <a:ext cx="11576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kumimoji="0" lang="ru-RU" sz="2000" b="1" i="0" u="none" strike="noStrike" kern="1200" cap="none" spc="0" normalizeH="0" noProof="0" dirty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888 ₱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42ED1F64-9F66-B645-A614-8F4A2C871638}"/>
                </a:ext>
              </a:extLst>
            </p:cNvPr>
            <p:cNvSpPr/>
            <p:nvPr/>
          </p:nvSpPr>
          <p:spPr>
            <a:xfrm>
              <a:off x="1426249" y="5470889"/>
              <a:ext cx="520976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noProof="0" dirty="0">
                  <a:solidFill>
                    <a:srgbClr val="656D7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Текст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Shape 2614">
              <a:extLst>
                <a:ext uri="{FF2B5EF4-FFF2-40B4-BE49-F238E27FC236}">
                  <a16:creationId xmlns:a16="http://schemas.microsoft.com/office/drawing/2014/main" id="{D147663F-CF9E-684E-9177-831A71328F19}"/>
                </a:ext>
              </a:extLst>
            </p:cNvPr>
            <p:cNvSpPr/>
            <p:nvPr/>
          </p:nvSpPr>
          <p:spPr>
            <a:xfrm>
              <a:off x="782228" y="526494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58" y="17505"/>
                  </a:moveTo>
                  <a:cubicBezTo>
                    <a:pt x="17372" y="16944"/>
                    <a:pt x="16242" y="15945"/>
                    <a:pt x="15117" y="15413"/>
                  </a:cubicBezTo>
                  <a:cubicBezTo>
                    <a:pt x="14189" y="14975"/>
                    <a:pt x="13657" y="14531"/>
                    <a:pt x="13491" y="14057"/>
                  </a:cubicBezTo>
                  <a:cubicBezTo>
                    <a:pt x="13377" y="13728"/>
                    <a:pt x="13428" y="13351"/>
                    <a:pt x="13649" y="12904"/>
                  </a:cubicBezTo>
                  <a:cubicBezTo>
                    <a:pt x="13815" y="12567"/>
                    <a:pt x="13972" y="12286"/>
                    <a:pt x="14117" y="12028"/>
                  </a:cubicBezTo>
                  <a:cubicBezTo>
                    <a:pt x="14730" y="10934"/>
                    <a:pt x="15203" y="10145"/>
                    <a:pt x="15203" y="7348"/>
                  </a:cubicBezTo>
                  <a:cubicBezTo>
                    <a:pt x="15203" y="3162"/>
                    <a:pt x="12787" y="2951"/>
                    <a:pt x="12309" y="2951"/>
                  </a:cubicBezTo>
                  <a:cubicBezTo>
                    <a:pt x="11917" y="2951"/>
                    <a:pt x="11672" y="3037"/>
                    <a:pt x="11435" y="3121"/>
                  </a:cubicBezTo>
                  <a:cubicBezTo>
                    <a:pt x="11175" y="3213"/>
                    <a:pt x="10907" y="3309"/>
                    <a:pt x="10296" y="3319"/>
                  </a:cubicBezTo>
                  <a:cubicBezTo>
                    <a:pt x="9190" y="3337"/>
                    <a:pt x="6873" y="3375"/>
                    <a:pt x="6873" y="7226"/>
                  </a:cubicBezTo>
                  <a:cubicBezTo>
                    <a:pt x="6873" y="9919"/>
                    <a:pt x="7574" y="11156"/>
                    <a:pt x="8125" y="12150"/>
                  </a:cubicBezTo>
                  <a:cubicBezTo>
                    <a:pt x="8266" y="12404"/>
                    <a:pt x="8399" y="12645"/>
                    <a:pt x="8505" y="12885"/>
                  </a:cubicBezTo>
                  <a:cubicBezTo>
                    <a:pt x="8973" y="13949"/>
                    <a:pt x="8631" y="14693"/>
                    <a:pt x="7426" y="15224"/>
                  </a:cubicBezTo>
                  <a:cubicBezTo>
                    <a:pt x="5905" y="15897"/>
                    <a:pt x="5188" y="16247"/>
                    <a:pt x="3693" y="17562"/>
                  </a:cubicBezTo>
                  <a:cubicBezTo>
                    <a:pt x="2017" y="15800"/>
                    <a:pt x="982" y="134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3395"/>
                    <a:pt x="19603" y="15749"/>
                    <a:pt x="17958" y="17505"/>
                  </a:cubicBezTo>
                  <a:moveTo>
                    <a:pt x="10800" y="20618"/>
                  </a:moveTo>
                  <a:cubicBezTo>
                    <a:pt x="8356" y="20618"/>
                    <a:pt x="6125" y="19720"/>
                    <a:pt x="4407" y="18242"/>
                  </a:cubicBezTo>
                  <a:cubicBezTo>
                    <a:pt x="5730" y="17084"/>
                    <a:pt x="6362" y="16767"/>
                    <a:pt x="7823" y="16122"/>
                  </a:cubicBezTo>
                  <a:cubicBezTo>
                    <a:pt x="9515" y="15375"/>
                    <a:pt x="10091" y="14051"/>
                    <a:pt x="9403" y="12489"/>
                  </a:cubicBezTo>
                  <a:cubicBezTo>
                    <a:pt x="9279" y="12208"/>
                    <a:pt x="9136" y="11949"/>
                    <a:pt x="8984" y="11674"/>
                  </a:cubicBezTo>
                  <a:cubicBezTo>
                    <a:pt x="8461" y="10732"/>
                    <a:pt x="7855" y="9665"/>
                    <a:pt x="7855" y="7226"/>
                  </a:cubicBezTo>
                  <a:cubicBezTo>
                    <a:pt x="7855" y="4341"/>
                    <a:pt x="9224" y="4318"/>
                    <a:pt x="10312" y="4300"/>
                  </a:cubicBezTo>
                  <a:cubicBezTo>
                    <a:pt x="11084" y="4287"/>
                    <a:pt x="11461" y="4154"/>
                    <a:pt x="11763" y="4047"/>
                  </a:cubicBezTo>
                  <a:cubicBezTo>
                    <a:pt x="11964" y="3975"/>
                    <a:pt x="12086" y="3933"/>
                    <a:pt x="12309" y="3933"/>
                  </a:cubicBezTo>
                  <a:cubicBezTo>
                    <a:pt x="13218" y="3933"/>
                    <a:pt x="14221" y="4830"/>
                    <a:pt x="14221" y="7348"/>
                  </a:cubicBezTo>
                  <a:cubicBezTo>
                    <a:pt x="14221" y="9888"/>
                    <a:pt x="13840" y="10513"/>
                    <a:pt x="13261" y="11548"/>
                  </a:cubicBezTo>
                  <a:cubicBezTo>
                    <a:pt x="13108" y="11820"/>
                    <a:pt x="12943" y="12115"/>
                    <a:pt x="12768" y="12470"/>
                  </a:cubicBezTo>
                  <a:cubicBezTo>
                    <a:pt x="12430" y="13155"/>
                    <a:pt x="12362" y="13798"/>
                    <a:pt x="12565" y="14380"/>
                  </a:cubicBezTo>
                  <a:cubicBezTo>
                    <a:pt x="12825" y="15126"/>
                    <a:pt x="13502" y="15737"/>
                    <a:pt x="14696" y="16302"/>
                  </a:cubicBezTo>
                  <a:cubicBezTo>
                    <a:pt x="15675" y="16764"/>
                    <a:pt x="16700" y="17667"/>
                    <a:pt x="17251" y="18189"/>
                  </a:cubicBezTo>
                  <a:cubicBezTo>
                    <a:pt x="15525" y="19697"/>
                    <a:pt x="13272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endParaRP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C5D62D2-4FF8-2241-926C-5870B9AC6846}"/>
              </a:ext>
            </a:extLst>
          </p:cNvPr>
          <p:cNvGrpSpPr/>
          <p:nvPr/>
        </p:nvGrpSpPr>
        <p:grpSpPr>
          <a:xfrm>
            <a:off x="9137310" y="4729502"/>
            <a:ext cx="1830925" cy="586978"/>
            <a:chOff x="2597658" y="5111511"/>
            <a:chExt cx="1830925" cy="586978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CB928B2B-8D19-F045-950A-E1F9C78577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7658" y="5136926"/>
              <a:ext cx="548640" cy="54864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BC119762-7E1E-2946-82F5-EF992E1E0433}"/>
                </a:ext>
              </a:extLst>
            </p:cNvPr>
            <p:cNvSpPr txBox="1"/>
            <p:nvPr/>
          </p:nvSpPr>
          <p:spPr>
            <a:xfrm>
              <a:off x="3270894" y="5111511"/>
              <a:ext cx="11576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kumimoji="0" lang="ru-RU" sz="2000" b="1" i="0" u="none" strike="noStrike" kern="1200" cap="none" spc="0" normalizeH="0" noProof="0" dirty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074 ₱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D764E89F-35A1-AB45-8EEF-605921D75688}"/>
                </a:ext>
              </a:extLst>
            </p:cNvPr>
            <p:cNvSpPr/>
            <p:nvPr/>
          </p:nvSpPr>
          <p:spPr>
            <a:xfrm>
              <a:off x="3372567" y="5483045"/>
              <a:ext cx="455253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Текст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2615">
              <a:extLst>
                <a:ext uri="{FF2B5EF4-FFF2-40B4-BE49-F238E27FC236}">
                  <a16:creationId xmlns:a16="http://schemas.microsoft.com/office/drawing/2014/main" id="{027E92D3-476C-D446-A00B-E879906F6966}"/>
                </a:ext>
              </a:extLst>
            </p:cNvPr>
            <p:cNvSpPr/>
            <p:nvPr/>
          </p:nvSpPr>
          <p:spPr>
            <a:xfrm>
              <a:off x="2732314" y="5267146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93" y="17878"/>
                  </a:moveTo>
                  <a:cubicBezTo>
                    <a:pt x="16514" y="16546"/>
                    <a:pt x="15177" y="15812"/>
                    <a:pt x="14084" y="15323"/>
                  </a:cubicBezTo>
                  <a:cubicBezTo>
                    <a:pt x="13842" y="15214"/>
                    <a:pt x="13687" y="15099"/>
                    <a:pt x="13598" y="14990"/>
                  </a:cubicBezTo>
                  <a:cubicBezTo>
                    <a:pt x="15238" y="14959"/>
                    <a:pt x="16521" y="14237"/>
                    <a:pt x="16581" y="14203"/>
                  </a:cubicBezTo>
                  <a:cubicBezTo>
                    <a:pt x="16751" y="14106"/>
                    <a:pt x="16846" y="13918"/>
                    <a:pt x="16826" y="13724"/>
                  </a:cubicBezTo>
                  <a:cubicBezTo>
                    <a:pt x="16807" y="13546"/>
                    <a:pt x="16693" y="13394"/>
                    <a:pt x="16530" y="13325"/>
                  </a:cubicBezTo>
                  <a:cubicBezTo>
                    <a:pt x="16461" y="13275"/>
                    <a:pt x="15663" y="12629"/>
                    <a:pt x="15663" y="9051"/>
                  </a:cubicBezTo>
                  <a:cubicBezTo>
                    <a:pt x="15663" y="5000"/>
                    <a:pt x="14115" y="2945"/>
                    <a:pt x="11061" y="2945"/>
                  </a:cubicBezTo>
                  <a:cubicBezTo>
                    <a:pt x="8481" y="2945"/>
                    <a:pt x="5845" y="3642"/>
                    <a:pt x="5845" y="8806"/>
                  </a:cubicBezTo>
                  <a:cubicBezTo>
                    <a:pt x="5845" y="12555"/>
                    <a:pt x="5219" y="13278"/>
                    <a:pt x="5122" y="13367"/>
                  </a:cubicBezTo>
                  <a:cubicBezTo>
                    <a:pt x="4957" y="13416"/>
                    <a:pt x="4826" y="13551"/>
                    <a:pt x="4784" y="13723"/>
                  </a:cubicBezTo>
                  <a:cubicBezTo>
                    <a:pt x="4734" y="13935"/>
                    <a:pt x="4828" y="14153"/>
                    <a:pt x="5015" y="14262"/>
                  </a:cubicBezTo>
                  <a:cubicBezTo>
                    <a:pt x="6396" y="15064"/>
                    <a:pt x="7482" y="15136"/>
                    <a:pt x="8065" y="15091"/>
                  </a:cubicBezTo>
                  <a:cubicBezTo>
                    <a:pt x="7994" y="15151"/>
                    <a:pt x="7850" y="15241"/>
                    <a:pt x="7564" y="15335"/>
                  </a:cubicBezTo>
                  <a:cubicBezTo>
                    <a:pt x="6211" y="15776"/>
                    <a:pt x="4766" y="16807"/>
                    <a:pt x="3958" y="17834"/>
                  </a:cubicBezTo>
                  <a:cubicBezTo>
                    <a:pt x="2125" y="16050"/>
                    <a:pt x="982" y="13560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2" y="982"/>
                    <a:pt x="20618" y="5377"/>
                    <a:pt x="20618" y="10800"/>
                  </a:cubicBezTo>
                  <a:cubicBezTo>
                    <a:pt x="20618" y="13584"/>
                    <a:pt x="19454" y="16092"/>
                    <a:pt x="17593" y="17878"/>
                  </a:cubicBezTo>
                  <a:moveTo>
                    <a:pt x="10800" y="20618"/>
                  </a:moveTo>
                  <a:cubicBezTo>
                    <a:pt x="8489" y="20618"/>
                    <a:pt x="6370" y="19815"/>
                    <a:pt x="4693" y="18480"/>
                  </a:cubicBezTo>
                  <a:cubicBezTo>
                    <a:pt x="5360" y="17604"/>
                    <a:pt x="6693" y="16652"/>
                    <a:pt x="7869" y="16268"/>
                  </a:cubicBezTo>
                  <a:cubicBezTo>
                    <a:pt x="8578" y="16037"/>
                    <a:pt x="8988" y="15688"/>
                    <a:pt x="9087" y="15232"/>
                  </a:cubicBezTo>
                  <a:cubicBezTo>
                    <a:pt x="9214" y="14656"/>
                    <a:pt x="8775" y="14230"/>
                    <a:pt x="8725" y="14183"/>
                  </a:cubicBezTo>
                  <a:cubicBezTo>
                    <a:pt x="8597" y="14065"/>
                    <a:pt x="8412" y="14025"/>
                    <a:pt x="8246" y="14075"/>
                  </a:cubicBezTo>
                  <a:cubicBezTo>
                    <a:pt x="8208" y="14086"/>
                    <a:pt x="7406" y="14309"/>
                    <a:pt x="6089" y="13714"/>
                  </a:cubicBezTo>
                  <a:cubicBezTo>
                    <a:pt x="6486" y="13026"/>
                    <a:pt x="6826" y="11618"/>
                    <a:pt x="6826" y="8806"/>
                  </a:cubicBezTo>
                  <a:cubicBezTo>
                    <a:pt x="6826" y="4301"/>
                    <a:pt x="8829" y="3928"/>
                    <a:pt x="11061" y="3928"/>
                  </a:cubicBezTo>
                  <a:cubicBezTo>
                    <a:pt x="12615" y="3928"/>
                    <a:pt x="14681" y="4458"/>
                    <a:pt x="14681" y="9051"/>
                  </a:cubicBezTo>
                  <a:cubicBezTo>
                    <a:pt x="14681" y="11662"/>
                    <a:pt x="15092" y="12966"/>
                    <a:pt x="15499" y="13617"/>
                  </a:cubicBezTo>
                  <a:cubicBezTo>
                    <a:pt x="14943" y="13829"/>
                    <a:pt x="14058" y="14076"/>
                    <a:pt x="13097" y="13993"/>
                  </a:cubicBezTo>
                  <a:cubicBezTo>
                    <a:pt x="12883" y="13971"/>
                    <a:pt x="12690" y="14092"/>
                    <a:pt x="12605" y="14285"/>
                  </a:cubicBezTo>
                  <a:cubicBezTo>
                    <a:pt x="12420" y="14704"/>
                    <a:pt x="12408" y="15649"/>
                    <a:pt x="13683" y="16219"/>
                  </a:cubicBezTo>
                  <a:cubicBezTo>
                    <a:pt x="14677" y="16664"/>
                    <a:pt x="15893" y="17331"/>
                    <a:pt x="16850" y="18522"/>
                  </a:cubicBezTo>
                  <a:cubicBezTo>
                    <a:pt x="15182" y="19831"/>
                    <a:pt x="13085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endParaRPr>
            </a:p>
          </p:txBody>
        </p:sp>
      </p:grpSp>
      <p:sp>
        <p:nvSpPr>
          <p:cNvPr id="200" name="TextBox 199"/>
          <p:cNvSpPr txBox="1"/>
          <p:nvPr/>
        </p:nvSpPr>
        <p:spPr>
          <a:xfrm>
            <a:off x="1547536" y="3844201"/>
            <a:ext cx="1524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НАЛОГИ</a:t>
            </a:r>
          </a:p>
        </p:txBody>
      </p:sp>
    </p:spTree>
    <p:extLst>
      <p:ext uri="{BB962C8B-B14F-4D97-AF65-F5344CB8AC3E}">
        <p14:creationId xmlns:p14="http://schemas.microsoft.com/office/powerpoint/2010/main" val="227843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87" grpId="0"/>
      <p:bldP spid="188" grpId="0"/>
      <p:bldP spid="1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77012"/>
            <a:ext cx="15412825" cy="16074031"/>
            <a:chOff x="0" y="-77012"/>
            <a:chExt cx="15412825" cy="16074031"/>
          </a:xfrm>
        </p:grpSpPr>
        <p:grpSp>
          <p:nvGrpSpPr>
            <p:cNvPr id="3" name="Group 84"/>
            <p:cNvGrpSpPr>
              <a:grpSpLocks noChangeAspect="1"/>
            </p:cNvGrpSpPr>
            <p:nvPr/>
          </p:nvGrpSpPr>
          <p:grpSpPr bwMode="auto">
            <a:xfrm>
              <a:off x="0" y="5280998"/>
              <a:ext cx="12148525" cy="10716021"/>
              <a:chOff x="3286" y="1675"/>
              <a:chExt cx="1094" cy="965"/>
            </a:xfrm>
            <a:solidFill>
              <a:schemeClr val="bg1">
                <a:alpha val="3000"/>
              </a:schemeClr>
            </a:solidFill>
          </p:grpSpPr>
          <p:sp>
            <p:nvSpPr>
              <p:cNvPr id="4" name="Freeform 85"/>
              <p:cNvSpPr>
                <a:spLocks noEditPoints="1"/>
              </p:cNvSpPr>
              <p:nvPr/>
            </p:nvSpPr>
            <p:spPr bwMode="auto">
              <a:xfrm>
                <a:off x="3384" y="1685"/>
                <a:ext cx="910" cy="838"/>
              </a:xfrm>
              <a:custGeom>
                <a:avLst/>
                <a:gdLst>
                  <a:gd name="T0" fmla="*/ 233 w 383"/>
                  <a:gd name="T1" fmla="*/ 49 h 352"/>
                  <a:gd name="T2" fmla="*/ 212 w 383"/>
                  <a:gd name="T3" fmla="*/ 51 h 352"/>
                  <a:gd name="T4" fmla="*/ 151 w 383"/>
                  <a:gd name="T5" fmla="*/ 70 h 352"/>
                  <a:gd name="T6" fmla="*/ 187 w 383"/>
                  <a:gd name="T7" fmla="*/ 66 h 352"/>
                  <a:gd name="T8" fmla="*/ 189 w 383"/>
                  <a:gd name="T9" fmla="*/ 66 h 352"/>
                  <a:gd name="T10" fmla="*/ 198 w 383"/>
                  <a:gd name="T11" fmla="*/ 67 h 352"/>
                  <a:gd name="T12" fmla="*/ 225 w 383"/>
                  <a:gd name="T13" fmla="*/ 74 h 352"/>
                  <a:gd name="T14" fmla="*/ 270 w 383"/>
                  <a:gd name="T15" fmla="*/ 102 h 352"/>
                  <a:gd name="T16" fmla="*/ 319 w 383"/>
                  <a:gd name="T17" fmla="*/ 164 h 352"/>
                  <a:gd name="T18" fmla="*/ 328 w 383"/>
                  <a:gd name="T19" fmla="*/ 202 h 352"/>
                  <a:gd name="T20" fmla="*/ 328 w 383"/>
                  <a:gd name="T21" fmla="*/ 201 h 352"/>
                  <a:gd name="T22" fmla="*/ 303 w 383"/>
                  <a:gd name="T23" fmla="*/ 278 h 352"/>
                  <a:gd name="T24" fmla="*/ 245 w 383"/>
                  <a:gd name="T25" fmla="*/ 333 h 352"/>
                  <a:gd name="T26" fmla="*/ 192 w 383"/>
                  <a:gd name="T27" fmla="*/ 350 h 352"/>
                  <a:gd name="T28" fmla="*/ 199 w 383"/>
                  <a:gd name="T29" fmla="*/ 351 h 352"/>
                  <a:gd name="T30" fmla="*/ 199 w 383"/>
                  <a:gd name="T31" fmla="*/ 351 h 352"/>
                  <a:gd name="T32" fmla="*/ 215 w 383"/>
                  <a:gd name="T33" fmla="*/ 352 h 352"/>
                  <a:gd name="T34" fmla="*/ 253 w 383"/>
                  <a:gd name="T35" fmla="*/ 347 h 352"/>
                  <a:gd name="T36" fmla="*/ 306 w 383"/>
                  <a:gd name="T37" fmla="*/ 322 h 352"/>
                  <a:gd name="T38" fmla="*/ 371 w 383"/>
                  <a:gd name="T39" fmla="*/ 241 h 352"/>
                  <a:gd name="T40" fmla="*/ 382 w 383"/>
                  <a:gd name="T41" fmla="*/ 183 h 352"/>
                  <a:gd name="T42" fmla="*/ 382 w 383"/>
                  <a:gd name="T43" fmla="*/ 183 h 352"/>
                  <a:gd name="T44" fmla="*/ 382 w 383"/>
                  <a:gd name="T45" fmla="*/ 183 h 352"/>
                  <a:gd name="T46" fmla="*/ 382 w 383"/>
                  <a:gd name="T47" fmla="*/ 183 h 352"/>
                  <a:gd name="T48" fmla="*/ 382 w 383"/>
                  <a:gd name="T49" fmla="*/ 183 h 352"/>
                  <a:gd name="T50" fmla="*/ 332 w 383"/>
                  <a:gd name="T51" fmla="*/ 82 h 352"/>
                  <a:gd name="T52" fmla="*/ 233 w 383"/>
                  <a:gd name="T53" fmla="*/ 49 h 352"/>
                  <a:gd name="T54" fmla="*/ 382 w 383"/>
                  <a:gd name="T55" fmla="*/ 180 h 352"/>
                  <a:gd name="T56" fmla="*/ 382 w 383"/>
                  <a:gd name="T57" fmla="*/ 183 h 352"/>
                  <a:gd name="T58" fmla="*/ 382 w 383"/>
                  <a:gd name="T59" fmla="*/ 183 h 352"/>
                  <a:gd name="T60" fmla="*/ 382 w 383"/>
                  <a:gd name="T61" fmla="*/ 183 h 352"/>
                  <a:gd name="T62" fmla="*/ 382 w 383"/>
                  <a:gd name="T63" fmla="*/ 184 h 352"/>
                  <a:gd name="T64" fmla="*/ 382 w 383"/>
                  <a:gd name="T65" fmla="*/ 182 h 352"/>
                  <a:gd name="T66" fmla="*/ 382 w 383"/>
                  <a:gd name="T67" fmla="*/ 180 h 352"/>
                  <a:gd name="T68" fmla="*/ 207 w 383"/>
                  <a:gd name="T69" fmla="*/ 0 h 352"/>
                  <a:gd name="T70" fmla="*/ 200 w 383"/>
                  <a:gd name="T71" fmla="*/ 0 h 352"/>
                  <a:gd name="T72" fmla="*/ 200 w 383"/>
                  <a:gd name="T73" fmla="*/ 0 h 352"/>
                  <a:gd name="T74" fmla="*/ 200 w 383"/>
                  <a:gd name="T75" fmla="*/ 0 h 352"/>
                  <a:gd name="T76" fmla="*/ 199 w 383"/>
                  <a:gd name="T77" fmla="*/ 0 h 352"/>
                  <a:gd name="T78" fmla="*/ 30 w 383"/>
                  <a:gd name="T79" fmla="*/ 80 h 352"/>
                  <a:gd name="T80" fmla="*/ 0 w 383"/>
                  <a:gd name="T81" fmla="*/ 115 h 352"/>
                  <a:gd name="T82" fmla="*/ 59 w 383"/>
                  <a:gd name="T83" fmla="*/ 60 h 352"/>
                  <a:gd name="T84" fmla="*/ 143 w 383"/>
                  <a:gd name="T85" fmla="*/ 14 h 352"/>
                  <a:gd name="T86" fmla="*/ 207 w 383"/>
                  <a:gd name="T87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3" h="352">
                    <a:moveTo>
                      <a:pt x="233" y="49"/>
                    </a:moveTo>
                    <a:cubicBezTo>
                      <a:pt x="226" y="49"/>
                      <a:pt x="219" y="50"/>
                      <a:pt x="212" y="51"/>
                    </a:cubicBezTo>
                    <a:cubicBezTo>
                      <a:pt x="191" y="53"/>
                      <a:pt x="170" y="60"/>
                      <a:pt x="151" y="70"/>
                    </a:cubicBezTo>
                    <a:cubicBezTo>
                      <a:pt x="163" y="67"/>
                      <a:pt x="175" y="66"/>
                      <a:pt x="187" y="66"/>
                    </a:cubicBezTo>
                    <a:cubicBezTo>
                      <a:pt x="185" y="66"/>
                      <a:pt x="188" y="66"/>
                      <a:pt x="189" y="66"/>
                    </a:cubicBezTo>
                    <a:cubicBezTo>
                      <a:pt x="192" y="66"/>
                      <a:pt x="195" y="67"/>
                      <a:pt x="198" y="67"/>
                    </a:cubicBezTo>
                    <a:cubicBezTo>
                      <a:pt x="207" y="68"/>
                      <a:pt x="216" y="71"/>
                      <a:pt x="225" y="74"/>
                    </a:cubicBezTo>
                    <a:cubicBezTo>
                      <a:pt x="242" y="81"/>
                      <a:pt x="257" y="91"/>
                      <a:pt x="270" y="102"/>
                    </a:cubicBezTo>
                    <a:cubicBezTo>
                      <a:pt x="291" y="119"/>
                      <a:pt x="309" y="139"/>
                      <a:pt x="319" y="164"/>
                    </a:cubicBezTo>
                    <a:cubicBezTo>
                      <a:pt x="325" y="176"/>
                      <a:pt x="327" y="189"/>
                      <a:pt x="328" y="202"/>
                    </a:cubicBezTo>
                    <a:cubicBezTo>
                      <a:pt x="328" y="201"/>
                      <a:pt x="328" y="201"/>
                      <a:pt x="328" y="201"/>
                    </a:cubicBezTo>
                    <a:cubicBezTo>
                      <a:pt x="328" y="229"/>
                      <a:pt x="318" y="255"/>
                      <a:pt x="303" y="278"/>
                    </a:cubicBezTo>
                    <a:cubicBezTo>
                      <a:pt x="287" y="300"/>
                      <a:pt x="268" y="319"/>
                      <a:pt x="245" y="333"/>
                    </a:cubicBezTo>
                    <a:cubicBezTo>
                      <a:pt x="229" y="342"/>
                      <a:pt x="211" y="348"/>
                      <a:pt x="192" y="350"/>
                    </a:cubicBezTo>
                    <a:cubicBezTo>
                      <a:pt x="194" y="351"/>
                      <a:pt x="197" y="351"/>
                      <a:pt x="199" y="351"/>
                    </a:cubicBezTo>
                    <a:cubicBezTo>
                      <a:pt x="199" y="351"/>
                      <a:pt x="199" y="351"/>
                      <a:pt x="199" y="351"/>
                    </a:cubicBezTo>
                    <a:cubicBezTo>
                      <a:pt x="204" y="352"/>
                      <a:pt x="210" y="352"/>
                      <a:pt x="215" y="352"/>
                    </a:cubicBezTo>
                    <a:cubicBezTo>
                      <a:pt x="227" y="352"/>
                      <a:pt x="240" y="351"/>
                      <a:pt x="253" y="347"/>
                    </a:cubicBezTo>
                    <a:cubicBezTo>
                      <a:pt x="272" y="342"/>
                      <a:pt x="290" y="333"/>
                      <a:pt x="306" y="322"/>
                    </a:cubicBezTo>
                    <a:cubicBezTo>
                      <a:pt x="335" y="302"/>
                      <a:pt x="358" y="273"/>
                      <a:pt x="371" y="241"/>
                    </a:cubicBezTo>
                    <a:cubicBezTo>
                      <a:pt x="378" y="223"/>
                      <a:pt x="383" y="202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3" y="143"/>
                      <a:pt x="362" y="106"/>
                      <a:pt x="332" y="82"/>
                    </a:cubicBezTo>
                    <a:cubicBezTo>
                      <a:pt x="304" y="60"/>
                      <a:pt x="268" y="49"/>
                      <a:pt x="233" y="49"/>
                    </a:cubicBezTo>
                    <a:moveTo>
                      <a:pt x="382" y="180"/>
                    </a:moveTo>
                    <a:cubicBezTo>
                      <a:pt x="382" y="180"/>
                      <a:pt x="382" y="181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4"/>
                      <a:pt x="382" y="184"/>
                    </a:cubicBezTo>
                    <a:cubicBezTo>
                      <a:pt x="382" y="184"/>
                      <a:pt x="382" y="183"/>
                      <a:pt x="382" y="182"/>
                    </a:cubicBezTo>
                    <a:cubicBezTo>
                      <a:pt x="382" y="181"/>
                      <a:pt x="382" y="180"/>
                      <a:pt x="382" y="180"/>
                    </a:cubicBezTo>
                    <a:moveTo>
                      <a:pt x="207" y="0"/>
                    </a:moveTo>
                    <a:cubicBezTo>
                      <a:pt x="204" y="0"/>
                      <a:pt x="202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99" y="0"/>
                      <a:pt x="199" y="0"/>
                    </a:cubicBezTo>
                    <a:cubicBezTo>
                      <a:pt x="136" y="6"/>
                      <a:pt x="75" y="36"/>
                      <a:pt x="30" y="80"/>
                    </a:cubicBezTo>
                    <a:cubicBezTo>
                      <a:pt x="19" y="91"/>
                      <a:pt x="9" y="102"/>
                      <a:pt x="0" y="115"/>
                    </a:cubicBezTo>
                    <a:cubicBezTo>
                      <a:pt x="17" y="94"/>
                      <a:pt x="37" y="76"/>
                      <a:pt x="59" y="60"/>
                    </a:cubicBezTo>
                    <a:cubicBezTo>
                      <a:pt x="85" y="41"/>
                      <a:pt x="113" y="24"/>
                      <a:pt x="143" y="14"/>
                    </a:cubicBezTo>
                    <a:cubicBezTo>
                      <a:pt x="164" y="6"/>
                      <a:pt x="185" y="1"/>
                      <a:pt x="20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Freeform 86"/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 87"/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Freeform 88"/>
              <p:cNvSpPr>
                <a:spLocks noEditPoints="1"/>
              </p:cNvSpPr>
              <p:nvPr/>
            </p:nvSpPr>
            <p:spPr bwMode="auto">
              <a:xfrm>
                <a:off x="3286" y="1675"/>
                <a:ext cx="1094" cy="965"/>
              </a:xfrm>
              <a:custGeom>
                <a:avLst/>
                <a:gdLst>
                  <a:gd name="T0" fmla="*/ 456 w 460"/>
                  <a:gd name="T1" fmla="*/ 144 h 405"/>
                  <a:gd name="T2" fmla="*/ 389 w 460"/>
                  <a:gd name="T3" fmla="*/ 39 h 405"/>
                  <a:gd name="T4" fmla="*/ 253 w 460"/>
                  <a:gd name="T5" fmla="*/ 3 h 405"/>
                  <a:gd name="T6" fmla="*/ 175 w 460"/>
                  <a:gd name="T7" fmla="*/ 21 h 405"/>
                  <a:gd name="T8" fmla="*/ 107 w 460"/>
                  <a:gd name="T9" fmla="*/ 59 h 405"/>
                  <a:gd name="T10" fmla="*/ 28 w 460"/>
                  <a:gd name="T11" fmla="*/ 137 h 405"/>
                  <a:gd name="T12" fmla="*/ 12 w 460"/>
                  <a:gd name="T13" fmla="*/ 248 h 405"/>
                  <a:gd name="T14" fmla="*/ 76 w 460"/>
                  <a:gd name="T15" fmla="*/ 340 h 405"/>
                  <a:gd name="T16" fmla="*/ 186 w 460"/>
                  <a:gd name="T17" fmla="*/ 398 h 405"/>
                  <a:gd name="T18" fmla="*/ 243 w 460"/>
                  <a:gd name="T19" fmla="*/ 404 h 405"/>
                  <a:gd name="T20" fmla="*/ 306 w 460"/>
                  <a:gd name="T21" fmla="*/ 390 h 405"/>
                  <a:gd name="T22" fmla="*/ 416 w 460"/>
                  <a:gd name="T23" fmla="*/ 307 h 405"/>
                  <a:gd name="T24" fmla="*/ 460 w 460"/>
                  <a:gd name="T25" fmla="*/ 179 h 405"/>
                  <a:gd name="T26" fmla="*/ 456 w 460"/>
                  <a:gd name="T27" fmla="*/ 144 h 405"/>
                  <a:gd name="T28" fmla="*/ 456 w 460"/>
                  <a:gd name="T29" fmla="*/ 144 h 405"/>
                  <a:gd name="T30" fmla="*/ 423 w 460"/>
                  <a:gd name="T31" fmla="*/ 195 h 405"/>
                  <a:gd name="T32" fmla="*/ 380 w 460"/>
                  <a:gd name="T33" fmla="*/ 297 h 405"/>
                  <a:gd name="T34" fmla="*/ 299 w 460"/>
                  <a:gd name="T35" fmla="*/ 350 h 405"/>
                  <a:gd name="T36" fmla="*/ 240 w 460"/>
                  <a:gd name="T37" fmla="*/ 355 h 405"/>
                  <a:gd name="T38" fmla="*/ 240 w 460"/>
                  <a:gd name="T39" fmla="*/ 355 h 405"/>
                  <a:gd name="T40" fmla="*/ 127 w 460"/>
                  <a:gd name="T41" fmla="*/ 281 h 405"/>
                  <a:gd name="T42" fmla="*/ 95 w 460"/>
                  <a:gd name="T43" fmla="*/ 212 h 405"/>
                  <a:gd name="T44" fmla="*/ 103 w 460"/>
                  <a:gd name="T45" fmla="*/ 167 h 405"/>
                  <a:gd name="T46" fmla="*/ 143 w 460"/>
                  <a:gd name="T47" fmla="*/ 112 h 405"/>
                  <a:gd name="T48" fmla="*/ 186 w 460"/>
                  <a:gd name="T49" fmla="*/ 78 h 405"/>
                  <a:gd name="T50" fmla="*/ 339 w 460"/>
                  <a:gd name="T51" fmla="*/ 66 h 405"/>
                  <a:gd name="T52" fmla="*/ 423 w 460"/>
                  <a:gd name="T53" fmla="*/ 180 h 405"/>
                  <a:gd name="T54" fmla="*/ 423 w 460"/>
                  <a:gd name="T55" fmla="*/ 195 h 405"/>
                  <a:gd name="T56" fmla="*/ 423 w 460"/>
                  <a:gd name="T57" fmla="*/ 19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0" h="405">
                    <a:moveTo>
                      <a:pt x="456" y="144"/>
                    </a:moveTo>
                    <a:cubicBezTo>
                      <a:pt x="447" y="102"/>
                      <a:pt x="423" y="64"/>
                      <a:pt x="389" y="39"/>
                    </a:cubicBezTo>
                    <a:cubicBezTo>
                      <a:pt x="350" y="11"/>
                      <a:pt x="299" y="0"/>
                      <a:pt x="253" y="3"/>
                    </a:cubicBezTo>
                    <a:cubicBezTo>
                      <a:pt x="226" y="5"/>
                      <a:pt x="200" y="11"/>
                      <a:pt x="175" y="21"/>
                    </a:cubicBezTo>
                    <a:cubicBezTo>
                      <a:pt x="151" y="31"/>
                      <a:pt x="129" y="44"/>
                      <a:pt x="107" y="59"/>
                    </a:cubicBezTo>
                    <a:cubicBezTo>
                      <a:pt x="77" y="80"/>
                      <a:pt x="48" y="106"/>
                      <a:pt x="28" y="137"/>
                    </a:cubicBezTo>
                    <a:cubicBezTo>
                      <a:pt x="7" y="171"/>
                      <a:pt x="0" y="210"/>
                      <a:pt x="12" y="248"/>
                    </a:cubicBezTo>
                    <a:cubicBezTo>
                      <a:pt x="23" y="284"/>
                      <a:pt x="48" y="316"/>
                      <a:pt x="76" y="340"/>
                    </a:cubicBezTo>
                    <a:cubicBezTo>
                      <a:pt x="108" y="367"/>
                      <a:pt x="145" y="389"/>
                      <a:pt x="186" y="398"/>
                    </a:cubicBezTo>
                    <a:cubicBezTo>
                      <a:pt x="205" y="403"/>
                      <a:pt x="224" y="405"/>
                      <a:pt x="243" y="404"/>
                    </a:cubicBezTo>
                    <a:cubicBezTo>
                      <a:pt x="264" y="402"/>
                      <a:pt x="286" y="398"/>
                      <a:pt x="306" y="390"/>
                    </a:cubicBezTo>
                    <a:cubicBezTo>
                      <a:pt x="350" y="374"/>
                      <a:pt x="388" y="344"/>
                      <a:pt x="416" y="307"/>
                    </a:cubicBezTo>
                    <a:cubicBezTo>
                      <a:pt x="444" y="270"/>
                      <a:pt x="460" y="225"/>
                      <a:pt x="460" y="179"/>
                    </a:cubicBezTo>
                    <a:cubicBezTo>
                      <a:pt x="460" y="167"/>
                      <a:pt x="459" y="155"/>
                      <a:pt x="456" y="144"/>
                    </a:cubicBezTo>
                    <a:cubicBezTo>
                      <a:pt x="453" y="127"/>
                      <a:pt x="460" y="160"/>
                      <a:pt x="456" y="144"/>
                    </a:cubicBezTo>
                    <a:close/>
                    <a:moveTo>
                      <a:pt x="423" y="195"/>
                    </a:moveTo>
                    <a:cubicBezTo>
                      <a:pt x="422" y="232"/>
                      <a:pt x="404" y="270"/>
                      <a:pt x="380" y="297"/>
                    </a:cubicBezTo>
                    <a:cubicBezTo>
                      <a:pt x="358" y="322"/>
                      <a:pt x="330" y="340"/>
                      <a:pt x="299" y="350"/>
                    </a:cubicBezTo>
                    <a:cubicBezTo>
                      <a:pt x="280" y="356"/>
                      <a:pt x="260" y="357"/>
                      <a:pt x="240" y="355"/>
                    </a:cubicBezTo>
                    <a:cubicBezTo>
                      <a:pt x="240" y="355"/>
                      <a:pt x="240" y="355"/>
                      <a:pt x="240" y="355"/>
                    </a:cubicBezTo>
                    <a:cubicBezTo>
                      <a:pt x="193" y="349"/>
                      <a:pt x="156" y="317"/>
                      <a:pt x="127" y="281"/>
                    </a:cubicBezTo>
                    <a:cubicBezTo>
                      <a:pt x="111" y="262"/>
                      <a:pt x="98" y="238"/>
                      <a:pt x="95" y="212"/>
                    </a:cubicBezTo>
                    <a:cubicBezTo>
                      <a:pt x="94" y="197"/>
                      <a:pt x="97" y="181"/>
                      <a:pt x="103" y="167"/>
                    </a:cubicBezTo>
                    <a:cubicBezTo>
                      <a:pt x="112" y="146"/>
                      <a:pt x="127" y="128"/>
                      <a:pt x="143" y="112"/>
                    </a:cubicBezTo>
                    <a:cubicBezTo>
                      <a:pt x="156" y="99"/>
                      <a:pt x="170" y="87"/>
                      <a:pt x="186" y="78"/>
                    </a:cubicBezTo>
                    <a:cubicBezTo>
                      <a:pt x="232" y="51"/>
                      <a:pt x="289" y="46"/>
                      <a:pt x="339" y="66"/>
                    </a:cubicBezTo>
                    <a:cubicBezTo>
                      <a:pt x="385" y="85"/>
                      <a:pt x="421" y="129"/>
                      <a:pt x="423" y="180"/>
                    </a:cubicBezTo>
                    <a:cubicBezTo>
                      <a:pt x="423" y="185"/>
                      <a:pt x="423" y="190"/>
                      <a:pt x="423" y="195"/>
                    </a:cubicBezTo>
                    <a:cubicBezTo>
                      <a:pt x="423" y="197"/>
                      <a:pt x="423" y="194"/>
                      <a:pt x="423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Freeform 88"/>
            <p:cNvSpPr>
              <a:spLocks noEditPoints="1"/>
            </p:cNvSpPr>
            <p:nvPr/>
          </p:nvSpPr>
          <p:spPr bwMode="auto">
            <a:xfrm>
              <a:off x="1646032" y="2688184"/>
              <a:ext cx="12148525" cy="10716021"/>
            </a:xfrm>
            <a:custGeom>
              <a:avLst/>
              <a:gdLst>
                <a:gd name="T0" fmla="*/ 456 w 460"/>
                <a:gd name="T1" fmla="*/ 144 h 405"/>
                <a:gd name="T2" fmla="*/ 389 w 460"/>
                <a:gd name="T3" fmla="*/ 39 h 405"/>
                <a:gd name="T4" fmla="*/ 253 w 460"/>
                <a:gd name="T5" fmla="*/ 3 h 405"/>
                <a:gd name="T6" fmla="*/ 175 w 460"/>
                <a:gd name="T7" fmla="*/ 21 h 405"/>
                <a:gd name="T8" fmla="*/ 107 w 460"/>
                <a:gd name="T9" fmla="*/ 59 h 405"/>
                <a:gd name="T10" fmla="*/ 28 w 460"/>
                <a:gd name="T11" fmla="*/ 137 h 405"/>
                <a:gd name="T12" fmla="*/ 12 w 460"/>
                <a:gd name="T13" fmla="*/ 248 h 405"/>
                <a:gd name="T14" fmla="*/ 76 w 460"/>
                <a:gd name="T15" fmla="*/ 340 h 405"/>
                <a:gd name="T16" fmla="*/ 186 w 460"/>
                <a:gd name="T17" fmla="*/ 398 h 405"/>
                <a:gd name="T18" fmla="*/ 243 w 460"/>
                <a:gd name="T19" fmla="*/ 404 h 405"/>
                <a:gd name="T20" fmla="*/ 306 w 460"/>
                <a:gd name="T21" fmla="*/ 390 h 405"/>
                <a:gd name="T22" fmla="*/ 416 w 460"/>
                <a:gd name="T23" fmla="*/ 307 h 405"/>
                <a:gd name="T24" fmla="*/ 460 w 460"/>
                <a:gd name="T25" fmla="*/ 179 h 405"/>
                <a:gd name="T26" fmla="*/ 456 w 460"/>
                <a:gd name="T27" fmla="*/ 144 h 405"/>
                <a:gd name="T28" fmla="*/ 456 w 460"/>
                <a:gd name="T29" fmla="*/ 144 h 405"/>
                <a:gd name="T30" fmla="*/ 423 w 460"/>
                <a:gd name="T31" fmla="*/ 195 h 405"/>
                <a:gd name="T32" fmla="*/ 380 w 460"/>
                <a:gd name="T33" fmla="*/ 297 h 405"/>
                <a:gd name="T34" fmla="*/ 299 w 460"/>
                <a:gd name="T35" fmla="*/ 350 h 405"/>
                <a:gd name="T36" fmla="*/ 240 w 460"/>
                <a:gd name="T37" fmla="*/ 355 h 405"/>
                <a:gd name="T38" fmla="*/ 240 w 460"/>
                <a:gd name="T39" fmla="*/ 355 h 405"/>
                <a:gd name="T40" fmla="*/ 127 w 460"/>
                <a:gd name="T41" fmla="*/ 281 h 405"/>
                <a:gd name="T42" fmla="*/ 95 w 460"/>
                <a:gd name="T43" fmla="*/ 212 h 405"/>
                <a:gd name="T44" fmla="*/ 103 w 460"/>
                <a:gd name="T45" fmla="*/ 167 h 405"/>
                <a:gd name="T46" fmla="*/ 143 w 460"/>
                <a:gd name="T47" fmla="*/ 112 h 405"/>
                <a:gd name="T48" fmla="*/ 186 w 460"/>
                <a:gd name="T49" fmla="*/ 78 h 405"/>
                <a:gd name="T50" fmla="*/ 339 w 460"/>
                <a:gd name="T51" fmla="*/ 66 h 405"/>
                <a:gd name="T52" fmla="*/ 423 w 460"/>
                <a:gd name="T53" fmla="*/ 180 h 405"/>
                <a:gd name="T54" fmla="*/ 423 w 460"/>
                <a:gd name="T55" fmla="*/ 195 h 405"/>
                <a:gd name="T56" fmla="*/ 423 w 460"/>
                <a:gd name="T57" fmla="*/ 1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0" h="405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88"/>
            <p:cNvSpPr>
              <a:spLocks noEditPoints="1"/>
            </p:cNvSpPr>
            <p:nvPr/>
          </p:nvSpPr>
          <p:spPr bwMode="auto">
            <a:xfrm>
              <a:off x="3264300" y="-77012"/>
              <a:ext cx="12148525" cy="10716021"/>
            </a:xfrm>
            <a:custGeom>
              <a:avLst/>
              <a:gdLst>
                <a:gd name="T0" fmla="*/ 456 w 460"/>
                <a:gd name="T1" fmla="*/ 144 h 405"/>
                <a:gd name="T2" fmla="*/ 389 w 460"/>
                <a:gd name="T3" fmla="*/ 39 h 405"/>
                <a:gd name="T4" fmla="*/ 253 w 460"/>
                <a:gd name="T5" fmla="*/ 3 h 405"/>
                <a:gd name="T6" fmla="*/ 175 w 460"/>
                <a:gd name="T7" fmla="*/ 21 h 405"/>
                <a:gd name="T8" fmla="*/ 107 w 460"/>
                <a:gd name="T9" fmla="*/ 59 h 405"/>
                <a:gd name="T10" fmla="*/ 28 w 460"/>
                <a:gd name="T11" fmla="*/ 137 h 405"/>
                <a:gd name="T12" fmla="*/ 12 w 460"/>
                <a:gd name="T13" fmla="*/ 248 h 405"/>
                <a:gd name="T14" fmla="*/ 76 w 460"/>
                <a:gd name="T15" fmla="*/ 340 h 405"/>
                <a:gd name="T16" fmla="*/ 186 w 460"/>
                <a:gd name="T17" fmla="*/ 398 h 405"/>
                <a:gd name="T18" fmla="*/ 243 w 460"/>
                <a:gd name="T19" fmla="*/ 404 h 405"/>
                <a:gd name="T20" fmla="*/ 306 w 460"/>
                <a:gd name="T21" fmla="*/ 390 h 405"/>
                <a:gd name="T22" fmla="*/ 416 w 460"/>
                <a:gd name="T23" fmla="*/ 307 h 405"/>
                <a:gd name="T24" fmla="*/ 460 w 460"/>
                <a:gd name="T25" fmla="*/ 179 h 405"/>
                <a:gd name="T26" fmla="*/ 456 w 460"/>
                <a:gd name="T27" fmla="*/ 144 h 405"/>
                <a:gd name="T28" fmla="*/ 456 w 460"/>
                <a:gd name="T29" fmla="*/ 144 h 405"/>
                <a:gd name="T30" fmla="*/ 423 w 460"/>
                <a:gd name="T31" fmla="*/ 195 h 405"/>
                <a:gd name="T32" fmla="*/ 380 w 460"/>
                <a:gd name="T33" fmla="*/ 297 h 405"/>
                <a:gd name="T34" fmla="*/ 299 w 460"/>
                <a:gd name="T35" fmla="*/ 350 h 405"/>
                <a:gd name="T36" fmla="*/ 240 w 460"/>
                <a:gd name="T37" fmla="*/ 355 h 405"/>
                <a:gd name="T38" fmla="*/ 240 w 460"/>
                <a:gd name="T39" fmla="*/ 355 h 405"/>
                <a:gd name="T40" fmla="*/ 127 w 460"/>
                <a:gd name="T41" fmla="*/ 281 h 405"/>
                <a:gd name="T42" fmla="*/ 95 w 460"/>
                <a:gd name="T43" fmla="*/ 212 h 405"/>
                <a:gd name="T44" fmla="*/ 103 w 460"/>
                <a:gd name="T45" fmla="*/ 167 h 405"/>
                <a:gd name="T46" fmla="*/ 143 w 460"/>
                <a:gd name="T47" fmla="*/ 112 h 405"/>
                <a:gd name="T48" fmla="*/ 186 w 460"/>
                <a:gd name="T49" fmla="*/ 78 h 405"/>
                <a:gd name="T50" fmla="*/ 339 w 460"/>
                <a:gd name="T51" fmla="*/ 66 h 405"/>
                <a:gd name="T52" fmla="*/ 423 w 460"/>
                <a:gd name="T53" fmla="*/ 180 h 405"/>
                <a:gd name="T54" fmla="*/ 423 w 460"/>
                <a:gd name="T55" fmla="*/ 195 h 405"/>
                <a:gd name="T56" fmla="*/ 423 w 460"/>
                <a:gd name="T57" fmla="*/ 1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0" h="405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solidFill>
              <a:schemeClr val="bg1">
                <a:alpha val="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944061" y="1782339"/>
            <a:ext cx="8303876" cy="255454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kern="0" noProof="0" dirty="0">
                <a:solidFill>
                  <a:srgbClr val="FFFFFF"/>
                </a:solidFill>
                <a:latin typeface="Tahoma" panose="020B0604030504040204" pitchFamily="34" charset="0"/>
              </a:rPr>
              <a:t>СПАСИБО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kern="0" noProof="0" dirty="0">
                <a:solidFill>
                  <a:srgbClr val="FFFFFF"/>
                </a:solidFill>
                <a:latin typeface="Tahoma" panose="020B0604030504040204" pitchFamily="34" charset="0"/>
              </a:rPr>
              <a:t>ЗА ВНИМАНИЕ!</a:t>
            </a:r>
            <a:endParaRPr kumimoji="0" lang="en-US" sz="8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4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8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lt1"/>
              </a:buClr>
              <a:buSzPts val="2800"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9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9" y="5335163"/>
            <a:ext cx="940578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2" y="5565288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3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7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4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4" y="3022781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7606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Прямая ссылка: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778C89-150D-FDC7-64CA-AF448A48ACB3}"/>
              </a:ext>
            </a:extLst>
          </p:cNvPr>
          <p:cNvSpPr txBox="1"/>
          <p:nvPr/>
        </p:nvSpPr>
        <p:spPr>
          <a:xfrm>
            <a:off x="521837" y="4717961"/>
            <a:ext cx="7606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C - Color 05 Blue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42A5F5"/>
      </a:accent1>
      <a:accent2>
        <a:srgbClr val="2196F3"/>
      </a:accent2>
      <a:accent3>
        <a:srgbClr val="1E88E5"/>
      </a:accent3>
      <a:accent4>
        <a:srgbClr val="1976D2"/>
      </a:accent4>
      <a:accent5>
        <a:srgbClr val="1565C0"/>
      </a:accent5>
      <a:accent6>
        <a:srgbClr val="0D47A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302</Words>
  <Application>Microsoft Office PowerPoint</Application>
  <PresentationFormat>Широкоэкранный</PresentationFormat>
  <Paragraphs>55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Georgia Pro Black</vt:lpstr>
      <vt:lpstr>Noto Sans Symbols</vt:lpstr>
      <vt:lpstr>Tahoma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27</cp:revision>
  <dcterms:created xsi:type="dcterms:W3CDTF">2021-10-23T20:45:22Z</dcterms:created>
  <dcterms:modified xsi:type="dcterms:W3CDTF">2026-01-18T17:41:43Z</dcterms:modified>
</cp:coreProperties>
</file>