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8" r:id="rId3"/>
  </p:sldMasterIdLst>
  <p:notesMasterIdLst>
    <p:notesMasterId r:id="rId10"/>
  </p:notesMasterIdLst>
  <p:sldIdLst>
    <p:sldId id="256" r:id="rId4"/>
    <p:sldId id="257" r:id="rId5"/>
    <p:sldId id="259" r:id="rId6"/>
    <p:sldId id="274" r:id="rId7"/>
    <p:sldId id="296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E5F12-4B4A-4864-9D8A-028923449823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F00E6-DCCA-4174-A038-4098EE5EC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05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0352D-B4FC-415C-99AA-BF7F04B5E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D9F15F9-3037-4188-ABDC-7D26C20D5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E2CA00-0104-4D84-B6B0-5AB6AFFB8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0667-86E3-4AEC-AC19-816EF32C37EC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DE3045-BCA9-4BE6-98BF-9C35F127A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C8E09A-8632-419D-9EB2-046CAAB4C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D2EB-C554-4FC7-97FF-AC24D4AEA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027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6AE2B-76BD-4645-84AC-ADB04252C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3448D8-6981-483A-9A99-72C5A4B85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BD24C4-2200-442A-A3DC-8DD0288B5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0667-86E3-4AEC-AC19-816EF32C37EC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99589F-5ADD-4B49-8DD1-38D5DA43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069DC-135E-4B03-B07A-DC560B44C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D2EB-C554-4FC7-97FF-AC24D4AEA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01318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531984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4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6176579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30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537840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2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3390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C1193DC-6F14-490D-B8B1-A66354284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FB2777-7048-49F8-BAD6-39AEF8F692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9D0915-AA0B-4909-9397-7217D2CDE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0667-86E3-4AEC-AC19-816EF32C37EC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1EB722-4151-4A36-A5F8-0EF3AB2CF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78A887-7043-45C3-86C9-CC4D37914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D2EB-C554-4FC7-97FF-AC24D4AEA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705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400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920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E979E9A-E530-4BC0-A8F6-AF7EB52F09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691003" cy="6858000"/>
          </a:xfrm>
          <a:custGeom>
            <a:avLst/>
            <a:gdLst>
              <a:gd name="connsiteX0" fmla="*/ 0 w 7691003"/>
              <a:gd name="connsiteY0" fmla="*/ 0 h 6858000"/>
              <a:gd name="connsiteX1" fmla="*/ 1240790 w 7691003"/>
              <a:gd name="connsiteY1" fmla="*/ 0 h 6858000"/>
              <a:gd name="connsiteX2" fmla="*/ 4758917 w 7691003"/>
              <a:gd name="connsiteY2" fmla="*/ 0 h 6858000"/>
              <a:gd name="connsiteX3" fmla="*/ 5999707 w 7691003"/>
              <a:gd name="connsiteY3" fmla="*/ 0 h 6858000"/>
              <a:gd name="connsiteX4" fmla="*/ 7663427 w 7691003"/>
              <a:gd name="connsiteY4" fmla="*/ 5930407 h 6858000"/>
              <a:gd name="connsiteX5" fmla="*/ 6960264 w 7691003"/>
              <a:gd name="connsiteY5" fmla="*/ 6858000 h 6858000"/>
              <a:gd name="connsiteX6" fmla="*/ 5719474 w 7691003"/>
              <a:gd name="connsiteY6" fmla="*/ 6858000 h 6858000"/>
              <a:gd name="connsiteX7" fmla="*/ 2904592 w 7691003"/>
              <a:gd name="connsiteY7" fmla="*/ 6858000 h 6858000"/>
              <a:gd name="connsiteX8" fmla="*/ 1663802 w 7691003"/>
              <a:gd name="connsiteY8" fmla="*/ 6858000 h 6858000"/>
              <a:gd name="connsiteX9" fmla="*/ 960640 w 7691003"/>
              <a:gd name="connsiteY9" fmla="*/ 6324932 h 6858000"/>
              <a:gd name="connsiteX10" fmla="*/ 0 w 7691003"/>
              <a:gd name="connsiteY10" fmla="*/ 29006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91003" h="6858000">
                <a:moveTo>
                  <a:pt x="0" y="0"/>
                </a:moveTo>
                <a:lnTo>
                  <a:pt x="1240790" y="0"/>
                </a:lnTo>
                <a:lnTo>
                  <a:pt x="4758917" y="0"/>
                </a:lnTo>
                <a:lnTo>
                  <a:pt x="5999707" y="0"/>
                </a:lnTo>
                <a:lnTo>
                  <a:pt x="7663427" y="5930407"/>
                </a:lnTo>
                <a:cubicBezTo>
                  <a:pt x="7794084" y="6396213"/>
                  <a:pt x="7444036" y="6858000"/>
                  <a:pt x="6960264" y="6858000"/>
                </a:cubicBezTo>
                <a:lnTo>
                  <a:pt x="5719474" y="6858000"/>
                </a:lnTo>
                <a:lnTo>
                  <a:pt x="2904592" y="6858000"/>
                </a:lnTo>
                <a:lnTo>
                  <a:pt x="1663802" y="6858000"/>
                </a:lnTo>
                <a:cubicBezTo>
                  <a:pt x="1336394" y="6858000"/>
                  <a:pt x="1049009" y="6640143"/>
                  <a:pt x="960640" y="6324932"/>
                </a:cubicBezTo>
                <a:lnTo>
                  <a:pt x="0" y="2900686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58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AD6241A-3E0E-4230-B19B-9A68D35AFE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09093" y="1066800"/>
            <a:ext cx="3977024" cy="5105400"/>
          </a:xfrm>
          <a:custGeom>
            <a:avLst/>
            <a:gdLst>
              <a:gd name="connsiteX0" fmla="*/ 1988512 w 3977024"/>
              <a:gd name="connsiteY0" fmla="*/ 0 h 5105400"/>
              <a:gd name="connsiteX1" fmla="*/ 3524717 w 3977024"/>
              <a:gd name="connsiteY1" fmla="*/ 0 h 5105400"/>
              <a:gd name="connsiteX2" fmla="*/ 3977024 w 3977024"/>
              <a:gd name="connsiteY2" fmla="*/ 452307 h 5105400"/>
              <a:gd name="connsiteX3" fmla="*/ 3977024 w 3977024"/>
              <a:gd name="connsiteY3" fmla="*/ 3116888 h 5105400"/>
              <a:gd name="connsiteX4" fmla="*/ 1988512 w 3977024"/>
              <a:gd name="connsiteY4" fmla="*/ 5105400 h 5105400"/>
              <a:gd name="connsiteX5" fmla="*/ 452307 w 3977024"/>
              <a:gd name="connsiteY5" fmla="*/ 5105400 h 5105400"/>
              <a:gd name="connsiteX6" fmla="*/ 0 w 3977024"/>
              <a:gd name="connsiteY6" fmla="*/ 4653093 h 5105400"/>
              <a:gd name="connsiteX7" fmla="*/ 0 w 3977024"/>
              <a:gd name="connsiteY7" fmla="*/ 1988512 h 5105400"/>
              <a:gd name="connsiteX8" fmla="*/ 1988512 w 3977024"/>
              <a:gd name="connsiteY8" fmla="*/ 0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7024" h="5105400">
                <a:moveTo>
                  <a:pt x="1988512" y="0"/>
                </a:moveTo>
                <a:lnTo>
                  <a:pt x="3524717" y="0"/>
                </a:lnTo>
                <a:cubicBezTo>
                  <a:pt x="3774519" y="0"/>
                  <a:pt x="3977024" y="202505"/>
                  <a:pt x="3977024" y="452307"/>
                </a:cubicBezTo>
                <a:lnTo>
                  <a:pt x="3977024" y="3116888"/>
                </a:lnTo>
                <a:cubicBezTo>
                  <a:pt x="3977024" y="4215113"/>
                  <a:pt x="3086737" y="5105400"/>
                  <a:pt x="1988512" y="5105400"/>
                </a:cubicBezTo>
                <a:lnTo>
                  <a:pt x="452307" y="5105400"/>
                </a:lnTo>
                <a:cubicBezTo>
                  <a:pt x="202505" y="5105400"/>
                  <a:pt x="0" y="4902895"/>
                  <a:pt x="0" y="4653093"/>
                </a:cubicBezTo>
                <a:lnTo>
                  <a:pt x="0" y="1988512"/>
                </a:lnTo>
                <a:cubicBezTo>
                  <a:pt x="0" y="890287"/>
                  <a:pt x="890287" y="0"/>
                  <a:pt x="1988512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8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40BCE4-4289-4DA0-B546-71FBA3D40F8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86807" y="0"/>
            <a:ext cx="5805195" cy="6172202"/>
          </a:xfrm>
          <a:custGeom>
            <a:avLst/>
            <a:gdLst>
              <a:gd name="connsiteX0" fmla="*/ 1522168 w 5805195"/>
              <a:gd name="connsiteY0" fmla="*/ 0 h 6172202"/>
              <a:gd name="connsiteX1" fmla="*/ 5805195 w 5805195"/>
              <a:gd name="connsiteY1" fmla="*/ 0 h 6172202"/>
              <a:gd name="connsiteX2" fmla="*/ 5805195 w 5805195"/>
              <a:gd name="connsiteY2" fmla="*/ 2610618 h 6172202"/>
              <a:gd name="connsiteX3" fmla="*/ 4940619 w 5805195"/>
              <a:gd name="connsiteY3" fmla="*/ 5692440 h 6172202"/>
              <a:gd name="connsiteX4" fmla="*/ 4307773 w 5805195"/>
              <a:gd name="connsiteY4" fmla="*/ 6172202 h 6172202"/>
              <a:gd name="connsiteX5" fmla="*/ 657667 w 5805195"/>
              <a:gd name="connsiteY5" fmla="*/ 6172202 h 6172202"/>
              <a:gd name="connsiteX6" fmla="*/ 24820 w 5805195"/>
              <a:gd name="connsiteY6" fmla="*/ 5337368 h 617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05195" h="6172202">
                <a:moveTo>
                  <a:pt x="1522168" y="0"/>
                </a:moveTo>
                <a:lnTo>
                  <a:pt x="5805195" y="0"/>
                </a:lnTo>
                <a:lnTo>
                  <a:pt x="5805195" y="2610618"/>
                </a:lnTo>
                <a:lnTo>
                  <a:pt x="4940619" y="5692440"/>
                </a:lnTo>
                <a:cubicBezTo>
                  <a:pt x="4861087" y="5976130"/>
                  <a:pt x="4602440" y="6172202"/>
                  <a:pt x="4307773" y="6172202"/>
                </a:cubicBezTo>
                <a:lnTo>
                  <a:pt x="657667" y="6172202"/>
                </a:lnTo>
                <a:cubicBezTo>
                  <a:pt x="222272" y="6172202"/>
                  <a:pt x="-92771" y="5756593"/>
                  <a:pt x="24820" y="5337368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BFF931E-2CFE-434C-B325-35C8EE696E14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5291820" y="1066800"/>
            <a:ext cx="4350097" cy="4557789"/>
          </a:xfrm>
          <a:custGeom>
            <a:avLst/>
            <a:gdLst>
              <a:gd name="connsiteX0" fmla="*/ 1471665 w 4350097"/>
              <a:gd name="connsiteY0" fmla="*/ 0 h 4557789"/>
              <a:gd name="connsiteX1" fmla="*/ 3910649 w 4350097"/>
              <a:gd name="connsiteY1" fmla="*/ 0 h 4557789"/>
              <a:gd name="connsiteX2" fmla="*/ 4333513 w 4350097"/>
              <a:gd name="connsiteY2" fmla="*/ 557832 h 4557789"/>
              <a:gd name="connsiteX3" fmla="*/ 3301297 w 4350097"/>
              <a:gd name="connsiteY3" fmla="*/ 4237215 h 4557789"/>
              <a:gd name="connsiteX4" fmla="*/ 2878433 w 4350097"/>
              <a:gd name="connsiteY4" fmla="*/ 4557789 h 4557789"/>
              <a:gd name="connsiteX5" fmla="*/ 439449 w 4350097"/>
              <a:gd name="connsiteY5" fmla="*/ 4557789 h 4557789"/>
              <a:gd name="connsiteX6" fmla="*/ 16584 w 4350097"/>
              <a:gd name="connsiteY6" fmla="*/ 3999957 h 4557789"/>
              <a:gd name="connsiteX7" fmla="*/ 1048800 w 4350097"/>
              <a:gd name="connsiteY7" fmla="*/ 320575 h 4557789"/>
              <a:gd name="connsiteX8" fmla="*/ 1471665 w 4350097"/>
              <a:gd name="connsiteY8" fmla="*/ 0 h 455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0097" h="4557789">
                <a:moveTo>
                  <a:pt x="1471665" y="0"/>
                </a:moveTo>
                <a:lnTo>
                  <a:pt x="3910649" y="0"/>
                </a:lnTo>
                <a:cubicBezTo>
                  <a:pt x="4201577" y="0"/>
                  <a:pt x="4412087" y="277708"/>
                  <a:pt x="4333513" y="557832"/>
                </a:cubicBezTo>
                <a:lnTo>
                  <a:pt x="3301297" y="4237215"/>
                </a:lnTo>
                <a:cubicBezTo>
                  <a:pt x="3248155" y="4426775"/>
                  <a:pt x="3075328" y="4557789"/>
                  <a:pt x="2878433" y="4557789"/>
                </a:cubicBezTo>
                <a:lnTo>
                  <a:pt x="439449" y="4557789"/>
                </a:lnTo>
                <a:cubicBezTo>
                  <a:pt x="148521" y="4557789"/>
                  <a:pt x="-61989" y="4280081"/>
                  <a:pt x="16584" y="3999957"/>
                </a:cubicBezTo>
                <a:lnTo>
                  <a:pt x="1048800" y="320575"/>
                </a:lnTo>
                <a:cubicBezTo>
                  <a:pt x="1101987" y="131014"/>
                  <a:pt x="1274814" y="0"/>
                  <a:pt x="1471665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110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2CF11B-8EC0-47FC-BE09-589A5CE15D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18937" y="1066800"/>
            <a:ext cx="4987264" cy="5791200"/>
          </a:xfrm>
          <a:custGeom>
            <a:avLst/>
            <a:gdLst>
              <a:gd name="connsiteX0" fmla="*/ 2493632 w 4987264"/>
              <a:gd name="connsiteY0" fmla="*/ 0 h 5791200"/>
              <a:gd name="connsiteX1" fmla="*/ 4987264 w 4987264"/>
              <a:gd name="connsiteY1" fmla="*/ 2493632 h 5791200"/>
              <a:gd name="connsiteX2" fmla="*/ 4987263 w 4987264"/>
              <a:gd name="connsiteY2" fmla="*/ 5791200 h 5791200"/>
              <a:gd name="connsiteX3" fmla="*/ 0 w 4987264"/>
              <a:gd name="connsiteY3" fmla="*/ 5791200 h 5791200"/>
              <a:gd name="connsiteX4" fmla="*/ 0 w 4987264"/>
              <a:gd name="connsiteY4" fmla="*/ 2493632 h 5791200"/>
              <a:gd name="connsiteX5" fmla="*/ 2493632 w 4987264"/>
              <a:gd name="connsiteY5" fmla="*/ 0 h 57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7264" h="5791200">
                <a:moveTo>
                  <a:pt x="2493632" y="0"/>
                </a:moveTo>
                <a:cubicBezTo>
                  <a:pt x="3870827" y="0"/>
                  <a:pt x="4987264" y="1116437"/>
                  <a:pt x="4987264" y="2493632"/>
                </a:cubicBezTo>
                <a:cubicBezTo>
                  <a:pt x="4987264" y="3592821"/>
                  <a:pt x="4987263" y="4692011"/>
                  <a:pt x="4987263" y="5791200"/>
                </a:cubicBezTo>
                <a:lnTo>
                  <a:pt x="0" y="5791200"/>
                </a:lnTo>
                <a:lnTo>
                  <a:pt x="0" y="2493632"/>
                </a:lnTo>
                <a:cubicBezTo>
                  <a:pt x="0" y="1116437"/>
                  <a:pt x="1116437" y="0"/>
                  <a:pt x="2493632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229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0A1951F-182C-4175-8F8F-DE746FB3E6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6813" y="0"/>
            <a:ext cx="6275189" cy="6858000"/>
          </a:xfrm>
          <a:custGeom>
            <a:avLst/>
            <a:gdLst>
              <a:gd name="connsiteX0" fmla="*/ 1924064 w 6275189"/>
              <a:gd name="connsiteY0" fmla="*/ 0 h 6858000"/>
              <a:gd name="connsiteX1" fmla="*/ 6275189 w 6275189"/>
              <a:gd name="connsiteY1" fmla="*/ 0 h 6858000"/>
              <a:gd name="connsiteX2" fmla="*/ 6275189 w 6275189"/>
              <a:gd name="connsiteY2" fmla="*/ 1268555 h 6858000"/>
              <a:gd name="connsiteX3" fmla="*/ 4707027 w 6275189"/>
              <a:gd name="connsiteY3" fmla="*/ 6858000 h 6858000"/>
              <a:gd name="connsiteX4" fmla="*/ 0 w 6275189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5189" h="6858000">
                <a:moveTo>
                  <a:pt x="1924064" y="0"/>
                </a:moveTo>
                <a:lnTo>
                  <a:pt x="6275189" y="0"/>
                </a:lnTo>
                <a:lnTo>
                  <a:pt x="6275189" y="1268555"/>
                </a:lnTo>
                <a:lnTo>
                  <a:pt x="4707027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74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E6671632-2F0E-437C-A20C-DAD8520D29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75656" y="2400478"/>
            <a:ext cx="11016342" cy="4457521"/>
          </a:xfr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3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02E6AD-C0A6-4696-B876-3EBDC40A9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EE1841-B80A-49BC-A30E-A46E57E58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EEB3DB-DD29-4B1F-8B1C-EB66791E7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0667-86E3-4AEC-AC19-816EF32C37EC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D6966C-9389-42B9-8D21-7900D8CA3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4515CE-D473-4DA3-859A-726B81B41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D2EB-C554-4FC7-97FF-AC24D4AEA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102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079CF87-FE1A-4C41-86B9-2C17812A4C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57089" y="1212994"/>
            <a:ext cx="3705225" cy="4578206"/>
          </a:xfrm>
          <a:custGeom>
            <a:avLst/>
            <a:gdLst>
              <a:gd name="connsiteX0" fmla="*/ 617550 w 3705225"/>
              <a:gd name="connsiteY0" fmla="*/ 0 h 4578206"/>
              <a:gd name="connsiteX1" fmla="*/ 2333625 w 3705225"/>
              <a:gd name="connsiteY1" fmla="*/ 0 h 4578206"/>
              <a:gd name="connsiteX2" fmla="*/ 3705225 w 3705225"/>
              <a:gd name="connsiteY2" fmla="*/ 1371600 h 4578206"/>
              <a:gd name="connsiteX3" fmla="*/ 3705225 w 3705225"/>
              <a:gd name="connsiteY3" fmla="*/ 3960656 h 4578206"/>
              <a:gd name="connsiteX4" fmla="*/ 3087675 w 3705225"/>
              <a:gd name="connsiteY4" fmla="*/ 4578206 h 4578206"/>
              <a:gd name="connsiteX5" fmla="*/ 1371600 w 3705225"/>
              <a:gd name="connsiteY5" fmla="*/ 4578206 h 4578206"/>
              <a:gd name="connsiteX6" fmla="*/ 0 w 3705225"/>
              <a:gd name="connsiteY6" fmla="*/ 3206606 h 4578206"/>
              <a:gd name="connsiteX7" fmla="*/ 0 w 3705225"/>
              <a:gd name="connsiteY7" fmla="*/ 617550 h 4578206"/>
              <a:gd name="connsiteX8" fmla="*/ 617550 w 3705225"/>
              <a:gd name="connsiteY8" fmla="*/ 0 h 457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5225" h="4578206">
                <a:moveTo>
                  <a:pt x="617550" y="0"/>
                </a:moveTo>
                <a:lnTo>
                  <a:pt x="2333625" y="0"/>
                </a:lnTo>
                <a:cubicBezTo>
                  <a:pt x="3091139" y="0"/>
                  <a:pt x="3705225" y="614086"/>
                  <a:pt x="3705225" y="1371600"/>
                </a:cubicBezTo>
                <a:lnTo>
                  <a:pt x="3705225" y="3960656"/>
                </a:lnTo>
                <a:cubicBezTo>
                  <a:pt x="3705225" y="4301719"/>
                  <a:pt x="3428738" y="4578206"/>
                  <a:pt x="3087675" y="4578206"/>
                </a:cubicBezTo>
                <a:lnTo>
                  <a:pt x="1371600" y="4578206"/>
                </a:lnTo>
                <a:cubicBezTo>
                  <a:pt x="614086" y="4578206"/>
                  <a:pt x="0" y="3964120"/>
                  <a:pt x="0" y="3206606"/>
                </a:cubicBezTo>
                <a:lnTo>
                  <a:pt x="0" y="617550"/>
                </a:lnTo>
                <a:cubicBezTo>
                  <a:pt x="0" y="276487"/>
                  <a:pt x="276487" y="0"/>
                  <a:pt x="617550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14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98288CC-27BC-435C-BAF6-94A6C796A0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06540" y="685800"/>
            <a:ext cx="3977024" cy="5105400"/>
          </a:xfrm>
          <a:custGeom>
            <a:avLst/>
            <a:gdLst>
              <a:gd name="connsiteX0" fmla="*/ 1988512 w 3977024"/>
              <a:gd name="connsiteY0" fmla="*/ 0 h 5105400"/>
              <a:gd name="connsiteX1" fmla="*/ 3524717 w 3977024"/>
              <a:gd name="connsiteY1" fmla="*/ 0 h 5105400"/>
              <a:gd name="connsiteX2" fmla="*/ 3977024 w 3977024"/>
              <a:gd name="connsiteY2" fmla="*/ 452307 h 5105400"/>
              <a:gd name="connsiteX3" fmla="*/ 3977024 w 3977024"/>
              <a:gd name="connsiteY3" fmla="*/ 3116888 h 5105400"/>
              <a:gd name="connsiteX4" fmla="*/ 1988512 w 3977024"/>
              <a:gd name="connsiteY4" fmla="*/ 5105400 h 5105400"/>
              <a:gd name="connsiteX5" fmla="*/ 452307 w 3977024"/>
              <a:gd name="connsiteY5" fmla="*/ 5105400 h 5105400"/>
              <a:gd name="connsiteX6" fmla="*/ 0 w 3977024"/>
              <a:gd name="connsiteY6" fmla="*/ 4653093 h 5105400"/>
              <a:gd name="connsiteX7" fmla="*/ 0 w 3977024"/>
              <a:gd name="connsiteY7" fmla="*/ 1988512 h 5105400"/>
              <a:gd name="connsiteX8" fmla="*/ 1988512 w 3977024"/>
              <a:gd name="connsiteY8" fmla="*/ 0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7024" h="5105400">
                <a:moveTo>
                  <a:pt x="1988512" y="0"/>
                </a:moveTo>
                <a:lnTo>
                  <a:pt x="3524717" y="0"/>
                </a:lnTo>
                <a:cubicBezTo>
                  <a:pt x="3774519" y="0"/>
                  <a:pt x="3977024" y="202505"/>
                  <a:pt x="3977024" y="452307"/>
                </a:cubicBezTo>
                <a:lnTo>
                  <a:pt x="3977024" y="3116888"/>
                </a:lnTo>
                <a:cubicBezTo>
                  <a:pt x="3977024" y="4215113"/>
                  <a:pt x="3086737" y="5105400"/>
                  <a:pt x="1988512" y="5105400"/>
                </a:cubicBezTo>
                <a:lnTo>
                  <a:pt x="452307" y="5105400"/>
                </a:lnTo>
                <a:cubicBezTo>
                  <a:pt x="202505" y="5105400"/>
                  <a:pt x="0" y="4902895"/>
                  <a:pt x="0" y="4653093"/>
                </a:cubicBezTo>
                <a:lnTo>
                  <a:pt x="0" y="1988512"/>
                </a:lnTo>
                <a:cubicBezTo>
                  <a:pt x="0" y="890287"/>
                  <a:pt x="890287" y="0"/>
                  <a:pt x="1988512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61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B530178-03F9-44C8-A44C-8C2D0EC7E0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16532" y="0"/>
            <a:ext cx="2660652" cy="2252239"/>
          </a:xfrm>
          <a:custGeom>
            <a:avLst/>
            <a:gdLst>
              <a:gd name="connsiteX0" fmla="*/ 0 w 2660652"/>
              <a:gd name="connsiteY0" fmla="*/ 0 h 2252239"/>
              <a:gd name="connsiteX1" fmla="*/ 2660652 w 2660652"/>
              <a:gd name="connsiteY1" fmla="*/ 0 h 2252239"/>
              <a:gd name="connsiteX2" fmla="*/ 2660652 w 2660652"/>
              <a:gd name="connsiteY2" fmla="*/ 1973882 h 2252239"/>
              <a:gd name="connsiteX3" fmla="*/ 2382295 w 2660652"/>
              <a:gd name="connsiteY3" fmla="*/ 2252239 h 2252239"/>
              <a:gd name="connsiteX4" fmla="*/ 984920 w 2660652"/>
              <a:gd name="connsiteY4" fmla="*/ 2252239 h 2252239"/>
              <a:gd name="connsiteX5" fmla="*/ 0 w 2660652"/>
              <a:gd name="connsiteY5" fmla="*/ 1267319 h 225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0652" h="2252239">
                <a:moveTo>
                  <a:pt x="0" y="0"/>
                </a:moveTo>
                <a:lnTo>
                  <a:pt x="2660652" y="0"/>
                </a:lnTo>
                <a:lnTo>
                  <a:pt x="2660652" y="1973882"/>
                </a:lnTo>
                <a:cubicBezTo>
                  <a:pt x="2660652" y="2127614"/>
                  <a:pt x="2536027" y="2252239"/>
                  <a:pt x="2382295" y="2252239"/>
                </a:cubicBezTo>
                <a:lnTo>
                  <a:pt x="984920" y="2252239"/>
                </a:lnTo>
                <a:cubicBezTo>
                  <a:pt x="440964" y="2252239"/>
                  <a:pt x="0" y="1811275"/>
                  <a:pt x="0" y="1267319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06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F37D3CD-B5CB-420D-9E6A-CF0E8E4033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67321" y="1309144"/>
            <a:ext cx="977000" cy="977000"/>
          </a:xfrm>
          <a:custGeom>
            <a:avLst/>
            <a:gdLst>
              <a:gd name="connsiteX0" fmla="*/ 488500 w 977000"/>
              <a:gd name="connsiteY0" fmla="*/ 0 h 977000"/>
              <a:gd name="connsiteX1" fmla="*/ 977000 w 977000"/>
              <a:gd name="connsiteY1" fmla="*/ 488500 h 977000"/>
              <a:gd name="connsiteX2" fmla="*/ 488500 w 977000"/>
              <a:gd name="connsiteY2" fmla="*/ 977000 h 977000"/>
              <a:gd name="connsiteX3" fmla="*/ 0 w 977000"/>
              <a:gd name="connsiteY3" fmla="*/ 488500 h 977000"/>
              <a:gd name="connsiteX4" fmla="*/ 488500 w 977000"/>
              <a:gd name="connsiteY4" fmla="*/ 0 h 9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000" h="977000">
                <a:moveTo>
                  <a:pt x="488500" y="0"/>
                </a:moveTo>
                <a:cubicBezTo>
                  <a:pt x="758291" y="0"/>
                  <a:pt x="977000" y="218709"/>
                  <a:pt x="977000" y="488500"/>
                </a:cubicBezTo>
                <a:cubicBezTo>
                  <a:pt x="977000" y="758291"/>
                  <a:pt x="758291" y="977000"/>
                  <a:pt x="488500" y="977000"/>
                </a:cubicBezTo>
                <a:cubicBezTo>
                  <a:pt x="218709" y="977000"/>
                  <a:pt x="0" y="758291"/>
                  <a:pt x="0" y="488500"/>
                </a:cubicBezTo>
                <a:cubicBezTo>
                  <a:pt x="0" y="218709"/>
                  <a:pt x="218709" y="0"/>
                  <a:pt x="488500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CC2B3B3-A023-476D-9042-BD54284021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81073" y="3327126"/>
            <a:ext cx="1204022" cy="1204022"/>
          </a:xfrm>
          <a:custGeom>
            <a:avLst/>
            <a:gdLst>
              <a:gd name="connsiteX0" fmla="*/ 488500 w 977000"/>
              <a:gd name="connsiteY0" fmla="*/ 0 h 977000"/>
              <a:gd name="connsiteX1" fmla="*/ 977000 w 977000"/>
              <a:gd name="connsiteY1" fmla="*/ 488500 h 977000"/>
              <a:gd name="connsiteX2" fmla="*/ 488500 w 977000"/>
              <a:gd name="connsiteY2" fmla="*/ 977000 h 977000"/>
              <a:gd name="connsiteX3" fmla="*/ 0 w 977000"/>
              <a:gd name="connsiteY3" fmla="*/ 488500 h 977000"/>
              <a:gd name="connsiteX4" fmla="*/ 488500 w 977000"/>
              <a:gd name="connsiteY4" fmla="*/ 0 h 9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000" h="977000">
                <a:moveTo>
                  <a:pt x="488500" y="0"/>
                </a:moveTo>
                <a:cubicBezTo>
                  <a:pt x="758291" y="0"/>
                  <a:pt x="977000" y="218709"/>
                  <a:pt x="977000" y="488500"/>
                </a:cubicBezTo>
                <a:cubicBezTo>
                  <a:pt x="977000" y="758291"/>
                  <a:pt x="758291" y="977000"/>
                  <a:pt x="488500" y="977000"/>
                </a:cubicBezTo>
                <a:cubicBezTo>
                  <a:pt x="218709" y="977000"/>
                  <a:pt x="0" y="758291"/>
                  <a:pt x="0" y="488500"/>
                </a:cubicBezTo>
                <a:cubicBezTo>
                  <a:pt x="0" y="218709"/>
                  <a:pt x="218709" y="0"/>
                  <a:pt x="488500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26DCFE6-CAD0-49B8-9A4B-2BA4F63725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55821" y="5060356"/>
            <a:ext cx="977000" cy="977000"/>
          </a:xfrm>
          <a:custGeom>
            <a:avLst/>
            <a:gdLst>
              <a:gd name="connsiteX0" fmla="*/ 488500 w 977000"/>
              <a:gd name="connsiteY0" fmla="*/ 0 h 977000"/>
              <a:gd name="connsiteX1" fmla="*/ 977000 w 977000"/>
              <a:gd name="connsiteY1" fmla="*/ 488500 h 977000"/>
              <a:gd name="connsiteX2" fmla="*/ 488500 w 977000"/>
              <a:gd name="connsiteY2" fmla="*/ 977000 h 977000"/>
              <a:gd name="connsiteX3" fmla="*/ 0 w 977000"/>
              <a:gd name="connsiteY3" fmla="*/ 488500 h 977000"/>
              <a:gd name="connsiteX4" fmla="*/ 488500 w 977000"/>
              <a:gd name="connsiteY4" fmla="*/ 0 h 9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000" h="977000">
                <a:moveTo>
                  <a:pt x="488500" y="0"/>
                </a:moveTo>
                <a:cubicBezTo>
                  <a:pt x="758291" y="0"/>
                  <a:pt x="977000" y="218709"/>
                  <a:pt x="977000" y="488500"/>
                </a:cubicBezTo>
                <a:cubicBezTo>
                  <a:pt x="977000" y="758291"/>
                  <a:pt x="758291" y="977000"/>
                  <a:pt x="488500" y="977000"/>
                </a:cubicBezTo>
                <a:cubicBezTo>
                  <a:pt x="218709" y="977000"/>
                  <a:pt x="0" y="758291"/>
                  <a:pt x="0" y="488500"/>
                </a:cubicBezTo>
                <a:cubicBezTo>
                  <a:pt x="0" y="218709"/>
                  <a:pt x="218709" y="0"/>
                  <a:pt x="488500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089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16A28FB-D71B-430E-8FA3-3C78C6C7B3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16813" y="0"/>
            <a:ext cx="6275189" cy="6858000"/>
          </a:xfrm>
          <a:custGeom>
            <a:avLst/>
            <a:gdLst>
              <a:gd name="connsiteX0" fmla="*/ 1924064 w 6275189"/>
              <a:gd name="connsiteY0" fmla="*/ 0 h 6858000"/>
              <a:gd name="connsiteX1" fmla="*/ 6275189 w 6275189"/>
              <a:gd name="connsiteY1" fmla="*/ 0 h 6858000"/>
              <a:gd name="connsiteX2" fmla="*/ 6275189 w 6275189"/>
              <a:gd name="connsiteY2" fmla="*/ 1268555 h 6858000"/>
              <a:gd name="connsiteX3" fmla="*/ 4707027 w 6275189"/>
              <a:gd name="connsiteY3" fmla="*/ 6858000 h 6858000"/>
              <a:gd name="connsiteX4" fmla="*/ 0 w 6275189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5189" h="6858000">
                <a:moveTo>
                  <a:pt x="1924064" y="0"/>
                </a:moveTo>
                <a:lnTo>
                  <a:pt x="6275189" y="0"/>
                </a:lnTo>
                <a:lnTo>
                  <a:pt x="6275189" y="1268555"/>
                </a:lnTo>
                <a:lnTo>
                  <a:pt x="4707027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D613231-7502-4BB8-A577-205F22F64B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43261" y="1569758"/>
            <a:ext cx="2515672" cy="3229428"/>
          </a:xfrm>
          <a:custGeom>
            <a:avLst/>
            <a:gdLst>
              <a:gd name="connsiteX0" fmla="*/ 1257836 w 2515672"/>
              <a:gd name="connsiteY0" fmla="*/ 0 h 3229428"/>
              <a:gd name="connsiteX1" fmla="*/ 2229565 w 2515672"/>
              <a:gd name="connsiteY1" fmla="*/ 0 h 3229428"/>
              <a:gd name="connsiteX2" fmla="*/ 2515672 w 2515672"/>
              <a:gd name="connsiteY2" fmla="*/ 286107 h 3229428"/>
              <a:gd name="connsiteX3" fmla="*/ 2515672 w 2515672"/>
              <a:gd name="connsiteY3" fmla="*/ 1971592 h 3229428"/>
              <a:gd name="connsiteX4" fmla="*/ 1257836 w 2515672"/>
              <a:gd name="connsiteY4" fmla="*/ 3229428 h 3229428"/>
              <a:gd name="connsiteX5" fmla="*/ 286107 w 2515672"/>
              <a:gd name="connsiteY5" fmla="*/ 3229428 h 3229428"/>
              <a:gd name="connsiteX6" fmla="*/ 0 w 2515672"/>
              <a:gd name="connsiteY6" fmla="*/ 2943321 h 3229428"/>
              <a:gd name="connsiteX7" fmla="*/ 0 w 2515672"/>
              <a:gd name="connsiteY7" fmla="*/ 1257836 h 3229428"/>
              <a:gd name="connsiteX8" fmla="*/ 1257836 w 2515672"/>
              <a:gd name="connsiteY8" fmla="*/ 0 h 322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5672" h="3229428">
                <a:moveTo>
                  <a:pt x="1257836" y="0"/>
                </a:moveTo>
                <a:lnTo>
                  <a:pt x="2229565" y="0"/>
                </a:lnTo>
                <a:cubicBezTo>
                  <a:pt x="2387578" y="0"/>
                  <a:pt x="2515672" y="128094"/>
                  <a:pt x="2515672" y="286107"/>
                </a:cubicBezTo>
                <a:lnTo>
                  <a:pt x="2515672" y="1971592"/>
                </a:lnTo>
                <a:cubicBezTo>
                  <a:pt x="2515672" y="2666276"/>
                  <a:pt x="1952520" y="3229428"/>
                  <a:pt x="1257836" y="3229428"/>
                </a:cubicBezTo>
                <a:lnTo>
                  <a:pt x="286107" y="3229428"/>
                </a:lnTo>
                <a:cubicBezTo>
                  <a:pt x="128094" y="3229428"/>
                  <a:pt x="0" y="3101334"/>
                  <a:pt x="0" y="2943321"/>
                </a:cubicBezTo>
                <a:lnTo>
                  <a:pt x="0" y="1257836"/>
                </a:lnTo>
                <a:cubicBezTo>
                  <a:pt x="0" y="563152"/>
                  <a:pt x="563152" y="0"/>
                  <a:pt x="1257836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45846D5-0250-4240-B116-764BFCF3F6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54054" y="692588"/>
            <a:ext cx="2117144" cy="2717829"/>
          </a:xfrm>
          <a:custGeom>
            <a:avLst/>
            <a:gdLst>
              <a:gd name="connsiteX0" fmla="*/ 1058572 w 2117144"/>
              <a:gd name="connsiteY0" fmla="*/ 0 h 2717829"/>
              <a:gd name="connsiteX1" fmla="*/ 1876361 w 2117144"/>
              <a:gd name="connsiteY1" fmla="*/ 0 h 2717829"/>
              <a:gd name="connsiteX2" fmla="*/ 2117144 w 2117144"/>
              <a:gd name="connsiteY2" fmla="*/ 240783 h 2717829"/>
              <a:gd name="connsiteX3" fmla="*/ 2117144 w 2117144"/>
              <a:gd name="connsiteY3" fmla="*/ 1659257 h 2717829"/>
              <a:gd name="connsiteX4" fmla="*/ 1058572 w 2117144"/>
              <a:gd name="connsiteY4" fmla="*/ 2717829 h 2717829"/>
              <a:gd name="connsiteX5" fmla="*/ 240783 w 2117144"/>
              <a:gd name="connsiteY5" fmla="*/ 2717829 h 2717829"/>
              <a:gd name="connsiteX6" fmla="*/ 0 w 2117144"/>
              <a:gd name="connsiteY6" fmla="*/ 2477046 h 2717829"/>
              <a:gd name="connsiteX7" fmla="*/ 0 w 2117144"/>
              <a:gd name="connsiteY7" fmla="*/ 1058572 h 2717829"/>
              <a:gd name="connsiteX8" fmla="*/ 1058572 w 2117144"/>
              <a:gd name="connsiteY8" fmla="*/ 0 h 271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7144" h="2717829">
                <a:moveTo>
                  <a:pt x="1058572" y="0"/>
                </a:moveTo>
                <a:lnTo>
                  <a:pt x="1876361" y="0"/>
                </a:lnTo>
                <a:cubicBezTo>
                  <a:pt x="2009342" y="0"/>
                  <a:pt x="2117144" y="107802"/>
                  <a:pt x="2117144" y="240783"/>
                </a:cubicBezTo>
                <a:lnTo>
                  <a:pt x="2117144" y="1659257"/>
                </a:lnTo>
                <a:cubicBezTo>
                  <a:pt x="2117144" y="2243890"/>
                  <a:pt x="1643205" y="2717829"/>
                  <a:pt x="1058572" y="2717829"/>
                </a:cubicBezTo>
                <a:lnTo>
                  <a:pt x="240783" y="2717829"/>
                </a:lnTo>
                <a:cubicBezTo>
                  <a:pt x="107802" y="2717829"/>
                  <a:pt x="0" y="2610027"/>
                  <a:pt x="0" y="2477046"/>
                </a:cubicBezTo>
                <a:lnTo>
                  <a:pt x="0" y="1058572"/>
                </a:lnTo>
                <a:cubicBezTo>
                  <a:pt x="0" y="473939"/>
                  <a:pt x="473939" y="0"/>
                  <a:pt x="1058572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3FAAADF-FA3B-431A-BFE3-E4AB1278F4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44650" y="3902608"/>
            <a:ext cx="1767976" cy="2269592"/>
          </a:xfrm>
          <a:custGeom>
            <a:avLst/>
            <a:gdLst>
              <a:gd name="connsiteX0" fmla="*/ 883988 w 1767976"/>
              <a:gd name="connsiteY0" fmla="*/ 0 h 2269592"/>
              <a:gd name="connsiteX1" fmla="*/ 1566904 w 1767976"/>
              <a:gd name="connsiteY1" fmla="*/ 0 h 2269592"/>
              <a:gd name="connsiteX2" fmla="*/ 1767976 w 1767976"/>
              <a:gd name="connsiteY2" fmla="*/ 201072 h 2269592"/>
              <a:gd name="connsiteX3" fmla="*/ 1767976 w 1767976"/>
              <a:gd name="connsiteY3" fmla="*/ 1385604 h 2269592"/>
              <a:gd name="connsiteX4" fmla="*/ 883988 w 1767976"/>
              <a:gd name="connsiteY4" fmla="*/ 2269592 h 2269592"/>
              <a:gd name="connsiteX5" fmla="*/ 201073 w 1767976"/>
              <a:gd name="connsiteY5" fmla="*/ 2269592 h 2269592"/>
              <a:gd name="connsiteX6" fmla="*/ 1 w 1767976"/>
              <a:gd name="connsiteY6" fmla="*/ 2068520 h 2269592"/>
              <a:gd name="connsiteX7" fmla="*/ 0 w 1767976"/>
              <a:gd name="connsiteY7" fmla="*/ 883988 h 2269592"/>
              <a:gd name="connsiteX8" fmla="*/ 883988 w 1767976"/>
              <a:gd name="connsiteY8" fmla="*/ 0 h 226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7976" h="2269592">
                <a:moveTo>
                  <a:pt x="883988" y="0"/>
                </a:moveTo>
                <a:lnTo>
                  <a:pt x="1566904" y="0"/>
                </a:lnTo>
                <a:cubicBezTo>
                  <a:pt x="1677953" y="0"/>
                  <a:pt x="1767976" y="90023"/>
                  <a:pt x="1767976" y="201072"/>
                </a:cubicBezTo>
                <a:lnTo>
                  <a:pt x="1767976" y="1385604"/>
                </a:lnTo>
                <a:cubicBezTo>
                  <a:pt x="1767976" y="1873817"/>
                  <a:pt x="1372201" y="2269592"/>
                  <a:pt x="883988" y="2269592"/>
                </a:cubicBezTo>
                <a:lnTo>
                  <a:pt x="201073" y="2269592"/>
                </a:lnTo>
                <a:cubicBezTo>
                  <a:pt x="90024" y="2269592"/>
                  <a:pt x="1" y="2179569"/>
                  <a:pt x="1" y="2068520"/>
                </a:cubicBezTo>
                <a:cubicBezTo>
                  <a:pt x="1" y="1673676"/>
                  <a:pt x="0" y="1278832"/>
                  <a:pt x="0" y="883988"/>
                </a:cubicBezTo>
                <a:cubicBezTo>
                  <a:pt x="0" y="395775"/>
                  <a:pt x="395775" y="0"/>
                  <a:pt x="883988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900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7EAF3D5-AEDF-4680-B1A1-A1FFD80A6D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87072" y="1117404"/>
            <a:ext cx="3961467" cy="3534058"/>
          </a:xfrm>
          <a:custGeom>
            <a:avLst/>
            <a:gdLst>
              <a:gd name="connsiteX0" fmla="*/ 340725 w 3961467"/>
              <a:gd name="connsiteY0" fmla="*/ 0 h 3534058"/>
              <a:gd name="connsiteX1" fmla="*/ 877246 w 3961467"/>
              <a:gd name="connsiteY1" fmla="*/ 0 h 3534058"/>
              <a:gd name="connsiteX2" fmla="*/ 1234927 w 3961467"/>
              <a:gd name="connsiteY2" fmla="*/ 0 h 3534058"/>
              <a:gd name="connsiteX3" fmla="*/ 1389581 w 3961467"/>
              <a:gd name="connsiteY3" fmla="*/ 0 h 3534058"/>
              <a:gd name="connsiteX4" fmla="*/ 1771448 w 3961467"/>
              <a:gd name="connsiteY4" fmla="*/ 0 h 3534058"/>
              <a:gd name="connsiteX5" fmla="*/ 1926103 w 3961467"/>
              <a:gd name="connsiteY5" fmla="*/ 0 h 3534058"/>
              <a:gd name="connsiteX6" fmla="*/ 2283784 w 3961467"/>
              <a:gd name="connsiteY6" fmla="*/ 0 h 3534058"/>
              <a:gd name="connsiteX7" fmla="*/ 2820305 w 3961467"/>
              <a:gd name="connsiteY7" fmla="*/ 0 h 3534058"/>
              <a:gd name="connsiteX8" fmla="*/ 3148179 w 3961467"/>
              <a:gd name="connsiteY8" fmla="*/ 248588 h 3534058"/>
              <a:gd name="connsiteX9" fmla="*/ 3948618 w 3961467"/>
              <a:gd name="connsiteY9" fmla="*/ 3101520 h 3534058"/>
              <a:gd name="connsiteX10" fmla="*/ 3620744 w 3961467"/>
              <a:gd name="connsiteY10" fmla="*/ 3534058 h 3534058"/>
              <a:gd name="connsiteX11" fmla="*/ 3084223 w 3961467"/>
              <a:gd name="connsiteY11" fmla="*/ 3534058 h 3534058"/>
              <a:gd name="connsiteX12" fmla="*/ 2726542 w 3961467"/>
              <a:gd name="connsiteY12" fmla="*/ 3534058 h 3534058"/>
              <a:gd name="connsiteX13" fmla="*/ 2571887 w 3961467"/>
              <a:gd name="connsiteY13" fmla="*/ 3534058 h 3534058"/>
              <a:gd name="connsiteX14" fmla="*/ 2190020 w 3961467"/>
              <a:gd name="connsiteY14" fmla="*/ 3534058 h 3534058"/>
              <a:gd name="connsiteX15" fmla="*/ 2035366 w 3961467"/>
              <a:gd name="connsiteY15" fmla="*/ 3534058 h 3534058"/>
              <a:gd name="connsiteX16" fmla="*/ 1677685 w 3961467"/>
              <a:gd name="connsiteY16" fmla="*/ 3534058 h 3534058"/>
              <a:gd name="connsiteX17" fmla="*/ 1141163 w 3961467"/>
              <a:gd name="connsiteY17" fmla="*/ 3534058 h 3534058"/>
              <a:gd name="connsiteX18" fmla="*/ 813289 w 3961467"/>
              <a:gd name="connsiteY18" fmla="*/ 3285470 h 3534058"/>
              <a:gd name="connsiteX19" fmla="*/ 12850 w 3961467"/>
              <a:gd name="connsiteY19" fmla="*/ 432539 h 3534058"/>
              <a:gd name="connsiteX20" fmla="*/ 340725 w 3961467"/>
              <a:gd name="connsiteY20" fmla="*/ 0 h 353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61467" h="3534058">
                <a:moveTo>
                  <a:pt x="340725" y="0"/>
                </a:moveTo>
                <a:lnTo>
                  <a:pt x="877246" y="0"/>
                </a:lnTo>
                <a:lnTo>
                  <a:pt x="1234927" y="0"/>
                </a:lnTo>
                <a:lnTo>
                  <a:pt x="1389581" y="0"/>
                </a:lnTo>
                <a:lnTo>
                  <a:pt x="1771448" y="0"/>
                </a:lnTo>
                <a:lnTo>
                  <a:pt x="1926103" y="0"/>
                </a:lnTo>
                <a:lnTo>
                  <a:pt x="2283784" y="0"/>
                </a:lnTo>
                <a:lnTo>
                  <a:pt x="2820305" y="0"/>
                </a:lnTo>
                <a:cubicBezTo>
                  <a:pt x="2972916" y="0"/>
                  <a:pt x="3106961" y="101598"/>
                  <a:pt x="3148179" y="248588"/>
                </a:cubicBezTo>
                <a:lnTo>
                  <a:pt x="3948618" y="3101520"/>
                </a:lnTo>
                <a:cubicBezTo>
                  <a:pt x="4009509" y="3318683"/>
                  <a:pt x="3846338" y="3534058"/>
                  <a:pt x="3620744" y="3534058"/>
                </a:cubicBezTo>
                <a:lnTo>
                  <a:pt x="3084223" y="3534058"/>
                </a:lnTo>
                <a:lnTo>
                  <a:pt x="2726542" y="3534058"/>
                </a:lnTo>
                <a:lnTo>
                  <a:pt x="2571887" y="3534058"/>
                </a:lnTo>
                <a:lnTo>
                  <a:pt x="2190020" y="3534058"/>
                </a:lnTo>
                <a:lnTo>
                  <a:pt x="2035366" y="3534058"/>
                </a:lnTo>
                <a:lnTo>
                  <a:pt x="1677685" y="3534058"/>
                </a:lnTo>
                <a:lnTo>
                  <a:pt x="1141163" y="3534058"/>
                </a:lnTo>
                <a:cubicBezTo>
                  <a:pt x="988468" y="3534058"/>
                  <a:pt x="854423" y="3432460"/>
                  <a:pt x="813289" y="3285470"/>
                </a:cubicBezTo>
                <a:lnTo>
                  <a:pt x="12850" y="432539"/>
                </a:lnTo>
                <a:cubicBezTo>
                  <a:pt x="-48041" y="215290"/>
                  <a:pt x="115130" y="0"/>
                  <a:pt x="340725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EF68AE6-7B2B-4A9A-9140-E0EDAF9371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92676" y="1117404"/>
            <a:ext cx="3532441" cy="3151321"/>
          </a:xfrm>
          <a:custGeom>
            <a:avLst/>
            <a:gdLst>
              <a:gd name="connsiteX0" fmla="*/ 303824 w 3532441"/>
              <a:gd name="connsiteY0" fmla="*/ 0 h 3151321"/>
              <a:gd name="connsiteX1" fmla="*/ 782240 w 3532441"/>
              <a:gd name="connsiteY1" fmla="*/ 0 h 3151321"/>
              <a:gd name="connsiteX2" fmla="*/ 1101184 w 3532441"/>
              <a:gd name="connsiteY2" fmla="*/ 0 h 3151321"/>
              <a:gd name="connsiteX3" fmla="*/ 1239089 w 3532441"/>
              <a:gd name="connsiteY3" fmla="*/ 0 h 3151321"/>
              <a:gd name="connsiteX4" fmla="*/ 1579600 w 3532441"/>
              <a:gd name="connsiteY4" fmla="*/ 0 h 3151321"/>
              <a:gd name="connsiteX5" fmla="*/ 1717506 w 3532441"/>
              <a:gd name="connsiteY5" fmla="*/ 0 h 3151321"/>
              <a:gd name="connsiteX6" fmla="*/ 2036450 w 3532441"/>
              <a:gd name="connsiteY6" fmla="*/ 0 h 3151321"/>
              <a:gd name="connsiteX7" fmla="*/ 2514866 w 3532441"/>
              <a:gd name="connsiteY7" fmla="*/ 0 h 3151321"/>
              <a:gd name="connsiteX8" fmla="*/ 2807232 w 3532441"/>
              <a:gd name="connsiteY8" fmla="*/ 221666 h 3151321"/>
              <a:gd name="connsiteX9" fmla="*/ 3520983 w 3532441"/>
              <a:gd name="connsiteY9" fmla="*/ 2765627 h 3151321"/>
              <a:gd name="connsiteX10" fmla="*/ 3228618 w 3532441"/>
              <a:gd name="connsiteY10" fmla="*/ 3151321 h 3151321"/>
              <a:gd name="connsiteX11" fmla="*/ 2750202 w 3532441"/>
              <a:gd name="connsiteY11" fmla="*/ 3151321 h 3151321"/>
              <a:gd name="connsiteX12" fmla="*/ 2431258 w 3532441"/>
              <a:gd name="connsiteY12" fmla="*/ 3151321 h 3151321"/>
              <a:gd name="connsiteX13" fmla="*/ 2293352 w 3532441"/>
              <a:gd name="connsiteY13" fmla="*/ 3151321 h 3151321"/>
              <a:gd name="connsiteX14" fmla="*/ 1952841 w 3532441"/>
              <a:gd name="connsiteY14" fmla="*/ 3151321 h 3151321"/>
              <a:gd name="connsiteX15" fmla="*/ 1814936 w 3532441"/>
              <a:gd name="connsiteY15" fmla="*/ 3151321 h 3151321"/>
              <a:gd name="connsiteX16" fmla="*/ 1495992 w 3532441"/>
              <a:gd name="connsiteY16" fmla="*/ 3151321 h 3151321"/>
              <a:gd name="connsiteX17" fmla="*/ 1017575 w 3532441"/>
              <a:gd name="connsiteY17" fmla="*/ 3151321 h 3151321"/>
              <a:gd name="connsiteX18" fmla="*/ 725209 w 3532441"/>
              <a:gd name="connsiteY18" fmla="*/ 2929655 h 3151321"/>
              <a:gd name="connsiteX19" fmla="*/ 11458 w 3532441"/>
              <a:gd name="connsiteY19" fmla="*/ 385695 h 3151321"/>
              <a:gd name="connsiteX20" fmla="*/ 303824 w 3532441"/>
              <a:gd name="connsiteY20" fmla="*/ 0 h 315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32441" h="3151321">
                <a:moveTo>
                  <a:pt x="303824" y="0"/>
                </a:moveTo>
                <a:lnTo>
                  <a:pt x="782240" y="0"/>
                </a:lnTo>
                <a:lnTo>
                  <a:pt x="1101184" y="0"/>
                </a:lnTo>
                <a:lnTo>
                  <a:pt x="1239089" y="0"/>
                </a:lnTo>
                <a:lnTo>
                  <a:pt x="1579600" y="0"/>
                </a:lnTo>
                <a:lnTo>
                  <a:pt x="1717506" y="0"/>
                </a:lnTo>
                <a:lnTo>
                  <a:pt x="2036450" y="0"/>
                </a:lnTo>
                <a:lnTo>
                  <a:pt x="2514866" y="0"/>
                </a:lnTo>
                <a:cubicBezTo>
                  <a:pt x="2650950" y="0"/>
                  <a:pt x="2770477" y="90595"/>
                  <a:pt x="2807232" y="221666"/>
                </a:cubicBezTo>
                <a:lnTo>
                  <a:pt x="3520983" y="2765627"/>
                </a:lnTo>
                <a:cubicBezTo>
                  <a:pt x="3575280" y="2959271"/>
                  <a:pt x="3429781" y="3151321"/>
                  <a:pt x="3228618" y="3151321"/>
                </a:cubicBezTo>
                <a:lnTo>
                  <a:pt x="2750202" y="3151321"/>
                </a:lnTo>
                <a:lnTo>
                  <a:pt x="2431258" y="3151321"/>
                </a:lnTo>
                <a:lnTo>
                  <a:pt x="2293352" y="3151321"/>
                </a:lnTo>
                <a:lnTo>
                  <a:pt x="1952841" y="3151321"/>
                </a:lnTo>
                <a:lnTo>
                  <a:pt x="1814936" y="3151321"/>
                </a:lnTo>
                <a:lnTo>
                  <a:pt x="1495992" y="3151321"/>
                </a:lnTo>
                <a:lnTo>
                  <a:pt x="1017575" y="3151321"/>
                </a:lnTo>
                <a:cubicBezTo>
                  <a:pt x="881416" y="3151321"/>
                  <a:pt x="761889" y="3060726"/>
                  <a:pt x="725209" y="2929655"/>
                </a:cubicBezTo>
                <a:lnTo>
                  <a:pt x="11458" y="385695"/>
                </a:lnTo>
                <a:cubicBezTo>
                  <a:pt x="-42839" y="191974"/>
                  <a:pt x="102661" y="0"/>
                  <a:pt x="303824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638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26A9C46-158A-491C-8063-D47588C854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1" y="1066800"/>
            <a:ext cx="2573587" cy="3081566"/>
          </a:xfrm>
          <a:custGeom>
            <a:avLst/>
            <a:gdLst>
              <a:gd name="connsiteX0" fmla="*/ 533347 w 2573587"/>
              <a:gd name="connsiteY0" fmla="*/ 0 h 3081566"/>
              <a:gd name="connsiteX1" fmla="*/ 1827809 w 2573587"/>
              <a:gd name="connsiteY1" fmla="*/ 0 h 3081566"/>
              <a:gd name="connsiteX2" fmla="*/ 2358181 w 2573587"/>
              <a:gd name="connsiteY2" fmla="*/ 477441 h 3081566"/>
              <a:gd name="connsiteX3" fmla="*/ 2570569 w 2573587"/>
              <a:gd name="connsiteY3" fmla="*/ 2492399 h 3081566"/>
              <a:gd name="connsiteX4" fmla="*/ 2040332 w 2573587"/>
              <a:gd name="connsiteY4" fmla="*/ 3081566 h 3081566"/>
              <a:gd name="connsiteX5" fmla="*/ 745735 w 2573587"/>
              <a:gd name="connsiteY5" fmla="*/ 3081566 h 3081566"/>
              <a:gd name="connsiteX6" fmla="*/ 215363 w 2573587"/>
              <a:gd name="connsiteY6" fmla="*/ 2604126 h 3081566"/>
              <a:gd name="connsiteX7" fmla="*/ 2975 w 2573587"/>
              <a:gd name="connsiteY7" fmla="*/ 589169 h 3081566"/>
              <a:gd name="connsiteX8" fmla="*/ 533347 w 2573587"/>
              <a:gd name="connsiteY8" fmla="*/ 0 h 308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3587" h="3081566">
                <a:moveTo>
                  <a:pt x="533347" y="0"/>
                </a:moveTo>
                <a:lnTo>
                  <a:pt x="1827809" y="0"/>
                </a:lnTo>
                <a:cubicBezTo>
                  <a:pt x="2100728" y="0"/>
                  <a:pt x="2329516" y="205989"/>
                  <a:pt x="2358181" y="477441"/>
                </a:cubicBezTo>
                <a:lnTo>
                  <a:pt x="2570569" y="2492399"/>
                </a:lnTo>
                <a:cubicBezTo>
                  <a:pt x="2603900" y="2807315"/>
                  <a:pt x="2356980" y="3081566"/>
                  <a:pt x="2040332" y="3081566"/>
                </a:cubicBezTo>
                <a:lnTo>
                  <a:pt x="745735" y="3081566"/>
                </a:lnTo>
                <a:cubicBezTo>
                  <a:pt x="472816" y="3081566"/>
                  <a:pt x="244028" y="2875578"/>
                  <a:pt x="215363" y="2604126"/>
                </a:cubicBezTo>
                <a:lnTo>
                  <a:pt x="2975" y="589169"/>
                </a:lnTo>
                <a:cubicBezTo>
                  <a:pt x="-30090" y="274252"/>
                  <a:pt x="216697" y="0"/>
                  <a:pt x="533347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F26B062-DD28-4E08-BDB4-A6AA99A100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32074" y="1066800"/>
            <a:ext cx="2573587" cy="3081566"/>
          </a:xfrm>
          <a:custGeom>
            <a:avLst/>
            <a:gdLst>
              <a:gd name="connsiteX0" fmla="*/ 533347 w 2573587"/>
              <a:gd name="connsiteY0" fmla="*/ 0 h 3081566"/>
              <a:gd name="connsiteX1" fmla="*/ 1827809 w 2573587"/>
              <a:gd name="connsiteY1" fmla="*/ 0 h 3081566"/>
              <a:gd name="connsiteX2" fmla="*/ 2358181 w 2573587"/>
              <a:gd name="connsiteY2" fmla="*/ 477441 h 3081566"/>
              <a:gd name="connsiteX3" fmla="*/ 2570569 w 2573587"/>
              <a:gd name="connsiteY3" fmla="*/ 2492399 h 3081566"/>
              <a:gd name="connsiteX4" fmla="*/ 2040332 w 2573587"/>
              <a:gd name="connsiteY4" fmla="*/ 3081566 h 3081566"/>
              <a:gd name="connsiteX5" fmla="*/ 745735 w 2573587"/>
              <a:gd name="connsiteY5" fmla="*/ 3081566 h 3081566"/>
              <a:gd name="connsiteX6" fmla="*/ 215363 w 2573587"/>
              <a:gd name="connsiteY6" fmla="*/ 2604126 h 3081566"/>
              <a:gd name="connsiteX7" fmla="*/ 2975 w 2573587"/>
              <a:gd name="connsiteY7" fmla="*/ 589169 h 3081566"/>
              <a:gd name="connsiteX8" fmla="*/ 533347 w 2573587"/>
              <a:gd name="connsiteY8" fmla="*/ 0 h 308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3587" h="3081566">
                <a:moveTo>
                  <a:pt x="533347" y="0"/>
                </a:moveTo>
                <a:lnTo>
                  <a:pt x="1827809" y="0"/>
                </a:lnTo>
                <a:cubicBezTo>
                  <a:pt x="2100728" y="0"/>
                  <a:pt x="2329516" y="205989"/>
                  <a:pt x="2358181" y="477441"/>
                </a:cubicBezTo>
                <a:lnTo>
                  <a:pt x="2570569" y="2492399"/>
                </a:lnTo>
                <a:cubicBezTo>
                  <a:pt x="2603900" y="2807315"/>
                  <a:pt x="2356980" y="3081566"/>
                  <a:pt x="2040332" y="3081566"/>
                </a:cubicBezTo>
                <a:lnTo>
                  <a:pt x="745735" y="3081566"/>
                </a:lnTo>
                <a:cubicBezTo>
                  <a:pt x="472816" y="3081566"/>
                  <a:pt x="244028" y="2875578"/>
                  <a:pt x="215363" y="2604126"/>
                </a:cubicBezTo>
                <a:lnTo>
                  <a:pt x="2975" y="589169"/>
                </a:lnTo>
                <a:cubicBezTo>
                  <a:pt x="-30090" y="274252"/>
                  <a:pt x="216697" y="0"/>
                  <a:pt x="533347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0886943-C198-4CE1-9A30-EA1397050B1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78347" y="1066799"/>
            <a:ext cx="3281521" cy="3929233"/>
          </a:xfrm>
          <a:custGeom>
            <a:avLst/>
            <a:gdLst>
              <a:gd name="connsiteX0" fmla="*/ 533347 w 2573587"/>
              <a:gd name="connsiteY0" fmla="*/ 0 h 3081566"/>
              <a:gd name="connsiteX1" fmla="*/ 1827809 w 2573587"/>
              <a:gd name="connsiteY1" fmla="*/ 0 h 3081566"/>
              <a:gd name="connsiteX2" fmla="*/ 2358181 w 2573587"/>
              <a:gd name="connsiteY2" fmla="*/ 477441 h 3081566"/>
              <a:gd name="connsiteX3" fmla="*/ 2570569 w 2573587"/>
              <a:gd name="connsiteY3" fmla="*/ 2492399 h 3081566"/>
              <a:gd name="connsiteX4" fmla="*/ 2040332 w 2573587"/>
              <a:gd name="connsiteY4" fmla="*/ 3081566 h 3081566"/>
              <a:gd name="connsiteX5" fmla="*/ 745735 w 2573587"/>
              <a:gd name="connsiteY5" fmla="*/ 3081566 h 3081566"/>
              <a:gd name="connsiteX6" fmla="*/ 215363 w 2573587"/>
              <a:gd name="connsiteY6" fmla="*/ 2604126 h 3081566"/>
              <a:gd name="connsiteX7" fmla="*/ 2975 w 2573587"/>
              <a:gd name="connsiteY7" fmla="*/ 589169 h 3081566"/>
              <a:gd name="connsiteX8" fmla="*/ 533347 w 2573587"/>
              <a:gd name="connsiteY8" fmla="*/ 0 h 308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3587" h="3081566">
                <a:moveTo>
                  <a:pt x="533347" y="0"/>
                </a:moveTo>
                <a:lnTo>
                  <a:pt x="1827809" y="0"/>
                </a:lnTo>
                <a:cubicBezTo>
                  <a:pt x="2100728" y="0"/>
                  <a:pt x="2329516" y="205989"/>
                  <a:pt x="2358181" y="477441"/>
                </a:cubicBezTo>
                <a:lnTo>
                  <a:pt x="2570569" y="2492399"/>
                </a:lnTo>
                <a:cubicBezTo>
                  <a:pt x="2603900" y="2807315"/>
                  <a:pt x="2356980" y="3081566"/>
                  <a:pt x="2040332" y="3081566"/>
                </a:cubicBezTo>
                <a:lnTo>
                  <a:pt x="745735" y="3081566"/>
                </a:lnTo>
                <a:cubicBezTo>
                  <a:pt x="472816" y="3081566"/>
                  <a:pt x="244028" y="2875578"/>
                  <a:pt x="215363" y="2604126"/>
                </a:cubicBezTo>
                <a:lnTo>
                  <a:pt x="2975" y="589169"/>
                </a:lnTo>
                <a:cubicBezTo>
                  <a:pt x="-30090" y="274252"/>
                  <a:pt x="216697" y="0"/>
                  <a:pt x="533347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3C8832-AEDA-4658-A16F-5E0FD73530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45470" y="1066800"/>
            <a:ext cx="2573587" cy="3081566"/>
          </a:xfrm>
          <a:custGeom>
            <a:avLst/>
            <a:gdLst>
              <a:gd name="connsiteX0" fmla="*/ 533347 w 2573587"/>
              <a:gd name="connsiteY0" fmla="*/ 0 h 3081566"/>
              <a:gd name="connsiteX1" fmla="*/ 1827809 w 2573587"/>
              <a:gd name="connsiteY1" fmla="*/ 0 h 3081566"/>
              <a:gd name="connsiteX2" fmla="*/ 2358181 w 2573587"/>
              <a:gd name="connsiteY2" fmla="*/ 477441 h 3081566"/>
              <a:gd name="connsiteX3" fmla="*/ 2570569 w 2573587"/>
              <a:gd name="connsiteY3" fmla="*/ 2492399 h 3081566"/>
              <a:gd name="connsiteX4" fmla="*/ 2040332 w 2573587"/>
              <a:gd name="connsiteY4" fmla="*/ 3081566 h 3081566"/>
              <a:gd name="connsiteX5" fmla="*/ 745735 w 2573587"/>
              <a:gd name="connsiteY5" fmla="*/ 3081566 h 3081566"/>
              <a:gd name="connsiteX6" fmla="*/ 215363 w 2573587"/>
              <a:gd name="connsiteY6" fmla="*/ 2604126 h 3081566"/>
              <a:gd name="connsiteX7" fmla="*/ 2975 w 2573587"/>
              <a:gd name="connsiteY7" fmla="*/ 589169 h 3081566"/>
              <a:gd name="connsiteX8" fmla="*/ 533347 w 2573587"/>
              <a:gd name="connsiteY8" fmla="*/ 0 h 308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3587" h="3081566">
                <a:moveTo>
                  <a:pt x="533347" y="0"/>
                </a:moveTo>
                <a:lnTo>
                  <a:pt x="1827809" y="0"/>
                </a:lnTo>
                <a:cubicBezTo>
                  <a:pt x="2100728" y="0"/>
                  <a:pt x="2329516" y="205989"/>
                  <a:pt x="2358181" y="477441"/>
                </a:cubicBezTo>
                <a:lnTo>
                  <a:pt x="2570569" y="2492399"/>
                </a:lnTo>
                <a:cubicBezTo>
                  <a:pt x="2603900" y="2807315"/>
                  <a:pt x="2356980" y="3081566"/>
                  <a:pt x="2040332" y="3081566"/>
                </a:cubicBezTo>
                <a:lnTo>
                  <a:pt x="745735" y="3081566"/>
                </a:lnTo>
                <a:cubicBezTo>
                  <a:pt x="472816" y="3081566"/>
                  <a:pt x="244028" y="2875578"/>
                  <a:pt x="215363" y="2604126"/>
                </a:cubicBezTo>
                <a:lnTo>
                  <a:pt x="2975" y="589169"/>
                </a:lnTo>
                <a:cubicBezTo>
                  <a:pt x="-30090" y="274252"/>
                  <a:pt x="216697" y="0"/>
                  <a:pt x="533347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895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5559A6A-1B62-4F87-B6C7-B1DBAB6CF6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0972" y="684480"/>
            <a:ext cx="4665230" cy="6173520"/>
          </a:xfrm>
          <a:custGeom>
            <a:avLst/>
            <a:gdLst>
              <a:gd name="connsiteX0" fmla="*/ 723904 w 4665230"/>
              <a:gd name="connsiteY0" fmla="*/ 395 h 6173520"/>
              <a:gd name="connsiteX1" fmla="*/ 895480 w 4665230"/>
              <a:gd name="connsiteY1" fmla="*/ 14551 h 6173520"/>
              <a:gd name="connsiteX2" fmla="*/ 4061057 w 4665230"/>
              <a:gd name="connsiteY2" fmla="*/ 641780 h 6173520"/>
              <a:gd name="connsiteX3" fmla="*/ 4665230 w 4665230"/>
              <a:gd name="connsiteY3" fmla="*/ 1377358 h 6173520"/>
              <a:gd name="connsiteX4" fmla="*/ 4665230 w 4665230"/>
              <a:gd name="connsiteY4" fmla="*/ 5922241 h 6173520"/>
              <a:gd name="connsiteX5" fmla="*/ 4665228 w 4665230"/>
              <a:gd name="connsiteY5" fmla="*/ 5922281 h 6173520"/>
              <a:gd name="connsiteX6" fmla="*/ 4665228 w 4665230"/>
              <a:gd name="connsiteY6" fmla="*/ 6173520 h 6173520"/>
              <a:gd name="connsiteX7" fmla="*/ 0 w 4665230"/>
              <a:gd name="connsiteY7" fmla="*/ 6173520 h 6173520"/>
              <a:gd name="connsiteX8" fmla="*/ 0 w 4665230"/>
              <a:gd name="connsiteY8" fmla="*/ 5294826 h 6173520"/>
              <a:gd name="connsiteX9" fmla="*/ 0 w 4665230"/>
              <a:gd name="connsiteY9" fmla="*/ 3611487 h 6173520"/>
              <a:gd name="connsiteX10" fmla="*/ 0 w 4665230"/>
              <a:gd name="connsiteY10" fmla="*/ 749941 h 6173520"/>
              <a:gd name="connsiteX11" fmla="*/ 723904 w 4665230"/>
              <a:gd name="connsiteY11" fmla="*/ 395 h 617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65230" h="6173520">
                <a:moveTo>
                  <a:pt x="723904" y="395"/>
                </a:moveTo>
                <a:cubicBezTo>
                  <a:pt x="780080" y="-1436"/>
                  <a:pt x="837533" y="3070"/>
                  <a:pt x="895480" y="14551"/>
                </a:cubicBezTo>
                <a:lnTo>
                  <a:pt x="4061057" y="641780"/>
                </a:lnTo>
                <a:cubicBezTo>
                  <a:pt x="4412163" y="711326"/>
                  <a:pt x="4665230" y="1019318"/>
                  <a:pt x="4665230" y="1377358"/>
                </a:cubicBezTo>
                <a:lnTo>
                  <a:pt x="4665230" y="5922241"/>
                </a:lnTo>
                <a:lnTo>
                  <a:pt x="4665228" y="5922281"/>
                </a:lnTo>
                <a:lnTo>
                  <a:pt x="4665228" y="6173520"/>
                </a:lnTo>
                <a:lnTo>
                  <a:pt x="0" y="6173520"/>
                </a:lnTo>
                <a:lnTo>
                  <a:pt x="0" y="5294826"/>
                </a:lnTo>
                <a:lnTo>
                  <a:pt x="0" y="3611487"/>
                </a:lnTo>
                <a:lnTo>
                  <a:pt x="0" y="749941"/>
                </a:lnTo>
                <a:cubicBezTo>
                  <a:pt x="0" y="336436"/>
                  <a:pt x="330674" y="13206"/>
                  <a:pt x="723904" y="395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0503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68BC572B-8D58-4B5B-A31A-77EA0453E5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" y="685800"/>
            <a:ext cx="5505306" cy="5486400"/>
          </a:xfr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9949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70D4E91-3762-4984-9F34-831C14A01F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8254" y="685545"/>
            <a:ext cx="4069620" cy="5105655"/>
          </a:xfrm>
          <a:custGeom>
            <a:avLst/>
            <a:gdLst>
              <a:gd name="connsiteX0" fmla="*/ 678284 w 4069620"/>
              <a:gd name="connsiteY0" fmla="*/ 0 h 5105655"/>
              <a:gd name="connsiteX1" fmla="*/ 2345932 w 4069620"/>
              <a:gd name="connsiteY1" fmla="*/ 0 h 5105655"/>
              <a:gd name="connsiteX2" fmla="*/ 4069620 w 4069620"/>
              <a:gd name="connsiteY2" fmla="*/ 1723688 h 5105655"/>
              <a:gd name="connsiteX3" fmla="*/ 4069620 w 4069620"/>
              <a:gd name="connsiteY3" fmla="*/ 4427371 h 5105655"/>
              <a:gd name="connsiteX4" fmla="*/ 3391336 w 4069620"/>
              <a:gd name="connsiteY4" fmla="*/ 5105655 h 5105655"/>
              <a:gd name="connsiteX5" fmla="*/ 1723688 w 4069620"/>
              <a:gd name="connsiteY5" fmla="*/ 5105655 h 5105655"/>
              <a:gd name="connsiteX6" fmla="*/ 0 w 4069620"/>
              <a:gd name="connsiteY6" fmla="*/ 3381967 h 5105655"/>
              <a:gd name="connsiteX7" fmla="*/ 0 w 4069620"/>
              <a:gd name="connsiteY7" fmla="*/ 678284 h 5105655"/>
              <a:gd name="connsiteX8" fmla="*/ 678284 w 4069620"/>
              <a:gd name="connsiteY8" fmla="*/ 0 h 510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9620" h="5105655">
                <a:moveTo>
                  <a:pt x="678284" y="0"/>
                </a:moveTo>
                <a:lnTo>
                  <a:pt x="2345932" y="0"/>
                </a:lnTo>
                <a:cubicBezTo>
                  <a:pt x="3297899" y="0"/>
                  <a:pt x="4069620" y="771721"/>
                  <a:pt x="4069620" y="1723688"/>
                </a:cubicBezTo>
                <a:lnTo>
                  <a:pt x="4069620" y="4427371"/>
                </a:lnTo>
                <a:cubicBezTo>
                  <a:pt x="4069620" y="4801977"/>
                  <a:pt x="3765942" y="5105655"/>
                  <a:pt x="3391336" y="5105655"/>
                </a:cubicBezTo>
                <a:lnTo>
                  <a:pt x="1723688" y="5105655"/>
                </a:lnTo>
                <a:cubicBezTo>
                  <a:pt x="771721" y="5105655"/>
                  <a:pt x="0" y="4333934"/>
                  <a:pt x="0" y="3381967"/>
                </a:cubicBezTo>
                <a:lnTo>
                  <a:pt x="0" y="678284"/>
                </a:lnTo>
                <a:cubicBezTo>
                  <a:pt x="0" y="303678"/>
                  <a:pt x="303678" y="0"/>
                  <a:pt x="678284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46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DB043-B1F1-4895-8CF5-AA9597568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6F26F7-1532-453A-8CDC-57B82D37F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41F26-D495-4DC2-B236-15D90A70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0667-86E3-4AEC-AC19-816EF32C37EC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B2DDE7-C5CB-435D-8436-0F2FC5011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A692CA-AD79-4E79-BA79-A043BF750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D2EB-C554-4FC7-97FF-AC24D4AEA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8601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9B66DCA-C643-4541-ABA1-01FD2DE7BD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" y="684480"/>
            <a:ext cx="4665230" cy="6173520"/>
          </a:xfrm>
          <a:custGeom>
            <a:avLst/>
            <a:gdLst>
              <a:gd name="connsiteX0" fmla="*/ 723904 w 4665230"/>
              <a:gd name="connsiteY0" fmla="*/ 395 h 6173520"/>
              <a:gd name="connsiteX1" fmla="*/ 895480 w 4665230"/>
              <a:gd name="connsiteY1" fmla="*/ 14551 h 6173520"/>
              <a:gd name="connsiteX2" fmla="*/ 4061057 w 4665230"/>
              <a:gd name="connsiteY2" fmla="*/ 641780 h 6173520"/>
              <a:gd name="connsiteX3" fmla="*/ 4665230 w 4665230"/>
              <a:gd name="connsiteY3" fmla="*/ 1377358 h 6173520"/>
              <a:gd name="connsiteX4" fmla="*/ 4665230 w 4665230"/>
              <a:gd name="connsiteY4" fmla="*/ 5922241 h 6173520"/>
              <a:gd name="connsiteX5" fmla="*/ 4665228 w 4665230"/>
              <a:gd name="connsiteY5" fmla="*/ 5922281 h 6173520"/>
              <a:gd name="connsiteX6" fmla="*/ 4665228 w 4665230"/>
              <a:gd name="connsiteY6" fmla="*/ 6173520 h 6173520"/>
              <a:gd name="connsiteX7" fmla="*/ 0 w 4665230"/>
              <a:gd name="connsiteY7" fmla="*/ 6173520 h 6173520"/>
              <a:gd name="connsiteX8" fmla="*/ 0 w 4665230"/>
              <a:gd name="connsiteY8" fmla="*/ 5294826 h 6173520"/>
              <a:gd name="connsiteX9" fmla="*/ 0 w 4665230"/>
              <a:gd name="connsiteY9" fmla="*/ 3611487 h 6173520"/>
              <a:gd name="connsiteX10" fmla="*/ 0 w 4665230"/>
              <a:gd name="connsiteY10" fmla="*/ 749941 h 6173520"/>
              <a:gd name="connsiteX11" fmla="*/ 723904 w 4665230"/>
              <a:gd name="connsiteY11" fmla="*/ 395 h 617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65230" h="6173520">
                <a:moveTo>
                  <a:pt x="723904" y="395"/>
                </a:moveTo>
                <a:cubicBezTo>
                  <a:pt x="780080" y="-1436"/>
                  <a:pt x="837533" y="3070"/>
                  <a:pt x="895480" y="14551"/>
                </a:cubicBezTo>
                <a:lnTo>
                  <a:pt x="4061057" y="641780"/>
                </a:lnTo>
                <a:cubicBezTo>
                  <a:pt x="4412163" y="711326"/>
                  <a:pt x="4665230" y="1019318"/>
                  <a:pt x="4665230" y="1377358"/>
                </a:cubicBezTo>
                <a:lnTo>
                  <a:pt x="4665230" y="5922241"/>
                </a:lnTo>
                <a:lnTo>
                  <a:pt x="4665228" y="5922281"/>
                </a:lnTo>
                <a:lnTo>
                  <a:pt x="4665228" y="6173520"/>
                </a:lnTo>
                <a:lnTo>
                  <a:pt x="0" y="6173520"/>
                </a:lnTo>
                <a:lnTo>
                  <a:pt x="0" y="5294826"/>
                </a:lnTo>
                <a:lnTo>
                  <a:pt x="0" y="3611487"/>
                </a:lnTo>
                <a:lnTo>
                  <a:pt x="0" y="749941"/>
                </a:lnTo>
                <a:cubicBezTo>
                  <a:pt x="0" y="336436"/>
                  <a:pt x="330674" y="13206"/>
                  <a:pt x="723904" y="395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883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81F26D0-9CDB-4F68-AB4F-AF247818C7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02749" y="1080100"/>
            <a:ext cx="4577605" cy="4780353"/>
          </a:xfrm>
          <a:custGeom>
            <a:avLst/>
            <a:gdLst>
              <a:gd name="connsiteX0" fmla="*/ 989478 w 4577605"/>
              <a:gd name="connsiteY0" fmla="*/ 280 h 4780353"/>
              <a:gd name="connsiteX1" fmla="*/ 1105903 w 4577605"/>
              <a:gd name="connsiteY1" fmla="*/ 8460 h 4780353"/>
              <a:gd name="connsiteX2" fmla="*/ 3556417 w 4577605"/>
              <a:gd name="connsiteY2" fmla="*/ 430648 h 4780353"/>
              <a:gd name="connsiteX3" fmla="*/ 4559550 w 4577605"/>
              <a:gd name="connsiteY3" fmla="*/ 1851379 h 4780353"/>
              <a:gd name="connsiteX4" fmla="*/ 4137362 w 4577605"/>
              <a:gd name="connsiteY4" fmla="*/ 4301892 h 4780353"/>
              <a:gd name="connsiteX5" fmla="*/ 3471702 w 4577605"/>
              <a:gd name="connsiteY5" fmla="*/ 4771894 h 4780353"/>
              <a:gd name="connsiteX6" fmla="*/ 1021189 w 4577605"/>
              <a:gd name="connsiteY6" fmla="*/ 4349705 h 4780353"/>
              <a:gd name="connsiteX7" fmla="*/ 18055 w 4577605"/>
              <a:gd name="connsiteY7" fmla="*/ 2928974 h 4780353"/>
              <a:gd name="connsiteX8" fmla="*/ 440244 w 4577605"/>
              <a:gd name="connsiteY8" fmla="*/ 478461 h 4780353"/>
              <a:gd name="connsiteX9" fmla="*/ 989478 w 4577605"/>
              <a:gd name="connsiteY9" fmla="*/ 280 h 478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7605" h="4780353">
                <a:moveTo>
                  <a:pt x="989478" y="280"/>
                </a:moveTo>
                <a:cubicBezTo>
                  <a:pt x="1027746" y="-916"/>
                  <a:pt x="1066703" y="1706"/>
                  <a:pt x="1105903" y="8460"/>
                </a:cubicBezTo>
                <a:lnTo>
                  <a:pt x="3556417" y="430648"/>
                </a:lnTo>
                <a:cubicBezTo>
                  <a:pt x="4225749" y="545965"/>
                  <a:pt x="4674867" y="1182047"/>
                  <a:pt x="4559550" y="1851379"/>
                </a:cubicBezTo>
                <a:lnTo>
                  <a:pt x="4137362" y="4301892"/>
                </a:lnTo>
                <a:cubicBezTo>
                  <a:pt x="4083332" y="4615496"/>
                  <a:pt x="3785306" y="4825923"/>
                  <a:pt x="3471702" y="4771894"/>
                </a:cubicBezTo>
                <a:lnTo>
                  <a:pt x="1021189" y="4349705"/>
                </a:lnTo>
                <a:cubicBezTo>
                  <a:pt x="351857" y="4234389"/>
                  <a:pt x="-97261" y="3598306"/>
                  <a:pt x="18055" y="2928974"/>
                </a:cubicBezTo>
                <a:lnTo>
                  <a:pt x="440244" y="478461"/>
                </a:lnTo>
                <a:cubicBezTo>
                  <a:pt x="487520" y="204058"/>
                  <a:pt x="721605" y="8649"/>
                  <a:pt x="989478" y="28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2659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E6BA03B-89DD-4F6E-B029-379140098B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6800" y="2731930"/>
            <a:ext cx="10439400" cy="4126070"/>
          </a:xfrm>
          <a:custGeom>
            <a:avLst/>
            <a:gdLst>
              <a:gd name="connsiteX0" fmla="*/ 397423 w 10439400"/>
              <a:gd name="connsiteY0" fmla="*/ 0 h 4126070"/>
              <a:gd name="connsiteX1" fmla="*/ 10041977 w 10439400"/>
              <a:gd name="connsiteY1" fmla="*/ 0 h 4126070"/>
              <a:gd name="connsiteX2" fmla="*/ 10439400 w 10439400"/>
              <a:gd name="connsiteY2" fmla="*/ 397423 h 4126070"/>
              <a:gd name="connsiteX3" fmla="*/ 10439400 w 10439400"/>
              <a:gd name="connsiteY3" fmla="*/ 4126070 h 4126070"/>
              <a:gd name="connsiteX4" fmla="*/ 0 w 10439400"/>
              <a:gd name="connsiteY4" fmla="*/ 4126070 h 4126070"/>
              <a:gd name="connsiteX5" fmla="*/ 0 w 10439400"/>
              <a:gd name="connsiteY5" fmla="*/ 397423 h 4126070"/>
              <a:gd name="connsiteX6" fmla="*/ 397423 w 10439400"/>
              <a:gd name="connsiteY6" fmla="*/ 0 h 412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39400" h="4126070">
                <a:moveTo>
                  <a:pt x="397423" y="0"/>
                </a:moveTo>
                <a:lnTo>
                  <a:pt x="10041977" y="0"/>
                </a:lnTo>
                <a:cubicBezTo>
                  <a:pt x="10261468" y="0"/>
                  <a:pt x="10439400" y="177932"/>
                  <a:pt x="10439400" y="397423"/>
                </a:cubicBezTo>
                <a:lnTo>
                  <a:pt x="10439400" y="4126070"/>
                </a:lnTo>
                <a:lnTo>
                  <a:pt x="0" y="4126070"/>
                </a:lnTo>
                <a:lnTo>
                  <a:pt x="0" y="397423"/>
                </a:lnTo>
                <a:cubicBezTo>
                  <a:pt x="0" y="177932"/>
                  <a:pt x="177932" y="0"/>
                  <a:pt x="397423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797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1013EE1-FDBE-4EB4-B14C-D594D6F385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" y="2793052"/>
            <a:ext cx="4665230" cy="4064948"/>
          </a:xfrm>
          <a:custGeom>
            <a:avLst/>
            <a:gdLst>
              <a:gd name="connsiteX0" fmla="*/ 723904 w 4665230"/>
              <a:gd name="connsiteY0" fmla="*/ 395 h 4064948"/>
              <a:gd name="connsiteX1" fmla="*/ 895480 w 4665230"/>
              <a:gd name="connsiteY1" fmla="*/ 14551 h 4064948"/>
              <a:gd name="connsiteX2" fmla="*/ 4061057 w 4665230"/>
              <a:gd name="connsiteY2" fmla="*/ 641780 h 4064948"/>
              <a:gd name="connsiteX3" fmla="*/ 4665230 w 4665230"/>
              <a:gd name="connsiteY3" fmla="*/ 1377358 h 4064948"/>
              <a:gd name="connsiteX4" fmla="*/ 4665230 w 4665230"/>
              <a:gd name="connsiteY4" fmla="*/ 4064948 h 4064948"/>
              <a:gd name="connsiteX5" fmla="*/ 0 w 4665230"/>
              <a:gd name="connsiteY5" fmla="*/ 4064948 h 4064948"/>
              <a:gd name="connsiteX6" fmla="*/ 0 w 4665230"/>
              <a:gd name="connsiteY6" fmla="*/ 3611487 h 4064948"/>
              <a:gd name="connsiteX7" fmla="*/ 0 w 4665230"/>
              <a:gd name="connsiteY7" fmla="*/ 749941 h 4064948"/>
              <a:gd name="connsiteX8" fmla="*/ 723904 w 4665230"/>
              <a:gd name="connsiteY8" fmla="*/ 395 h 406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5230" h="4064948">
                <a:moveTo>
                  <a:pt x="723904" y="395"/>
                </a:moveTo>
                <a:cubicBezTo>
                  <a:pt x="780080" y="-1436"/>
                  <a:pt x="837533" y="3070"/>
                  <a:pt x="895480" y="14551"/>
                </a:cubicBezTo>
                <a:lnTo>
                  <a:pt x="4061057" y="641780"/>
                </a:lnTo>
                <a:cubicBezTo>
                  <a:pt x="4412163" y="711326"/>
                  <a:pt x="4665230" y="1019318"/>
                  <a:pt x="4665230" y="1377358"/>
                </a:cubicBezTo>
                <a:lnTo>
                  <a:pt x="4665230" y="4064948"/>
                </a:lnTo>
                <a:lnTo>
                  <a:pt x="0" y="4064948"/>
                </a:lnTo>
                <a:lnTo>
                  <a:pt x="0" y="3611487"/>
                </a:lnTo>
                <a:lnTo>
                  <a:pt x="0" y="749941"/>
                </a:lnTo>
                <a:cubicBezTo>
                  <a:pt x="0" y="336436"/>
                  <a:pt x="330674" y="13206"/>
                  <a:pt x="723904" y="395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8459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AE16B8B-985A-4725-ADCE-43E3CED0AC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57909" y="685801"/>
            <a:ext cx="4218665" cy="5739419"/>
          </a:xfrm>
          <a:custGeom>
            <a:avLst/>
            <a:gdLst>
              <a:gd name="connsiteX0" fmla="*/ 654610 w 4218665"/>
              <a:gd name="connsiteY0" fmla="*/ 340 h 5739419"/>
              <a:gd name="connsiteX1" fmla="*/ 809762 w 4218665"/>
              <a:gd name="connsiteY1" fmla="*/ 12518 h 5739419"/>
              <a:gd name="connsiteX2" fmla="*/ 3672325 w 4218665"/>
              <a:gd name="connsiteY2" fmla="*/ 552075 h 5739419"/>
              <a:gd name="connsiteX3" fmla="*/ 4218665 w 4218665"/>
              <a:gd name="connsiteY3" fmla="*/ 1184839 h 5739419"/>
              <a:gd name="connsiteX4" fmla="*/ 4218665 w 4218665"/>
              <a:gd name="connsiteY4" fmla="*/ 5094460 h 5739419"/>
              <a:gd name="connsiteX5" fmla="*/ 3408903 w 4218665"/>
              <a:gd name="connsiteY5" fmla="*/ 5726902 h 5739419"/>
              <a:gd name="connsiteX6" fmla="*/ 546340 w 4218665"/>
              <a:gd name="connsiteY6" fmla="*/ 5187505 h 5739419"/>
              <a:gd name="connsiteX7" fmla="*/ 0 w 4218665"/>
              <a:gd name="connsiteY7" fmla="*/ 4554742 h 5739419"/>
              <a:gd name="connsiteX8" fmla="*/ 0 w 4218665"/>
              <a:gd name="connsiteY8" fmla="*/ 645119 h 5739419"/>
              <a:gd name="connsiteX9" fmla="*/ 654610 w 4218665"/>
              <a:gd name="connsiteY9" fmla="*/ 340 h 573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18665" h="5739419">
                <a:moveTo>
                  <a:pt x="654610" y="340"/>
                </a:moveTo>
                <a:cubicBezTo>
                  <a:pt x="705409" y="-1234"/>
                  <a:pt x="757362" y="2641"/>
                  <a:pt x="809762" y="12518"/>
                </a:cubicBezTo>
                <a:lnTo>
                  <a:pt x="3672325" y="552075"/>
                </a:lnTo>
                <a:cubicBezTo>
                  <a:pt x="3989822" y="611901"/>
                  <a:pt x="4218665" y="876843"/>
                  <a:pt x="4218665" y="1184839"/>
                </a:cubicBezTo>
                <a:lnTo>
                  <a:pt x="4218665" y="5094460"/>
                </a:lnTo>
                <a:cubicBezTo>
                  <a:pt x="4218665" y="5500824"/>
                  <a:pt x="3828107" y="5805916"/>
                  <a:pt x="3408903" y="5726902"/>
                </a:cubicBezTo>
                <a:lnTo>
                  <a:pt x="546340" y="5187505"/>
                </a:lnTo>
                <a:cubicBezTo>
                  <a:pt x="228843" y="5127680"/>
                  <a:pt x="0" y="4862577"/>
                  <a:pt x="0" y="4554742"/>
                </a:cubicBezTo>
                <a:lnTo>
                  <a:pt x="0" y="645119"/>
                </a:lnTo>
                <a:cubicBezTo>
                  <a:pt x="0" y="289412"/>
                  <a:pt x="299021" y="11361"/>
                  <a:pt x="654610" y="34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8DB32F3-0450-42AD-86AC-EBC5187281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55454" y="1066803"/>
            <a:ext cx="3739182" cy="5087091"/>
          </a:xfrm>
          <a:custGeom>
            <a:avLst/>
            <a:gdLst>
              <a:gd name="connsiteX0" fmla="*/ 654610 w 4218665"/>
              <a:gd name="connsiteY0" fmla="*/ 340 h 5739419"/>
              <a:gd name="connsiteX1" fmla="*/ 809762 w 4218665"/>
              <a:gd name="connsiteY1" fmla="*/ 12518 h 5739419"/>
              <a:gd name="connsiteX2" fmla="*/ 3672325 w 4218665"/>
              <a:gd name="connsiteY2" fmla="*/ 552075 h 5739419"/>
              <a:gd name="connsiteX3" fmla="*/ 4218665 w 4218665"/>
              <a:gd name="connsiteY3" fmla="*/ 1184839 h 5739419"/>
              <a:gd name="connsiteX4" fmla="*/ 4218665 w 4218665"/>
              <a:gd name="connsiteY4" fmla="*/ 5094460 h 5739419"/>
              <a:gd name="connsiteX5" fmla="*/ 3408903 w 4218665"/>
              <a:gd name="connsiteY5" fmla="*/ 5726902 h 5739419"/>
              <a:gd name="connsiteX6" fmla="*/ 546340 w 4218665"/>
              <a:gd name="connsiteY6" fmla="*/ 5187505 h 5739419"/>
              <a:gd name="connsiteX7" fmla="*/ 0 w 4218665"/>
              <a:gd name="connsiteY7" fmla="*/ 4554742 h 5739419"/>
              <a:gd name="connsiteX8" fmla="*/ 0 w 4218665"/>
              <a:gd name="connsiteY8" fmla="*/ 645119 h 5739419"/>
              <a:gd name="connsiteX9" fmla="*/ 654610 w 4218665"/>
              <a:gd name="connsiteY9" fmla="*/ 340 h 573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18665" h="5739419">
                <a:moveTo>
                  <a:pt x="654610" y="340"/>
                </a:moveTo>
                <a:cubicBezTo>
                  <a:pt x="705409" y="-1234"/>
                  <a:pt x="757362" y="2641"/>
                  <a:pt x="809762" y="12518"/>
                </a:cubicBezTo>
                <a:lnTo>
                  <a:pt x="3672325" y="552075"/>
                </a:lnTo>
                <a:cubicBezTo>
                  <a:pt x="3989822" y="611901"/>
                  <a:pt x="4218665" y="876843"/>
                  <a:pt x="4218665" y="1184839"/>
                </a:cubicBezTo>
                <a:lnTo>
                  <a:pt x="4218665" y="5094460"/>
                </a:lnTo>
                <a:cubicBezTo>
                  <a:pt x="4218665" y="5500824"/>
                  <a:pt x="3828107" y="5805916"/>
                  <a:pt x="3408903" y="5726902"/>
                </a:cubicBezTo>
                <a:lnTo>
                  <a:pt x="546340" y="5187505"/>
                </a:lnTo>
                <a:cubicBezTo>
                  <a:pt x="228843" y="5127680"/>
                  <a:pt x="0" y="4862577"/>
                  <a:pt x="0" y="4554742"/>
                </a:cubicBezTo>
                <a:lnTo>
                  <a:pt x="0" y="645119"/>
                </a:lnTo>
                <a:cubicBezTo>
                  <a:pt x="0" y="289412"/>
                  <a:pt x="299021" y="11361"/>
                  <a:pt x="654610" y="34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7050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88E2F24-DDA2-4754-A507-9AF75DED84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5974" y="0"/>
            <a:ext cx="4679227" cy="6172200"/>
          </a:xfrm>
          <a:custGeom>
            <a:avLst/>
            <a:gdLst>
              <a:gd name="connsiteX0" fmla="*/ 0 w 4679227"/>
              <a:gd name="connsiteY0" fmla="*/ 0 h 6172200"/>
              <a:gd name="connsiteX1" fmla="*/ 4679225 w 4679227"/>
              <a:gd name="connsiteY1" fmla="*/ 0 h 6172200"/>
              <a:gd name="connsiteX2" fmla="*/ 4679225 w 4679227"/>
              <a:gd name="connsiteY2" fmla="*/ 861648 h 6172200"/>
              <a:gd name="connsiteX3" fmla="*/ 4679227 w 4679227"/>
              <a:gd name="connsiteY3" fmla="*/ 861676 h 6172200"/>
              <a:gd name="connsiteX4" fmla="*/ 4679227 w 4679227"/>
              <a:gd name="connsiteY4" fmla="*/ 5420195 h 6172200"/>
              <a:gd name="connsiteX5" fmla="*/ 3781061 w 4679227"/>
              <a:gd name="connsiteY5" fmla="*/ 6157606 h 6172200"/>
              <a:gd name="connsiteX6" fmla="*/ 605985 w 4679227"/>
              <a:gd name="connsiteY6" fmla="*/ 5528683 h 6172200"/>
              <a:gd name="connsiteX7" fmla="*/ 0 w 4679227"/>
              <a:gd name="connsiteY7" fmla="*/ 4790897 h 6172200"/>
              <a:gd name="connsiteX8" fmla="*/ 0 w 4679227"/>
              <a:gd name="connsiteY8" fmla="*/ 2184586 h 6172200"/>
              <a:gd name="connsiteX9" fmla="*/ 0 w 4679227"/>
              <a:gd name="connsiteY9" fmla="*/ 232377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79227" h="6172200">
                <a:moveTo>
                  <a:pt x="0" y="0"/>
                </a:moveTo>
                <a:lnTo>
                  <a:pt x="4679225" y="0"/>
                </a:lnTo>
                <a:lnTo>
                  <a:pt x="4679225" y="861648"/>
                </a:lnTo>
                <a:lnTo>
                  <a:pt x="4679227" y="861676"/>
                </a:lnTo>
                <a:lnTo>
                  <a:pt x="4679227" y="5420195"/>
                </a:lnTo>
                <a:cubicBezTo>
                  <a:pt x="4679227" y="5894005"/>
                  <a:pt x="4246031" y="6249734"/>
                  <a:pt x="3781061" y="6157606"/>
                </a:cubicBezTo>
                <a:lnTo>
                  <a:pt x="605985" y="5528683"/>
                </a:lnTo>
                <a:cubicBezTo>
                  <a:pt x="253827" y="5458928"/>
                  <a:pt x="0" y="5149824"/>
                  <a:pt x="0" y="4790897"/>
                </a:cubicBezTo>
                <a:lnTo>
                  <a:pt x="0" y="2184586"/>
                </a:lnTo>
                <a:lnTo>
                  <a:pt x="0" y="232377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23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4B22D74-7EC7-4862-BA73-C37E217D7F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39570" y="1"/>
            <a:ext cx="3052430" cy="6352363"/>
          </a:xfrm>
          <a:custGeom>
            <a:avLst/>
            <a:gdLst>
              <a:gd name="connsiteX0" fmla="*/ 0 w 3052430"/>
              <a:gd name="connsiteY0" fmla="*/ 0 h 6352363"/>
              <a:gd name="connsiteX1" fmla="*/ 3052430 w 3052430"/>
              <a:gd name="connsiteY1" fmla="*/ 0 h 6352363"/>
              <a:gd name="connsiteX2" fmla="*/ 3052430 w 3052430"/>
              <a:gd name="connsiteY2" fmla="*/ 6352363 h 6352363"/>
              <a:gd name="connsiteX3" fmla="*/ 643976 w 3052430"/>
              <a:gd name="connsiteY3" fmla="*/ 5875293 h 6352363"/>
              <a:gd name="connsiteX4" fmla="*/ 0 w 3052430"/>
              <a:gd name="connsiteY4" fmla="*/ 5091253 h 6352363"/>
              <a:gd name="connsiteX5" fmla="*/ 0 w 3052430"/>
              <a:gd name="connsiteY5" fmla="*/ 2321544 h 6352363"/>
              <a:gd name="connsiteX6" fmla="*/ 0 w 3052430"/>
              <a:gd name="connsiteY6" fmla="*/ 246945 h 635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52430" h="6352363">
                <a:moveTo>
                  <a:pt x="0" y="0"/>
                </a:moveTo>
                <a:lnTo>
                  <a:pt x="3052430" y="0"/>
                </a:lnTo>
                <a:lnTo>
                  <a:pt x="3052430" y="6352363"/>
                </a:lnTo>
                <a:lnTo>
                  <a:pt x="643976" y="5875293"/>
                </a:lnTo>
                <a:cubicBezTo>
                  <a:pt x="269740" y="5801165"/>
                  <a:pt x="0" y="5472682"/>
                  <a:pt x="0" y="5091253"/>
                </a:cubicBezTo>
                <a:lnTo>
                  <a:pt x="0" y="2321544"/>
                </a:lnTo>
                <a:lnTo>
                  <a:pt x="0" y="246945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4781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983C1FE-A8F4-4D82-AB61-C722E92B97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2817" y="703584"/>
            <a:ext cx="5250341" cy="6154416"/>
          </a:xfrm>
          <a:custGeom>
            <a:avLst/>
            <a:gdLst>
              <a:gd name="connsiteX0" fmla="*/ 814696 w 5250341"/>
              <a:gd name="connsiteY0" fmla="*/ 445 h 6154416"/>
              <a:gd name="connsiteX1" fmla="*/ 1007791 w 5250341"/>
              <a:gd name="connsiteY1" fmla="*/ 16376 h 6154416"/>
              <a:gd name="connsiteX2" fmla="*/ 4570393 w 5250341"/>
              <a:gd name="connsiteY2" fmla="*/ 722272 h 6154416"/>
              <a:gd name="connsiteX3" fmla="*/ 5250341 w 5250341"/>
              <a:gd name="connsiteY3" fmla="*/ 1550106 h 6154416"/>
              <a:gd name="connsiteX4" fmla="*/ 5250341 w 5250341"/>
              <a:gd name="connsiteY4" fmla="*/ 2725416 h 6154416"/>
              <a:gd name="connsiteX5" fmla="*/ 5250341 w 5250341"/>
              <a:gd name="connsiteY5" fmla="*/ 4574772 h 6154416"/>
              <a:gd name="connsiteX6" fmla="*/ 5250341 w 5250341"/>
              <a:gd name="connsiteY6" fmla="*/ 6154416 h 6154416"/>
              <a:gd name="connsiteX7" fmla="*/ 1 w 5250341"/>
              <a:gd name="connsiteY7" fmla="*/ 6154416 h 6154416"/>
              <a:gd name="connsiteX8" fmla="*/ 1 w 5250341"/>
              <a:gd name="connsiteY8" fmla="*/ 4574772 h 6154416"/>
              <a:gd name="connsiteX9" fmla="*/ 0 w 5250341"/>
              <a:gd name="connsiteY9" fmla="*/ 4574772 h 6154416"/>
              <a:gd name="connsiteX10" fmla="*/ 0 w 5250341"/>
              <a:gd name="connsiteY10" fmla="*/ 4064438 h 6154416"/>
              <a:gd name="connsiteX11" fmla="*/ 0 w 5250341"/>
              <a:gd name="connsiteY11" fmla="*/ 843998 h 6154416"/>
              <a:gd name="connsiteX12" fmla="*/ 814696 w 5250341"/>
              <a:gd name="connsiteY12" fmla="*/ 445 h 615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50341" h="6154416">
                <a:moveTo>
                  <a:pt x="814696" y="445"/>
                </a:moveTo>
                <a:cubicBezTo>
                  <a:pt x="877917" y="-1616"/>
                  <a:pt x="942576" y="3455"/>
                  <a:pt x="1007791" y="16376"/>
                </a:cubicBezTo>
                <a:lnTo>
                  <a:pt x="4570393" y="722272"/>
                </a:lnTo>
                <a:cubicBezTo>
                  <a:pt x="4965534" y="800540"/>
                  <a:pt x="5250341" y="1147161"/>
                  <a:pt x="5250341" y="1550106"/>
                </a:cubicBezTo>
                <a:lnTo>
                  <a:pt x="5250341" y="2725416"/>
                </a:lnTo>
                <a:lnTo>
                  <a:pt x="5250341" y="4574772"/>
                </a:lnTo>
                <a:lnTo>
                  <a:pt x="5250341" y="6154416"/>
                </a:lnTo>
                <a:lnTo>
                  <a:pt x="1" y="6154416"/>
                </a:lnTo>
                <a:lnTo>
                  <a:pt x="1" y="4574772"/>
                </a:lnTo>
                <a:lnTo>
                  <a:pt x="0" y="4574772"/>
                </a:lnTo>
                <a:lnTo>
                  <a:pt x="0" y="4064438"/>
                </a:lnTo>
                <a:lnTo>
                  <a:pt x="0" y="843998"/>
                </a:lnTo>
                <a:cubicBezTo>
                  <a:pt x="0" y="378632"/>
                  <a:pt x="372147" y="14862"/>
                  <a:pt x="814696" y="445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4556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24DCBE8-0306-450D-AA62-042ECDCF6E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" y="703584"/>
            <a:ext cx="5250341" cy="6154416"/>
          </a:xfrm>
          <a:custGeom>
            <a:avLst/>
            <a:gdLst>
              <a:gd name="connsiteX0" fmla="*/ 814696 w 5250341"/>
              <a:gd name="connsiteY0" fmla="*/ 445 h 6154416"/>
              <a:gd name="connsiteX1" fmla="*/ 1007791 w 5250341"/>
              <a:gd name="connsiteY1" fmla="*/ 16376 h 6154416"/>
              <a:gd name="connsiteX2" fmla="*/ 4570393 w 5250341"/>
              <a:gd name="connsiteY2" fmla="*/ 722272 h 6154416"/>
              <a:gd name="connsiteX3" fmla="*/ 5250341 w 5250341"/>
              <a:gd name="connsiteY3" fmla="*/ 1550106 h 6154416"/>
              <a:gd name="connsiteX4" fmla="*/ 5250341 w 5250341"/>
              <a:gd name="connsiteY4" fmla="*/ 2725416 h 6154416"/>
              <a:gd name="connsiteX5" fmla="*/ 5250341 w 5250341"/>
              <a:gd name="connsiteY5" fmla="*/ 4574772 h 6154416"/>
              <a:gd name="connsiteX6" fmla="*/ 5250341 w 5250341"/>
              <a:gd name="connsiteY6" fmla="*/ 6154416 h 6154416"/>
              <a:gd name="connsiteX7" fmla="*/ 1 w 5250341"/>
              <a:gd name="connsiteY7" fmla="*/ 6154416 h 6154416"/>
              <a:gd name="connsiteX8" fmla="*/ 1 w 5250341"/>
              <a:gd name="connsiteY8" fmla="*/ 4574772 h 6154416"/>
              <a:gd name="connsiteX9" fmla="*/ 0 w 5250341"/>
              <a:gd name="connsiteY9" fmla="*/ 4574772 h 6154416"/>
              <a:gd name="connsiteX10" fmla="*/ 0 w 5250341"/>
              <a:gd name="connsiteY10" fmla="*/ 4064438 h 6154416"/>
              <a:gd name="connsiteX11" fmla="*/ 0 w 5250341"/>
              <a:gd name="connsiteY11" fmla="*/ 843998 h 6154416"/>
              <a:gd name="connsiteX12" fmla="*/ 814696 w 5250341"/>
              <a:gd name="connsiteY12" fmla="*/ 445 h 615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50341" h="6154416">
                <a:moveTo>
                  <a:pt x="814696" y="445"/>
                </a:moveTo>
                <a:cubicBezTo>
                  <a:pt x="877917" y="-1616"/>
                  <a:pt x="942576" y="3455"/>
                  <a:pt x="1007791" y="16376"/>
                </a:cubicBezTo>
                <a:lnTo>
                  <a:pt x="4570393" y="722272"/>
                </a:lnTo>
                <a:cubicBezTo>
                  <a:pt x="4965534" y="800540"/>
                  <a:pt x="5250341" y="1147161"/>
                  <a:pt x="5250341" y="1550106"/>
                </a:cubicBezTo>
                <a:lnTo>
                  <a:pt x="5250341" y="2725416"/>
                </a:lnTo>
                <a:lnTo>
                  <a:pt x="5250341" y="4574772"/>
                </a:lnTo>
                <a:lnTo>
                  <a:pt x="5250341" y="6154416"/>
                </a:lnTo>
                <a:lnTo>
                  <a:pt x="1" y="6154416"/>
                </a:lnTo>
                <a:lnTo>
                  <a:pt x="1" y="4574772"/>
                </a:lnTo>
                <a:lnTo>
                  <a:pt x="0" y="4574772"/>
                </a:lnTo>
                <a:lnTo>
                  <a:pt x="0" y="4064438"/>
                </a:lnTo>
                <a:lnTo>
                  <a:pt x="0" y="843998"/>
                </a:lnTo>
                <a:cubicBezTo>
                  <a:pt x="0" y="378632"/>
                  <a:pt x="372147" y="14862"/>
                  <a:pt x="814696" y="445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C9A6746-82FB-49B4-944E-1217456DB1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57728" y="2525486"/>
            <a:ext cx="2756827" cy="3646714"/>
          </a:xfrm>
          <a:custGeom>
            <a:avLst/>
            <a:gdLst>
              <a:gd name="connsiteX0" fmla="*/ 260355 w 2756827"/>
              <a:gd name="connsiteY0" fmla="*/ 0 h 3646714"/>
              <a:gd name="connsiteX1" fmla="*/ 2496472 w 2756827"/>
              <a:gd name="connsiteY1" fmla="*/ 0 h 3646714"/>
              <a:gd name="connsiteX2" fmla="*/ 2756827 w 2756827"/>
              <a:gd name="connsiteY2" fmla="*/ 260355 h 3646714"/>
              <a:gd name="connsiteX3" fmla="*/ 2756827 w 2756827"/>
              <a:gd name="connsiteY3" fmla="*/ 3386359 h 3646714"/>
              <a:gd name="connsiteX4" fmla="*/ 2496472 w 2756827"/>
              <a:gd name="connsiteY4" fmla="*/ 3646714 h 3646714"/>
              <a:gd name="connsiteX5" fmla="*/ 260355 w 2756827"/>
              <a:gd name="connsiteY5" fmla="*/ 3646714 h 3646714"/>
              <a:gd name="connsiteX6" fmla="*/ 0 w 2756827"/>
              <a:gd name="connsiteY6" fmla="*/ 3386359 h 3646714"/>
              <a:gd name="connsiteX7" fmla="*/ 0 w 2756827"/>
              <a:gd name="connsiteY7" fmla="*/ 260355 h 3646714"/>
              <a:gd name="connsiteX8" fmla="*/ 260355 w 2756827"/>
              <a:gd name="connsiteY8" fmla="*/ 0 h 364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6827" h="3646714">
                <a:moveTo>
                  <a:pt x="260355" y="0"/>
                </a:moveTo>
                <a:lnTo>
                  <a:pt x="2496472" y="0"/>
                </a:lnTo>
                <a:cubicBezTo>
                  <a:pt x="2640262" y="0"/>
                  <a:pt x="2756827" y="116565"/>
                  <a:pt x="2756827" y="260355"/>
                </a:cubicBezTo>
                <a:lnTo>
                  <a:pt x="2756827" y="3386359"/>
                </a:lnTo>
                <a:cubicBezTo>
                  <a:pt x="2756827" y="3530149"/>
                  <a:pt x="2640262" y="3646714"/>
                  <a:pt x="2496472" y="3646714"/>
                </a:cubicBezTo>
                <a:lnTo>
                  <a:pt x="260355" y="3646714"/>
                </a:lnTo>
                <a:cubicBezTo>
                  <a:pt x="116565" y="3646714"/>
                  <a:pt x="0" y="3530149"/>
                  <a:pt x="0" y="3386359"/>
                </a:cubicBezTo>
                <a:lnTo>
                  <a:pt x="0" y="260355"/>
                </a:lnTo>
                <a:cubicBezTo>
                  <a:pt x="0" y="116565"/>
                  <a:pt x="116565" y="0"/>
                  <a:pt x="260355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F22332C-4270-48D1-AF4B-1728BA4364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77839" y="2525486"/>
            <a:ext cx="2756827" cy="3646714"/>
          </a:xfrm>
          <a:custGeom>
            <a:avLst/>
            <a:gdLst>
              <a:gd name="connsiteX0" fmla="*/ 260355 w 2756827"/>
              <a:gd name="connsiteY0" fmla="*/ 0 h 3646714"/>
              <a:gd name="connsiteX1" fmla="*/ 2496472 w 2756827"/>
              <a:gd name="connsiteY1" fmla="*/ 0 h 3646714"/>
              <a:gd name="connsiteX2" fmla="*/ 2756827 w 2756827"/>
              <a:gd name="connsiteY2" fmla="*/ 260355 h 3646714"/>
              <a:gd name="connsiteX3" fmla="*/ 2756827 w 2756827"/>
              <a:gd name="connsiteY3" fmla="*/ 3386359 h 3646714"/>
              <a:gd name="connsiteX4" fmla="*/ 2496472 w 2756827"/>
              <a:gd name="connsiteY4" fmla="*/ 3646714 h 3646714"/>
              <a:gd name="connsiteX5" fmla="*/ 260355 w 2756827"/>
              <a:gd name="connsiteY5" fmla="*/ 3646714 h 3646714"/>
              <a:gd name="connsiteX6" fmla="*/ 0 w 2756827"/>
              <a:gd name="connsiteY6" fmla="*/ 3386359 h 3646714"/>
              <a:gd name="connsiteX7" fmla="*/ 0 w 2756827"/>
              <a:gd name="connsiteY7" fmla="*/ 260355 h 3646714"/>
              <a:gd name="connsiteX8" fmla="*/ 260355 w 2756827"/>
              <a:gd name="connsiteY8" fmla="*/ 0 h 364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6827" h="3646714">
                <a:moveTo>
                  <a:pt x="260355" y="0"/>
                </a:moveTo>
                <a:lnTo>
                  <a:pt x="2496472" y="0"/>
                </a:lnTo>
                <a:cubicBezTo>
                  <a:pt x="2640262" y="0"/>
                  <a:pt x="2756827" y="116565"/>
                  <a:pt x="2756827" y="260355"/>
                </a:cubicBezTo>
                <a:lnTo>
                  <a:pt x="2756827" y="3386359"/>
                </a:lnTo>
                <a:cubicBezTo>
                  <a:pt x="2756827" y="3530149"/>
                  <a:pt x="2640262" y="3646714"/>
                  <a:pt x="2496472" y="3646714"/>
                </a:cubicBezTo>
                <a:lnTo>
                  <a:pt x="260355" y="3646714"/>
                </a:lnTo>
                <a:cubicBezTo>
                  <a:pt x="116565" y="3646714"/>
                  <a:pt x="0" y="3530149"/>
                  <a:pt x="0" y="3386359"/>
                </a:cubicBezTo>
                <a:lnTo>
                  <a:pt x="0" y="260355"/>
                </a:lnTo>
                <a:cubicBezTo>
                  <a:pt x="0" y="116565"/>
                  <a:pt x="116565" y="0"/>
                  <a:pt x="260355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EE672E4-9CBE-412D-8279-97A8652196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32424" y="2525486"/>
            <a:ext cx="1759576" cy="3646714"/>
          </a:xfrm>
          <a:custGeom>
            <a:avLst/>
            <a:gdLst>
              <a:gd name="connsiteX0" fmla="*/ 260355 w 1759576"/>
              <a:gd name="connsiteY0" fmla="*/ 0 h 3646714"/>
              <a:gd name="connsiteX1" fmla="*/ 1759576 w 1759576"/>
              <a:gd name="connsiteY1" fmla="*/ 0 h 3646714"/>
              <a:gd name="connsiteX2" fmla="*/ 1759576 w 1759576"/>
              <a:gd name="connsiteY2" fmla="*/ 3646714 h 3646714"/>
              <a:gd name="connsiteX3" fmla="*/ 260355 w 1759576"/>
              <a:gd name="connsiteY3" fmla="*/ 3646714 h 3646714"/>
              <a:gd name="connsiteX4" fmla="*/ 0 w 1759576"/>
              <a:gd name="connsiteY4" fmla="*/ 3386359 h 3646714"/>
              <a:gd name="connsiteX5" fmla="*/ 0 w 1759576"/>
              <a:gd name="connsiteY5" fmla="*/ 260355 h 3646714"/>
              <a:gd name="connsiteX6" fmla="*/ 260355 w 1759576"/>
              <a:gd name="connsiteY6" fmla="*/ 0 h 364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9576" h="3646714">
                <a:moveTo>
                  <a:pt x="260355" y="0"/>
                </a:moveTo>
                <a:lnTo>
                  <a:pt x="1759576" y="0"/>
                </a:lnTo>
                <a:lnTo>
                  <a:pt x="1759576" y="3646714"/>
                </a:lnTo>
                <a:lnTo>
                  <a:pt x="260355" y="3646714"/>
                </a:lnTo>
                <a:cubicBezTo>
                  <a:pt x="116565" y="3646714"/>
                  <a:pt x="0" y="3530149"/>
                  <a:pt x="0" y="3386359"/>
                </a:cubicBezTo>
                <a:lnTo>
                  <a:pt x="0" y="260355"/>
                </a:lnTo>
                <a:cubicBezTo>
                  <a:pt x="0" y="116565"/>
                  <a:pt x="116565" y="0"/>
                  <a:pt x="260355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1514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B5E2588-ADE8-4399-BE90-079F1172C5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" y="685800"/>
            <a:ext cx="4313982" cy="5486400"/>
          </a:xfrm>
          <a:custGeom>
            <a:avLst/>
            <a:gdLst>
              <a:gd name="connsiteX0" fmla="*/ 407412 w 4313982"/>
              <a:gd name="connsiteY0" fmla="*/ 0 h 5486400"/>
              <a:gd name="connsiteX1" fmla="*/ 3906570 w 4313982"/>
              <a:gd name="connsiteY1" fmla="*/ 0 h 5486400"/>
              <a:gd name="connsiteX2" fmla="*/ 4313982 w 4313982"/>
              <a:gd name="connsiteY2" fmla="*/ 407412 h 5486400"/>
              <a:gd name="connsiteX3" fmla="*/ 4313982 w 4313982"/>
              <a:gd name="connsiteY3" fmla="*/ 5078988 h 5486400"/>
              <a:gd name="connsiteX4" fmla="*/ 3906570 w 4313982"/>
              <a:gd name="connsiteY4" fmla="*/ 5486400 h 5486400"/>
              <a:gd name="connsiteX5" fmla="*/ 407412 w 4313982"/>
              <a:gd name="connsiteY5" fmla="*/ 5486400 h 5486400"/>
              <a:gd name="connsiteX6" fmla="*/ 0 w 4313982"/>
              <a:gd name="connsiteY6" fmla="*/ 5078988 h 5486400"/>
              <a:gd name="connsiteX7" fmla="*/ 0 w 4313982"/>
              <a:gd name="connsiteY7" fmla="*/ 407412 h 5486400"/>
              <a:gd name="connsiteX8" fmla="*/ 407412 w 4313982"/>
              <a:gd name="connsiteY8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3982" h="5486400">
                <a:moveTo>
                  <a:pt x="407412" y="0"/>
                </a:moveTo>
                <a:lnTo>
                  <a:pt x="3906570" y="0"/>
                </a:lnTo>
                <a:cubicBezTo>
                  <a:pt x="4131577" y="0"/>
                  <a:pt x="4313982" y="182405"/>
                  <a:pt x="4313982" y="407412"/>
                </a:cubicBezTo>
                <a:lnTo>
                  <a:pt x="4313982" y="5078988"/>
                </a:lnTo>
                <a:cubicBezTo>
                  <a:pt x="4313982" y="5303995"/>
                  <a:pt x="4131577" y="5486400"/>
                  <a:pt x="3906570" y="5486400"/>
                </a:cubicBezTo>
                <a:lnTo>
                  <a:pt x="407412" y="5486400"/>
                </a:lnTo>
                <a:cubicBezTo>
                  <a:pt x="182405" y="5486400"/>
                  <a:pt x="0" y="5303995"/>
                  <a:pt x="0" y="5078988"/>
                </a:cubicBezTo>
                <a:lnTo>
                  <a:pt x="0" y="407412"/>
                </a:lnTo>
                <a:cubicBezTo>
                  <a:pt x="0" y="182405"/>
                  <a:pt x="182405" y="0"/>
                  <a:pt x="407412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7E515AA-C7E3-42E1-AAAF-7F4D8DF3C2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58501" y="685800"/>
            <a:ext cx="2347491" cy="2973445"/>
          </a:xfrm>
          <a:custGeom>
            <a:avLst/>
            <a:gdLst>
              <a:gd name="connsiteX0" fmla="*/ 221697 w 2347491"/>
              <a:gd name="connsiteY0" fmla="*/ 0 h 2973445"/>
              <a:gd name="connsiteX1" fmla="*/ 2125794 w 2347491"/>
              <a:gd name="connsiteY1" fmla="*/ 0 h 2973445"/>
              <a:gd name="connsiteX2" fmla="*/ 2347491 w 2347491"/>
              <a:gd name="connsiteY2" fmla="*/ 221697 h 2973445"/>
              <a:gd name="connsiteX3" fmla="*/ 2347491 w 2347491"/>
              <a:gd name="connsiteY3" fmla="*/ 2751748 h 2973445"/>
              <a:gd name="connsiteX4" fmla="*/ 2125794 w 2347491"/>
              <a:gd name="connsiteY4" fmla="*/ 2973445 h 2973445"/>
              <a:gd name="connsiteX5" fmla="*/ 221697 w 2347491"/>
              <a:gd name="connsiteY5" fmla="*/ 2973445 h 2973445"/>
              <a:gd name="connsiteX6" fmla="*/ 0 w 2347491"/>
              <a:gd name="connsiteY6" fmla="*/ 2751748 h 2973445"/>
              <a:gd name="connsiteX7" fmla="*/ 0 w 2347491"/>
              <a:gd name="connsiteY7" fmla="*/ 221697 h 2973445"/>
              <a:gd name="connsiteX8" fmla="*/ 221697 w 2347491"/>
              <a:gd name="connsiteY8" fmla="*/ 0 h 297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7491" h="2973445">
                <a:moveTo>
                  <a:pt x="221697" y="0"/>
                </a:moveTo>
                <a:lnTo>
                  <a:pt x="2125794" y="0"/>
                </a:lnTo>
                <a:cubicBezTo>
                  <a:pt x="2248234" y="0"/>
                  <a:pt x="2347491" y="99257"/>
                  <a:pt x="2347491" y="221697"/>
                </a:cubicBezTo>
                <a:lnTo>
                  <a:pt x="2347491" y="2751748"/>
                </a:lnTo>
                <a:cubicBezTo>
                  <a:pt x="2347491" y="2874188"/>
                  <a:pt x="2248234" y="2973445"/>
                  <a:pt x="2125794" y="2973445"/>
                </a:cubicBezTo>
                <a:lnTo>
                  <a:pt x="221697" y="2973445"/>
                </a:lnTo>
                <a:cubicBezTo>
                  <a:pt x="99257" y="2973445"/>
                  <a:pt x="0" y="2874188"/>
                  <a:pt x="0" y="2751748"/>
                </a:cubicBezTo>
                <a:lnTo>
                  <a:pt x="0" y="221697"/>
                </a:lnTo>
                <a:cubicBezTo>
                  <a:pt x="0" y="99257"/>
                  <a:pt x="99257" y="0"/>
                  <a:pt x="221697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0C28976-06F6-4988-9FB5-B3FAE3CAF8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58501" y="3790950"/>
            <a:ext cx="2347491" cy="2419350"/>
          </a:xfrm>
          <a:custGeom>
            <a:avLst/>
            <a:gdLst>
              <a:gd name="connsiteX0" fmla="*/ 221697 w 2347491"/>
              <a:gd name="connsiteY0" fmla="*/ 0 h 2419350"/>
              <a:gd name="connsiteX1" fmla="*/ 2125794 w 2347491"/>
              <a:gd name="connsiteY1" fmla="*/ 0 h 2419350"/>
              <a:gd name="connsiteX2" fmla="*/ 2347491 w 2347491"/>
              <a:gd name="connsiteY2" fmla="*/ 221697 h 2419350"/>
              <a:gd name="connsiteX3" fmla="*/ 2347491 w 2347491"/>
              <a:gd name="connsiteY3" fmla="*/ 2197653 h 2419350"/>
              <a:gd name="connsiteX4" fmla="*/ 2125794 w 2347491"/>
              <a:gd name="connsiteY4" fmla="*/ 2419350 h 2419350"/>
              <a:gd name="connsiteX5" fmla="*/ 221697 w 2347491"/>
              <a:gd name="connsiteY5" fmla="*/ 2419350 h 2419350"/>
              <a:gd name="connsiteX6" fmla="*/ 0 w 2347491"/>
              <a:gd name="connsiteY6" fmla="*/ 2197653 h 2419350"/>
              <a:gd name="connsiteX7" fmla="*/ 0 w 2347491"/>
              <a:gd name="connsiteY7" fmla="*/ 221697 h 2419350"/>
              <a:gd name="connsiteX8" fmla="*/ 221697 w 2347491"/>
              <a:gd name="connsiteY8" fmla="*/ 0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7491" h="2419350">
                <a:moveTo>
                  <a:pt x="221697" y="0"/>
                </a:moveTo>
                <a:lnTo>
                  <a:pt x="2125794" y="0"/>
                </a:lnTo>
                <a:cubicBezTo>
                  <a:pt x="2248234" y="0"/>
                  <a:pt x="2347491" y="99257"/>
                  <a:pt x="2347491" y="221697"/>
                </a:cubicBezTo>
                <a:lnTo>
                  <a:pt x="2347491" y="2197653"/>
                </a:lnTo>
                <a:cubicBezTo>
                  <a:pt x="2347491" y="2320093"/>
                  <a:pt x="2248234" y="2419350"/>
                  <a:pt x="2125794" y="2419350"/>
                </a:cubicBezTo>
                <a:lnTo>
                  <a:pt x="221697" y="2419350"/>
                </a:lnTo>
                <a:cubicBezTo>
                  <a:pt x="99257" y="2419350"/>
                  <a:pt x="0" y="2320093"/>
                  <a:pt x="0" y="2197653"/>
                </a:cubicBezTo>
                <a:lnTo>
                  <a:pt x="0" y="221697"/>
                </a:lnTo>
                <a:cubicBezTo>
                  <a:pt x="0" y="99257"/>
                  <a:pt x="99257" y="0"/>
                  <a:pt x="221697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C732257-EEA2-48E1-9CCA-2F24FD2B77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64710" y="685800"/>
            <a:ext cx="2347491" cy="3702050"/>
          </a:xfrm>
          <a:custGeom>
            <a:avLst/>
            <a:gdLst>
              <a:gd name="connsiteX0" fmla="*/ 221697 w 2347491"/>
              <a:gd name="connsiteY0" fmla="*/ 0 h 3702050"/>
              <a:gd name="connsiteX1" fmla="*/ 2125794 w 2347491"/>
              <a:gd name="connsiteY1" fmla="*/ 0 h 3702050"/>
              <a:gd name="connsiteX2" fmla="*/ 2347491 w 2347491"/>
              <a:gd name="connsiteY2" fmla="*/ 221697 h 3702050"/>
              <a:gd name="connsiteX3" fmla="*/ 2347491 w 2347491"/>
              <a:gd name="connsiteY3" fmla="*/ 3480353 h 3702050"/>
              <a:gd name="connsiteX4" fmla="*/ 2125794 w 2347491"/>
              <a:gd name="connsiteY4" fmla="*/ 3702050 h 3702050"/>
              <a:gd name="connsiteX5" fmla="*/ 221697 w 2347491"/>
              <a:gd name="connsiteY5" fmla="*/ 3702050 h 3702050"/>
              <a:gd name="connsiteX6" fmla="*/ 0 w 2347491"/>
              <a:gd name="connsiteY6" fmla="*/ 3480353 h 3702050"/>
              <a:gd name="connsiteX7" fmla="*/ 0 w 2347491"/>
              <a:gd name="connsiteY7" fmla="*/ 221697 h 3702050"/>
              <a:gd name="connsiteX8" fmla="*/ 221697 w 2347491"/>
              <a:gd name="connsiteY8" fmla="*/ 0 h 370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7491" h="3702050">
                <a:moveTo>
                  <a:pt x="221697" y="0"/>
                </a:moveTo>
                <a:lnTo>
                  <a:pt x="2125794" y="0"/>
                </a:lnTo>
                <a:cubicBezTo>
                  <a:pt x="2248234" y="0"/>
                  <a:pt x="2347491" y="99257"/>
                  <a:pt x="2347491" y="221697"/>
                </a:cubicBezTo>
                <a:lnTo>
                  <a:pt x="2347491" y="3480353"/>
                </a:lnTo>
                <a:cubicBezTo>
                  <a:pt x="2347491" y="3602793"/>
                  <a:pt x="2248234" y="3702050"/>
                  <a:pt x="2125794" y="3702050"/>
                </a:cubicBezTo>
                <a:lnTo>
                  <a:pt x="221697" y="3702050"/>
                </a:lnTo>
                <a:cubicBezTo>
                  <a:pt x="99257" y="3702050"/>
                  <a:pt x="0" y="3602793"/>
                  <a:pt x="0" y="3480353"/>
                </a:cubicBezTo>
                <a:lnTo>
                  <a:pt x="0" y="221697"/>
                </a:lnTo>
                <a:cubicBezTo>
                  <a:pt x="0" y="99257"/>
                  <a:pt x="99257" y="0"/>
                  <a:pt x="221697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3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6C11A1-6954-4F94-B0A2-9BF7A0483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85C584-823F-4AF4-9003-3D36541AD2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35F248-99AA-4F62-8B98-3FAAF2C2A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CEAB5E-43D3-43A9-8991-BD3707621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0667-86E3-4AEC-AC19-816EF32C37EC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CFD1E4-F5AB-45AC-AA93-701661EA3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9B4283-44A2-41C4-BF04-C2DA6A30E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D2EB-C554-4FC7-97FF-AC24D4AEA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1675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EF685D9-ED3E-4E26-9602-80DA966B3E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6800" y="1066800"/>
            <a:ext cx="3722415" cy="5064281"/>
          </a:xfrm>
          <a:custGeom>
            <a:avLst/>
            <a:gdLst>
              <a:gd name="connsiteX0" fmla="*/ 577607 w 3722415"/>
              <a:gd name="connsiteY0" fmla="*/ 300 h 5064281"/>
              <a:gd name="connsiteX1" fmla="*/ 714508 w 3722415"/>
              <a:gd name="connsiteY1" fmla="*/ 11045 h 5064281"/>
              <a:gd name="connsiteX2" fmla="*/ 3240342 w 3722415"/>
              <a:gd name="connsiteY2" fmla="*/ 487134 h 5064281"/>
              <a:gd name="connsiteX3" fmla="*/ 3722415 w 3722415"/>
              <a:gd name="connsiteY3" fmla="*/ 1045465 h 5064281"/>
              <a:gd name="connsiteX4" fmla="*/ 3722415 w 3722415"/>
              <a:gd name="connsiteY4" fmla="*/ 4495191 h 5064281"/>
              <a:gd name="connsiteX5" fmla="*/ 3007907 w 3722415"/>
              <a:gd name="connsiteY5" fmla="*/ 5053237 h 5064281"/>
              <a:gd name="connsiteX6" fmla="*/ 482073 w 3722415"/>
              <a:gd name="connsiteY6" fmla="*/ 4577291 h 5064281"/>
              <a:gd name="connsiteX7" fmla="*/ 0 w 3722415"/>
              <a:gd name="connsiteY7" fmla="*/ 4018960 h 5064281"/>
              <a:gd name="connsiteX8" fmla="*/ 0 w 3722415"/>
              <a:gd name="connsiteY8" fmla="*/ 569233 h 5064281"/>
              <a:gd name="connsiteX9" fmla="*/ 577607 w 3722415"/>
              <a:gd name="connsiteY9" fmla="*/ 300 h 50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22415" h="5064281">
                <a:moveTo>
                  <a:pt x="577607" y="300"/>
                </a:moveTo>
                <a:cubicBezTo>
                  <a:pt x="622430" y="-1089"/>
                  <a:pt x="668272" y="2330"/>
                  <a:pt x="714508" y="11045"/>
                </a:cubicBezTo>
                <a:lnTo>
                  <a:pt x="3240342" y="487134"/>
                </a:lnTo>
                <a:cubicBezTo>
                  <a:pt x="3520491" y="539922"/>
                  <a:pt x="3722415" y="773699"/>
                  <a:pt x="3722415" y="1045465"/>
                </a:cubicBezTo>
                <a:lnTo>
                  <a:pt x="3722415" y="4495191"/>
                </a:lnTo>
                <a:cubicBezTo>
                  <a:pt x="3722415" y="4853753"/>
                  <a:pt x="3377799" y="5122957"/>
                  <a:pt x="3007907" y="5053237"/>
                </a:cubicBezTo>
                <a:lnTo>
                  <a:pt x="482073" y="4577291"/>
                </a:lnTo>
                <a:cubicBezTo>
                  <a:pt x="201924" y="4524502"/>
                  <a:pt x="0" y="4290584"/>
                  <a:pt x="0" y="4018960"/>
                </a:cubicBezTo>
                <a:lnTo>
                  <a:pt x="0" y="569233"/>
                </a:lnTo>
                <a:cubicBezTo>
                  <a:pt x="0" y="255368"/>
                  <a:pt x="263846" y="10024"/>
                  <a:pt x="577607" y="30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1A4F08D-81BF-446D-AE51-FEF0646A43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72382" y="685800"/>
            <a:ext cx="2611111" cy="3552371"/>
          </a:xfrm>
          <a:custGeom>
            <a:avLst/>
            <a:gdLst>
              <a:gd name="connsiteX0" fmla="*/ 405166 w 2611111"/>
              <a:gd name="connsiteY0" fmla="*/ 211 h 3552371"/>
              <a:gd name="connsiteX1" fmla="*/ 501196 w 2611111"/>
              <a:gd name="connsiteY1" fmla="*/ 7748 h 3552371"/>
              <a:gd name="connsiteX2" fmla="*/ 2272958 w 2611111"/>
              <a:gd name="connsiteY2" fmla="*/ 341703 h 3552371"/>
              <a:gd name="connsiteX3" fmla="*/ 2611111 w 2611111"/>
              <a:gd name="connsiteY3" fmla="*/ 733348 h 3552371"/>
              <a:gd name="connsiteX4" fmla="*/ 2611111 w 2611111"/>
              <a:gd name="connsiteY4" fmla="*/ 3153179 h 3552371"/>
              <a:gd name="connsiteX5" fmla="*/ 2109915 w 2611111"/>
              <a:gd name="connsiteY5" fmla="*/ 3544624 h 3552371"/>
              <a:gd name="connsiteX6" fmla="*/ 338153 w 2611111"/>
              <a:gd name="connsiteY6" fmla="*/ 3210769 h 3552371"/>
              <a:gd name="connsiteX7" fmla="*/ 0 w 2611111"/>
              <a:gd name="connsiteY7" fmla="*/ 2819124 h 3552371"/>
              <a:gd name="connsiteX8" fmla="*/ 0 w 2611111"/>
              <a:gd name="connsiteY8" fmla="*/ 399292 h 3552371"/>
              <a:gd name="connsiteX9" fmla="*/ 405166 w 2611111"/>
              <a:gd name="connsiteY9" fmla="*/ 211 h 355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1111" h="3552371">
                <a:moveTo>
                  <a:pt x="405166" y="211"/>
                </a:moveTo>
                <a:cubicBezTo>
                  <a:pt x="436608" y="-764"/>
                  <a:pt x="468763" y="1635"/>
                  <a:pt x="501196" y="7748"/>
                </a:cubicBezTo>
                <a:lnTo>
                  <a:pt x="2272958" y="341703"/>
                </a:lnTo>
                <a:cubicBezTo>
                  <a:pt x="2469470" y="378732"/>
                  <a:pt x="2611111" y="542716"/>
                  <a:pt x="2611111" y="733348"/>
                </a:cubicBezTo>
                <a:lnTo>
                  <a:pt x="2611111" y="3153179"/>
                </a:lnTo>
                <a:cubicBezTo>
                  <a:pt x="2611111" y="3404695"/>
                  <a:pt x="2369379" y="3593530"/>
                  <a:pt x="2109915" y="3544624"/>
                </a:cubicBezTo>
                <a:lnTo>
                  <a:pt x="338153" y="3210769"/>
                </a:lnTo>
                <a:cubicBezTo>
                  <a:pt x="141641" y="3173740"/>
                  <a:pt x="0" y="3009656"/>
                  <a:pt x="0" y="2819124"/>
                </a:cubicBezTo>
                <a:lnTo>
                  <a:pt x="0" y="399292"/>
                </a:lnTo>
                <a:cubicBezTo>
                  <a:pt x="0" y="179129"/>
                  <a:pt x="185077" y="7032"/>
                  <a:pt x="405166" y="211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C6CD532-3A21-4DD2-9B34-21156EA921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81283" y="3304098"/>
            <a:ext cx="1654233" cy="2250555"/>
          </a:xfrm>
          <a:custGeom>
            <a:avLst/>
            <a:gdLst>
              <a:gd name="connsiteX0" fmla="*/ 256687 w 1654233"/>
              <a:gd name="connsiteY0" fmla="*/ 134 h 2250555"/>
              <a:gd name="connsiteX1" fmla="*/ 317526 w 1654233"/>
              <a:gd name="connsiteY1" fmla="*/ 4909 h 2250555"/>
              <a:gd name="connsiteX2" fmla="*/ 1440001 w 1654233"/>
              <a:gd name="connsiteY2" fmla="*/ 216481 h 2250555"/>
              <a:gd name="connsiteX3" fmla="*/ 1654233 w 1654233"/>
              <a:gd name="connsiteY3" fmla="*/ 464602 h 2250555"/>
              <a:gd name="connsiteX4" fmla="*/ 1654233 w 1654233"/>
              <a:gd name="connsiteY4" fmla="*/ 1997653 h 2250555"/>
              <a:gd name="connsiteX5" fmla="*/ 1336707 w 1654233"/>
              <a:gd name="connsiteY5" fmla="*/ 2245647 h 2250555"/>
              <a:gd name="connsiteX6" fmla="*/ 214232 w 1654233"/>
              <a:gd name="connsiteY6" fmla="*/ 2034138 h 2250555"/>
              <a:gd name="connsiteX7" fmla="*/ 0 w 1654233"/>
              <a:gd name="connsiteY7" fmla="*/ 1786017 h 2250555"/>
              <a:gd name="connsiteX8" fmla="*/ 0 w 1654233"/>
              <a:gd name="connsiteY8" fmla="*/ 252966 h 2250555"/>
              <a:gd name="connsiteX9" fmla="*/ 256687 w 1654233"/>
              <a:gd name="connsiteY9" fmla="*/ 134 h 225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4233" h="2250555">
                <a:moveTo>
                  <a:pt x="256687" y="134"/>
                </a:moveTo>
                <a:cubicBezTo>
                  <a:pt x="276607" y="-484"/>
                  <a:pt x="296978" y="1036"/>
                  <a:pt x="317526" y="4909"/>
                </a:cubicBezTo>
                <a:lnTo>
                  <a:pt x="1440001" y="216481"/>
                </a:lnTo>
                <a:cubicBezTo>
                  <a:pt x="1564498" y="239940"/>
                  <a:pt x="1654233" y="343830"/>
                  <a:pt x="1654233" y="464602"/>
                </a:cubicBezTo>
                <a:lnTo>
                  <a:pt x="1654233" y="1997653"/>
                </a:lnTo>
                <a:cubicBezTo>
                  <a:pt x="1654233" y="2156997"/>
                  <a:pt x="1501087" y="2276630"/>
                  <a:pt x="1336707" y="2245647"/>
                </a:cubicBezTo>
                <a:lnTo>
                  <a:pt x="214232" y="2034138"/>
                </a:lnTo>
                <a:cubicBezTo>
                  <a:pt x="89735" y="2010679"/>
                  <a:pt x="0" y="1906726"/>
                  <a:pt x="0" y="1786017"/>
                </a:cubicBezTo>
                <a:lnTo>
                  <a:pt x="0" y="252966"/>
                </a:lnTo>
                <a:cubicBezTo>
                  <a:pt x="0" y="113485"/>
                  <a:pt x="117253" y="4455"/>
                  <a:pt x="256687" y="134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8545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6CAAF2A-AD31-4DBE-86C1-18FB2C22BB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6800" y="4139580"/>
            <a:ext cx="10439400" cy="2718420"/>
          </a:xfrm>
          <a:custGeom>
            <a:avLst/>
            <a:gdLst>
              <a:gd name="connsiteX0" fmla="*/ 401538 w 10439400"/>
              <a:gd name="connsiteY0" fmla="*/ 0 h 2718420"/>
              <a:gd name="connsiteX1" fmla="*/ 10037862 w 10439400"/>
              <a:gd name="connsiteY1" fmla="*/ 0 h 2718420"/>
              <a:gd name="connsiteX2" fmla="*/ 10439400 w 10439400"/>
              <a:gd name="connsiteY2" fmla="*/ 401538 h 2718420"/>
              <a:gd name="connsiteX3" fmla="*/ 10439400 w 10439400"/>
              <a:gd name="connsiteY3" fmla="*/ 2718420 h 2718420"/>
              <a:gd name="connsiteX4" fmla="*/ 0 w 10439400"/>
              <a:gd name="connsiteY4" fmla="*/ 2718420 h 2718420"/>
              <a:gd name="connsiteX5" fmla="*/ 0 w 10439400"/>
              <a:gd name="connsiteY5" fmla="*/ 401538 h 2718420"/>
              <a:gd name="connsiteX6" fmla="*/ 401538 w 10439400"/>
              <a:gd name="connsiteY6" fmla="*/ 0 h 271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39400" h="2718420">
                <a:moveTo>
                  <a:pt x="401538" y="0"/>
                </a:moveTo>
                <a:lnTo>
                  <a:pt x="10037862" y="0"/>
                </a:lnTo>
                <a:cubicBezTo>
                  <a:pt x="10259625" y="0"/>
                  <a:pt x="10439400" y="179775"/>
                  <a:pt x="10439400" y="401538"/>
                </a:cubicBezTo>
                <a:lnTo>
                  <a:pt x="10439400" y="2718420"/>
                </a:lnTo>
                <a:lnTo>
                  <a:pt x="0" y="2718420"/>
                </a:lnTo>
                <a:lnTo>
                  <a:pt x="0" y="401538"/>
                </a:lnTo>
                <a:cubicBezTo>
                  <a:pt x="0" y="179775"/>
                  <a:pt x="179775" y="0"/>
                  <a:pt x="401538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4206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A744DD9-2323-48E4-A2DC-F659239A3B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1" y="663524"/>
            <a:ext cx="5947229" cy="6194476"/>
          </a:xfrm>
          <a:custGeom>
            <a:avLst/>
            <a:gdLst>
              <a:gd name="connsiteX0" fmla="*/ 922832 w 5947229"/>
              <a:gd name="connsiteY0" fmla="*/ 448 h 6194476"/>
              <a:gd name="connsiteX1" fmla="*/ 1141557 w 5947229"/>
              <a:gd name="connsiteY1" fmla="*/ 16483 h 6194476"/>
              <a:gd name="connsiteX2" fmla="*/ 5177030 w 5947229"/>
              <a:gd name="connsiteY2" fmla="*/ 726974 h 6194476"/>
              <a:gd name="connsiteX3" fmla="*/ 5947229 w 5947229"/>
              <a:gd name="connsiteY3" fmla="*/ 1560196 h 6194476"/>
              <a:gd name="connsiteX4" fmla="*/ 5947229 w 5947229"/>
              <a:gd name="connsiteY4" fmla="*/ 2743156 h 6194476"/>
              <a:gd name="connsiteX5" fmla="*/ 5947229 w 5947229"/>
              <a:gd name="connsiteY5" fmla="*/ 4604550 h 6194476"/>
              <a:gd name="connsiteX6" fmla="*/ 5947229 w 5947229"/>
              <a:gd name="connsiteY6" fmla="*/ 6194476 h 6194476"/>
              <a:gd name="connsiteX7" fmla="*/ 1 w 5947229"/>
              <a:gd name="connsiteY7" fmla="*/ 6194476 h 6194476"/>
              <a:gd name="connsiteX8" fmla="*/ 1 w 5947229"/>
              <a:gd name="connsiteY8" fmla="*/ 4604550 h 6194476"/>
              <a:gd name="connsiteX9" fmla="*/ 0 w 5947229"/>
              <a:gd name="connsiteY9" fmla="*/ 4604550 h 6194476"/>
              <a:gd name="connsiteX10" fmla="*/ 0 w 5947229"/>
              <a:gd name="connsiteY10" fmla="*/ 4090894 h 6194476"/>
              <a:gd name="connsiteX11" fmla="*/ 0 w 5947229"/>
              <a:gd name="connsiteY11" fmla="*/ 849492 h 6194476"/>
              <a:gd name="connsiteX12" fmla="*/ 922832 w 5947229"/>
              <a:gd name="connsiteY12" fmla="*/ 448 h 61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47229" h="6194476">
                <a:moveTo>
                  <a:pt x="922832" y="448"/>
                </a:moveTo>
                <a:cubicBezTo>
                  <a:pt x="994445" y="-1626"/>
                  <a:pt x="1067686" y="3478"/>
                  <a:pt x="1141557" y="16483"/>
                </a:cubicBezTo>
                <a:lnTo>
                  <a:pt x="5177030" y="726974"/>
                </a:lnTo>
                <a:cubicBezTo>
                  <a:pt x="5624619" y="805751"/>
                  <a:pt x="5947229" y="1154628"/>
                  <a:pt x="5947229" y="1560196"/>
                </a:cubicBezTo>
                <a:lnTo>
                  <a:pt x="5947229" y="2743156"/>
                </a:lnTo>
                <a:lnTo>
                  <a:pt x="5947229" y="4604550"/>
                </a:lnTo>
                <a:lnTo>
                  <a:pt x="5947229" y="6194476"/>
                </a:lnTo>
                <a:lnTo>
                  <a:pt x="1" y="6194476"/>
                </a:lnTo>
                <a:lnTo>
                  <a:pt x="1" y="4604550"/>
                </a:lnTo>
                <a:lnTo>
                  <a:pt x="0" y="4604550"/>
                </a:lnTo>
                <a:lnTo>
                  <a:pt x="0" y="4090894"/>
                </a:lnTo>
                <a:lnTo>
                  <a:pt x="0" y="849492"/>
                </a:lnTo>
                <a:cubicBezTo>
                  <a:pt x="0" y="381097"/>
                  <a:pt x="421543" y="14959"/>
                  <a:pt x="922832" y="448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386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EA6CAD-B21A-4076-8125-18025B8730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1" y="2825354"/>
            <a:ext cx="3871686" cy="4032645"/>
          </a:xfrm>
          <a:custGeom>
            <a:avLst/>
            <a:gdLst>
              <a:gd name="connsiteX0" fmla="*/ 600770 w 3871686"/>
              <a:gd name="connsiteY0" fmla="*/ 292 h 4032645"/>
              <a:gd name="connsiteX1" fmla="*/ 743161 w 3871686"/>
              <a:gd name="connsiteY1" fmla="*/ 10730 h 4032645"/>
              <a:gd name="connsiteX2" fmla="*/ 3370282 w 3871686"/>
              <a:gd name="connsiteY2" fmla="*/ 473265 h 4032645"/>
              <a:gd name="connsiteX3" fmla="*/ 3871686 w 3871686"/>
              <a:gd name="connsiteY3" fmla="*/ 1015698 h 4032645"/>
              <a:gd name="connsiteX4" fmla="*/ 3871686 w 3871686"/>
              <a:gd name="connsiteY4" fmla="*/ 1785813 h 4032645"/>
              <a:gd name="connsiteX5" fmla="*/ 3871686 w 3871686"/>
              <a:gd name="connsiteY5" fmla="*/ 2997593 h 4032645"/>
              <a:gd name="connsiteX6" fmla="*/ 3871686 w 3871686"/>
              <a:gd name="connsiteY6" fmla="*/ 4032645 h 4032645"/>
              <a:gd name="connsiteX7" fmla="*/ 1 w 3871686"/>
              <a:gd name="connsiteY7" fmla="*/ 4032645 h 4032645"/>
              <a:gd name="connsiteX8" fmla="*/ 1 w 3871686"/>
              <a:gd name="connsiteY8" fmla="*/ 2997593 h 4032645"/>
              <a:gd name="connsiteX9" fmla="*/ 0 w 3871686"/>
              <a:gd name="connsiteY9" fmla="*/ 2997593 h 4032645"/>
              <a:gd name="connsiteX10" fmla="*/ 0 w 3871686"/>
              <a:gd name="connsiteY10" fmla="*/ 2663199 h 4032645"/>
              <a:gd name="connsiteX11" fmla="*/ 0 w 3871686"/>
              <a:gd name="connsiteY11" fmla="*/ 553025 h 4032645"/>
              <a:gd name="connsiteX12" fmla="*/ 600770 w 3871686"/>
              <a:gd name="connsiteY12" fmla="*/ 292 h 40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71686" h="4032645">
                <a:moveTo>
                  <a:pt x="600770" y="292"/>
                </a:moveTo>
                <a:cubicBezTo>
                  <a:pt x="647390" y="-1059"/>
                  <a:pt x="695071" y="2264"/>
                  <a:pt x="743161" y="10730"/>
                </a:cubicBezTo>
                <a:lnTo>
                  <a:pt x="3370282" y="473265"/>
                </a:lnTo>
                <a:cubicBezTo>
                  <a:pt x="3661665" y="524549"/>
                  <a:pt x="3871686" y="751671"/>
                  <a:pt x="3871686" y="1015698"/>
                </a:cubicBezTo>
                <a:lnTo>
                  <a:pt x="3871686" y="1785813"/>
                </a:lnTo>
                <a:lnTo>
                  <a:pt x="3871686" y="2997593"/>
                </a:lnTo>
                <a:lnTo>
                  <a:pt x="3871686" y="4032645"/>
                </a:lnTo>
                <a:lnTo>
                  <a:pt x="1" y="4032645"/>
                </a:lnTo>
                <a:lnTo>
                  <a:pt x="1" y="2997593"/>
                </a:lnTo>
                <a:lnTo>
                  <a:pt x="0" y="2997593"/>
                </a:lnTo>
                <a:lnTo>
                  <a:pt x="0" y="2663199"/>
                </a:lnTo>
                <a:lnTo>
                  <a:pt x="0" y="553025"/>
                </a:lnTo>
                <a:cubicBezTo>
                  <a:pt x="0" y="248097"/>
                  <a:pt x="274427" y="9738"/>
                  <a:pt x="600770" y="292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06B3B68-836C-40C7-AACC-85BB25A521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34513" y="1"/>
            <a:ext cx="3871686" cy="4032645"/>
          </a:xfrm>
          <a:custGeom>
            <a:avLst/>
            <a:gdLst>
              <a:gd name="connsiteX0" fmla="*/ 0 w 3871686"/>
              <a:gd name="connsiteY0" fmla="*/ 0 h 4032645"/>
              <a:gd name="connsiteX1" fmla="*/ 3871685 w 3871686"/>
              <a:gd name="connsiteY1" fmla="*/ 0 h 4032645"/>
              <a:gd name="connsiteX2" fmla="*/ 3871685 w 3871686"/>
              <a:gd name="connsiteY2" fmla="*/ 1035053 h 4032645"/>
              <a:gd name="connsiteX3" fmla="*/ 3871686 w 3871686"/>
              <a:gd name="connsiteY3" fmla="*/ 1035053 h 4032645"/>
              <a:gd name="connsiteX4" fmla="*/ 3871686 w 3871686"/>
              <a:gd name="connsiteY4" fmla="*/ 1369446 h 4032645"/>
              <a:gd name="connsiteX5" fmla="*/ 3871686 w 3871686"/>
              <a:gd name="connsiteY5" fmla="*/ 3479620 h 4032645"/>
              <a:gd name="connsiteX6" fmla="*/ 3270916 w 3871686"/>
              <a:gd name="connsiteY6" fmla="*/ 4032354 h 4032645"/>
              <a:gd name="connsiteX7" fmla="*/ 3128525 w 3871686"/>
              <a:gd name="connsiteY7" fmla="*/ 4021915 h 4032645"/>
              <a:gd name="connsiteX8" fmla="*/ 501405 w 3871686"/>
              <a:gd name="connsiteY8" fmla="*/ 3559381 h 4032645"/>
              <a:gd name="connsiteX9" fmla="*/ 0 w 3871686"/>
              <a:gd name="connsiteY9" fmla="*/ 3016947 h 4032645"/>
              <a:gd name="connsiteX10" fmla="*/ 0 w 3871686"/>
              <a:gd name="connsiteY10" fmla="*/ 2246832 h 4032645"/>
              <a:gd name="connsiteX11" fmla="*/ 0 w 3871686"/>
              <a:gd name="connsiteY11" fmla="*/ 1035053 h 40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686" h="4032645">
                <a:moveTo>
                  <a:pt x="0" y="0"/>
                </a:moveTo>
                <a:lnTo>
                  <a:pt x="3871685" y="0"/>
                </a:lnTo>
                <a:lnTo>
                  <a:pt x="3871685" y="1035053"/>
                </a:lnTo>
                <a:lnTo>
                  <a:pt x="3871686" y="1035053"/>
                </a:lnTo>
                <a:lnTo>
                  <a:pt x="3871686" y="1369446"/>
                </a:lnTo>
                <a:lnTo>
                  <a:pt x="3871686" y="3479620"/>
                </a:lnTo>
                <a:cubicBezTo>
                  <a:pt x="3871686" y="3784549"/>
                  <a:pt x="3597259" y="4022907"/>
                  <a:pt x="3270916" y="4032354"/>
                </a:cubicBezTo>
                <a:cubicBezTo>
                  <a:pt x="3224296" y="4033704"/>
                  <a:pt x="3176615" y="4030381"/>
                  <a:pt x="3128525" y="4021915"/>
                </a:cubicBezTo>
                <a:lnTo>
                  <a:pt x="501405" y="3559381"/>
                </a:lnTo>
                <a:cubicBezTo>
                  <a:pt x="210021" y="3508096"/>
                  <a:pt x="0" y="3280975"/>
                  <a:pt x="0" y="3016947"/>
                </a:cubicBezTo>
                <a:lnTo>
                  <a:pt x="0" y="2246832"/>
                </a:lnTo>
                <a:lnTo>
                  <a:pt x="0" y="1035053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7512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4156C9E-CE8D-49B7-B1EB-60C5F3D6C4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86806" y="0"/>
            <a:ext cx="5805195" cy="6172202"/>
          </a:xfrm>
          <a:custGeom>
            <a:avLst/>
            <a:gdLst>
              <a:gd name="connsiteX0" fmla="*/ 1522168 w 5805195"/>
              <a:gd name="connsiteY0" fmla="*/ 0 h 6172202"/>
              <a:gd name="connsiteX1" fmla="*/ 5805195 w 5805195"/>
              <a:gd name="connsiteY1" fmla="*/ 0 h 6172202"/>
              <a:gd name="connsiteX2" fmla="*/ 5805195 w 5805195"/>
              <a:gd name="connsiteY2" fmla="*/ 2610618 h 6172202"/>
              <a:gd name="connsiteX3" fmla="*/ 4940619 w 5805195"/>
              <a:gd name="connsiteY3" fmla="*/ 5692440 h 6172202"/>
              <a:gd name="connsiteX4" fmla="*/ 4307773 w 5805195"/>
              <a:gd name="connsiteY4" fmla="*/ 6172202 h 6172202"/>
              <a:gd name="connsiteX5" fmla="*/ 657667 w 5805195"/>
              <a:gd name="connsiteY5" fmla="*/ 6172202 h 6172202"/>
              <a:gd name="connsiteX6" fmla="*/ 24820 w 5805195"/>
              <a:gd name="connsiteY6" fmla="*/ 5337368 h 617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05195" h="6172202">
                <a:moveTo>
                  <a:pt x="1522168" y="0"/>
                </a:moveTo>
                <a:lnTo>
                  <a:pt x="5805195" y="0"/>
                </a:lnTo>
                <a:lnTo>
                  <a:pt x="5805195" y="2610618"/>
                </a:lnTo>
                <a:lnTo>
                  <a:pt x="4940619" y="5692440"/>
                </a:lnTo>
                <a:cubicBezTo>
                  <a:pt x="4861087" y="5976130"/>
                  <a:pt x="4602440" y="6172202"/>
                  <a:pt x="4307773" y="6172202"/>
                </a:cubicBezTo>
                <a:lnTo>
                  <a:pt x="657667" y="6172202"/>
                </a:lnTo>
                <a:cubicBezTo>
                  <a:pt x="222272" y="6172202"/>
                  <a:pt x="-92771" y="5756593"/>
                  <a:pt x="24820" y="5337368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5D2CB95-9E7C-480C-A68E-59EF60B3B0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38524" y="1104899"/>
            <a:ext cx="5193742" cy="5441712"/>
          </a:xfrm>
          <a:custGeom>
            <a:avLst/>
            <a:gdLst>
              <a:gd name="connsiteX0" fmla="*/ 1757076 w 5193742"/>
              <a:gd name="connsiteY0" fmla="*/ 0 h 5441712"/>
              <a:gd name="connsiteX1" fmla="*/ 4669069 w 5193742"/>
              <a:gd name="connsiteY1" fmla="*/ 0 h 5441712"/>
              <a:gd name="connsiteX2" fmla="*/ 5173942 w 5193742"/>
              <a:gd name="connsiteY2" fmla="*/ 666017 h 5441712"/>
              <a:gd name="connsiteX3" fmla="*/ 3941542 w 5193742"/>
              <a:gd name="connsiteY3" fmla="*/ 5058967 h 5441712"/>
              <a:gd name="connsiteX4" fmla="*/ 3436668 w 5193742"/>
              <a:gd name="connsiteY4" fmla="*/ 5441712 h 5441712"/>
              <a:gd name="connsiteX5" fmla="*/ 524675 w 5193742"/>
              <a:gd name="connsiteY5" fmla="*/ 5441712 h 5441712"/>
              <a:gd name="connsiteX6" fmla="*/ 19801 w 5193742"/>
              <a:gd name="connsiteY6" fmla="*/ 4775696 h 5441712"/>
              <a:gd name="connsiteX7" fmla="*/ 1252202 w 5193742"/>
              <a:gd name="connsiteY7" fmla="*/ 382746 h 5441712"/>
              <a:gd name="connsiteX8" fmla="*/ 1757076 w 5193742"/>
              <a:gd name="connsiteY8" fmla="*/ 0 h 5441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93742" h="5441712">
                <a:moveTo>
                  <a:pt x="1757076" y="0"/>
                </a:moveTo>
                <a:lnTo>
                  <a:pt x="4669069" y="0"/>
                </a:lnTo>
                <a:cubicBezTo>
                  <a:pt x="5016419" y="0"/>
                  <a:pt x="5267755" y="331566"/>
                  <a:pt x="5173942" y="666017"/>
                </a:cubicBezTo>
                <a:lnTo>
                  <a:pt x="3941542" y="5058967"/>
                </a:lnTo>
                <a:cubicBezTo>
                  <a:pt x="3878092" y="5285290"/>
                  <a:pt x="3671748" y="5441712"/>
                  <a:pt x="3436668" y="5441712"/>
                </a:cubicBezTo>
                <a:lnTo>
                  <a:pt x="524675" y="5441712"/>
                </a:lnTo>
                <a:cubicBezTo>
                  <a:pt x="177325" y="5441712"/>
                  <a:pt x="-74011" y="5110147"/>
                  <a:pt x="19801" y="4775696"/>
                </a:cubicBezTo>
                <a:lnTo>
                  <a:pt x="1252202" y="382746"/>
                </a:lnTo>
                <a:cubicBezTo>
                  <a:pt x="1315704" y="156423"/>
                  <a:pt x="1522049" y="0"/>
                  <a:pt x="1757076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6892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E0542B2E-7016-40F1-A9D2-C11A7AC242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65323" y="1675244"/>
            <a:ext cx="5226577" cy="3296816"/>
          </a:xfr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6648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62DEA4F-B6AF-4ED5-851F-2668B67055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36337" y="1092182"/>
            <a:ext cx="2162527" cy="4673642"/>
          </a:xfrm>
          <a:custGeom>
            <a:avLst/>
            <a:gdLst>
              <a:gd name="connsiteX0" fmla="*/ 260249 w 2162527"/>
              <a:gd name="connsiteY0" fmla="*/ 0 h 4673642"/>
              <a:gd name="connsiteX1" fmla="*/ 452565 w 2162527"/>
              <a:gd name="connsiteY1" fmla="*/ 0 h 4673642"/>
              <a:gd name="connsiteX2" fmla="*/ 477283 w 2162527"/>
              <a:gd name="connsiteY2" fmla="*/ 29769 h 4673642"/>
              <a:gd name="connsiteX3" fmla="*/ 514092 w 2162527"/>
              <a:gd name="connsiteY3" fmla="*/ 134356 h 4673642"/>
              <a:gd name="connsiteX4" fmla="*/ 601404 w 2162527"/>
              <a:gd name="connsiteY4" fmla="*/ 170610 h 4673642"/>
              <a:gd name="connsiteX5" fmla="*/ 1566015 w 2162527"/>
              <a:gd name="connsiteY5" fmla="*/ 170610 h 4673642"/>
              <a:gd name="connsiteX6" fmla="*/ 1653327 w 2162527"/>
              <a:gd name="connsiteY6" fmla="*/ 134356 h 4673642"/>
              <a:gd name="connsiteX7" fmla="*/ 1690226 w 2162527"/>
              <a:gd name="connsiteY7" fmla="*/ 29769 h 4673642"/>
              <a:gd name="connsiteX8" fmla="*/ 1714944 w 2162527"/>
              <a:gd name="connsiteY8" fmla="*/ 0 h 4673642"/>
              <a:gd name="connsiteX9" fmla="*/ 1902194 w 2162527"/>
              <a:gd name="connsiteY9" fmla="*/ 0 h 4673642"/>
              <a:gd name="connsiteX10" fmla="*/ 2088108 w 2162527"/>
              <a:gd name="connsiteY10" fmla="*/ 57671 h 4673642"/>
              <a:gd name="connsiteX11" fmla="*/ 2162527 w 2162527"/>
              <a:gd name="connsiteY11" fmla="*/ 314208 h 4673642"/>
              <a:gd name="connsiteX12" fmla="*/ 2162527 w 2162527"/>
              <a:gd name="connsiteY12" fmla="*/ 4359438 h 4673642"/>
              <a:gd name="connsiteX13" fmla="*/ 2088108 w 2162527"/>
              <a:gd name="connsiteY13" fmla="*/ 4615975 h 4673642"/>
              <a:gd name="connsiteX14" fmla="*/ 1902282 w 2162527"/>
              <a:gd name="connsiteY14" fmla="*/ 4673642 h 4673642"/>
              <a:gd name="connsiteX15" fmla="*/ 260249 w 2162527"/>
              <a:gd name="connsiteY15" fmla="*/ 4673642 h 4673642"/>
              <a:gd name="connsiteX16" fmla="*/ 74420 w 2162527"/>
              <a:gd name="connsiteY16" fmla="*/ 4615975 h 4673642"/>
              <a:gd name="connsiteX17" fmla="*/ 0 w 2162527"/>
              <a:gd name="connsiteY17" fmla="*/ 4359438 h 4673642"/>
              <a:gd name="connsiteX18" fmla="*/ 0 w 2162527"/>
              <a:gd name="connsiteY18" fmla="*/ 314208 h 4673642"/>
              <a:gd name="connsiteX19" fmla="*/ 74420 w 2162527"/>
              <a:gd name="connsiteY19" fmla="*/ 57671 h 4673642"/>
              <a:gd name="connsiteX20" fmla="*/ 260249 w 2162527"/>
              <a:gd name="connsiteY20" fmla="*/ 0 h 467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62527" h="4673642">
                <a:moveTo>
                  <a:pt x="260249" y="0"/>
                </a:moveTo>
                <a:lnTo>
                  <a:pt x="452565" y="0"/>
                </a:lnTo>
                <a:cubicBezTo>
                  <a:pt x="462079" y="1245"/>
                  <a:pt x="475861" y="6931"/>
                  <a:pt x="477283" y="29769"/>
                </a:cubicBezTo>
                <a:cubicBezTo>
                  <a:pt x="479150" y="61136"/>
                  <a:pt x="482973" y="102544"/>
                  <a:pt x="514092" y="134356"/>
                </a:cubicBezTo>
                <a:cubicBezTo>
                  <a:pt x="537014" y="157861"/>
                  <a:pt x="568565" y="170961"/>
                  <a:pt x="601404" y="170610"/>
                </a:cubicBezTo>
                <a:lnTo>
                  <a:pt x="1566015" y="170610"/>
                </a:lnTo>
                <a:cubicBezTo>
                  <a:pt x="1598851" y="170961"/>
                  <a:pt x="1630404" y="157861"/>
                  <a:pt x="1653327" y="134356"/>
                </a:cubicBezTo>
                <a:cubicBezTo>
                  <a:pt x="1684445" y="102544"/>
                  <a:pt x="1688270" y="61136"/>
                  <a:pt x="1690226" y="29769"/>
                </a:cubicBezTo>
                <a:cubicBezTo>
                  <a:pt x="1691560" y="6931"/>
                  <a:pt x="1705429" y="1245"/>
                  <a:pt x="1714944" y="0"/>
                </a:cubicBezTo>
                <a:lnTo>
                  <a:pt x="1902194" y="0"/>
                </a:lnTo>
                <a:cubicBezTo>
                  <a:pt x="2007109" y="0"/>
                  <a:pt x="2061435" y="31013"/>
                  <a:pt x="2088108" y="57671"/>
                </a:cubicBezTo>
                <a:cubicBezTo>
                  <a:pt x="2151237" y="119607"/>
                  <a:pt x="2162527" y="178698"/>
                  <a:pt x="2162527" y="314208"/>
                </a:cubicBezTo>
                <a:lnTo>
                  <a:pt x="2162527" y="4359438"/>
                </a:lnTo>
                <a:cubicBezTo>
                  <a:pt x="2162527" y="4494948"/>
                  <a:pt x="2151237" y="4553771"/>
                  <a:pt x="2088108" y="4615975"/>
                </a:cubicBezTo>
                <a:cubicBezTo>
                  <a:pt x="2061168" y="4642277"/>
                  <a:pt x="2007198" y="4673642"/>
                  <a:pt x="1902282" y="4673642"/>
                </a:cubicBezTo>
                <a:lnTo>
                  <a:pt x="260249" y="4673642"/>
                </a:lnTo>
                <a:cubicBezTo>
                  <a:pt x="155331" y="4673642"/>
                  <a:pt x="101095" y="4642632"/>
                  <a:pt x="74420" y="4615975"/>
                </a:cubicBezTo>
                <a:cubicBezTo>
                  <a:pt x="11204" y="4554039"/>
                  <a:pt x="0" y="4494948"/>
                  <a:pt x="0" y="4359438"/>
                </a:cubicBezTo>
                <a:lnTo>
                  <a:pt x="0" y="314208"/>
                </a:lnTo>
                <a:cubicBezTo>
                  <a:pt x="0" y="178698"/>
                  <a:pt x="11204" y="119872"/>
                  <a:pt x="74420" y="57671"/>
                </a:cubicBezTo>
                <a:cubicBezTo>
                  <a:pt x="101272" y="31367"/>
                  <a:pt x="155331" y="0"/>
                  <a:pt x="260249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E35F5B-3EA8-48E0-9FBC-173A7A03E9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61826" y="787483"/>
            <a:ext cx="2444499" cy="5283040"/>
          </a:xfrm>
          <a:custGeom>
            <a:avLst/>
            <a:gdLst>
              <a:gd name="connsiteX0" fmla="*/ 294183 w 2444499"/>
              <a:gd name="connsiteY0" fmla="*/ 0 h 5283040"/>
              <a:gd name="connsiteX1" fmla="*/ 511575 w 2444499"/>
              <a:gd name="connsiteY1" fmla="*/ 0 h 5283040"/>
              <a:gd name="connsiteX2" fmla="*/ 539516 w 2444499"/>
              <a:gd name="connsiteY2" fmla="*/ 33650 h 5283040"/>
              <a:gd name="connsiteX3" fmla="*/ 581125 w 2444499"/>
              <a:gd name="connsiteY3" fmla="*/ 151875 h 5283040"/>
              <a:gd name="connsiteX4" fmla="*/ 679821 w 2444499"/>
              <a:gd name="connsiteY4" fmla="*/ 192856 h 5283040"/>
              <a:gd name="connsiteX5" fmla="*/ 1770208 w 2444499"/>
              <a:gd name="connsiteY5" fmla="*/ 192856 h 5283040"/>
              <a:gd name="connsiteX6" fmla="*/ 1868904 w 2444499"/>
              <a:gd name="connsiteY6" fmla="*/ 151875 h 5283040"/>
              <a:gd name="connsiteX7" fmla="*/ 1910615 w 2444499"/>
              <a:gd name="connsiteY7" fmla="*/ 33650 h 5283040"/>
              <a:gd name="connsiteX8" fmla="*/ 1938555 w 2444499"/>
              <a:gd name="connsiteY8" fmla="*/ 0 h 5283040"/>
              <a:gd name="connsiteX9" fmla="*/ 2150221 w 2444499"/>
              <a:gd name="connsiteY9" fmla="*/ 0 h 5283040"/>
              <a:gd name="connsiteX10" fmla="*/ 2360377 w 2444499"/>
              <a:gd name="connsiteY10" fmla="*/ 65190 h 5283040"/>
              <a:gd name="connsiteX11" fmla="*/ 2444499 w 2444499"/>
              <a:gd name="connsiteY11" fmla="*/ 355177 h 5283040"/>
              <a:gd name="connsiteX12" fmla="*/ 2444499 w 2444499"/>
              <a:gd name="connsiteY12" fmla="*/ 4927867 h 5283040"/>
              <a:gd name="connsiteX13" fmla="*/ 2360377 w 2444499"/>
              <a:gd name="connsiteY13" fmla="*/ 5217854 h 5283040"/>
              <a:gd name="connsiteX14" fmla="*/ 2150321 w 2444499"/>
              <a:gd name="connsiteY14" fmla="*/ 5283040 h 5283040"/>
              <a:gd name="connsiteX15" fmla="*/ 294183 w 2444499"/>
              <a:gd name="connsiteY15" fmla="*/ 5283040 h 5283040"/>
              <a:gd name="connsiteX16" fmla="*/ 84124 w 2444499"/>
              <a:gd name="connsiteY16" fmla="*/ 5217854 h 5283040"/>
              <a:gd name="connsiteX17" fmla="*/ 0 w 2444499"/>
              <a:gd name="connsiteY17" fmla="*/ 4927867 h 5283040"/>
              <a:gd name="connsiteX18" fmla="*/ 0 w 2444499"/>
              <a:gd name="connsiteY18" fmla="*/ 355177 h 5283040"/>
              <a:gd name="connsiteX19" fmla="*/ 84124 w 2444499"/>
              <a:gd name="connsiteY19" fmla="*/ 65190 h 5283040"/>
              <a:gd name="connsiteX20" fmla="*/ 294183 w 2444499"/>
              <a:gd name="connsiteY20" fmla="*/ 0 h 528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44499" h="5283040">
                <a:moveTo>
                  <a:pt x="294183" y="0"/>
                </a:moveTo>
                <a:lnTo>
                  <a:pt x="511575" y="0"/>
                </a:lnTo>
                <a:cubicBezTo>
                  <a:pt x="522329" y="1407"/>
                  <a:pt x="537908" y="7835"/>
                  <a:pt x="539516" y="33650"/>
                </a:cubicBezTo>
                <a:cubicBezTo>
                  <a:pt x="541626" y="69107"/>
                  <a:pt x="545948" y="115915"/>
                  <a:pt x="581125" y="151875"/>
                </a:cubicBezTo>
                <a:cubicBezTo>
                  <a:pt x="607035" y="178444"/>
                  <a:pt x="642700" y="193253"/>
                  <a:pt x="679821" y="192856"/>
                </a:cubicBezTo>
                <a:lnTo>
                  <a:pt x="1770208" y="192856"/>
                </a:lnTo>
                <a:cubicBezTo>
                  <a:pt x="1807325" y="193253"/>
                  <a:pt x="1842993" y="178444"/>
                  <a:pt x="1868904" y="151875"/>
                </a:cubicBezTo>
                <a:cubicBezTo>
                  <a:pt x="1904080" y="115915"/>
                  <a:pt x="1908403" y="69107"/>
                  <a:pt x="1910615" y="33650"/>
                </a:cubicBezTo>
                <a:cubicBezTo>
                  <a:pt x="1912122" y="7835"/>
                  <a:pt x="1927800" y="1407"/>
                  <a:pt x="1938555" y="0"/>
                </a:cubicBezTo>
                <a:lnTo>
                  <a:pt x="2150221" y="0"/>
                </a:lnTo>
                <a:cubicBezTo>
                  <a:pt x="2268816" y="0"/>
                  <a:pt x="2330226" y="35057"/>
                  <a:pt x="2360377" y="65190"/>
                </a:cubicBezTo>
                <a:cubicBezTo>
                  <a:pt x="2431737" y="135202"/>
                  <a:pt x="2444499" y="201998"/>
                  <a:pt x="2444499" y="355177"/>
                </a:cubicBezTo>
                <a:lnTo>
                  <a:pt x="2444499" y="4927867"/>
                </a:lnTo>
                <a:cubicBezTo>
                  <a:pt x="2444499" y="5081046"/>
                  <a:pt x="2431737" y="5147539"/>
                  <a:pt x="2360377" y="5217854"/>
                </a:cubicBezTo>
                <a:cubicBezTo>
                  <a:pt x="2329924" y="5247585"/>
                  <a:pt x="2268917" y="5283040"/>
                  <a:pt x="2150321" y="5283040"/>
                </a:cubicBezTo>
                <a:lnTo>
                  <a:pt x="294183" y="5283040"/>
                </a:lnTo>
                <a:cubicBezTo>
                  <a:pt x="175585" y="5283040"/>
                  <a:pt x="114277" y="5247986"/>
                  <a:pt x="84124" y="5217854"/>
                </a:cubicBezTo>
                <a:cubicBezTo>
                  <a:pt x="12665" y="5147842"/>
                  <a:pt x="0" y="5081046"/>
                  <a:pt x="0" y="4927867"/>
                </a:cubicBezTo>
                <a:lnTo>
                  <a:pt x="0" y="355177"/>
                </a:lnTo>
                <a:cubicBezTo>
                  <a:pt x="0" y="201998"/>
                  <a:pt x="12665" y="135502"/>
                  <a:pt x="84124" y="65190"/>
                </a:cubicBezTo>
                <a:cubicBezTo>
                  <a:pt x="114477" y="35457"/>
                  <a:pt x="175585" y="0"/>
                  <a:pt x="294183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381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D87B096-79FC-4DCA-BB62-F4051EBB18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2" y="3527192"/>
            <a:ext cx="10820399" cy="3330808"/>
          </a:xfrm>
          <a:custGeom>
            <a:avLst/>
            <a:gdLst>
              <a:gd name="connsiteX0" fmla="*/ 1679003 w 10820399"/>
              <a:gd name="connsiteY0" fmla="*/ 815 h 3330808"/>
              <a:gd name="connsiteX1" fmla="*/ 2076951 w 10820399"/>
              <a:gd name="connsiteY1" fmla="*/ 29988 h 3330808"/>
              <a:gd name="connsiteX2" fmla="*/ 9419097 w 10820399"/>
              <a:gd name="connsiteY2" fmla="*/ 1322656 h 3330808"/>
              <a:gd name="connsiteX3" fmla="*/ 10820399 w 10820399"/>
              <a:gd name="connsiteY3" fmla="*/ 2838622 h 3330808"/>
              <a:gd name="connsiteX4" fmla="*/ 10820399 w 10820399"/>
              <a:gd name="connsiteY4" fmla="*/ 3330808 h 3330808"/>
              <a:gd name="connsiteX5" fmla="*/ 0 w 10820399"/>
              <a:gd name="connsiteY5" fmla="*/ 3330808 h 3330808"/>
              <a:gd name="connsiteX6" fmla="*/ 0 w 10820399"/>
              <a:gd name="connsiteY6" fmla="*/ 1545566 h 3330808"/>
              <a:gd name="connsiteX7" fmla="*/ 1679003 w 10820399"/>
              <a:gd name="connsiteY7" fmla="*/ 815 h 3330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20399" h="3330808">
                <a:moveTo>
                  <a:pt x="1679003" y="815"/>
                </a:moveTo>
                <a:cubicBezTo>
                  <a:pt x="1809295" y="-2960"/>
                  <a:pt x="1942550" y="6327"/>
                  <a:pt x="2076951" y="29988"/>
                </a:cubicBezTo>
                <a:lnTo>
                  <a:pt x="9419097" y="1322656"/>
                </a:lnTo>
                <a:cubicBezTo>
                  <a:pt x="10233441" y="1465983"/>
                  <a:pt x="10820399" y="2100732"/>
                  <a:pt x="10820399" y="2838622"/>
                </a:cubicBezTo>
                <a:lnTo>
                  <a:pt x="10820399" y="3330808"/>
                </a:lnTo>
                <a:lnTo>
                  <a:pt x="0" y="3330808"/>
                </a:lnTo>
                <a:lnTo>
                  <a:pt x="0" y="1545566"/>
                </a:lnTo>
                <a:cubicBezTo>
                  <a:pt x="0" y="693368"/>
                  <a:pt x="766956" y="27215"/>
                  <a:pt x="1679003" y="815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7508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8D3E13D-5A0E-45E0-9D2E-5EA3E3A4B0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72751" y="680154"/>
            <a:ext cx="5270329" cy="6177846"/>
          </a:xfrm>
          <a:custGeom>
            <a:avLst/>
            <a:gdLst>
              <a:gd name="connsiteX0" fmla="*/ 817798 w 5270329"/>
              <a:gd name="connsiteY0" fmla="*/ 447 h 6177846"/>
              <a:gd name="connsiteX1" fmla="*/ 1011628 w 5270329"/>
              <a:gd name="connsiteY1" fmla="*/ 16439 h 6177846"/>
              <a:gd name="connsiteX2" fmla="*/ 4587792 w 5270329"/>
              <a:gd name="connsiteY2" fmla="*/ 725022 h 6177846"/>
              <a:gd name="connsiteX3" fmla="*/ 5270329 w 5270329"/>
              <a:gd name="connsiteY3" fmla="*/ 1556007 h 6177846"/>
              <a:gd name="connsiteX4" fmla="*/ 5270329 w 5270329"/>
              <a:gd name="connsiteY4" fmla="*/ 2735792 h 6177846"/>
              <a:gd name="connsiteX5" fmla="*/ 5270329 w 5270329"/>
              <a:gd name="connsiteY5" fmla="*/ 4592189 h 6177846"/>
              <a:gd name="connsiteX6" fmla="*/ 5270329 w 5270329"/>
              <a:gd name="connsiteY6" fmla="*/ 6177846 h 6177846"/>
              <a:gd name="connsiteX7" fmla="*/ 1 w 5270329"/>
              <a:gd name="connsiteY7" fmla="*/ 6177846 h 6177846"/>
              <a:gd name="connsiteX8" fmla="*/ 1 w 5270329"/>
              <a:gd name="connsiteY8" fmla="*/ 4592189 h 6177846"/>
              <a:gd name="connsiteX9" fmla="*/ 0 w 5270329"/>
              <a:gd name="connsiteY9" fmla="*/ 4592189 h 6177846"/>
              <a:gd name="connsiteX10" fmla="*/ 0 w 5270329"/>
              <a:gd name="connsiteY10" fmla="*/ 4079912 h 6177846"/>
              <a:gd name="connsiteX11" fmla="*/ 0 w 5270329"/>
              <a:gd name="connsiteY11" fmla="*/ 847211 h 6177846"/>
              <a:gd name="connsiteX12" fmla="*/ 817798 w 5270329"/>
              <a:gd name="connsiteY12" fmla="*/ 447 h 6177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70329" h="6177846">
                <a:moveTo>
                  <a:pt x="817798" y="447"/>
                </a:moveTo>
                <a:cubicBezTo>
                  <a:pt x="881259" y="-1622"/>
                  <a:pt x="946165" y="3468"/>
                  <a:pt x="1011628" y="16439"/>
                </a:cubicBezTo>
                <a:lnTo>
                  <a:pt x="4587792" y="725022"/>
                </a:lnTo>
                <a:cubicBezTo>
                  <a:pt x="4984438" y="803588"/>
                  <a:pt x="5270329" y="1151528"/>
                  <a:pt x="5270329" y="1556007"/>
                </a:cubicBezTo>
                <a:lnTo>
                  <a:pt x="5270329" y="2735792"/>
                </a:lnTo>
                <a:lnTo>
                  <a:pt x="5270329" y="4592189"/>
                </a:lnTo>
                <a:lnTo>
                  <a:pt x="5270329" y="6177846"/>
                </a:lnTo>
                <a:lnTo>
                  <a:pt x="1" y="6177846"/>
                </a:lnTo>
                <a:lnTo>
                  <a:pt x="1" y="4592189"/>
                </a:lnTo>
                <a:lnTo>
                  <a:pt x="0" y="4592189"/>
                </a:lnTo>
                <a:lnTo>
                  <a:pt x="0" y="4079912"/>
                </a:lnTo>
                <a:lnTo>
                  <a:pt x="0" y="847211"/>
                </a:lnTo>
                <a:cubicBezTo>
                  <a:pt x="0" y="380074"/>
                  <a:pt x="373564" y="14919"/>
                  <a:pt x="817798" y="447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464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50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31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2AEDE6-8A8D-4704-A50E-422F89756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01FB52-82DA-46CD-B3F2-34475043B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BC6CF0-363B-46F8-80BF-AC4B0AAD8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92C530F-3C35-4842-BF9F-66E8B2FCBC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470525A-D5E7-480B-B2E2-2FFD84A11D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6A4F559-DCFA-42F1-B385-E0EDFE233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0667-86E3-4AEC-AC19-816EF32C37EC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8FBBBA1-E9DA-4B31-8112-A3F234F87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7F2B79-CF0D-4A32-BFD8-3DBEB30E6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D2EB-C554-4FC7-97FF-AC24D4AEA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9960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1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279124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4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3851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9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602572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928631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2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5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068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0923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4831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46" lvl="1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69" lvl="2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91" lvl="3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114" lvl="4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337" lvl="5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560" lvl="6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783" lvl="7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5006" lvl="8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5497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4927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23" lvl="0" indent="-2286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46" lvl="1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69" lvl="2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91" lvl="3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114" lvl="4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337" lvl="5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560" lvl="6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783" lvl="7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5006" lvl="8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23" lvl="0" indent="-2286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46" lvl="1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69" lvl="2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91" lvl="3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114" lvl="4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337" lvl="5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560" lvl="6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783" lvl="7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5006" lvl="8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9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F8656A-FAAF-4204-AB8D-A88BC9DE1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5BD35A-533E-4303-AD9C-B3C341DA7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0667-86E3-4AEC-AC19-816EF32C37EC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F6672C-6704-4B27-80EE-588D197DD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2BAA55-2338-4ECA-A3CE-330E8FAC3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D2EB-C554-4FC7-97FF-AC24D4AEA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932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7390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8380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6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00296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43182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46" lvl="1" indent="-40642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69" lvl="2" indent="-38101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91" lvl="3" indent="-35561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114" lvl="4" indent="-35561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337" lvl="5" indent="-35561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560" lvl="6" indent="-35561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783" lvl="7" indent="-35561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5006" lvl="8" indent="-35561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46" lvl="1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69" lvl="2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91" lvl="3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114" lvl="4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337" lvl="5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560" lvl="6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783" lvl="7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5006" lvl="8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7034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46" lvl="1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69" lvl="2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91" lvl="3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114" lvl="4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337" lvl="5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560" lvl="6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783" lvl="7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5006" lvl="8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3174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2719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0276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275150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6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645423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2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94318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78DFF6-D213-4CE2-BF0D-7AA85D371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0667-86E3-4AEC-AC19-816EF32C37EC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4D39CA-F014-4AA5-8362-46F30D6D5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F226F2-1414-446A-A7E4-93A3C883E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D2EB-C554-4FC7-97FF-AC24D4AEA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8785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4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8" y="2432844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350803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4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13034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4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56337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4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67912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4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4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4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74492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4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1" y="2584022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8" y="2584022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4" y="2584021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6343150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3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8576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43658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2" y="2389413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3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8576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69968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3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8576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8527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3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8576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988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E28D7-06F2-46CD-B2FF-D333DB243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AB3065-2A90-480A-9DB7-485C07896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7181BA-FF2F-4343-9486-2393F8B97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77486D-FD11-43A4-BB60-E5FFD325F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0667-86E3-4AEC-AC19-816EF32C37EC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3AECF1-B254-4267-B710-2071D9212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BD8F9D-22B6-4E0F-A0AE-C0D4AC870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D2EB-C554-4FC7-97FF-AC24D4AEA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4632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70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230066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5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531335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6" y="2528889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4" y="1229377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70214110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6" y="2528889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9" y="1229377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29505114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5" y="1314067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6244794"/>
      </p:ext>
    </p:extLst>
  </p:cSld>
  <p:clrMapOvr>
    <a:masterClrMapping/>
  </p:clrMapOvr>
  <p:transition spd="slow" advTm="2000">
    <p:blinds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5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20693303"/>
      </p:ext>
    </p:extLst>
  </p:cSld>
  <p:clrMapOvr>
    <a:masterClrMapping/>
  </p:clrMapOvr>
  <p:transition spd="slow" advTm="2000">
    <p:blinds dir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1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587650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3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074006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300758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45685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958D1-5413-4C6A-AF34-F46370712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0AFDC77-9DE9-4759-A87F-24A2A5D270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747EFA-DD26-4B8B-B6E7-4F9241C0C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74B6CE-628F-486E-A005-268D19BE3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0667-86E3-4AEC-AC19-816EF32C37EC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18D153-A93C-47CC-9ED9-84451F1F0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D07556-9088-4877-B1C4-55B2F33B8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D2EB-C554-4FC7-97FF-AC24D4AEA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829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0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046977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4" y="628651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293521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1" y="1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30001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0" y="-6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157643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8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099163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1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252369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3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7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40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6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50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848770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652864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956794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2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778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9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69.xml"/><Relationship Id="rId34" Type="http://schemas.openxmlformats.org/officeDocument/2006/relationships/slideLayout" Target="../slideLayouts/slideLayout82.xml"/><Relationship Id="rId42" Type="http://schemas.openxmlformats.org/officeDocument/2006/relationships/slideLayout" Target="../slideLayouts/slideLayout90.xml"/><Relationship Id="rId47" Type="http://schemas.openxmlformats.org/officeDocument/2006/relationships/slideLayout" Target="../slideLayouts/slideLayout95.xml"/><Relationship Id="rId50" Type="http://schemas.openxmlformats.org/officeDocument/2006/relationships/slideLayout" Target="../slideLayouts/slideLayout98.xml"/><Relationship Id="rId55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80.xml"/><Relationship Id="rId37" Type="http://schemas.openxmlformats.org/officeDocument/2006/relationships/slideLayout" Target="../slideLayouts/slideLayout85.xml"/><Relationship Id="rId40" Type="http://schemas.openxmlformats.org/officeDocument/2006/relationships/slideLayout" Target="../slideLayouts/slideLayout88.xml"/><Relationship Id="rId45" Type="http://schemas.openxmlformats.org/officeDocument/2006/relationships/slideLayout" Target="../slideLayouts/slideLayout93.xml"/><Relationship Id="rId53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79.xml"/><Relationship Id="rId44" Type="http://schemas.openxmlformats.org/officeDocument/2006/relationships/slideLayout" Target="../slideLayouts/slideLayout92.xml"/><Relationship Id="rId52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83.xml"/><Relationship Id="rId43" Type="http://schemas.openxmlformats.org/officeDocument/2006/relationships/slideLayout" Target="../slideLayouts/slideLayout91.xml"/><Relationship Id="rId48" Type="http://schemas.openxmlformats.org/officeDocument/2006/relationships/slideLayout" Target="../slideLayouts/slideLayout96.xml"/><Relationship Id="rId56" Type="http://schemas.openxmlformats.org/officeDocument/2006/relationships/theme" Target="../theme/theme3.xml"/><Relationship Id="rId8" Type="http://schemas.openxmlformats.org/officeDocument/2006/relationships/slideLayout" Target="../slideLayouts/slideLayout56.xml"/><Relationship Id="rId51" Type="http://schemas.openxmlformats.org/officeDocument/2006/relationships/slideLayout" Target="../slideLayouts/slideLayout99.xml"/><Relationship Id="rId3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1.xml"/><Relationship Id="rId38" Type="http://schemas.openxmlformats.org/officeDocument/2006/relationships/slideLayout" Target="../slideLayouts/slideLayout86.xml"/><Relationship Id="rId46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68.xml"/><Relationship Id="rId41" Type="http://schemas.openxmlformats.org/officeDocument/2006/relationships/slideLayout" Target="../slideLayouts/slideLayout89.xml"/><Relationship Id="rId54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84.xml"/><Relationship Id="rId4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45E1BA-8BA1-4DD5-B75C-35FFD3E91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39460-BE59-450B-9588-F18FBD039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23197-6DF2-497F-8A73-029C75796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6BD60667-86E3-4AEC-AC19-816EF32C37EC}" type="datetimeFigureOut">
              <a:rPr lang="ru-RU" smtClean="0"/>
              <a:pPr/>
              <a:t>18.01.2026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351F43-49A7-4EDE-A68D-CB9573E99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706EB9-F8D9-454C-BF8F-0C9FED685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7D7CD2EB-C554-4FC7-97FF-AC24D4AEAA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14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42EA56-D3D5-4574-A325-3DF2DAF4D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EC339-19D5-421D-B356-0D97C50A8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46166-75C5-444F-A84C-FAAA75FBE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688DC730-92F7-44FA-92CF-C5385799422B}" type="datetimeFigureOut">
              <a:rPr lang="en-US" smtClean="0"/>
              <a:pPr/>
              <a:t>1/18/2026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E6CA-90F5-45AB-9DBF-6DE5ABA18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350E1-DFB3-422F-9C41-9FDA76F50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B51F167A-15B3-4756-A1A4-2B14C69459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92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801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  <p:sldLayoutId id="2147483726" r:id="rId28"/>
    <p:sldLayoutId id="2147483727" r:id="rId29"/>
    <p:sldLayoutId id="2147483728" r:id="rId30"/>
    <p:sldLayoutId id="2147483729" r:id="rId31"/>
    <p:sldLayoutId id="2147483730" r:id="rId32"/>
    <p:sldLayoutId id="2147483731" r:id="rId33"/>
    <p:sldLayoutId id="2147483732" r:id="rId34"/>
    <p:sldLayoutId id="2147483733" r:id="rId35"/>
    <p:sldLayoutId id="2147483734" r:id="rId36"/>
    <p:sldLayoutId id="2147483735" r:id="rId37"/>
    <p:sldLayoutId id="2147483736" r:id="rId38"/>
    <p:sldLayoutId id="2147483737" r:id="rId39"/>
    <p:sldLayoutId id="2147483738" r:id="rId40"/>
    <p:sldLayoutId id="2147483739" r:id="rId41"/>
    <p:sldLayoutId id="2147483740" r:id="rId42"/>
    <p:sldLayoutId id="2147483741" r:id="rId43"/>
    <p:sldLayoutId id="2147483742" r:id="rId44"/>
    <p:sldLayoutId id="2147483743" r:id="rId45"/>
    <p:sldLayoutId id="2147483744" r:id="rId46"/>
    <p:sldLayoutId id="2147483745" r:id="rId47"/>
    <p:sldLayoutId id="2147483746" r:id="rId48"/>
    <p:sldLayoutId id="2147483747" r:id="rId49"/>
    <p:sldLayoutId id="2147483748" r:id="rId50"/>
    <p:sldLayoutId id="2147483749" r:id="rId51"/>
    <p:sldLayoutId id="2147483750" r:id="rId52"/>
    <p:sldLayoutId id="2147483751" r:id="rId53"/>
    <p:sldLayoutId id="2147483752" r:id="rId54"/>
    <p:sldLayoutId id="214748375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кот, рисунок, млекопитающее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1E4C343-FBD9-2DE0-D5F1-8E36275082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8" b="5418"/>
          <a:stretch>
            <a:fillRect/>
          </a:stretch>
        </p:blipFill>
        <p:spPr/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EA63D74-F005-4091-ADB1-27657663BECE}"/>
              </a:ext>
            </a:extLst>
          </p:cNvPr>
          <p:cNvSpPr/>
          <p:nvPr/>
        </p:nvSpPr>
        <p:spPr>
          <a:xfrm>
            <a:off x="8419460" y="-3772540"/>
            <a:ext cx="7545080" cy="754508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356B6CC-ECCE-D034-6C16-6B022FE3E32F}"/>
              </a:ext>
            </a:extLst>
          </p:cNvPr>
          <p:cNvGrpSpPr/>
          <p:nvPr/>
        </p:nvGrpSpPr>
        <p:grpSpPr>
          <a:xfrm>
            <a:off x="5285657" y="4190123"/>
            <a:ext cx="6827361" cy="2667877"/>
            <a:chOff x="5285657" y="4190123"/>
            <a:chExt cx="6827361" cy="266787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BBC682C-8895-492E-A882-10FDE30810BF}"/>
                </a:ext>
              </a:extLst>
            </p:cNvPr>
            <p:cNvSpPr/>
            <p:nvPr/>
          </p:nvSpPr>
          <p:spPr>
            <a:xfrm>
              <a:off x="5285657" y="4190123"/>
              <a:ext cx="6827361" cy="2667877"/>
            </a:xfrm>
            <a:prstGeom prst="roundRect">
              <a:avLst>
                <a:gd name="adj" fmla="val 9444"/>
              </a:avLst>
            </a:prstGeom>
            <a:solidFill>
              <a:schemeClr val="accent2"/>
            </a:solidFill>
            <a:ln>
              <a:noFill/>
            </a:ln>
            <a:effectLst>
              <a:outerShdw blurRad="254000" dist="254000" dir="5400000" sx="95000" sy="95000" algn="t" rotWithShape="0">
                <a:schemeClr val="accent2">
                  <a:lumMod val="75000"/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161610F-20E1-49FF-AC40-2EFACD2A776A}"/>
                </a:ext>
              </a:extLst>
            </p:cNvPr>
            <p:cNvSpPr txBox="1"/>
            <p:nvPr/>
          </p:nvSpPr>
          <p:spPr>
            <a:xfrm>
              <a:off x="5478206" y="4768940"/>
              <a:ext cx="6293711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Rubik Black" pitchFamily="2" charset="-79"/>
                </a:rPr>
                <a:t>НАЗВАНИЕ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Rubik Black" pitchFamily="2" charset="-79"/>
                </a:rPr>
                <a:t>ПРЕЗЕНТАЦИИ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2CEF388A-3C7E-438D-B901-BF86DC6A68FC}"/>
              </a:ext>
            </a:extLst>
          </p:cNvPr>
          <p:cNvSpPr/>
          <p:nvPr/>
        </p:nvSpPr>
        <p:spPr>
          <a:xfrm>
            <a:off x="-2300514" y="4835771"/>
            <a:ext cx="5972628" cy="597262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softEdge rad="1016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1CF041-2BCF-4943-B5E5-064810C9B9B3}"/>
              </a:ext>
            </a:extLst>
          </p:cNvPr>
          <p:cNvSpPr/>
          <p:nvPr/>
        </p:nvSpPr>
        <p:spPr>
          <a:xfrm>
            <a:off x="7683394" y="996400"/>
            <a:ext cx="777219" cy="925348"/>
          </a:xfrm>
          <a:custGeom>
            <a:avLst/>
            <a:gdLst>
              <a:gd name="connsiteX0" fmla="*/ 758931 w 777219"/>
              <a:gd name="connsiteY0" fmla="*/ 888772 h 925348"/>
              <a:gd name="connsiteX1" fmla="*/ 777219 w 777219"/>
              <a:gd name="connsiteY1" fmla="*/ 907060 h 925348"/>
              <a:gd name="connsiteX2" fmla="*/ 758931 w 777219"/>
              <a:gd name="connsiteY2" fmla="*/ 925348 h 925348"/>
              <a:gd name="connsiteX3" fmla="*/ 740643 w 777219"/>
              <a:gd name="connsiteY3" fmla="*/ 907060 h 925348"/>
              <a:gd name="connsiteX4" fmla="*/ 758931 w 777219"/>
              <a:gd name="connsiteY4" fmla="*/ 888772 h 925348"/>
              <a:gd name="connsiteX5" fmla="*/ 610803 w 777219"/>
              <a:gd name="connsiteY5" fmla="*/ 888772 h 925348"/>
              <a:gd name="connsiteX6" fmla="*/ 629091 w 777219"/>
              <a:gd name="connsiteY6" fmla="*/ 907060 h 925348"/>
              <a:gd name="connsiteX7" fmla="*/ 610803 w 777219"/>
              <a:gd name="connsiteY7" fmla="*/ 925348 h 925348"/>
              <a:gd name="connsiteX8" fmla="*/ 592515 w 777219"/>
              <a:gd name="connsiteY8" fmla="*/ 907060 h 925348"/>
              <a:gd name="connsiteX9" fmla="*/ 610803 w 777219"/>
              <a:gd name="connsiteY9" fmla="*/ 888772 h 925348"/>
              <a:gd name="connsiteX10" fmla="*/ 462674 w 777219"/>
              <a:gd name="connsiteY10" fmla="*/ 888772 h 925348"/>
              <a:gd name="connsiteX11" fmla="*/ 480962 w 777219"/>
              <a:gd name="connsiteY11" fmla="*/ 907060 h 925348"/>
              <a:gd name="connsiteX12" fmla="*/ 462674 w 777219"/>
              <a:gd name="connsiteY12" fmla="*/ 925348 h 925348"/>
              <a:gd name="connsiteX13" fmla="*/ 444386 w 777219"/>
              <a:gd name="connsiteY13" fmla="*/ 907060 h 925348"/>
              <a:gd name="connsiteX14" fmla="*/ 462674 w 777219"/>
              <a:gd name="connsiteY14" fmla="*/ 888772 h 925348"/>
              <a:gd name="connsiteX15" fmla="*/ 314545 w 777219"/>
              <a:gd name="connsiteY15" fmla="*/ 888772 h 925348"/>
              <a:gd name="connsiteX16" fmla="*/ 332833 w 777219"/>
              <a:gd name="connsiteY16" fmla="*/ 907060 h 925348"/>
              <a:gd name="connsiteX17" fmla="*/ 314545 w 777219"/>
              <a:gd name="connsiteY17" fmla="*/ 925348 h 925348"/>
              <a:gd name="connsiteX18" fmla="*/ 296257 w 777219"/>
              <a:gd name="connsiteY18" fmla="*/ 907060 h 925348"/>
              <a:gd name="connsiteX19" fmla="*/ 314545 w 777219"/>
              <a:gd name="connsiteY19" fmla="*/ 888772 h 925348"/>
              <a:gd name="connsiteX20" fmla="*/ 166416 w 777219"/>
              <a:gd name="connsiteY20" fmla="*/ 888772 h 925348"/>
              <a:gd name="connsiteX21" fmla="*/ 184704 w 777219"/>
              <a:gd name="connsiteY21" fmla="*/ 907060 h 925348"/>
              <a:gd name="connsiteX22" fmla="*/ 166416 w 777219"/>
              <a:gd name="connsiteY22" fmla="*/ 925348 h 925348"/>
              <a:gd name="connsiteX23" fmla="*/ 148128 w 777219"/>
              <a:gd name="connsiteY23" fmla="*/ 907060 h 925348"/>
              <a:gd name="connsiteX24" fmla="*/ 166416 w 777219"/>
              <a:gd name="connsiteY24" fmla="*/ 888772 h 925348"/>
              <a:gd name="connsiteX25" fmla="*/ 18288 w 777219"/>
              <a:gd name="connsiteY25" fmla="*/ 888772 h 925348"/>
              <a:gd name="connsiteX26" fmla="*/ 36576 w 777219"/>
              <a:gd name="connsiteY26" fmla="*/ 907060 h 925348"/>
              <a:gd name="connsiteX27" fmla="*/ 18288 w 777219"/>
              <a:gd name="connsiteY27" fmla="*/ 925348 h 925348"/>
              <a:gd name="connsiteX28" fmla="*/ 0 w 777219"/>
              <a:gd name="connsiteY28" fmla="*/ 907060 h 925348"/>
              <a:gd name="connsiteX29" fmla="*/ 18288 w 777219"/>
              <a:gd name="connsiteY29" fmla="*/ 888772 h 925348"/>
              <a:gd name="connsiteX30" fmla="*/ 758931 w 777219"/>
              <a:gd name="connsiteY30" fmla="*/ 777676 h 925348"/>
              <a:gd name="connsiteX31" fmla="*/ 777219 w 777219"/>
              <a:gd name="connsiteY31" fmla="*/ 795964 h 925348"/>
              <a:gd name="connsiteX32" fmla="*/ 758931 w 777219"/>
              <a:gd name="connsiteY32" fmla="*/ 814252 h 925348"/>
              <a:gd name="connsiteX33" fmla="*/ 740643 w 777219"/>
              <a:gd name="connsiteY33" fmla="*/ 795964 h 925348"/>
              <a:gd name="connsiteX34" fmla="*/ 758931 w 777219"/>
              <a:gd name="connsiteY34" fmla="*/ 777676 h 925348"/>
              <a:gd name="connsiteX35" fmla="*/ 610803 w 777219"/>
              <a:gd name="connsiteY35" fmla="*/ 777676 h 925348"/>
              <a:gd name="connsiteX36" fmla="*/ 629091 w 777219"/>
              <a:gd name="connsiteY36" fmla="*/ 795964 h 925348"/>
              <a:gd name="connsiteX37" fmla="*/ 610803 w 777219"/>
              <a:gd name="connsiteY37" fmla="*/ 814252 h 925348"/>
              <a:gd name="connsiteX38" fmla="*/ 592515 w 777219"/>
              <a:gd name="connsiteY38" fmla="*/ 795964 h 925348"/>
              <a:gd name="connsiteX39" fmla="*/ 610803 w 777219"/>
              <a:gd name="connsiteY39" fmla="*/ 777676 h 925348"/>
              <a:gd name="connsiteX40" fmla="*/ 462674 w 777219"/>
              <a:gd name="connsiteY40" fmla="*/ 777676 h 925348"/>
              <a:gd name="connsiteX41" fmla="*/ 480962 w 777219"/>
              <a:gd name="connsiteY41" fmla="*/ 795964 h 925348"/>
              <a:gd name="connsiteX42" fmla="*/ 462674 w 777219"/>
              <a:gd name="connsiteY42" fmla="*/ 814252 h 925348"/>
              <a:gd name="connsiteX43" fmla="*/ 444386 w 777219"/>
              <a:gd name="connsiteY43" fmla="*/ 795964 h 925348"/>
              <a:gd name="connsiteX44" fmla="*/ 462674 w 777219"/>
              <a:gd name="connsiteY44" fmla="*/ 777676 h 925348"/>
              <a:gd name="connsiteX45" fmla="*/ 314545 w 777219"/>
              <a:gd name="connsiteY45" fmla="*/ 777676 h 925348"/>
              <a:gd name="connsiteX46" fmla="*/ 332833 w 777219"/>
              <a:gd name="connsiteY46" fmla="*/ 795964 h 925348"/>
              <a:gd name="connsiteX47" fmla="*/ 314545 w 777219"/>
              <a:gd name="connsiteY47" fmla="*/ 814252 h 925348"/>
              <a:gd name="connsiteX48" fmla="*/ 296257 w 777219"/>
              <a:gd name="connsiteY48" fmla="*/ 795964 h 925348"/>
              <a:gd name="connsiteX49" fmla="*/ 314545 w 777219"/>
              <a:gd name="connsiteY49" fmla="*/ 777676 h 925348"/>
              <a:gd name="connsiteX50" fmla="*/ 166416 w 777219"/>
              <a:gd name="connsiteY50" fmla="*/ 777676 h 925348"/>
              <a:gd name="connsiteX51" fmla="*/ 184704 w 777219"/>
              <a:gd name="connsiteY51" fmla="*/ 795964 h 925348"/>
              <a:gd name="connsiteX52" fmla="*/ 166416 w 777219"/>
              <a:gd name="connsiteY52" fmla="*/ 814252 h 925348"/>
              <a:gd name="connsiteX53" fmla="*/ 148128 w 777219"/>
              <a:gd name="connsiteY53" fmla="*/ 795964 h 925348"/>
              <a:gd name="connsiteX54" fmla="*/ 166416 w 777219"/>
              <a:gd name="connsiteY54" fmla="*/ 777676 h 925348"/>
              <a:gd name="connsiteX55" fmla="*/ 18288 w 777219"/>
              <a:gd name="connsiteY55" fmla="*/ 777676 h 925348"/>
              <a:gd name="connsiteX56" fmla="*/ 36576 w 777219"/>
              <a:gd name="connsiteY56" fmla="*/ 795964 h 925348"/>
              <a:gd name="connsiteX57" fmla="*/ 18288 w 777219"/>
              <a:gd name="connsiteY57" fmla="*/ 814252 h 925348"/>
              <a:gd name="connsiteX58" fmla="*/ 0 w 777219"/>
              <a:gd name="connsiteY58" fmla="*/ 795964 h 925348"/>
              <a:gd name="connsiteX59" fmla="*/ 18288 w 777219"/>
              <a:gd name="connsiteY59" fmla="*/ 777676 h 925348"/>
              <a:gd name="connsiteX60" fmla="*/ 758931 w 777219"/>
              <a:gd name="connsiteY60" fmla="*/ 666579 h 925348"/>
              <a:gd name="connsiteX61" fmla="*/ 777219 w 777219"/>
              <a:gd name="connsiteY61" fmla="*/ 684867 h 925348"/>
              <a:gd name="connsiteX62" fmla="*/ 758931 w 777219"/>
              <a:gd name="connsiteY62" fmla="*/ 703155 h 925348"/>
              <a:gd name="connsiteX63" fmla="*/ 740643 w 777219"/>
              <a:gd name="connsiteY63" fmla="*/ 684867 h 925348"/>
              <a:gd name="connsiteX64" fmla="*/ 758931 w 777219"/>
              <a:gd name="connsiteY64" fmla="*/ 666579 h 925348"/>
              <a:gd name="connsiteX65" fmla="*/ 610803 w 777219"/>
              <a:gd name="connsiteY65" fmla="*/ 666579 h 925348"/>
              <a:gd name="connsiteX66" fmla="*/ 629091 w 777219"/>
              <a:gd name="connsiteY66" fmla="*/ 684867 h 925348"/>
              <a:gd name="connsiteX67" fmla="*/ 610803 w 777219"/>
              <a:gd name="connsiteY67" fmla="*/ 703155 h 925348"/>
              <a:gd name="connsiteX68" fmla="*/ 592515 w 777219"/>
              <a:gd name="connsiteY68" fmla="*/ 684867 h 925348"/>
              <a:gd name="connsiteX69" fmla="*/ 610803 w 777219"/>
              <a:gd name="connsiteY69" fmla="*/ 666579 h 925348"/>
              <a:gd name="connsiteX70" fmla="*/ 462674 w 777219"/>
              <a:gd name="connsiteY70" fmla="*/ 666579 h 925348"/>
              <a:gd name="connsiteX71" fmla="*/ 480962 w 777219"/>
              <a:gd name="connsiteY71" fmla="*/ 684867 h 925348"/>
              <a:gd name="connsiteX72" fmla="*/ 462674 w 777219"/>
              <a:gd name="connsiteY72" fmla="*/ 703155 h 925348"/>
              <a:gd name="connsiteX73" fmla="*/ 444386 w 777219"/>
              <a:gd name="connsiteY73" fmla="*/ 684867 h 925348"/>
              <a:gd name="connsiteX74" fmla="*/ 462674 w 777219"/>
              <a:gd name="connsiteY74" fmla="*/ 666579 h 925348"/>
              <a:gd name="connsiteX75" fmla="*/ 314545 w 777219"/>
              <a:gd name="connsiteY75" fmla="*/ 666579 h 925348"/>
              <a:gd name="connsiteX76" fmla="*/ 332833 w 777219"/>
              <a:gd name="connsiteY76" fmla="*/ 684867 h 925348"/>
              <a:gd name="connsiteX77" fmla="*/ 314545 w 777219"/>
              <a:gd name="connsiteY77" fmla="*/ 703155 h 925348"/>
              <a:gd name="connsiteX78" fmla="*/ 296257 w 777219"/>
              <a:gd name="connsiteY78" fmla="*/ 684867 h 925348"/>
              <a:gd name="connsiteX79" fmla="*/ 314545 w 777219"/>
              <a:gd name="connsiteY79" fmla="*/ 666579 h 925348"/>
              <a:gd name="connsiteX80" fmla="*/ 166416 w 777219"/>
              <a:gd name="connsiteY80" fmla="*/ 666579 h 925348"/>
              <a:gd name="connsiteX81" fmla="*/ 184704 w 777219"/>
              <a:gd name="connsiteY81" fmla="*/ 684867 h 925348"/>
              <a:gd name="connsiteX82" fmla="*/ 166416 w 777219"/>
              <a:gd name="connsiteY82" fmla="*/ 703155 h 925348"/>
              <a:gd name="connsiteX83" fmla="*/ 148128 w 777219"/>
              <a:gd name="connsiteY83" fmla="*/ 684867 h 925348"/>
              <a:gd name="connsiteX84" fmla="*/ 166416 w 777219"/>
              <a:gd name="connsiteY84" fmla="*/ 666579 h 925348"/>
              <a:gd name="connsiteX85" fmla="*/ 18288 w 777219"/>
              <a:gd name="connsiteY85" fmla="*/ 666579 h 925348"/>
              <a:gd name="connsiteX86" fmla="*/ 36576 w 777219"/>
              <a:gd name="connsiteY86" fmla="*/ 684867 h 925348"/>
              <a:gd name="connsiteX87" fmla="*/ 18288 w 777219"/>
              <a:gd name="connsiteY87" fmla="*/ 703155 h 925348"/>
              <a:gd name="connsiteX88" fmla="*/ 0 w 777219"/>
              <a:gd name="connsiteY88" fmla="*/ 684867 h 925348"/>
              <a:gd name="connsiteX89" fmla="*/ 18288 w 777219"/>
              <a:gd name="connsiteY89" fmla="*/ 666579 h 925348"/>
              <a:gd name="connsiteX90" fmla="*/ 758931 w 777219"/>
              <a:gd name="connsiteY90" fmla="*/ 555483 h 925348"/>
              <a:gd name="connsiteX91" fmla="*/ 777219 w 777219"/>
              <a:gd name="connsiteY91" fmla="*/ 573771 h 925348"/>
              <a:gd name="connsiteX92" fmla="*/ 758931 w 777219"/>
              <a:gd name="connsiteY92" fmla="*/ 592059 h 925348"/>
              <a:gd name="connsiteX93" fmla="*/ 740643 w 777219"/>
              <a:gd name="connsiteY93" fmla="*/ 573771 h 925348"/>
              <a:gd name="connsiteX94" fmla="*/ 758931 w 777219"/>
              <a:gd name="connsiteY94" fmla="*/ 555483 h 925348"/>
              <a:gd name="connsiteX95" fmla="*/ 610803 w 777219"/>
              <a:gd name="connsiteY95" fmla="*/ 555483 h 925348"/>
              <a:gd name="connsiteX96" fmla="*/ 629091 w 777219"/>
              <a:gd name="connsiteY96" fmla="*/ 573771 h 925348"/>
              <a:gd name="connsiteX97" fmla="*/ 610803 w 777219"/>
              <a:gd name="connsiteY97" fmla="*/ 592059 h 925348"/>
              <a:gd name="connsiteX98" fmla="*/ 592515 w 777219"/>
              <a:gd name="connsiteY98" fmla="*/ 573771 h 925348"/>
              <a:gd name="connsiteX99" fmla="*/ 610803 w 777219"/>
              <a:gd name="connsiteY99" fmla="*/ 555483 h 925348"/>
              <a:gd name="connsiteX100" fmla="*/ 462674 w 777219"/>
              <a:gd name="connsiteY100" fmla="*/ 555483 h 925348"/>
              <a:gd name="connsiteX101" fmla="*/ 480962 w 777219"/>
              <a:gd name="connsiteY101" fmla="*/ 573771 h 925348"/>
              <a:gd name="connsiteX102" fmla="*/ 462674 w 777219"/>
              <a:gd name="connsiteY102" fmla="*/ 592059 h 925348"/>
              <a:gd name="connsiteX103" fmla="*/ 444386 w 777219"/>
              <a:gd name="connsiteY103" fmla="*/ 573771 h 925348"/>
              <a:gd name="connsiteX104" fmla="*/ 462674 w 777219"/>
              <a:gd name="connsiteY104" fmla="*/ 555483 h 925348"/>
              <a:gd name="connsiteX105" fmla="*/ 314545 w 777219"/>
              <a:gd name="connsiteY105" fmla="*/ 555483 h 925348"/>
              <a:gd name="connsiteX106" fmla="*/ 332833 w 777219"/>
              <a:gd name="connsiteY106" fmla="*/ 573771 h 925348"/>
              <a:gd name="connsiteX107" fmla="*/ 314545 w 777219"/>
              <a:gd name="connsiteY107" fmla="*/ 592059 h 925348"/>
              <a:gd name="connsiteX108" fmla="*/ 296257 w 777219"/>
              <a:gd name="connsiteY108" fmla="*/ 573771 h 925348"/>
              <a:gd name="connsiteX109" fmla="*/ 314545 w 777219"/>
              <a:gd name="connsiteY109" fmla="*/ 555483 h 925348"/>
              <a:gd name="connsiteX110" fmla="*/ 166416 w 777219"/>
              <a:gd name="connsiteY110" fmla="*/ 555483 h 925348"/>
              <a:gd name="connsiteX111" fmla="*/ 184704 w 777219"/>
              <a:gd name="connsiteY111" fmla="*/ 573771 h 925348"/>
              <a:gd name="connsiteX112" fmla="*/ 166416 w 777219"/>
              <a:gd name="connsiteY112" fmla="*/ 592059 h 925348"/>
              <a:gd name="connsiteX113" fmla="*/ 148128 w 777219"/>
              <a:gd name="connsiteY113" fmla="*/ 573771 h 925348"/>
              <a:gd name="connsiteX114" fmla="*/ 166416 w 777219"/>
              <a:gd name="connsiteY114" fmla="*/ 555483 h 925348"/>
              <a:gd name="connsiteX115" fmla="*/ 18288 w 777219"/>
              <a:gd name="connsiteY115" fmla="*/ 555483 h 925348"/>
              <a:gd name="connsiteX116" fmla="*/ 36576 w 777219"/>
              <a:gd name="connsiteY116" fmla="*/ 573771 h 925348"/>
              <a:gd name="connsiteX117" fmla="*/ 18288 w 777219"/>
              <a:gd name="connsiteY117" fmla="*/ 592059 h 925348"/>
              <a:gd name="connsiteX118" fmla="*/ 0 w 777219"/>
              <a:gd name="connsiteY118" fmla="*/ 573771 h 925348"/>
              <a:gd name="connsiteX119" fmla="*/ 18288 w 777219"/>
              <a:gd name="connsiteY119" fmla="*/ 555483 h 925348"/>
              <a:gd name="connsiteX120" fmla="*/ 758931 w 777219"/>
              <a:gd name="connsiteY120" fmla="*/ 444386 h 925348"/>
              <a:gd name="connsiteX121" fmla="*/ 777219 w 777219"/>
              <a:gd name="connsiteY121" fmla="*/ 462674 h 925348"/>
              <a:gd name="connsiteX122" fmla="*/ 758931 w 777219"/>
              <a:gd name="connsiteY122" fmla="*/ 480962 h 925348"/>
              <a:gd name="connsiteX123" fmla="*/ 740643 w 777219"/>
              <a:gd name="connsiteY123" fmla="*/ 462674 h 925348"/>
              <a:gd name="connsiteX124" fmla="*/ 758931 w 777219"/>
              <a:gd name="connsiteY124" fmla="*/ 444386 h 925348"/>
              <a:gd name="connsiteX125" fmla="*/ 610803 w 777219"/>
              <a:gd name="connsiteY125" fmla="*/ 444386 h 925348"/>
              <a:gd name="connsiteX126" fmla="*/ 629091 w 777219"/>
              <a:gd name="connsiteY126" fmla="*/ 462674 h 925348"/>
              <a:gd name="connsiteX127" fmla="*/ 610803 w 777219"/>
              <a:gd name="connsiteY127" fmla="*/ 480962 h 925348"/>
              <a:gd name="connsiteX128" fmla="*/ 592515 w 777219"/>
              <a:gd name="connsiteY128" fmla="*/ 462674 h 925348"/>
              <a:gd name="connsiteX129" fmla="*/ 610803 w 777219"/>
              <a:gd name="connsiteY129" fmla="*/ 444386 h 925348"/>
              <a:gd name="connsiteX130" fmla="*/ 462674 w 777219"/>
              <a:gd name="connsiteY130" fmla="*/ 444386 h 925348"/>
              <a:gd name="connsiteX131" fmla="*/ 480962 w 777219"/>
              <a:gd name="connsiteY131" fmla="*/ 462674 h 925348"/>
              <a:gd name="connsiteX132" fmla="*/ 462674 w 777219"/>
              <a:gd name="connsiteY132" fmla="*/ 480962 h 925348"/>
              <a:gd name="connsiteX133" fmla="*/ 444386 w 777219"/>
              <a:gd name="connsiteY133" fmla="*/ 462674 h 925348"/>
              <a:gd name="connsiteX134" fmla="*/ 462674 w 777219"/>
              <a:gd name="connsiteY134" fmla="*/ 444386 h 925348"/>
              <a:gd name="connsiteX135" fmla="*/ 314545 w 777219"/>
              <a:gd name="connsiteY135" fmla="*/ 444386 h 925348"/>
              <a:gd name="connsiteX136" fmla="*/ 332833 w 777219"/>
              <a:gd name="connsiteY136" fmla="*/ 462674 h 925348"/>
              <a:gd name="connsiteX137" fmla="*/ 314545 w 777219"/>
              <a:gd name="connsiteY137" fmla="*/ 480962 h 925348"/>
              <a:gd name="connsiteX138" fmla="*/ 296257 w 777219"/>
              <a:gd name="connsiteY138" fmla="*/ 462674 h 925348"/>
              <a:gd name="connsiteX139" fmla="*/ 314545 w 777219"/>
              <a:gd name="connsiteY139" fmla="*/ 444386 h 925348"/>
              <a:gd name="connsiteX140" fmla="*/ 166416 w 777219"/>
              <a:gd name="connsiteY140" fmla="*/ 444386 h 925348"/>
              <a:gd name="connsiteX141" fmla="*/ 184704 w 777219"/>
              <a:gd name="connsiteY141" fmla="*/ 462674 h 925348"/>
              <a:gd name="connsiteX142" fmla="*/ 166416 w 777219"/>
              <a:gd name="connsiteY142" fmla="*/ 480962 h 925348"/>
              <a:gd name="connsiteX143" fmla="*/ 148128 w 777219"/>
              <a:gd name="connsiteY143" fmla="*/ 462674 h 925348"/>
              <a:gd name="connsiteX144" fmla="*/ 166416 w 777219"/>
              <a:gd name="connsiteY144" fmla="*/ 444386 h 925348"/>
              <a:gd name="connsiteX145" fmla="*/ 18288 w 777219"/>
              <a:gd name="connsiteY145" fmla="*/ 444386 h 925348"/>
              <a:gd name="connsiteX146" fmla="*/ 36576 w 777219"/>
              <a:gd name="connsiteY146" fmla="*/ 462674 h 925348"/>
              <a:gd name="connsiteX147" fmla="*/ 18288 w 777219"/>
              <a:gd name="connsiteY147" fmla="*/ 480962 h 925348"/>
              <a:gd name="connsiteX148" fmla="*/ 0 w 777219"/>
              <a:gd name="connsiteY148" fmla="*/ 462674 h 925348"/>
              <a:gd name="connsiteX149" fmla="*/ 18288 w 777219"/>
              <a:gd name="connsiteY149" fmla="*/ 444386 h 925348"/>
              <a:gd name="connsiteX150" fmla="*/ 758931 w 777219"/>
              <a:gd name="connsiteY150" fmla="*/ 333289 h 925348"/>
              <a:gd name="connsiteX151" fmla="*/ 777219 w 777219"/>
              <a:gd name="connsiteY151" fmla="*/ 351577 h 925348"/>
              <a:gd name="connsiteX152" fmla="*/ 758931 w 777219"/>
              <a:gd name="connsiteY152" fmla="*/ 369865 h 925348"/>
              <a:gd name="connsiteX153" fmla="*/ 740643 w 777219"/>
              <a:gd name="connsiteY153" fmla="*/ 351577 h 925348"/>
              <a:gd name="connsiteX154" fmla="*/ 758931 w 777219"/>
              <a:gd name="connsiteY154" fmla="*/ 333289 h 925348"/>
              <a:gd name="connsiteX155" fmla="*/ 610803 w 777219"/>
              <a:gd name="connsiteY155" fmla="*/ 333289 h 925348"/>
              <a:gd name="connsiteX156" fmla="*/ 629091 w 777219"/>
              <a:gd name="connsiteY156" fmla="*/ 351577 h 925348"/>
              <a:gd name="connsiteX157" fmla="*/ 610803 w 777219"/>
              <a:gd name="connsiteY157" fmla="*/ 369865 h 925348"/>
              <a:gd name="connsiteX158" fmla="*/ 592515 w 777219"/>
              <a:gd name="connsiteY158" fmla="*/ 351577 h 925348"/>
              <a:gd name="connsiteX159" fmla="*/ 610803 w 777219"/>
              <a:gd name="connsiteY159" fmla="*/ 333289 h 925348"/>
              <a:gd name="connsiteX160" fmla="*/ 462674 w 777219"/>
              <a:gd name="connsiteY160" fmla="*/ 333289 h 925348"/>
              <a:gd name="connsiteX161" fmla="*/ 480962 w 777219"/>
              <a:gd name="connsiteY161" fmla="*/ 351577 h 925348"/>
              <a:gd name="connsiteX162" fmla="*/ 462674 w 777219"/>
              <a:gd name="connsiteY162" fmla="*/ 369865 h 925348"/>
              <a:gd name="connsiteX163" fmla="*/ 444386 w 777219"/>
              <a:gd name="connsiteY163" fmla="*/ 351577 h 925348"/>
              <a:gd name="connsiteX164" fmla="*/ 462674 w 777219"/>
              <a:gd name="connsiteY164" fmla="*/ 333289 h 925348"/>
              <a:gd name="connsiteX165" fmla="*/ 314545 w 777219"/>
              <a:gd name="connsiteY165" fmla="*/ 333289 h 925348"/>
              <a:gd name="connsiteX166" fmla="*/ 332833 w 777219"/>
              <a:gd name="connsiteY166" fmla="*/ 351577 h 925348"/>
              <a:gd name="connsiteX167" fmla="*/ 314545 w 777219"/>
              <a:gd name="connsiteY167" fmla="*/ 369865 h 925348"/>
              <a:gd name="connsiteX168" fmla="*/ 296257 w 777219"/>
              <a:gd name="connsiteY168" fmla="*/ 351577 h 925348"/>
              <a:gd name="connsiteX169" fmla="*/ 314545 w 777219"/>
              <a:gd name="connsiteY169" fmla="*/ 333289 h 925348"/>
              <a:gd name="connsiteX170" fmla="*/ 166416 w 777219"/>
              <a:gd name="connsiteY170" fmla="*/ 333289 h 925348"/>
              <a:gd name="connsiteX171" fmla="*/ 184704 w 777219"/>
              <a:gd name="connsiteY171" fmla="*/ 351577 h 925348"/>
              <a:gd name="connsiteX172" fmla="*/ 166416 w 777219"/>
              <a:gd name="connsiteY172" fmla="*/ 369865 h 925348"/>
              <a:gd name="connsiteX173" fmla="*/ 148128 w 777219"/>
              <a:gd name="connsiteY173" fmla="*/ 351577 h 925348"/>
              <a:gd name="connsiteX174" fmla="*/ 166416 w 777219"/>
              <a:gd name="connsiteY174" fmla="*/ 333289 h 925348"/>
              <a:gd name="connsiteX175" fmla="*/ 18288 w 777219"/>
              <a:gd name="connsiteY175" fmla="*/ 333289 h 925348"/>
              <a:gd name="connsiteX176" fmla="*/ 36576 w 777219"/>
              <a:gd name="connsiteY176" fmla="*/ 351577 h 925348"/>
              <a:gd name="connsiteX177" fmla="*/ 18288 w 777219"/>
              <a:gd name="connsiteY177" fmla="*/ 369865 h 925348"/>
              <a:gd name="connsiteX178" fmla="*/ 0 w 777219"/>
              <a:gd name="connsiteY178" fmla="*/ 351577 h 925348"/>
              <a:gd name="connsiteX179" fmla="*/ 18288 w 777219"/>
              <a:gd name="connsiteY179" fmla="*/ 333289 h 925348"/>
              <a:gd name="connsiteX180" fmla="*/ 758931 w 777219"/>
              <a:gd name="connsiteY180" fmla="*/ 222193 h 925348"/>
              <a:gd name="connsiteX181" fmla="*/ 777219 w 777219"/>
              <a:gd name="connsiteY181" fmla="*/ 240481 h 925348"/>
              <a:gd name="connsiteX182" fmla="*/ 758931 w 777219"/>
              <a:gd name="connsiteY182" fmla="*/ 258769 h 925348"/>
              <a:gd name="connsiteX183" fmla="*/ 740643 w 777219"/>
              <a:gd name="connsiteY183" fmla="*/ 240481 h 925348"/>
              <a:gd name="connsiteX184" fmla="*/ 758931 w 777219"/>
              <a:gd name="connsiteY184" fmla="*/ 222193 h 925348"/>
              <a:gd name="connsiteX185" fmla="*/ 610803 w 777219"/>
              <a:gd name="connsiteY185" fmla="*/ 222193 h 925348"/>
              <a:gd name="connsiteX186" fmla="*/ 629091 w 777219"/>
              <a:gd name="connsiteY186" fmla="*/ 240481 h 925348"/>
              <a:gd name="connsiteX187" fmla="*/ 610803 w 777219"/>
              <a:gd name="connsiteY187" fmla="*/ 258769 h 925348"/>
              <a:gd name="connsiteX188" fmla="*/ 592515 w 777219"/>
              <a:gd name="connsiteY188" fmla="*/ 240481 h 925348"/>
              <a:gd name="connsiteX189" fmla="*/ 610803 w 777219"/>
              <a:gd name="connsiteY189" fmla="*/ 222193 h 925348"/>
              <a:gd name="connsiteX190" fmla="*/ 462674 w 777219"/>
              <a:gd name="connsiteY190" fmla="*/ 222193 h 925348"/>
              <a:gd name="connsiteX191" fmla="*/ 480962 w 777219"/>
              <a:gd name="connsiteY191" fmla="*/ 240481 h 925348"/>
              <a:gd name="connsiteX192" fmla="*/ 462674 w 777219"/>
              <a:gd name="connsiteY192" fmla="*/ 258769 h 925348"/>
              <a:gd name="connsiteX193" fmla="*/ 444386 w 777219"/>
              <a:gd name="connsiteY193" fmla="*/ 240481 h 925348"/>
              <a:gd name="connsiteX194" fmla="*/ 462674 w 777219"/>
              <a:gd name="connsiteY194" fmla="*/ 222193 h 925348"/>
              <a:gd name="connsiteX195" fmla="*/ 314545 w 777219"/>
              <a:gd name="connsiteY195" fmla="*/ 222193 h 925348"/>
              <a:gd name="connsiteX196" fmla="*/ 332833 w 777219"/>
              <a:gd name="connsiteY196" fmla="*/ 240481 h 925348"/>
              <a:gd name="connsiteX197" fmla="*/ 314545 w 777219"/>
              <a:gd name="connsiteY197" fmla="*/ 258769 h 925348"/>
              <a:gd name="connsiteX198" fmla="*/ 296257 w 777219"/>
              <a:gd name="connsiteY198" fmla="*/ 240481 h 925348"/>
              <a:gd name="connsiteX199" fmla="*/ 314545 w 777219"/>
              <a:gd name="connsiteY199" fmla="*/ 222193 h 925348"/>
              <a:gd name="connsiteX200" fmla="*/ 166416 w 777219"/>
              <a:gd name="connsiteY200" fmla="*/ 222193 h 925348"/>
              <a:gd name="connsiteX201" fmla="*/ 184704 w 777219"/>
              <a:gd name="connsiteY201" fmla="*/ 240481 h 925348"/>
              <a:gd name="connsiteX202" fmla="*/ 166416 w 777219"/>
              <a:gd name="connsiteY202" fmla="*/ 258769 h 925348"/>
              <a:gd name="connsiteX203" fmla="*/ 148128 w 777219"/>
              <a:gd name="connsiteY203" fmla="*/ 240481 h 925348"/>
              <a:gd name="connsiteX204" fmla="*/ 166416 w 777219"/>
              <a:gd name="connsiteY204" fmla="*/ 222193 h 925348"/>
              <a:gd name="connsiteX205" fmla="*/ 18288 w 777219"/>
              <a:gd name="connsiteY205" fmla="*/ 222193 h 925348"/>
              <a:gd name="connsiteX206" fmla="*/ 36576 w 777219"/>
              <a:gd name="connsiteY206" fmla="*/ 240481 h 925348"/>
              <a:gd name="connsiteX207" fmla="*/ 18288 w 777219"/>
              <a:gd name="connsiteY207" fmla="*/ 258769 h 925348"/>
              <a:gd name="connsiteX208" fmla="*/ 0 w 777219"/>
              <a:gd name="connsiteY208" fmla="*/ 240481 h 925348"/>
              <a:gd name="connsiteX209" fmla="*/ 18288 w 777219"/>
              <a:gd name="connsiteY209" fmla="*/ 222193 h 925348"/>
              <a:gd name="connsiteX210" fmla="*/ 758931 w 777219"/>
              <a:gd name="connsiteY210" fmla="*/ 111096 h 925348"/>
              <a:gd name="connsiteX211" fmla="*/ 777219 w 777219"/>
              <a:gd name="connsiteY211" fmla="*/ 129384 h 925348"/>
              <a:gd name="connsiteX212" fmla="*/ 758931 w 777219"/>
              <a:gd name="connsiteY212" fmla="*/ 147672 h 925348"/>
              <a:gd name="connsiteX213" fmla="*/ 740643 w 777219"/>
              <a:gd name="connsiteY213" fmla="*/ 129384 h 925348"/>
              <a:gd name="connsiteX214" fmla="*/ 758931 w 777219"/>
              <a:gd name="connsiteY214" fmla="*/ 111096 h 925348"/>
              <a:gd name="connsiteX215" fmla="*/ 610803 w 777219"/>
              <a:gd name="connsiteY215" fmla="*/ 111096 h 925348"/>
              <a:gd name="connsiteX216" fmla="*/ 629091 w 777219"/>
              <a:gd name="connsiteY216" fmla="*/ 129384 h 925348"/>
              <a:gd name="connsiteX217" fmla="*/ 610803 w 777219"/>
              <a:gd name="connsiteY217" fmla="*/ 147672 h 925348"/>
              <a:gd name="connsiteX218" fmla="*/ 592515 w 777219"/>
              <a:gd name="connsiteY218" fmla="*/ 129384 h 925348"/>
              <a:gd name="connsiteX219" fmla="*/ 610803 w 777219"/>
              <a:gd name="connsiteY219" fmla="*/ 111096 h 925348"/>
              <a:gd name="connsiteX220" fmla="*/ 462674 w 777219"/>
              <a:gd name="connsiteY220" fmla="*/ 111096 h 925348"/>
              <a:gd name="connsiteX221" fmla="*/ 480962 w 777219"/>
              <a:gd name="connsiteY221" fmla="*/ 129384 h 925348"/>
              <a:gd name="connsiteX222" fmla="*/ 462674 w 777219"/>
              <a:gd name="connsiteY222" fmla="*/ 147672 h 925348"/>
              <a:gd name="connsiteX223" fmla="*/ 444386 w 777219"/>
              <a:gd name="connsiteY223" fmla="*/ 129384 h 925348"/>
              <a:gd name="connsiteX224" fmla="*/ 462674 w 777219"/>
              <a:gd name="connsiteY224" fmla="*/ 111096 h 925348"/>
              <a:gd name="connsiteX225" fmla="*/ 314545 w 777219"/>
              <a:gd name="connsiteY225" fmla="*/ 111096 h 925348"/>
              <a:gd name="connsiteX226" fmla="*/ 332833 w 777219"/>
              <a:gd name="connsiteY226" fmla="*/ 129384 h 925348"/>
              <a:gd name="connsiteX227" fmla="*/ 314545 w 777219"/>
              <a:gd name="connsiteY227" fmla="*/ 147672 h 925348"/>
              <a:gd name="connsiteX228" fmla="*/ 296257 w 777219"/>
              <a:gd name="connsiteY228" fmla="*/ 129384 h 925348"/>
              <a:gd name="connsiteX229" fmla="*/ 314545 w 777219"/>
              <a:gd name="connsiteY229" fmla="*/ 111096 h 925348"/>
              <a:gd name="connsiteX230" fmla="*/ 166416 w 777219"/>
              <a:gd name="connsiteY230" fmla="*/ 111096 h 925348"/>
              <a:gd name="connsiteX231" fmla="*/ 184704 w 777219"/>
              <a:gd name="connsiteY231" fmla="*/ 129384 h 925348"/>
              <a:gd name="connsiteX232" fmla="*/ 166416 w 777219"/>
              <a:gd name="connsiteY232" fmla="*/ 147672 h 925348"/>
              <a:gd name="connsiteX233" fmla="*/ 148128 w 777219"/>
              <a:gd name="connsiteY233" fmla="*/ 129384 h 925348"/>
              <a:gd name="connsiteX234" fmla="*/ 166416 w 777219"/>
              <a:gd name="connsiteY234" fmla="*/ 111096 h 925348"/>
              <a:gd name="connsiteX235" fmla="*/ 18288 w 777219"/>
              <a:gd name="connsiteY235" fmla="*/ 111096 h 925348"/>
              <a:gd name="connsiteX236" fmla="*/ 36576 w 777219"/>
              <a:gd name="connsiteY236" fmla="*/ 129384 h 925348"/>
              <a:gd name="connsiteX237" fmla="*/ 18288 w 777219"/>
              <a:gd name="connsiteY237" fmla="*/ 147672 h 925348"/>
              <a:gd name="connsiteX238" fmla="*/ 0 w 777219"/>
              <a:gd name="connsiteY238" fmla="*/ 129384 h 925348"/>
              <a:gd name="connsiteX239" fmla="*/ 18288 w 777219"/>
              <a:gd name="connsiteY239" fmla="*/ 111096 h 925348"/>
              <a:gd name="connsiteX240" fmla="*/ 758931 w 777219"/>
              <a:gd name="connsiteY240" fmla="*/ 0 h 925348"/>
              <a:gd name="connsiteX241" fmla="*/ 777219 w 777219"/>
              <a:gd name="connsiteY241" fmla="*/ 18288 h 925348"/>
              <a:gd name="connsiteX242" fmla="*/ 758931 w 777219"/>
              <a:gd name="connsiteY242" fmla="*/ 36576 h 925348"/>
              <a:gd name="connsiteX243" fmla="*/ 740643 w 777219"/>
              <a:gd name="connsiteY243" fmla="*/ 18288 h 925348"/>
              <a:gd name="connsiteX244" fmla="*/ 758931 w 777219"/>
              <a:gd name="connsiteY244" fmla="*/ 0 h 925348"/>
              <a:gd name="connsiteX245" fmla="*/ 610803 w 777219"/>
              <a:gd name="connsiteY245" fmla="*/ 0 h 925348"/>
              <a:gd name="connsiteX246" fmla="*/ 629091 w 777219"/>
              <a:gd name="connsiteY246" fmla="*/ 18288 h 925348"/>
              <a:gd name="connsiteX247" fmla="*/ 610803 w 777219"/>
              <a:gd name="connsiteY247" fmla="*/ 36576 h 925348"/>
              <a:gd name="connsiteX248" fmla="*/ 592515 w 777219"/>
              <a:gd name="connsiteY248" fmla="*/ 18288 h 925348"/>
              <a:gd name="connsiteX249" fmla="*/ 610803 w 777219"/>
              <a:gd name="connsiteY249" fmla="*/ 0 h 925348"/>
              <a:gd name="connsiteX250" fmla="*/ 462674 w 777219"/>
              <a:gd name="connsiteY250" fmla="*/ 0 h 925348"/>
              <a:gd name="connsiteX251" fmla="*/ 480962 w 777219"/>
              <a:gd name="connsiteY251" fmla="*/ 18288 h 925348"/>
              <a:gd name="connsiteX252" fmla="*/ 462674 w 777219"/>
              <a:gd name="connsiteY252" fmla="*/ 36576 h 925348"/>
              <a:gd name="connsiteX253" fmla="*/ 444386 w 777219"/>
              <a:gd name="connsiteY253" fmla="*/ 18288 h 925348"/>
              <a:gd name="connsiteX254" fmla="*/ 462674 w 777219"/>
              <a:gd name="connsiteY254" fmla="*/ 0 h 925348"/>
              <a:gd name="connsiteX255" fmla="*/ 314545 w 777219"/>
              <a:gd name="connsiteY255" fmla="*/ 0 h 925348"/>
              <a:gd name="connsiteX256" fmla="*/ 332833 w 777219"/>
              <a:gd name="connsiteY256" fmla="*/ 18288 h 925348"/>
              <a:gd name="connsiteX257" fmla="*/ 314545 w 777219"/>
              <a:gd name="connsiteY257" fmla="*/ 36576 h 925348"/>
              <a:gd name="connsiteX258" fmla="*/ 296257 w 777219"/>
              <a:gd name="connsiteY258" fmla="*/ 18288 h 925348"/>
              <a:gd name="connsiteX259" fmla="*/ 314545 w 777219"/>
              <a:gd name="connsiteY259" fmla="*/ 0 h 925348"/>
              <a:gd name="connsiteX260" fmla="*/ 166416 w 777219"/>
              <a:gd name="connsiteY260" fmla="*/ 0 h 925348"/>
              <a:gd name="connsiteX261" fmla="*/ 184704 w 777219"/>
              <a:gd name="connsiteY261" fmla="*/ 18288 h 925348"/>
              <a:gd name="connsiteX262" fmla="*/ 166416 w 777219"/>
              <a:gd name="connsiteY262" fmla="*/ 36576 h 925348"/>
              <a:gd name="connsiteX263" fmla="*/ 148128 w 777219"/>
              <a:gd name="connsiteY263" fmla="*/ 18288 h 925348"/>
              <a:gd name="connsiteX264" fmla="*/ 166416 w 777219"/>
              <a:gd name="connsiteY264" fmla="*/ 0 h 925348"/>
              <a:gd name="connsiteX265" fmla="*/ 18288 w 777219"/>
              <a:gd name="connsiteY265" fmla="*/ 0 h 925348"/>
              <a:gd name="connsiteX266" fmla="*/ 36576 w 777219"/>
              <a:gd name="connsiteY266" fmla="*/ 18288 h 925348"/>
              <a:gd name="connsiteX267" fmla="*/ 18288 w 777219"/>
              <a:gd name="connsiteY267" fmla="*/ 36576 h 925348"/>
              <a:gd name="connsiteX268" fmla="*/ 0 w 777219"/>
              <a:gd name="connsiteY268" fmla="*/ 18288 h 925348"/>
              <a:gd name="connsiteX269" fmla="*/ 18288 w 777219"/>
              <a:gd name="connsiteY269" fmla="*/ 0 h 92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</a:cxnLst>
            <a:rect l="l" t="t" r="r" b="b"/>
            <a:pathLst>
              <a:path w="777219" h="925348">
                <a:moveTo>
                  <a:pt x="758931" y="888772"/>
                </a:moveTo>
                <a:cubicBezTo>
                  <a:pt x="769031" y="888772"/>
                  <a:pt x="777219" y="896960"/>
                  <a:pt x="777219" y="907060"/>
                </a:cubicBezTo>
                <a:cubicBezTo>
                  <a:pt x="777219" y="917160"/>
                  <a:pt x="769031" y="925348"/>
                  <a:pt x="758931" y="925348"/>
                </a:cubicBezTo>
                <a:cubicBezTo>
                  <a:pt x="748831" y="925348"/>
                  <a:pt x="740643" y="917160"/>
                  <a:pt x="740643" y="907060"/>
                </a:cubicBezTo>
                <a:cubicBezTo>
                  <a:pt x="740643" y="896960"/>
                  <a:pt x="748831" y="888772"/>
                  <a:pt x="758931" y="888772"/>
                </a:cubicBezTo>
                <a:close/>
                <a:moveTo>
                  <a:pt x="610803" y="888772"/>
                </a:moveTo>
                <a:cubicBezTo>
                  <a:pt x="620903" y="888772"/>
                  <a:pt x="629091" y="896960"/>
                  <a:pt x="629091" y="907060"/>
                </a:cubicBezTo>
                <a:cubicBezTo>
                  <a:pt x="629091" y="917160"/>
                  <a:pt x="620903" y="925348"/>
                  <a:pt x="610803" y="925348"/>
                </a:cubicBezTo>
                <a:cubicBezTo>
                  <a:pt x="600703" y="925348"/>
                  <a:pt x="592515" y="917160"/>
                  <a:pt x="592515" y="907060"/>
                </a:cubicBezTo>
                <a:cubicBezTo>
                  <a:pt x="592515" y="896960"/>
                  <a:pt x="600703" y="888772"/>
                  <a:pt x="610803" y="888772"/>
                </a:cubicBezTo>
                <a:close/>
                <a:moveTo>
                  <a:pt x="462674" y="888772"/>
                </a:moveTo>
                <a:cubicBezTo>
                  <a:pt x="472774" y="888772"/>
                  <a:pt x="480962" y="896960"/>
                  <a:pt x="480962" y="907060"/>
                </a:cubicBezTo>
                <a:cubicBezTo>
                  <a:pt x="480962" y="917160"/>
                  <a:pt x="472774" y="925348"/>
                  <a:pt x="462674" y="925348"/>
                </a:cubicBezTo>
                <a:cubicBezTo>
                  <a:pt x="452574" y="925348"/>
                  <a:pt x="444386" y="917160"/>
                  <a:pt x="444386" y="907060"/>
                </a:cubicBezTo>
                <a:cubicBezTo>
                  <a:pt x="444386" y="896960"/>
                  <a:pt x="452574" y="888772"/>
                  <a:pt x="462674" y="888772"/>
                </a:cubicBezTo>
                <a:close/>
                <a:moveTo>
                  <a:pt x="314545" y="888772"/>
                </a:moveTo>
                <a:cubicBezTo>
                  <a:pt x="324645" y="888772"/>
                  <a:pt x="332833" y="896960"/>
                  <a:pt x="332833" y="907060"/>
                </a:cubicBezTo>
                <a:cubicBezTo>
                  <a:pt x="332833" y="917160"/>
                  <a:pt x="324645" y="925348"/>
                  <a:pt x="314545" y="925348"/>
                </a:cubicBezTo>
                <a:cubicBezTo>
                  <a:pt x="304445" y="925348"/>
                  <a:pt x="296257" y="917160"/>
                  <a:pt x="296257" y="907060"/>
                </a:cubicBezTo>
                <a:cubicBezTo>
                  <a:pt x="296257" y="896960"/>
                  <a:pt x="304445" y="888772"/>
                  <a:pt x="314545" y="888772"/>
                </a:cubicBezTo>
                <a:close/>
                <a:moveTo>
                  <a:pt x="166416" y="888772"/>
                </a:moveTo>
                <a:cubicBezTo>
                  <a:pt x="176516" y="888772"/>
                  <a:pt x="184704" y="896960"/>
                  <a:pt x="184704" y="907060"/>
                </a:cubicBezTo>
                <a:cubicBezTo>
                  <a:pt x="184704" y="917160"/>
                  <a:pt x="176516" y="925348"/>
                  <a:pt x="166416" y="925348"/>
                </a:cubicBezTo>
                <a:cubicBezTo>
                  <a:pt x="156316" y="925348"/>
                  <a:pt x="148128" y="917160"/>
                  <a:pt x="148128" y="907060"/>
                </a:cubicBezTo>
                <a:cubicBezTo>
                  <a:pt x="148128" y="896960"/>
                  <a:pt x="156316" y="888772"/>
                  <a:pt x="166416" y="888772"/>
                </a:cubicBezTo>
                <a:close/>
                <a:moveTo>
                  <a:pt x="18288" y="888772"/>
                </a:moveTo>
                <a:cubicBezTo>
                  <a:pt x="28388" y="888772"/>
                  <a:pt x="36576" y="896960"/>
                  <a:pt x="36576" y="907060"/>
                </a:cubicBezTo>
                <a:cubicBezTo>
                  <a:pt x="36576" y="917160"/>
                  <a:pt x="28388" y="925348"/>
                  <a:pt x="18288" y="925348"/>
                </a:cubicBezTo>
                <a:cubicBezTo>
                  <a:pt x="8188" y="925348"/>
                  <a:pt x="0" y="917160"/>
                  <a:pt x="0" y="907060"/>
                </a:cubicBezTo>
                <a:cubicBezTo>
                  <a:pt x="0" y="896960"/>
                  <a:pt x="8188" y="888772"/>
                  <a:pt x="18288" y="888772"/>
                </a:cubicBezTo>
                <a:close/>
                <a:moveTo>
                  <a:pt x="758931" y="777676"/>
                </a:moveTo>
                <a:cubicBezTo>
                  <a:pt x="769031" y="777676"/>
                  <a:pt x="777219" y="785864"/>
                  <a:pt x="777219" y="795964"/>
                </a:cubicBezTo>
                <a:cubicBezTo>
                  <a:pt x="777219" y="806064"/>
                  <a:pt x="769031" y="814252"/>
                  <a:pt x="758931" y="814252"/>
                </a:cubicBezTo>
                <a:cubicBezTo>
                  <a:pt x="748831" y="814252"/>
                  <a:pt x="740643" y="806064"/>
                  <a:pt x="740643" y="795964"/>
                </a:cubicBezTo>
                <a:cubicBezTo>
                  <a:pt x="740643" y="785864"/>
                  <a:pt x="748831" y="777676"/>
                  <a:pt x="758931" y="777676"/>
                </a:cubicBezTo>
                <a:close/>
                <a:moveTo>
                  <a:pt x="610803" y="777676"/>
                </a:moveTo>
                <a:cubicBezTo>
                  <a:pt x="620903" y="777676"/>
                  <a:pt x="629091" y="785864"/>
                  <a:pt x="629091" y="795964"/>
                </a:cubicBezTo>
                <a:cubicBezTo>
                  <a:pt x="629091" y="806064"/>
                  <a:pt x="620903" y="814252"/>
                  <a:pt x="610803" y="814252"/>
                </a:cubicBezTo>
                <a:cubicBezTo>
                  <a:pt x="600703" y="814252"/>
                  <a:pt x="592515" y="806064"/>
                  <a:pt x="592515" y="795964"/>
                </a:cubicBezTo>
                <a:cubicBezTo>
                  <a:pt x="592515" y="785864"/>
                  <a:pt x="600703" y="777676"/>
                  <a:pt x="610803" y="777676"/>
                </a:cubicBezTo>
                <a:close/>
                <a:moveTo>
                  <a:pt x="462674" y="777676"/>
                </a:moveTo>
                <a:cubicBezTo>
                  <a:pt x="472774" y="777676"/>
                  <a:pt x="480962" y="785864"/>
                  <a:pt x="480962" y="795964"/>
                </a:cubicBezTo>
                <a:cubicBezTo>
                  <a:pt x="480962" y="806064"/>
                  <a:pt x="472774" y="814252"/>
                  <a:pt x="462674" y="814252"/>
                </a:cubicBezTo>
                <a:cubicBezTo>
                  <a:pt x="452574" y="814252"/>
                  <a:pt x="444386" y="806064"/>
                  <a:pt x="444386" y="795964"/>
                </a:cubicBezTo>
                <a:cubicBezTo>
                  <a:pt x="444386" y="785864"/>
                  <a:pt x="452574" y="777676"/>
                  <a:pt x="462674" y="777676"/>
                </a:cubicBezTo>
                <a:close/>
                <a:moveTo>
                  <a:pt x="314545" y="777676"/>
                </a:moveTo>
                <a:cubicBezTo>
                  <a:pt x="324645" y="777676"/>
                  <a:pt x="332833" y="785864"/>
                  <a:pt x="332833" y="795964"/>
                </a:cubicBezTo>
                <a:cubicBezTo>
                  <a:pt x="332833" y="806064"/>
                  <a:pt x="324645" y="814252"/>
                  <a:pt x="314545" y="814252"/>
                </a:cubicBezTo>
                <a:cubicBezTo>
                  <a:pt x="304445" y="814252"/>
                  <a:pt x="296257" y="806064"/>
                  <a:pt x="296257" y="795964"/>
                </a:cubicBezTo>
                <a:cubicBezTo>
                  <a:pt x="296257" y="785864"/>
                  <a:pt x="304445" y="777676"/>
                  <a:pt x="314545" y="777676"/>
                </a:cubicBezTo>
                <a:close/>
                <a:moveTo>
                  <a:pt x="166416" y="777676"/>
                </a:moveTo>
                <a:cubicBezTo>
                  <a:pt x="176516" y="777676"/>
                  <a:pt x="184704" y="785864"/>
                  <a:pt x="184704" y="795964"/>
                </a:cubicBezTo>
                <a:cubicBezTo>
                  <a:pt x="184704" y="806064"/>
                  <a:pt x="176516" y="814252"/>
                  <a:pt x="166416" y="814252"/>
                </a:cubicBezTo>
                <a:cubicBezTo>
                  <a:pt x="156316" y="814252"/>
                  <a:pt x="148128" y="806064"/>
                  <a:pt x="148128" y="795964"/>
                </a:cubicBezTo>
                <a:cubicBezTo>
                  <a:pt x="148128" y="785864"/>
                  <a:pt x="156316" y="777676"/>
                  <a:pt x="166416" y="777676"/>
                </a:cubicBezTo>
                <a:close/>
                <a:moveTo>
                  <a:pt x="18288" y="777676"/>
                </a:moveTo>
                <a:cubicBezTo>
                  <a:pt x="28388" y="777676"/>
                  <a:pt x="36576" y="785864"/>
                  <a:pt x="36576" y="795964"/>
                </a:cubicBezTo>
                <a:cubicBezTo>
                  <a:pt x="36576" y="806064"/>
                  <a:pt x="28388" y="814252"/>
                  <a:pt x="18288" y="814252"/>
                </a:cubicBezTo>
                <a:cubicBezTo>
                  <a:pt x="8188" y="814252"/>
                  <a:pt x="0" y="806064"/>
                  <a:pt x="0" y="795964"/>
                </a:cubicBezTo>
                <a:cubicBezTo>
                  <a:pt x="0" y="785864"/>
                  <a:pt x="8188" y="777676"/>
                  <a:pt x="18288" y="777676"/>
                </a:cubicBezTo>
                <a:close/>
                <a:moveTo>
                  <a:pt x="758931" y="666579"/>
                </a:moveTo>
                <a:cubicBezTo>
                  <a:pt x="769031" y="666579"/>
                  <a:pt x="777219" y="674767"/>
                  <a:pt x="777219" y="684867"/>
                </a:cubicBezTo>
                <a:cubicBezTo>
                  <a:pt x="777219" y="694967"/>
                  <a:pt x="769031" y="703155"/>
                  <a:pt x="758931" y="703155"/>
                </a:cubicBezTo>
                <a:cubicBezTo>
                  <a:pt x="748831" y="703155"/>
                  <a:pt x="740643" y="694967"/>
                  <a:pt x="740643" y="684867"/>
                </a:cubicBezTo>
                <a:cubicBezTo>
                  <a:pt x="740643" y="674767"/>
                  <a:pt x="748831" y="666579"/>
                  <a:pt x="758931" y="666579"/>
                </a:cubicBezTo>
                <a:close/>
                <a:moveTo>
                  <a:pt x="610803" y="666579"/>
                </a:moveTo>
                <a:cubicBezTo>
                  <a:pt x="620903" y="666579"/>
                  <a:pt x="629091" y="674767"/>
                  <a:pt x="629091" y="684867"/>
                </a:cubicBezTo>
                <a:cubicBezTo>
                  <a:pt x="629091" y="694967"/>
                  <a:pt x="620903" y="703155"/>
                  <a:pt x="610803" y="703155"/>
                </a:cubicBezTo>
                <a:cubicBezTo>
                  <a:pt x="600703" y="703155"/>
                  <a:pt x="592515" y="694967"/>
                  <a:pt x="592515" y="684867"/>
                </a:cubicBezTo>
                <a:cubicBezTo>
                  <a:pt x="592515" y="674767"/>
                  <a:pt x="600703" y="666579"/>
                  <a:pt x="610803" y="666579"/>
                </a:cubicBezTo>
                <a:close/>
                <a:moveTo>
                  <a:pt x="462674" y="666579"/>
                </a:moveTo>
                <a:cubicBezTo>
                  <a:pt x="472774" y="666579"/>
                  <a:pt x="480962" y="674767"/>
                  <a:pt x="480962" y="684867"/>
                </a:cubicBezTo>
                <a:cubicBezTo>
                  <a:pt x="480962" y="694967"/>
                  <a:pt x="472774" y="703155"/>
                  <a:pt x="462674" y="703155"/>
                </a:cubicBezTo>
                <a:cubicBezTo>
                  <a:pt x="452574" y="703155"/>
                  <a:pt x="444386" y="694967"/>
                  <a:pt x="444386" y="684867"/>
                </a:cubicBezTo>
                <a:cubicBezTo>
                  <a:pt x="444386" y="674767"/>
                  <a:pt x="452574" y="666579"/>
                  <a:pt x="462674" y="666579"/>
                </a:cubicBezTo>
                <a:close/>
                <a:moveTo>
                  <a:pt x="314545" y="666579"/>
                </a:moveTo>
                <a:cubicBezTo>
                  <a:pt x="324645" y="666579"/>
                  <a:pt x="332833" y="674767"/>
                  <a:pt x="332833" y="684867"/>
                </a:cubicBezTo>
                <a:cubicBezTo>
                  <a:pt x="332833" y="694967"/>
                  <a:pt x="324645" y="703155"/>
                  <a:pt x="314545" y="703155"/>
                </a:cubicBezTo>
                <a:cubicBezTo>
                  <a:pt x="304445" y="703155"/>
                  <a:pt x="296257" y="694967"/>
                  <a:pt x="296257" y="684867"/>
                </a:cubicBezTo>
                <a:cubicBezTo>
                  <a:pt x="296257" y="674767"/>
                  <a:pt x="304445" y="666579"/>
                  <a:pt x="314545" y="666579"/>
                </a:cubicBezTo>
                <a:close/>
                <a:moveTo>
                  <a:pt x="166416" y="666579"/>
                </a:moveTo>
                <a:cubicBezTo>
                  <a:pt x="176516" y="666579"/>
                  <a:pt x="184704" y="674767"/>
                  <a:pt x="184704" y="684867"/>
                </a:cubicBezTo>
                <a:cubicBezTo>
                  <a:pt x="184704" y="694967"/>
                  <a:pt x="176516" y="703155"/>
                  <a:pt x="166416" y="703155"/>
                </a:cubicBezTo>
                <a:cubicBezTo>
                  <a:pt x="156316" y="703155"/>
                  <a:pt x="148128" y="694967"/>
                  <a:pt x="148128" y="684867"/>
                </a:cubicBezTo>
                <a:cubicBezTo>
                  <a:pt x="148128" y="674767"/>
                  <a:pt x="156316" y="666579"/>
                  <a:pt x="166416" y="666579"/>
                </a:cubicBezTo>
                <a:close/>
                <a:moveTo>
                  <a:pt x="18288" y="666579"/>
                </a:moveTo>
                <a:cubicBezTo>
                  <a:pt x="28388" y="666579"/>
                  <a:pt x="36576" y="674767"/>
                  <a:pt x="36576" y="684867"/>
                </a:cubicBezTo>
                <a:cubicBezTo>
                  <a:pt x="36576" y="694967"/>
                  <a:pt x="28388" y="703155"/>
                  <a:pt x="18288" y="703155"/>
                </a:cubicBezTo>
                <a:cubicBezTo>
                  <a:pt x="8188" y="703155"/>
                  <a:pt x="0" y="694967"/>
                  <a:pt x="0" y="684867"/>
                </a:cubicBezTo>
                <a:cubicBezTo>
                  <a:pt x="0" y="674767"/>
                  <a:pt x="8188" y="666579"/>
                  <a:pt x="18288" y="666579"/>
                </a:cubicBezTo>
                <a:close/>
                <a:moveTo>
                  <a:pt x="758931" y="555483"/>
                </a:moveTo>
                <a:cubicBezTo>
                  <a:pt x="769031" y="555483"/>
                  <a:pt x="777219" y="563671"/>
                  <a:pt x="777219" y="573771"/>
                </a:cubicBezTo>
                <a:cubicBezTo>
                  <a:pt x="777219" y="583871"/>
                  <a:pt x="769031" y="592059"/>
                  <a:pt x="758931" y="592059"/>
                </a:cubicBezTo>
                <a:cubicBezTo>
                  <a:pt x="748831" y="592059"/>
                  <a:pt x="740643" y="583871"/>
                  <a:pt x="740643" y="573771"/>
                </a:cubicBezTo>
                <a:cubicBezTo>
                  <a:pt x="740643" y="563671"/>
                  <a:pt x="748831" y="555483"/>
                  <a:pt x="758931" y="555483"/>
                </a:cubicBezTo>
                <a:close/>
                <a:moveTo>
                  <a:pt x="610803" y="555483"/>
                </a:moveTo>
                <a:cubicBezTo>
                  <a:pt x="620903" y="555483"/>
                  <a:pt x="629091" y="563671"/>
                  <a:pt x="629091" y="573771"/>
                </a:cubicBezTo>
                <a:cubicBezTo>
                  <a:pt x="629091" y="583871"/>
                  <a:pt x="620903" y="592059"/>
                  <a:pt x="610803" y="592059"/>
                </a:cubicBezTo>
                <a:cubicBezTo>
                  <a:pt x="600703" y="592059"/>
                  <a:pt x="592515" y="583871"/>
                  <a:pt x="592515" y="573771"/>
                </a:cubicBezTo>
                <a:cubicBezTo>
                  <a:pt x="592515" y="563671"/>
                  <a:pt x="600703" y="555483"/>
                  <a:pt x="610803" y="555483"/>
                </a:cubicBezTo>
                <a:close/>
                <a:moveTo>
                  <a:pt x="462674" y="555483"/>
                </a:moveTo>
                <a:cubicBezTo>
                  <a:pt x="472774" y="555483"/>
                  <a:pt x="480962" y="563671"/>
                  <a:pt x="480962" y="573771"/>
                </a:cubicBezTo>
                <a:cubicBezTo>
                  <a:pt x="480962" y="583871"/>
                  <a:pt x="472774" y="592059"/>
                  <a:pt x="462674" y="592059"/>
                </a:cubicBezTo>
                <a:cubicBezTo>
                  <a:pt x="452574" y="592059"/>
                  <a:pt x="444386" y="583871"/>
                  <a:pt x="444386" y="573771"/>
                </a:cubicBezTo>
                <a:cubicBezTo>
                  <a:pt x="444386" y="563671"/>
                  <a:pt x="452574" y="555483"/>
                  <a:pt x="462674" y="555483"/>
                </a:cubicBezTo>
                <a:close/>
                <a:moveTo>
                  <a:pt x="314545" y="555483"/>
                </a:moveTo>
                <a:cubicBezTo>
                  <a:pt x="324645" y="555483"/>
                  <a:pt x="332833" y="563671"/>
                  <a:pt x="332833" y="573771"/>
                </a:cubicBezTo>
                <a:cubicBezTo>
                  <a:pt x="332833" y="583871"/>
                  <a:pt x="324645" y="592059"/>
                  <a:pt x="314545" y="592059"/>
                </a:cubicBezTo>
                <a:cubicBezTo>
                  <a:pt x="304445" y="592059"/>
                  <a:pt x="296257" y="583871"/>
                  <a:pt x="296257" y="573771"/>
                </a:cubicBezTo>
                <a:cubicBezTo>
                  <a:pt x="296257" y="563671"/>
                  <a:pt x="304445" y="555483"/>
                  <a:pt x="314545" y="555483"/>
                </a:cubicBezTo>
                <a:close/>
                <a:moveTo>
                  <a:pt x="166416" y="555483"/>
                </a:moveTo>
                <a:cubicBezTo>
                  <a:pt x="176516" y="555483"/>
                  <a:pt x="184704" y="563671"/>
                  <a:pt x="184704" y="573771"/>
                </a:cubicBezTo>
                <a:cubicBezTo>
                  <a:pt x="184704" y="583871"/>
                  <a:pt x="176516" y="592059"/>
                  <a:pt x="166416" y="592059"/>
                </a:cubicBezTo>
                <a:cubicBezTo>
                  <a:pt x="156316" y="592059"/>
                  <a:pt x="148128" y="583871"/>
                  <a:pt x="148128" y="573771"/>
                </a:cubicBezTo>
                <a:cubicBezTo>
                  <a:pt x="148128" y="563671"/>
                  <a:pt x="156316" y="555483"/>
                  <a:pt x="166416" y="555483"/>
                </a:cubicBezTo>
                <a:close/>
                <a:moveTo>
                  <a:pt x="18288" y="555483"/>
                </a:moveTo>
                <a:cubicBezTo>
                  <a:pt x="28388" y="555483"/>
                  <a:pt x="36576" y="563671"/>
                  <a:pt x="36576" y="573771"/>
                </a:cubicBezTo>
                <a:cubicBezTo>
                  <a:pt x="36576" y="583871"/>
                  <a:pt x="28388" y="592059"/>
                  <a:pt x="18288" y="592059"/>
                </a:cubicBezTo>
                <a:cubicBezTo>
                  <a:pt x="8188" y="592059"/>
                  <a:pt x="0" y="583871"/>
                  <a:pt x="0" y="573771"/>
                </a:cubicBezTo>
                <a:cubicBezTo>
                  <a:pt x="0" y="563671"/>
                  <a:pt x="8188" y="555483"/>
                  <a:pt x="18288" y="555483"/>
                </a:cubicBezTo>
                <a:close/>
                <a:moveTo>
                  <a:pt x="758931" y="444386"/>
                </a:moveTo>
                <a:cubicBezTo>
                  <a:pt x="769031" y="444386"/>
                  <a:pt x="777219" y="452574"/>
                  <a:pt x="777219" y="462674"/>
                </a:cubicBezTo>
                <a:cubicBezTo>
                  <a:pt x="777219" y="472774"/>
                  <a:pt x="769031" y="480962"/>
                  <a:pt x="758931" y="480962"/>
                </a:cubicBezTo>
                <a:cubicBezTo>
                  <a:pt x="748831" y="480962"/>
                  <a:pt x="740643" y="472774"/>
                  <a:pt x="740643" y="462674"/>
                </a:cubicBezTo>
                <a:cubicBezTo>
                  <a:pt x="740643" y="452574"/>
                  <a:pt x="748831" y="444386"/>
                  <a:pt x="758931" y="444386"/>
                </a:cubicBezTo>
                <a:close/>
                <a:moveTo>
                  <a:pt x="610803" y="444386"/>
                </a:moveTo>
                <a:cubicBezTo>
                  <a:pt x="620903" y="444386"/>
                  <a:pt x="629091" y="452574"/>
                  <a:pt x="629091" y="462674"/>
                </a:cubicBezTo>
                <a:cubicBezTo>
                  <a:pt x="629091" y="472774"/>
                  <a:pt x="620903" y="480962"/>
                  <a:pt x="610803" y="480962"/>
                </a:cubicBezTo>
                <a:cubicBezTo>
                  <a:pt x="600703" y="480962"/>
                  <a:pt x="592515" y="472774"/>
                  <a:pt x="592515" y="462674"/>
                </a:cubicBezTo>
                <a:cubicBezTo>
                  <a:pt x="592515" y="452574"/>
                  <a:pt x="600703" y="444386"/>
                  <a:pt x="610803" y="444386"/>
                </a:cubicBezTo>
                <a:close/>
                <a:moveTo>
                  <a:pt x="462674" y="444386"/>
                </a:moveTo>
                <a:cubicBezTo>
                  <a:pt x="472774" y="444386"/>
                  <a:pt x="480962" y="452574"/>
                  <a:pt x="480962" y="462674"/>
                </a:cubicBezTo>
                <a:cubicBezTo>
                  <a:pt x="480962" y="472774"/>
                  <a:pt x="472774" y="480962"/>
                  <a:pt x="462674" y="480962"/>
                </a:cubicBezTo>
                <a:cubicBezTo>
                  <a:pt x="452574" y="480962"/>
                  <a:pt x="444386" y="472774"/>
                  <a:pt x="444386" y="462674"/>
                </a:cubicBezTo>
                <a:cubicBezTo>
                  <a:pt x="444386" y="452574"/>
                  <a:pt x="452574" y="444386"/>
                  <a:pt x="462674" y="444386"/>
                </a:cubicBezTo>
                <a:close/>
                <a:moveTo>
                  <a:pt x="314545" y="444386"/>
                </a:moveTo>
                <a:cubicBezTo>
                  <a:pt x="324645" y="444386"/>
                  <a:pt x="332833" y="452574"/>
                  <a:pt x="332833" y="462674"/>
                </a:cubicBezTo>
                <a:cubicBezTo>
                  <a:pt x="332833" y="472774"/>
                  <a:pt x="324645" y="480962"/>
                  <a:pt x="314545" y="480962"/>
                </a:cubicBezTo>
                <a:cubicBezTo>
                  <a:pt x="304445" y="480962"/>
                  <a:pt x="296257" y="472774"/>
                  <a:pt x="296257" y="462674"/>
                </a:cubicBezTo>
                <a:cubicBezTo>
                  <a:pt x="296257" y="452574"/>
                  <a:pt x="304445" y="444386"/>
                  <a:pt x="314545" y="444386"/>
                </a:cubicBezTo>
                <a:close/>
                <a:moveTo>
                  <a:pt x="166416" y="444386"/>
                </a:moveTo>
                <a:cubicBezTo>
                  <a:pt x="176516" y="444386"/>
                  <a:pt x="184704" y="452574"/>
                  <a:pt x="184704" y="462674"/>
                </a:cubicBezTo>
                <a:cubicBezTo>
                  <a:pt x="184704" y="472774"/>
                  <a:pt x="176516" y="480962"/>
                  <a:pt x="166416" y="480962"/>
                </a:cubicBezTo>
                <a:cubicBezTo>
                  <a:pt x="156316" y="480962"/>
                  <a:pt x="148128" y="472774"/>
                  <a:pt x="148128" y="462674"/>
                </a:cubicBezTo>
                <a:cubicBezTo>
                  <a:pt x="148128" y="452574"/>
                  <a:pt x="156316" y="444386"/>
                  <a:pt x="166416" y="444386"/>
                </a:cubicBezTo>
                <a:close/>
                <a:moveTo>
                  <a:pt x="18288" y="444386"/>
                </a:moveTo>
                <a:cubicBezTo>
                  <a:pt x="28388" y="444386"/>
                  <a:pt x="36576" y="452574"/>
                  <a:pt x="36576" y="462674"/>
                </a:cubicBezTo>
                <a:cubicBezTo>
                  <a:pt x="36576" y="472774"/>
                  <a:pt x="28388" y="480962"/>
                  <a:pt x="18288" y="480962"/>
                </a:cubicBezTo>
                <a:cubicBezTo>
                  <a:pt x="8188" y="480962"/>
                  <a:pt x="0" y="472774"/>
                  <a:pt x="0" y="462674"/>
                </a:cubicBezTo>
                <a:cubicBezTo>
                  <a:pt x="0" y="452574"/>
                  <a:pt x="8188" y="444386"/>
                  <a:pt x="18288" y="444386"/>
                </a:cubicBezTo>
                <a:close/>
                <a:moveTo>
                  <a:pt x="758931" y="333289"/>
                </a:moveTo>
                <a:cubicBezTo>
                  <a:pt x="769031" y="333289"/>
                  <a:pt x="777219" y="341477"/>
                  <a:pt x="777219" y="351577"/>
                </a:cubicBezTo>
                <a:cubicBezTo>
                  <a:pt x="777219" y="361677"/>
                  <a:pt x="769031" y="369865"/>
                  <a:pt x="758931" y="369865"/>
                </a:cubicBezTo>
                <a:cubicBezTo>
                  <a:pt x="748831" y="369865"/>
                  <a:pt x="740643" y="361677"/>
                  <a:pt x="740643" y="351577"/>
                </a:cubicBezTo>
                <a:cubicBezTo>
                  <a:pt x="740643" y="341477"/>
                  <a:pt x="748831" y="333289"/>
                  <a:pt x="758931" y="333289"/>
                </a:cubicBezTo>
                <a:close/>
                <a:moveTo>
                  <a:pt x="610803" y="333289"/>
                </a:moveTo>
                <a:cubicBezTo>
                  <a:pt x="620903" y="333289"/>
                  <a:pt x="629091" y="341477"/>
                  <a:pt x="629091" y="351577"/>
                </a:cubicBezTo>
                <a:cubicBezTo>
                  <a:pt x="629091" y="361677"/>
                  <a:pt x="620903" y="369865"/>
                  <a:pt x="610803" y="369865"/>
                </a:cubicBezTo>
                <a:cubicBezTo>
                  <a:pt x="600703" y="369865"/>
                  <a:pt x="592515" y="361677"/>
                  <a:pt x="592515" y="351577"/>
                </a:cubicBezTo>
                <a:cubicBezTo>
                  <a:pt x="592515" y="341477"/>
                  <a:pt x="600703" y="333289"/>
                  <a:pt x="610803" y="333289"/>
                </a:cubicBezTo>
                <a:close/>
                <a:moveTo>
                  <a:pt x="462674" y="333289"/>
                </a:moveTo>
                <a:cubicBezTo>
                  <a:pt x="472774" y="333289"/>
                  <a:pt x="480962" y="341477"/>
                  <a:pt x="480962" y="351577"/>
                </a:cubicBezTo>
                <a:cubicBezTo>
                  <a:pt x="480962" y="361677"/>
                  <a:pt x="472774" y="369865"/>
                  <a:pt x="462674" y="369865"/>
                </a:cubicBezTo>
                <a:cubicBezTo>
                  <a:pt x="452574" y="369865"/>
                  <a:pt x="444386" y="361677"/>
                  <a:pt x="444386" y="351577"/>
                </a:cubicBezTo>
                <a:cubicBezTo>
                  <a:pt x="444386" y="341477"/>
                  <a:pt x="452574" y="333289"/>
                  <a:pt x="462674" y="333289"/>
                </a:cubicBezTo>
                <a:close/>
                <a:moveTo>
                  <a:pt x="314545" y="333289"/>
                </a:moveTo>
                <a:cubicBezTo>
                  <a:pt x="324645" y="333289"/>
                  <a:pt x="332833" y="341477"/>
                  <a:pt x="332833" y="351577"/>
                </a:cubicBezTo>
                <a:cubicBezTo>
                  <a:pt x="332833" y="361677"/>
                  <a:pt x="324645" y="369865"/>
                  <a:pt x="314545" y="369865"/>
                </a:cubicBezTo>
                <a:cubicBezTo>
                  <a:pt x="304445" y="369865"/>
                  <a:pt x="296257" y="361677"/>
                  <a:pt x="296257" y="351577"/>
                </a:cubicBezTo>
                <a:cubicBezTo>
                  <a:pt x="296257" y="341477"/>
                  <a:pt x="304445" y="333289"/>
                  <a:pt x="314545" y="333289"/>
                </a:cubicBezTo>
                <a:close/>
                <a:moveTo>
                  <a:pt x="166416" y="333289"/>
                </a:moveTo>
                <a:cubicBezTo>
                  <a:pt x="176516" y="333289"/>
                  <a:pt x="184704" y="341477"/>
                  <a:pt x="184704" y="351577"/>
                </a:cubicBezTo>
                <a:cubicBezTo>
                  <a:pt x="184704" y="361677"/>
                  <a:pt x="176516" y="369865"/>
                  <a:pt x="166416" y="369865"/>
                </a:cubicBezTo>
                <a:cubicBezTo>
                  <a:pt x="156316" y="369865"/>
                  <a:pt x="148128" y="361677"/>
                  <a:pt x="148128" y="351577"/>
                </a:cubicBezTo>
                <a:cubicBezTo>
                  <a:pt x="148128" y="341477"/>
                  <a:pt x="156316" y="333289"/>
                  <a:pt x="166416" y="333289"/>
                </a:cubicBezTo>
                <a:close/>
                <a:moveTo>
                  <a:pt x="18288" y="333289"/>
                </a:moveTo>
                <a:cubicBezTo>
                  <a:pt x="28388" y="333289"/>
                  <a:pt x="36576" y="341477"/>
                  <a:pt x="36576" y="351577"/>
                </a:cubicBezTo>
                <a:cubicBezTo>
                  <a:pt x="36576" y="361677"/>
                  <a:pt x="28388" y="369865"/>
                  <a:pt x="18288" y="369865"/>
                </a:cubicBezTo>
                <a:cubicBezTo>
                  <a:pt x="8188" y="369865"/>
                  <a:pt x="0" y="361677"/>
                  <a:pt x="0" y="351577"/>
                </a:cubicBezTo>
                <a:cubicBezTo>
                  <a:pt x="0" y="341477"/>
                  <a:pt x="8188" y="333289"/>
                  <a:pt x="18288" y="333289"/>
                </a:cubicBezTo>
                <a:close/>
                <a:moveTo>
                  <a:pt x="758931" y="222193"/>
                </a:moveTo>
                <a:cubicBezTo>
                  <a:pt x="769031" y="222193"/>
                  <a:pt x="777219" y="230381"/>
                  <a:pt x="777219" y="240481"/>
                </a:cubicBezTo>
                <a:cubicBezTo>
                  <a:pt x="777219" y="250581"/>
                  <a:pt x="769031" y="258769"/>
                  <a:pt x="758931" y="258769"/>
                </a:cubicBezTo>
                <a:cubicBezTo>
                  <a:pt x="748831" y="258769"/>
                  <a:pt x="740643" y="250581"/>
                  <a:pt x="740643" y="240481"/>
                </a:cubicBezTo>
                <a:cubicBezTo>
                  <a:pt x="740643" y="230381"/>
                  <a:pt x="748831" y="222193"/>
                  <a:pt x="758931" y="222193"/>
                </a:cubicBezTo>
                <a:close/>
                <a:moveTo>
                  <a:pt x="610803" y="222193"/>
                </a:moveTo>
                <a:cubicBezTo>
                  <a:pt x="620903" y="222193"/>
                  <a:pt x="629091" y="230381"/>
                  <a:pt x="629091" y="240481"/>
                </a:cubicBezTo>
                <a:cubicBezTo>
                  <a:pt x="629091" y="250581"/>
                  <a:pt x="620903" y="258769"/>
                  <a:pt x="610803" y="258769"/>
                </a:cubicBezTo>
                <a:cubicBezTo>
                  <a:pt x="600703" y="258769"/>
                  <a:pt x="592515" y="250581"/>
                  <a:pt x="592515" y="240481"/>
                </a:cubicBezTo>
                <a:cubicBezTo>
                  <a:pt x="592515" y="230381"/>
                  <a:pt x="600703" y="222193"/>
                  <a:pt x="610803" y="222193"/>
                </a:cubicBezTo>
                <a:close/>
                <a:moveTo>
                  <a:pt x="462674" y="222193"/>
                </a:moveTo>
                <a:cubicBezTo>
                  <a:pt x="472774" y="222193"/>
                  <a:pt x="480962" y="230381"/>
                  <a:pt x="480962" y="240481"/>
                </a:cubicBezTo>
                <a:cubicBezTo>
                  <a:pt x="480962" y="250581"/>
                  <a:pt x="472774" y="258769"/>
                  <a:pt x="462674" y="258769"/>
                </a:cubicBezTo>
                <a:cubicBezTo>
                  <a:pt x="452574" y="258769"/>
                  <a:pt x="444386" y="250581"/>
                  <a:pt x="444386" y="240481"/>
                </a:cubicBezTo>
                <a:cubicBezTo>
                  <a:pt x="444386" y="230381"/>
                  <a:pt x="452574" y="222193"/>
                  <a:pt x="462674" y="222193"/>
                </a:cubicBezTo>
                <a:close/>
                <a:moveTo>
                  <a:pt x="314545" y="222193"/>
                </a:moveTo>
                <a:cubicBezTo>
                  <a:pt x="324645" y="222193"/>
                  <a:pt x="332833" y="230381"/>
                  <a:pt x="332833" y="240481"/>
                </a:cubicBezTo>
                <a:cubicBezTo>
                  <a:pt x="332833" y="250581"/>
                  <a:pt x="324645" y="258769"/>
                  <a:pt x="314545" y="258769"/>
                </a:cubicBezTo>
                <a:cubicBezTo>
                  <a:pt x="304445" y="258769"/>
                  <a:pt x="296257" y="250581"/>
                  <a:pt x="296257" y="240481"/>
                </a:cubicBezTo>
                <a:cubicBezTo>
                  <a:pt x="296257" y="230381"/>
                  <a:pt x="304445" y="222193"/>
                  <a:pt x="314545" y="222193"/>
                </a:cubicBezTo>
                <a:close/>
                <a:moveTo>
                  <a:pt x="166416" y="222193"/>
                </a:moveTo>
                <a:cubicBezTo>
                  <a:pt x="176516" y="222193"/>
                  <a:pt x="184704" y="230381"/>
                  <a:pt x="184704" y="240481"/>
                </a:cubicBezTo>
                <a:cubicBezTo>
                  <a:pt x="184704" y="250581"/>
                  <a:pt x="176516" y="258769"/>
                  <a:pt x="166416" y="258769"/>
                </a:cubicBezTo>
                <a:cubicBezTo>
                  <a:pt x="156316" y="258769"/>
                  <a:pt x="148128" y="250581"/>
                  <a:pt x="148128" y="240481"/>
                </a:cubicBezTo>
                <a:cubicBezTo>
                  <a:pt x="148128" y="230381"/>
                  <a:pt x="156316" y="222193"/>
                  <a:pt x="166416" y="222193"/>
                </a:cubicBezTo>
                <a:close/>
                <a:moveTo>
                  <a:pt x="18288" y="222193"/>
                </a:moveTo>
                <a:cubicBezTo>
                  <a:pt x="28388" y="222193"/>
                  <a:pt x="36576" y="230381"/>
                  <a:pt x="36576" y="240481"/>
                </a:cubicBezTo>
                <a:cubicBezTo>
                  <a:pt x="36576" y="250581"/>
                  <a:pt x="28388" y="258769"/>
                  <a:pt x="18288" y="258769"/>
                </a:cubicBezTo>
                <a:cubicBezTo>
                  <a:pt x="8188" y="258769"/>
                  <a:pt x="0" y="250581"/>
                  <a:pt x="0" y="240481"/>
                </a:cubicBezTo>
                <a:cubicBezTo>
                  <a:pt x="0" y="230381"/>
                  <a:pt x="8188" y="222193"/>
                  <a:pt x="18288" y="222193"/>
                </a:cubicBezTo>
                <a:close/>
                <a:moveTo>
                  <a:pt x="758931" y="111096"/>
                </a:moveTo>
                <a:cubicBezTo>
                  <a:pt x="769031" y="111096"/>
                  <a:pt x="777219" y="119284"/>
                  <a:pt x="777219" y="129384"/>
                </a:cubicBezTo>
                <a:cubicBezTo>
                  <a:pt x="777219" y="139484"/>
                  <a:pt x="769031" y="147672"/>
                  <a:pt x="758931" y="147672"/>
                </a:cubicBezTo>
                <a:cubicBezTo>
                  <a:pt x="748831" y="147672"/>
                  <a:pt x="740643" y="139484"/>
                  <a:pt x="740643" y="129384"/>
                </a:cubicBezTo>
                <a:cubicBezTo>
                  <a:pt x="740643" y="119284"/>
                  <a:pt x="748831" y="111096"/>
                  <a:pt x="758931" y="111096"/>
                </a:cubicBezTo>
                <a:close/>
                <a:moveTo>
                  <a:pt x="610803" y="111096"/>
                </a:moveTo>
                <a:cubicBezTo>
                  <a:pt x="620903" y="111096"/>
                  <a:pt x="629091" y="119284"/>
                  <a:pt x="629091" y="129384"/>
                </a:cubicBezTo>
                <a:cubicBezTo>
                  <a:pt x="629091" y="139484"/>
                  <a:pt x="620903" y="147672"/>
                  <a:pt x="610803" y="147672"/>
                </a:cubicBezTo>
                <a:cubicBezTo>
                  <a:pt x="600703" y="147672"/>
                  <a:pt x="592515" y="139484"/>
                  <a:pt x="592515" y="129384"/>
                </a:cubicBezTo>
                <a:cubicBezTo>
                  <a:pt x="592515" y="119284"/>
                  <a:pt x="600703" y="111096"/>
                  <a:pt x="610803" y="111096"/>
                </a:cubicBezTo>
                <a:close/>
                <a:moveTo>
                  <a:pt x="462674" y="111096"/>
                </a:moveTo>
                <a:cubicBezTo>
                  <a:pt x="472774" y="111096"/>
                  <a:pt x="480962" y="119284"/>
                  <a:pt x="480962" y="129384"/>
                </a:cubicBezTo>
                <a:cubicBezTo>
                  <a:pt x="480962" y="139484"/>
                  <a:pt x="472774" y="147672"/>
                  <a:pt x="462674" y="147672"/>
                </a:cubicBezTo>
                <a:cubicBezTo>
                  <a:pt x="452574" y="147672"/>
                  <a:pt x="444386" y="139484"/>
                  <a:pt x="444386" y="129384"/>
                </a:cubicBezTo>
                <a:cubicBezTo>
                  <a:pt x="444386" y="119284"/>
                  <a:pt x="452574" y="111096"/>
                  <a:pt x="462674" y="111096"/>
                </a:cubicBezTo>
                <a:close/>
                <a:moveTo>
                  <a:pt x="314545" y="111096"/>
                </a:moveTo>
                <a:cubicBezTo>
                  <a:pt x="324645" y="111096"/>
                  <a:pt x="332833" y="119284"/>
                  <a:pt x="332833" y="129384"/>
                </a:cubicBezTo>
                <a:cubicBezTo>
                  <a:pt x="332833" y="139484"/>
                  <a:pt x="324645" y="147672"/>
                  <a:pt x="314545" y="147672"/>
                </a:cubicBezTo>
                <a:cubicBezTo>
                  <a:pt x="304445" y="147672"/>
                  <a:pt x="296257" y="139484"/>
                  <a:pt x="296257" y="129384"/>
                </a:cubicBezTo>
                <a:cubicBezTo>
                  <a:pt x="296257" y="119284"/>
                  <a:pt x="304445" y="111096"/>
                  <a:pt x="314545" y="111096"/>
                </a:cubicBezTo>
                <a:close/>
                <a:moveTo>
                  <a:pt x="166416" y="111096"/>
                </a:moveTo>
                <a:cubicBezTo>
                  <a:pt x="176516" y="111096"/>
                  <a:pt x="184704" y="119284"/>
                  <a:pt x="184704" y="129384"/>
                </a:cubicBezTo>
                <a:cubicBezTo>
                  <a:pt x="184704" y="139484"/>
                  <a:pt x="176516" y="147672"/>
                  <a:pt x="166416" y="147672"/>
                </a:cubicBezTo>
                <a:cubicBezTo>
                  <a:pt x="156316" y="147672"/>
                  <a:pt x="148128" y="139484"/>
                  <a:pt x="148128" y="129384"/>
                </a:cubicBezTo>
                <a:cubicBezTo>
                  <a:pt x="148128" y="119284"/>
                  <a:pt x="156316" y="111096"/>
                  <a:pt x="166416" y="111096"/>
                </a:cubicBezTo>
                <a:close/>
                <a:moveTo>
                  <a:pt x="18288" y="111096"/>
                </a:moveTo>
                <a:cubicBezTo>
                  <a:pt x="28388" y="111096"/>
                  <a:pt x="36576" y="119284"/>
                  <a:pt x="36576" y="129384"/>
                </a:cubicBezTo>
                <a:cubicBezTo>
                  <a:pt x="36576" y="139484"/>
                  <a:pt x="28388" y="147672"/>
                  <a:pt x="18288" y="147672"/>
                </a:cubicBezTo>
                <a:cubicBezTo>
                  <a:pt x="8188" y="147672"/>
                  <a:pt x="0" y="139484"/>
                  <a:pt x="0" y="129384"/>
                </a:cubicBezTo>
                <a:cubicBezTo>
                  <a:pt x="0" y="119284"/>
                  <a:pt x="8188" y="111096"/>
                  <a:pt x="18288" y="111096"/>
                </a:cubicBezTo>
                <a:close/>
                <a:moveTo>
                  <a:pt x="758931" y="0"/>
                </a:moveTo>
                <a:cubicBezTo>
                  <a:pt x="769031" y="0"/>
                  <a:pt x="777219" y="8188"/>
                  <a:pt x="777219" y="18288"/>
                </a:cubicBezTo>
                <a:cubicBezTo>
                  <a:pt x="777219" y="28388"/>
                  <a:pt x="769031" y="36576"/>
                  <a:pt x="758931" y="36576"/>
                </a:cubicBezTo>
                <a:cubicBezTo>
                  <a:pt x="748831" y="36576"/>
                  <a:pt x="740643" y="28388"/>
                  <a:pt x="740643" y="18288"/>
                </a:cubicBezTo>
                <a:cubicBezTo>
                  <a:pt x="740643" y="8188"/>
                  <a:pt x="748831" y="0"/>
                  <a:pt x="758931" y="0"/>
                </a:cubicBezTo>
                <a:close/>
                <a:moveTo>
                  <a:pt x="610803" y="0"/>
                </a:moveTo>
                <a:cubicBezTo>
                  <a:pt x="620903" y="0"/>
                  <a:pt x="629091" y="8188"/>
                  <a:pt x="629091" y="18288"/>
                </a:cubicBezTo>
                <a:cubicBezTo>
                  <a:pt x="629091" y="28388"/>
                  <a:pt x="620903" y="36576"/>
                  <a:pt x="610803" y="36576"/>
                </a:cubicBezTo>
                <a:cubicBezTo>
                  <a:pt x="600703" y="36576"/>
                  <a:pt x="592515" y="28388"/>
                  <a:pt x="592515" y="18288"/>
                </a:cubicBezTo>
                <a:cubicBezTo>
                  <a:pt x="592515" y="8188"/>
                  <a:pt x="600703" y="0"/>
                  <a:pt x="610803" y="0"/>
                </a:cubicBezTo>
                <a:close/>
                <a:moveTo>
                  <a:pt x="462674" y="0"/>
                </a:moveTo>
                <a:cubicBezTo>
                  <a:pt x="472774" y="0"/>
                  <a:pt x="480962" y="8188"/>
                  <a:pt x="480962" y="18288"/>
                </a:cubicBezTo>
                <a:cubicBezTo>
                  <a:pt x="480962" y="28388"/>
                  <a:pt x="472774" y="36576"/>
                  <a:pt x="462674" y="36576"/>
                </a:cubicBezTo>
                <a:cubicBezTo>
                  <a:pt x="452574" y="36576"/>
                  <a:pt x="444386" y="28388"/>
                  <a:pt x="444386" y="18288"/>
                </a:cubicBezTo>
                <a:cubicBezTo>
                  <a:pt x="444386" y="8188"/>
                  <a:pt x="452574" y="0"/>
                  <a:pt x="462674" y="0"/>
                </a:cubicBezTo>
                <a:close/>
                <a:moveTo>
                  <a:pt x="314545" y="0"/>
                </a:moveTo>
                <a:cubicBezTo>
                  <a:pt x="324645" y="0"/>
                  <a:pt x="332833" y="8188"/>
                  <a:pt x="332833" y="18288"/>
                </a:cubicBezTo>
                <a:cubicBezTo>
                  <a:pt x="332833" y="28388"/>
                  <a:pt x="324645" y="36576"/>
                  <a:pt x="314545" y="36576"/>
                </a:cubicBezTo>
                <a:cubicBezTo>
                  <a:pt x="304445" y="36576"/>
                  <a:pt x="296257" y="28388"/>
                  <a:pt x="296257" y="18288"/>
                </a:cubicBezTo>
                <a:cubicBezTo>
                  <a:pt x="296257" y="8188"/>
                  <a:pt x="304445" y="0"/>
                  <a:pt x="314545" y="0"/>
                </a:cubicBezTo>
                <a:close/>
                <a:moveTo>
                  <a:pt x="166416" y="0"/>
                </a:moveTo>
                <a:cubicBezTo>
                  <a:pt x="176516" y="0"/>
                  <a:pt x="184704" y="8188"/>
                  <a:pt x="184704" y="18288"/>
                </a:cubicBezTo>
                <a:cubicBezTo>
                  <a:pt x="184704" y="28388"/>
                  <a:pt x="176516" y="36576"/>
                  <a:pt x="166416" y="36576"/>
                </a:cubicBezTo>
                <a:cubicBezTo>
                  <a:pt x="156316" y="36576"/>
                  <a:pt x="148128" y="28388"/>
                  <a:pt x="148128" y="18288"/>
                </a:cubicBezTo>
                <a:cubicBezTo>
                  <a:pt x="148128" y="8188"/>
                  <a:pt x="156316" y="0"/>
                  <a:pt x="166416" y="0"/>
                </a:cubicBezTo>
                <a:close/>
                <a:moveTo>
                  <a:pt x="18288" y="0"/>
                </a:moveTo>
                <a:cubicBezTo>
                  <a:pt x="28388" y="0"/>
                  <a:pt x="36576" y="8188"/>
                  <a:pt x="36576" y="18288"/>
                </a:cubicBezTo>
                <a:cubicBezTo>
                  <a:pt x="36576" y="28388"/>
                  <a:pt x="28388" y="36576"/>
                  <a:pt x="18288" y="36576"/>
                </a:cubicBezTo>
                <a:cubicBezTo>
                  <a:pt x="8188" y="36576"/>
                  <a:pt x="0" y="28388"/>
                  <a:pt x="0" y="18288"/>
                </a:cubicBezTo>
                <a:cubicBezTo>
                  <a:pt x="0" y="8188"/>
                  <a:pt x="8188" y="0"/>
                  <a:pt x="18288" y="0"/>
                </a:cubicBezTo>
                <a:close/>
              </a:path>
            </a:pathLst>
          </a:custGeom>
          <a:solidFill>
            <a:schemeClr val="accent3"/>
          </a:solidFill>
          <a:ln w="18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352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186520E-7188-4E27-905E-D33F9D4F70AB}"/>
              </a:ext>
            </a:extLst>
          </p:cNvPr>
          <p:cNvSpPr/>
          <p:nvPr/>
        </p:nvSpPr>
        <p:spPr>
          <a:xfrm>
            <a:off x="7707669" y="0"/>
            <a:ext cx="4484332" cy="4476750"/>
          </a:xfrm>
          <a:custGeom>
            <a:avLst/>
            <a:gdLst>
              <a:gd name="connsiteX0" fmla="*/ 0 w 809625"/>
              <a:gd name="connsiteY0" fmla="*/ 0 h 808256"/>
              <a:gd name="connsiteX1" fmla="*/ 809625 w 809625"/>
              <a:gd name="connsiteY1" fmla="*/ 0 h 808256"/>
              <a:gd name="connsiteX2" fmla="*/ 809625 w 809625"/>
              <a:gd name="connsiteY2" fmla="*/ 808256 h 808256"/>
              <a:gd name="connsiteX3" fmla="*/ 782514 w 809625"/>
              <a:gd name="connsiteY3" fmla="*/ 808256 h 808256"/>
              <a:gd name="connsiteX4" fmla="*/ 726846 w 809625"/>
              <a:gd name="connsiteY4" fmla="*/ 805445 h 808256"/>
              <a:gd name="connsiteX5" fmla="*/ 0 w 809625"/>
              <a:gd name="connsiteY5" fmla="*/ 0 h 80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9625" h="808256">
                <a:moveTo>
                  <a:pt x="0" y="0"/>
                </a:moveTo>
                <a:lnTo>
                  <a:pt x="809625" y="0"/>
                </a:lnTo>
                <a:lnTo>
                  <a:pt x="809625" y="808256"/>
                </a:lnTo>
                <a:lnTo>
                  <a:pt x="782514" y="808256"/>
                </a:lnTo>
                <a:lnTo>
                  <a:pt x="726846" y="805445"/>
                </a:lnTo>
                <a:cubicBezTo>
                  <a:pt x="318587" y="763984"/>
                  <a:pt x="0" y="41919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DEFD58C-70E7-4644-AA92-967E6695764F}"/>
              </a:ext>
            </a:extLst>
          </p:cNvPr>
          <p:cNvSpPr/>
          <p:nvPr/>
        </p:nvSpPr>
        <p:spPr>
          <a:xfrm rot="10800000">
            <a:off x="0" y="5075761"/>
            <a:ext cx="1785257" cy="1782239"/>
          </a:xfrm>
          <a:custGeom>
            <a:avLst/>
            <a:gdLst>
              <a:gd name="connsiteX0" fmla="*/ 0 w 809625"/>
              <a:gd name="connsiteY0" fmla="*/ 0 h 808256"/>
              <a:gd name="connsiteX1" fmla="*/ 809625 w 809625"/>
              <a:gd name="connsiteY1" fmla="*/ 0 h 808256"/>
              <a:gd name="connsiteX2" fmla="*/ 809625 w 809625"/>
              <a:gd name="connsiteY2" fmla="*/ 808256 h 808256"/>
              <a:gd name="connsiteX3" fmla="*/ 782514 w 809625"/>
              <a:gd name="connsiteY3" fmla="*/ 808256 h 808256"/>
              <a:gd name="connsiteX4" fmla="*/ 726846 w 809625"/>
              <a:gd name="connsiteY4" fmla="*/ 805445 h 808256"/>
              <a:gd name="connsiteX5" fmla="*/ 0 w 809625"/>
              <a:gd name="connsiteY5" fmla="*/ 0 h 80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9625" h="808256">
                <a:moveTo>
                  <a:pt x="0" y="0"/>
                </a:moveTo>
                <a:lnTo>
                  <a:pt x="809625" y="0"/>
                </a:lnTo>
                <a:lnTo>
                  <a:pt x="809625" y="808256"/>
                </a:lnTo>
                <a:lnTo>
                  <a:pt x="782514" y="808256"/>
                </a:lnTo>
                <a:lnTo>
                  <a:pt x="726846" y="805445"/>
                </a:lnTo>
                <a:cubicBezTo>
                  <a:pt x="318587" y="763984"/>
                  <a:pt x="0" y="41919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F29F8038-9246-4C76-A4B2-430AC24C5C33}"/>
              </a:ext>
            </a:extLst>
          </p:cNvPr>
          <p:cNvSpPr/>
          <p:nvPr/>
        </p:nvSpPr>
        <p:spPr>
          <a:xfrm>
            <a:off x="1524001" y="685799"/>
            <a:ext cx="4724016" cy="5534892"/>
          </a:xfrm>
          <a:prstGeom prst="round2DiagRect">
            <a:avLst>
              <a:gd name="adj1" fmla="val 11373"/>
              <a:gd name="adj2" fmla="val 50000"/>
            </a:avLst>
          </a:prstGeom>
          <a:solidFill>
            <a:schemeClr val="bg1"/>
          </a:solidFill>
          <a:ln>
            <a:noFill/>
          </a:ln>
          <a:effectLst>
            <a:outerShdw blurRad="317500" dist="254000" dir="5400000" algn="t" rotWithShape="0">
              <a:schemeClr val="accent2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D8DFB4-F8CE-4913-8ACB-7DE817C0EACB}"/>
              </a:ext>
            </a:extLst>
          </p:cNvPr>
          <p:cNvSpPr txBox="1"/>
          <p:nvPr/>
        </p:nvSpPr>
        <p:spPr>
          <a:xfrm>
            <a:off x="2204421" y="1411576"/>
            <a:ext cx="31822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chivo SemiBold" pitchFamily="2" charset="0"/>
              </a:rPr>
              <a:t>Заголовок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333D44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chivo SemiBold" pitchFamily="2" charset="0"/>
              </a:rPr>
              <a:t>слайда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3D44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chivo SemiBold" pitchFamily="2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607F8BD-150F-40F0-BCF9-00370E25647D}"/>
              </a:ext>
            </a:extLst>
          </p:cNvPr>
          <p:cNvSpPr/>
          <p:nvPr/>
        </p:nvSpPr>
        <p:spPr>
          <a:xfrm>
            <a:off x="297190" y="1099457"/>
            <a:ext cx="777219" cy="925348"/>
          </a:xfrm>
          <a:custGeom>
            <a:avLst/>
            <a:gdLst>
              <a:gd name="connsiteX0" fmla="*/ 758931 w 777219"/>
              <a:gd name="connsiteY0" fmla="*/ 888772 h 925348"/>
              <a:gd name="connsiteX1" fmla="*/ 777219 w 777219"/>
              <a:gd name="connsiteY1" fmla="*/ 907060 h 925348"/>
              <a:gd name="connsiteX2" fmla="*/ 758931 w 777219"/>
              <a:gd name="connsiteY2" fmla="*/ 925348 h 925348"/>
              <a:gd name="connsiteX3" fmla="*/ 740643 w 777219"/>
              <a:gd name="connsiteY3" fmla="*/ 907060 h 925348"/>
              <a:gd name="connsiteX4" fmla="*/ 758931 w 777219"/>
              <a:gd name="connsiteY4" fmla="*/ 888772 h 925348"/>
              <a:gd name="connsiteX5" fmla="*/ 610803 w 777219"/>
              <a:gd name="connsiteY5" fmla="*/ 888772 h 925348"/>
              <a:gd name="connsiteX6" fmla="*/ 629091 w 777219"/>
              <a:gd name="connsiteY6" fmla="*/ 907060 h 925348"/>
              <a:gd name="connsiteX7" fmla="*/ 610803 w 777219"/>
              <a:gd name="connsiteY7" fmla="*/ 925348 h 925348"/>
              <a:gd name="connsiteX8" fmla="*/ 592515 w 777219"/>
              <a:gd name="connsiteY8" fmla="*/ 907060 h 925348"/>
              <a:gd name="connsiteX9" fmla="*/ 610803 w 777219"/>
              <a:gd name="connsiteY9" fmla="*/ 888772 h 925348"/>
              <a:gd name="connsiteX10" fmla="*/ 462674 w 777219"/>
              <a:gd name="connsiteY10" fmla="*/ 888772 h 925348"/>
              <a:gd name="connsiteX11" fmla="*/ 480962 w 777219"/>
              <a:gd name="connsiteY11" fmla="*/ 907060 h 925348"/>
              <a:gd name="connsiteX12" fmla="*/ 462674 w 777219"/>
              <a:gd name="connsiteY12" fmla="*/ 925348 h 925348"/>
              <a:gd name="connsiteX13" fmla="*/ 444386 w 777219"/>
              <a:gd name="connsiteY13" fmla="*/ 907060 h 925348"/>
              <a:gd name="connsiteX14" fmla="*/ 462674 w 777219"/>
              <a:gd name="connsiteY14" fmla="*/ 888772 h 925348"/>
              <a:gd name="connsiteX15" fmla="*/ 314545 w 777219"/>
              <a:gd name="connsiteY15" fmla="*/ 888772 h 925348"/>
              <a:gd name="connsiteX16" fmla="*/ 332833 w 777219"/>
              <a:gd name="connsiteY16" fmla="*/ 907060 h 925348"/>
              <a:gd name="connsiteX17" fmla="*/ 314545 w 777219"/>
              <a:gd name="connsiteY17" fmla="*/ 925348 h 925348"/>
              <a:gd name="connsiteX18" fmla="*/ 296257 w 777219"/>
              <a:gd name="connsiteY18" fmla="*/ 907060 h 925348"/>
              <a:gd name="connsiteX19" fmla="*/ 314545 w 777219"/>
              <a:gd name="connsiteY19" fmla="*/ 888772 h 925348"/>
              <a:gd name="connsiteX20" fmla="*/ 166416 w 777219"/>
              <a:gd name="connsiteY20" fmla="*/ 888772 h 925348"/>
              <a:gd name="connsiteX21" fmla="*/ 184704 w 777219"/>
              <a:gd name="connsiteY21" fmla="*/ 907060 h 925348"/>
              <a:gd name="connsiteX22" fmla="*/ 166416 w 777219"/>
              <a:gd name="connsiteY22" fmla="*/ 925348 h 925348"/>
              <a:gd name="connsiteX23" fmla="*/ 148128 w 777219"/>
              <a:gd name="connsiteY23" fmla="*/ 907060 h 925348"/>
              <a:gd name="connsiteX24" fmla="*/ 166416 w 777219"/>
              <a:gd name="connsiteY24" fmla="*/ 888772 h 925348"/>
              <a:gd name="connsiteX25" fmla="*/ 18288 w 777219"/>
              <a:gd name="connsiteY25" fmla="*/ 888772 h 925348"/>
              <a:gd name="connsiteX26" fmla="*/ 36576 w 777219"/>
              <a:gd name="connsiteY26" fmla="*/ 907060 h 925348"/>
              <a:gd name="connsiteX27" fmla="*/ 18288 w 777219"/>
              <a:gd name="connsiteY27" fmla="*/ 925348 h 925348"/>
              <a:gd name="connsiteX28" fmla="*/ 0 w 777219"/>
              <a:gd name="connsiteY28" fmla="*/ 907060 h 925348"/>
              <a:gd name="connsiteX29" fmla="*/ 18288 w 777219"/>
              <a:gd name="connsiteY29" fmla="*/ 888772 h 925348"/>
              <a:gd name="connsiteX30" fmla="*/ 758931 w 777219"/>
              <a:gd name="connsiteY30" fmla="*/ 777676 h 925348"/>
              <a:gd name="connsiteX31" fmla="*/ 777219 w 777219"/>
              <a:gd name="connsiteY31" fmla="*/ 795964 h 925348"/>
              <a:gd name="connsiteX32" fmla="*/ 758931 w 777219"/>
              <a:gd name="connsiteY32" fmla="*/ 814252 h 925348"/>
              <a:gd name="connsiteX33" fmla="*/ 740643 w 777219"/>
              <a:gd name="connsiteY33" fmla="*/ 795964 h 925348"/>
              <a:gd name="connsiteX34" fmla="*/ 758931 w 777219"/>
              <a:gd name="connsiteY34" fmla="*/ 777676 h 925348"/>
              <a:gd name="connsiteX35" fmla="*/ 610803 w 777219"/>
              <a:gd name="connsiteY35" fmla="*/ 777676 h 925348"/>
              <a:gd name="connsiteX36" fmla="*/ 629091 w 777219"/>
              <a:gd name="connsiteY36" fmla="*/ 795964 h 925348"/>
              <a:gd name="connsiteX37" fmla="*/ 610803 w 777219"/>
              <a:gd name="connsiteY37" fmla="*/ 814252 h 925348"/>
              <a:gd name="connsiteX38" fmla="*/ 592515 w 777219"/>
              <a:gd name="connsiteY38" fmla="*/ 795964 h 925348"/>
              <a:gd name="connsiteX39" fmla="*/ 610803 w 777219"/>
              <a:gd name="connsiteY39" fmla="*/ 777676 h 925348"/>
              <a:gd name="connsiteX40" fmla="*/ 462674 w 777219"/>
              <a:gd name="connsiteY40" fmla="*/ 777676 h 925348"/>
              <a:gd name="connsiteX41" fmla="*/ 480962 w 777219"/>
              <a:gd name="connsiteY41" fmla="*/ 795964 h 925348"/>
              <a:gd name="connsiteX42" fmla="*/ 462674 w 777219"/>
              <a:gd name="connsiteY42" fmla="*/ 814252 h 925348"/>
              <a:gd name="connsiteX43" fmla="*/ 444386 w 777219"/>
              <a:gd name="connsiteY43" fmla="*/ 795964 h 925348"/>
              <a:gd name="connsiteX44" fmla="*/ 462674 w 777219"/>
              <a:gd name="connsiteY44" fmla="*/ 777676 h 925348"/>
              <a:gd name="connsiteX45" fmla="*/ 314545 w 777219"/>
              <a:gd name="connsiteY45" fmla="*/ 777676 h 925348"/>
              <a:gd name="connsiteX46" fmla="*/ 332833 w 777219"/>
              <a:gd name="connsiteY46" fmla="*/ 795964 h 925348"/>
              <a:gd name="connsiteX47" fmla="*/ 314545 w 777219"/>
              <a:gd name="connsiteY47" fmla="*/ 814252 h 925348"/>
              <a:gd name="connsiteX48" fmla="*/ 296257 w 777219"/>
              <a:gd name="connsiteY48" fmla="*/ 795964 h 925348"/>
              <a:gd name="connsiteX49" fmla="*/ 314545 w 777219"/>
              <a:gd name="connsiteY49" fmla="*/ 777676 h 925348"/>
              <a:gd name="connsiteX50" fmla="*/ 166416 w 777219"/>
              <a:gd name="connsiteY50" fmla="*/ 777676 h 925348"/>
              <a:gd name="connsiteX51" fmla="*/ 184704 w 777219"/>
              <a:gd name="connsiteY51" fmla="*/ 795964 h 925348"/>
              <a:gd name="connsiteX52" fmla="*/ 166416 w 777219"/>
              <a:gd name="connsiteY52" fmla="*/ 814252 h 925348"/>
              <a:gd name="connsiteX53" fmla="*/ 148128 w 777219"/>
              <a:gd name="connsiteY53" fmla="*/ 795964 h 925348"/>
              <a:gd name="connsiteX54" fmla="*/ 166416 w 777219"/>
              <a:gd name="connsiteY54" fmla="*/ 777676 h 925348"/>
              <a:gd name="connsiteX55" fmla="*/ 18288 w 777219"/>
              <a:gd name="connsiteY55" fmla="*/ 777676 h 925348"/>
              <a:gd name="connsiteX56" fmla="*/ 36576 w 777219"/>
              <a:gd name="connsiteY56" fmla="*/ 795964 h 925348"/>
              <a:gd name="connsiteX57" fmla="*/ 18288 w 777219"/>
              <a:gd name="connsiteY57" fmla="*/ 814252 h 925348"/>
              <a:gd name="connsiteX58" fmla="*/ 0 w 777219"/>
              <a:gd name="connsiteY58" fmla="*/ 795964 h 925348"/>
              <a:gd name="connsiteX59" fmla="*/ 18288 w 777219"/>
              <a:gd name="connsiteY59" fmla="*/ 777676 h 925348"/>
              <a:gd name="connsiteX60" fmla="*/ 758931 w 777219"/>
              <a:gd name="connsiteY60" fmla="*/ 666579 h 925348"/>
              <a:gd name="connsiteX61" fmla="*/ 777219 w 777219"/>
              <a:gd name="connsiteY61" fmla="*/ 684867 h 925348"/>
              <a:gd name="connsiteX62" fmla="*/ 758931 w 777219"/>
              <a:gd name="connsiteY62" fmla="*/ 703155 h 925348"/>
              <a:gd name="connsiteX63" fmla="*/ 740643 w 777219"/>
              <a:gd name="connsiteY63" fmla="*/ 684867 h 925348"/>
              <a:gd name="connsiteX64" fmla="*/ 758931 w 777219"/>
              <a:gd name="connsiteY64" fmla="*/ 666579 h 925348"/>
              <a:gd name="connsiteX65" fmla="*/ 610803 w 777219"/>
              <a:gd name="connsiteY65" fmla="*/ 666579 h 925348"/>
              <a:gd name="connsiteX66" fmla="*/ 629091 w 777219"/>
              <a:gd name="connsiteY66" fmla="*/ 684867 h 925348"/>
              <a:gd name="connsiteX67" fmla="*/ 610803 w 777219"/>
              <a:gd name="connsiteY67" fmla="*/ 703155 h 925348"/>
              <a:gd name="connsiteX68" fmla="*/ 592515 w 777219"/>
              <a:gd name="connsiteY68" fmla="*/ 684867 h 925348"/>
              <a:gd name="connsiteX69" fmla="*/ 610803 w 777219"/>
              <a:gd name="connsiteY69" fmla="*/ 666579 h 925348"/>
              <a:gd name="connsiteX70" fmla="*/ 462674 w 777219"/>
              <a:gd name="connsiteY70" fmla="*/ 666579 h 925348"/>
              <a:gd name="connsiteX71" fmla="*/ 480962 w 777219"/>
              <a:gd name="connsiteY71" fmla="*/ 684867 h 925348"/>
              <a:gd name="connsiteX72" fmla="*/ 462674 w 777219"/>
              <a:gd name="connsiteY72" fmla="*/ 703155 h 925348"/>
              <a:gd name="connsiteX73" fmla="*/ 444386 w 777219"/>
              <a:gd name="connsiteY73" fmla="*/ 684867 h 925348"/>
              <a:gd name="connsiteX74" fmla="*/ 462674 w 777219"/>
              <a:gd name="connsiteY74" fmla="*/ 666579 h 925348"/>
              <a:gd name="connsiteX75" fmla="*/ 314545 w 777219"/>
              <a:gd name="connsiteY75" fmla="*/ 666579 h 925348"/>
              <a:gd name="connsiteX76" fmla="*/ 332833 w 777219"/>
              <a:gd name="connsiteY76" fmla="*/ 684867 h 925348"/>
              <a:gd name="connsiteX77" fmla="*/ 314545 w 777219"/>
              <a:gd name="connsiteY77" fmla="*/ 703155 h 925348"/>
              <a:gd name="connsiteX78" fmla="*/ 296257 w 777219"/>
              <a:gd name="connsiteY78" fmla="*/ 684867 h 925348"/>
              <a:gd name="connsiteX79" fmla="*/ 314545 w 777219"/>
              <a:gd name="connsiteY79" fmla="*/ 666579 h 925348"/>
              <a:gd name="connsiteX80" fmla="*/ 166416 w 777219"/>
              <a:gd name="connsiteY80" fmla="*/ 666579 h 925348"/>
              <a:gd name="connsiteX81" fmla="*/ 184704 w 777219"/>
              <a:gd name="connsiteY81" fmla="*/ 684867 h 925348"/>
              <a:gd name="connsiteX82" fmla="*/ 166416 w 777219"/>
              <a:gd name="connsiteY82" fmla="*/ 703155 h 925348"/>
              <a:gd name="connsiteX83" fmla="*/ 148128 w 777219"/>
              <a:gd name="connsiteY83" fmla="*/ 684867 h 925348"/>
              <a:gd name="connsiteX84" fmla="*/ 166416 w 777219"/>
              <a:gd name="connsiteY84" fmla="*/ 666579 h 925348"/>
              <a:gd name="connsiteX85" fmla="*/ 18288 w 777219"/>
              <a:gd name="connsiteY85" fmla="*/ 666579 h 925348"/>
              <a:gd name="connsiteX86" fmla="*/ 36576 w 777219"/>
              <a:gd name="connsiteY86" fmla="*/ 684867 h 925348"/>
              <a:gd name="connsiteX87" fmla="*/ 18288 w 777219"/>
              <a:gd name="connsiteY87" fmla="*/ 703155 h 925348"/>
              <a:gd name="connsiteX88" fmla="*/ 0 w 777219"/>
              <a:gd name="connsiteY88" fmla="*/ 684867 h 925348"/>
              <a:gd name="connsiteX89" fmla="*/ 18288 w 777219"/>
              <a:gd name="connsiteY89" fmla="*/ 666579 h 925348"/>
              <a:gd name="connsiteX90" fmla="*/ 758931 w 777219"/>
              <a:gd name="connsiteY90" fmla="*/ 555483 h 925348"/>
              <a:gd name="connsiteX91" fmla="*/ 777219 w 777219"/>
              <a:gd name="connsiteY91" fmla="*/ 573771 h 925348"/>
              <a:gd name="connsiteX92" fmla="*/ 758931 w 777219"/>
              <a:gd name="connsiteY92" fmla="*/ 592059 h 925348"/>
              <a:gd name="connsiteX93" fmla="*/ 740643 w 777219"/>
              <a:gd name="connsiteY93" fmla="*/ 573771 h 925348"/>
              <a:gd name="connsiteX94" fmla="*/ 758931 w 777219"/>
              <a:gd name="connsiteY94" fmla="*/ 555483 h 925348"/>
              <a:gd name="connsiteX95" fmla="*/ 610803 w 777219"/>
              <a:gd name="connsiteY95" fmla="*/ 555483 h 925348"/>
              <a:gd name="connsiteX96" fmla="*/ 629091 w 777219"/>
              <a:gd name="connsiteY96" fmla="*/ 573771 h 925348"/>
              <a:gd name="connsiteX97" fmla="*/ 610803 w 777219"/>
              <a:gd name="connsiteY97" fmla="*/ 592059 h 925348"/>
              <a:gd name="connsiteX98" fmla="*/ 592515 w 777219"/>
              <a:gd name="connsiteY98" fmla="*/ 573771 h 925348"/>
              <a:gd name="connsiteX99" fmla="*/ 610803 w 777219"/>
              <a:gd name="connsiteY99" fmla="*/ 555483 h 925348"/>
              <a:gd name="connsiteX100" fmla="*/ 462674 w 777219"/>
              <a:gd name="connsiteY100" fmla="*/ 555483 h 925348"/>
              <a:gd name="connsiteX101" fmla="*/ 480962 w 777219"/>
              <a:gd name="connsiteY101" fmla="*/ 573771 h 925348"/>
              <a:gd name="connsiteX102" fmla="*/ 462674 w 777219"/>
              <a:gd name="connsiteY102" fmla="*/ 592059 h 925348"/>
              <a:gd name="connsiteX103" fmla="*/ 444386 w 777219"/>
              <a:gd name="connsiteY103" fmla="*/ 573771 h 925348"/>
              <a:gd name="connsiteX104" fmla="*/ 462674 w 777219"/>
              <a:gd name="connsiteY104" fmla="*/ 555483 h 925348"/>
              <a:gd name="connsiteX105" fmla="*/ 314545 w 777219"/>
              <a:gd name="connsiteY105" fmla="*/ 555483 h 925348"/>
              <a:gd name="connsiteX106" fmla="*/ 332833 w 777219"/>
              <a:gd name="connsiteY106" fmla="*/ 573771 h 925348"/>
              <a:gd name="connsiteX107" fmla="*/ 314545 w 777219"/>
              <a:gd name="connsiteY107" fmla="*/ 592059 h 925348"/>
              <a:gd name="connsiteX108" fmla="*/ 296257 w 777219"/>
              <a:gd name="connsiteY108" fmla="*/ 573771 h 925348"/>
              <a:gd name="connsiteX109" fmla="*/ 314545 w 777219"/>
              <a:gd name="connsiteY109" fmla="*/ 555483 h 925348"/>
              <a:gd name="connsiteX110" fmla="*/ 166416 w 777219"/>
              <a:gd name="connsiteY110" fmla="*/ 555483 h 925348"/>
              <a:gd name="connsiteX111" fmla="*/ 184704 w 777219"/>
              <a:gd name="connsiteY111" fmla="*/ 573771 h 925348"/>
              <a:gd name="connsiteX112" fmla="*/ 166416 w 777219"/>
              <a:gd name="connsiteY112" fmla="*/ 592059 h 925348"/>
              <a:gd name="connsiteX113" fmla="*/ 148128 w 777219"/>
              <a:gd name="connsiteY113" fmla="*/ 573771 h 925348"/>
              <a:gd name="connsiteX114" fmla="*/ 166416 w 777219"/>
              <a:gd name="connsiteY114" fmla="*/ 555483 h 925348"/>
              <a:gd name="connsiteX115" fmla="*/ 18288 w 777219"/>
              <a:gd name="connsiteY115" fmla="*/ 555483 h 925348"/>
              <a:gd name="connsiteX116" fmla="*/ 36576 w 777219"/>
              <a:gd name="connsiteY116" fmla="*/ 573771 h 925348"/>
              <a:gd name="connsiteX117" fmla="*/ 18288 w 777219"/>
              <a:gd name="connsiteY117" fmla="*/ 592059 h 925348"/>
              <a:gd name="connsiteX118" fmla="*/ 0 w 777219"/>
              <a:gd name="connsiteY118" fmla="*/ 573771 h 925348"/>
              <a:gd name="connsiteX119" fmla="*/ 18288 w 777219"/>
              <a:gd name="connsiteY119" fmla="*/ 555483 h 925348"/>
              <a:gd name="connsiteX120" fmla="*/ 758931 w 777219"/>
              <a:gd name="connsiteY120" fmla="*/ 444386 h 925348"/>
              <a:gd name="connsiteX121" fmla="*/ 777219 w 777219"/>
              <a:gd name="connsiteY121" fmla="*/ 462674 h 925348"/>
              <a:gd name="connsiteX122" fmla="*/ 758931 w 777219"/>
              <a:gd name="connsiteY122" fmla="*/ 480962 h 925348"/>
              <a:gd name="connsiteX123" fmla="*/ 740643 w 777219"/>
              <a:gd name="connsiteY123" fmla="*/ 462674 h 925348"/>
              <a:gd name="connsiteX124" fmla="*/ 758931 w 777219"/>
              <a:gd name="connsiteY124" fmla="*/ 444386 h 925348"/>
              <a:gd name="connsiteX125" fmla="*/ 610803 w 777219"/>
              <a:gd name="connsiteY125" fmla="*/ 444386 h 925348"/>
              <a:gd name="connsiteX126" fmla="*/ 629091 w 777219"/>
              <a:gd name="connsiteY126" fmla="*/ 462674 h 925348"/>
              <a:gd name="connsiteX127" fmla="*/ 610803 w 777219"/>
              <a:gd name="connsiteY127" fmla="*/ 480962 h 925348"/>
              <a:gd name="connsiteX128" fmla="*/ 592515 w 777219"/>
              <a:gd name="connsiteY128" fmla="*/ 462674 h 925348"/>
              <a:gd name="connsiteX129" fmla="*/ 610803 w 777219"/>
              <a:gd name="connsiteY129" fmla="*/ 444386 h 925348"/>
              <a:gd name="connsiteX130" fmla="*/ 462674 w 777219"/>
              <a:gd name="connsiteY130" fmla="*/ 444386 h 925348"/>
              <a:gd name="connsiteX131" fmla="*/ 480962 w 777219"/>
              <a:gd name="connsiteY131" fmla="*/ 462674 h 925348"/>
              <a:gd name="connsiteX132" fmla="*/ 462674 w 777219"/>
              <a:gd name="connsiteY132" fmla="*/ 480962 h 925348"/>
              <a:gd name="connsiteX133" fmla="*/ 444386 w 777219"/>
              <a:gd name="connsiteY133" fmla="*/ 462674 h 925348"/>
              <a:gd name="connsiteX134" fmla="*/ 462674 w 777219"/>
              <a:gd name="connsiteY134" fmla="*/ 444386 h 925348"/>
              <a:gd name="connsiteX135" fmla="*/ 314545 w 777219"/>
              <a:gd name="connsiteY135" fmla="*/ 444386 h 925348"/>
              <a:gd name="connsiteX136" fmla="*/ 332833 w 777219"/>
              <a:gd name="connsiteY136" fmla="*/ 462674 h 925348"/>
              <a:gd name="connsiteX137" fmla="*/ 314545 w 777219"/>
              <a:gd name="connsiteY137" fmla="*/ 480962 h 925348"/>
              <a:gd name="connsiteX138" fmla="*/ 296257 w 777219"/>
              <a:gd name="connsiteY138" fmla="*/ 462674 h 925348"/>
              <a:gd name="connsiteX139" fmla="*/ 314545 w 777219"/>
              <a:gd name="connsiteY139" fmla="*/ 444386 h 925348"/>
              <a:gd name="connsiteX140" fmla="*/ 166416 w 777219"/>
              <a:gd name="connsiteY140" fmla="*/ 444386 h 925348"/>
              <a:gd name="connsiteX141" fmla="*/ 184704 w 777219"/>
              <a:gd name="connsiteY141" fmla="*/ 462674 h 925348"/>
              <a:gd name="connsiteX142" fmla="*/ 166416 w 777219"/>
              <a:gd name="connsiteY142" fmla="*/ 480962 h 925348"/>
              <a:gd name="connsiteX143" fmla="*/ 148128 w 777219"/>
              <a:gd name="connsiteY143" fmla="*/ 462674 h 925348"/>
              <a:gd name="connsiteX144" fmla="*/ 166416 w 777219"/>
              <a:gd name="connsiteY144" fmla="*/ 444386 h 925348"/>
              <a:gd name="connsiteX145" fmla="*/ 18288 w 777219"/>
              <a:gd name="connsiteY145" fmla="*/ 444386 h 925348"/>
              <a:gd name="connsiteX146" fmla="*/ 36576 w 777219"/>
              <a:gd name="connsiteY146" fmla="*/ 462674 h 925348"/>
              <a:gd name="connsiteX147" fmla="*/ 18288 w 777219"/>
              <a:gd name="connsiteY147" fmla="*/ 480962 h 925348"/>
              <a:gd name="connsiteX148" fmla="*/ 0 w 777219"/>
              <a:gd name="connsiteY148" fmla="*/ 462674 h 925348"/>
              <a:gd name="connsiteX149" fmla="*/ 18288 w 777219"/>
              <a:gd name="connsiteY149" fmla="*/ 444386 h 925348"/>
              <a:gd name="connsiteX150" fmla="*/ 758931 w 777219"/>
              <a:gd name="connsiteY150" fmla="*/ 333289 h 925348"/>
              <a:gd name="connsiteX151" fmla="*/ 777219 w 777219"/>
              <a:gd name="connsiteY151" fmla="*/ 351577 h 925348"/>
              <a:gd name="connsiteX152" fmla="*/ 758931 w 777219"/>
              <a:gd name="connsiteY152" fmla="*/ 369865 h 925348"/>
              <a:gd name="connsiteX153" fmla="*/ 740643 w 777219"/>
              <a:gd name="connsiteY153" fmla="*/ 351577 h 925348"/>
              <a:gd name="connsiteX154" fmla="*/ 758931 w 777219"/>
              <a:gd name="connsiteY154" fmla="*/ 333289 h 925348"/>
              <a:gd name="connsiteX155" fmla="*/ 610803 w 777219"/>
              <a:gd name="connsiteY155" fmla="*/ 333289 h 925348"/>
              <a:gd name="connsiteX156" fmla="*/ 629091 w 777219"/>
              <a:gd name="connsiteY156" fmla="*/ 351577 h 925348"/>
              <a:gd name="connsiteX157" fmla="*/ 610803 w 777219"/>
              <a:gd name="connsiteY157" fmla="*/ 369865 h 925348"/>
              <a:gd name="connsiteX158" fmla="*/ 592515 w 777219"/>
              <a:gd name="connsiteY158" fmla="*/ 351577 h 925348"/>
              <a:gd name="connsiteX159" fmla="*/ 610803 w 777219"/>
              <a:gd name="connsiteY159" fmla="*/ 333289 h 925348"/>
              <a:gd name="connsiteX160" fmla="*/ 462674 w 777219"/>
              <a:gd name="connsiteY160" fmla="*/ 333289 h 925348"/>
              <a:gd name="connsiteX161" fmla="*/ 480962 w 777219"/>
              <a:gd name="connsiteY161" fmla="*/ 351577 h 925348"/>
              <a:gd name="connsiteX162" fmla="*/ 462674 w 777219"/>
              <a:gd name="connsiteY162" fmla="*/ 369865 h 925348"/>
              <a:gd name="connsiteX163" fmla="*/ 444386 w 777219"/>
              <a:gd name="connsiteY163" fmla="*/ 351577 h 925348"/>
              <a:gd name="connsiteX164" fmla="*/ 462674 w 777219"/>
              <a:gd name="connsiteY164" fmla="*/ 333289 h 925348"/>
              <a:gd name="connsiteX165" fmla="*/ 314545 w 777219"/>
              <a:gd name="connsiteY165" fmla="*/ 333289 h 925348"/>
              <a:gd name="connsiteX166" fmla="*/ 332833 w 777219"/>
              <a:gd name="connsiteY166" fmla="*/ 351577 h 925348"/>
              <a:gd name="connsiteX167" fmla="*/ 314545 w 777219"/>
              <a:gd name="connsiteY167" fmla="*/ 369865 h 925348"/>
              <a:gd name="connsiteX168" fmla="*/ 296257 w 777219"/>
              <a:gd name="connsiteY168" fmla="*/ 351577 h 925348"/>
              <a:gd name="connsiteX169" fmla="*/ 314545 w 777219"/>
              <a:gd name="connsiteY169" fmla="*/ 333289 h 925348"/>
              <a:gd name="connsiteX170" fmla="*/ 166416 w 777219"/>
              <a:gd name="connsiteY170" fmla="*/ 333289 h 925348"/>
              <a:gd name="connsiteX171" fmla="*/ 184704 w 777219"/>
              <a:gd name="connsiteY171" fmla="*/ 351577 h 925348"/>
              <a:gd name="connsiteX172" fmla="*/ 166416 w 777219"/>
              <a:gd name="connsiteY172" fmla="*/ 369865 h 925348"/>
              <a:gd name="connsiteX173" fmla="*/ 148128 w 777219"/>
              <a:gd name="connsiteY173" fmla="*/ 351577 h 925348"/>
              <a:gd name="connsiteX174" fmla="*/ 166416 w 777219"/>
              <a:gd name="connsiteY174" fmla="*/ 333289 h 925348"/>
              <a:gd name="connsiteX175" fmla="*/ 18288 w 777219"/>
              <a:gd name="connsiteY175" fmla="*/ 333289 h 925348"/>
              <a:gd name="connsiteX176" fmla="*/ 36576 w 777219"/>
              <a:gd name="connsiteY176" fmla="*/ 351577 h 925348"/>
              <a:gd name="connsiteX177" fmla="*/ 18288 w 777219"/>
              <a:gd name="connsiteY177" fmla="*/ 369865 h 925348"/>
              <a:gd name="connsiteX178" fmla="*/ 0 w 777219"/>
              <a:gd name="connsiteY178" fmla="*/ 351577 h 925348"/>
              <a:gd name="connsiteX179" fmla="*/ 18288 w 777219"/>
              <a:gd name="connsiteY179" fmla="*/ 333289 h 925348"/>
              <a:gd name="connsiteX180" fmla="*/ 758931 w 777219"/>
              <a:gd name="connsiteY180" fmla="*/ 222193 h 925348"/>
              <a:gd name="connsiteX181" fmla="*/ 777219 w 777219"/>
              <a:gd name="connsiteY181" fmla="*/ 240481 h 925348"/>
              <a:gd name="connsiteX182" fmla="*/ 758931 w 777219"/>
              <a:gd name="connsiteY182" fmla="*/ 258769 h 925348"/>
              <a:gd name="connsiteX183" fmla="*/ 740643 w 777219"/>
              <a:gd name="connsiteY183" fmla="*/ 240481 h 925348"/>
              <a:gd name="connsiteX184" fmla="*/ 758931 w 777219"/>
              <a:gd name="connsiteY184" fmla="*/ 222193 h 925348"/>
              <a:gd name="connsiteX185" fmla="*/ 610803 w 777219"/>
              <a:gd name="connsiteY185" fmla="*/ 222193 h 925348"/>
              <a:gd name="connsiteX186" fmla="*/ 629091 w 777219"/>
              <a:gd name="connsiteY186" fmla="*/ 240481 h 925348"/>
              <a:gd name="connsiteX187" fmla="*/ 610803 w 777219"/>
              <a:gd name="connsiteY187" fmla="*/ 258769 h 925348"/>
              <a:gd name="connsiteX188" fmla="*/ 592515 w 777219"/>
              <a:gd name="connsiteY188" fmla="*/ 240481 h 925348"/>
              <a:gd name="connsiteX189" fmla="*/ 610803 w 777219"/>
              <a:gd name="connsiteY189" fmla="*/ 222193 h 925348"/>
              <a:gd name="connsiteX190" fmla="*/ 462674 w 777219"/>
              <a:gd name="connsiteY190" fmla="*/ 222193 h 925348"/>
              <a:gd name="connsiteX191" fmla="*/ 480962 w 777219"/>
              <a:gd name="connsiteY191" fmla="*/ 240481 h 925348"/>
              <a:gd name="connsiteX192" fmla="*/ 462674 w 777219"/>
              <a:gd name="connsiteY192" fmla="*/ 258769 h 925348"/>
              <a:gd name="connsiteX193" fmla="*/ 444386 w 777219"/>
              <a:gd name="connsiteY193" fmla="*/ 240481 h 925348"/>
              <a:gd name="connsiteX194" fmla="*/ 462674 w 777219"/>
              <a:gd name="connsiteY194" fmla="*/ 222193 h 925348"/>
              <a:gd name="connsiteX195" fmla="*/ 314545 w 777219"/>
              <a:gd name="connsiteY195" fmla="*/ 222193 h 925348"/>
              <a:gd name="connsiteX196" fmla="*/ 332833 w 777219"/>
              <a:gd name="connsiteY196" fmla="*/ 240481 h 925348"/>
              <a:gd name="connsiteX197" fmla="*/ 314545 w 777219"/>
              <a:gd name="connsiteY197" fmla="*/ 258769 h 925348"/>
              <a:gd name="connsiteX198" fmla="*/ 296257 w 777219"/>
              <a:gd name="connsiteY198" fmla="*/ 240481 h 925348"/>
              <a:gd name="connsiteX199" fmla="*/ 314545 w 777219"/>
              <a:gd name="connsiteY199" fmla="*/ 222193 h 925348"/>
              <a:gd name="connsiteX200" fmla="*/ 166416 w 777219"/>
              <a:gd name="connsiteY200" fmla="*/ 222193 h 925348"/>
              <a:gd name="connsiteX201" fmla="*/ 184704 w 777219"/>
              <a:gd name="connsiteY201" fmla="*/ 240481 h 925348"/>
              <a:gd name="connsiteX202" fmla="*/ 166416 w 777219"/>
              <a:gd name="connsiteY202" fmla="*/ 258769 h 925348"/>
              <a:gd name="connsiteX203" fmla="*/ 148128 w 777219"/>
              <a:gd name="connsiteY203" fmla="*/ 240481 h 925348"/>
              <a:gd name="connsiteX204" fmla="*/ 166416 w 777219"/>
              <a:gd name="connsiteY204" fmla="*/ 222193 h 925348"/>
              <a:gd name="connsiteX205" fmla="*/ 18288 w 777219"/>
              <a:gd name="connsiteY205" fmla="*/ 222193 h 925348"/>
              <a:gd name="connsiteX206" fmla="*/ 36576 w 777219"/>
              <a:gd name="connsiteY206" fmla="*/ 240481 h 925348"/>
              <a:gd name="connsiteX207" fmla="*/ 18288 w 777219"/>
              <a:gd name="connsiteY207" fmla="*/ 258769 h 925348"/>
              <a:gd name="connsiteX208" fmla="*/ 0 w 777219"/>
              <a:gd name="connsiteY208" fmla="*/ 240481 h 925348"/>
              <a:gd name="connsiteX209" fmla="*/ 18288 w 777219"/>
              <a:gd name="connsiteY209" fmla="*/ 222193 h 925348"/>
              <a:gd name="connsiteX210" fmla="*/ 758931 w 777219"/>
              <a:gd name="connsiteY210" fmla="*/ 111096 h 925348"/>
              <a:gd name="connsiteX211" fmla="*/ 777219 w 777219"/>
              <a:gd name="connsiteY211" fmla="*/ 129384 h 925348"/>
              <a:gd name="connsiteX212" fmla="*/ 758931 w 777219"/>
              <a:gd name="connsiteY212" fmla="*/ 147672 h 925348"/>
              <a:gd name="connsiteX213" fmla="*/ 740643 w 777219"/>
              <a:gd name="connsiteY213" fmla="*/ 129384 h 925348"/>
              <a:gd name="connsiteX214" fmla="*/ 758931 w 777219"/>
              <a:gd name="connsiteY214" fmla="*/ 111096 h 925348"/>
              <a:gd name="connsiteX215" fmla="*/ 610803 w 777219"/>
              <a:gd name="connsiteY215" fmla="*/ 111096 h 925348"/>
              <a:gd name="connsiteX216" fmla="*/ 629091 w 777219"/>
              <a:gd name="connsiteY216" fmla="*/ 129384 h 925348"/>
              <a:gd name="connsiteX217" fmla="*/ 610803 w 777219"/>
              <a:gd name="connsiteY217" fmla="*/ 147672 h 925348"/>
              <a:gd name="connsiteX218" fmla="*/ 592515 w 777219"/>
              <a:gd name="connsiteY218" fmla="*/ 129384 h 925348"/>
              <a:gd name="connsiteX219" fmla="*/ 610803 w 777219"/>
              <a:gd name="connsiteY219" fmla="*/ 111096 h 925348"/>
              <a:gd name="connsiteX220" fmla="*/ 462674 w 777219"/>
              <a:gd name="connsiteY220" fmla="*/ 111096 h 925348"/>
              <a:gd name="connsiteX221" fmla="*/ 480962 w 777219"/>
              <a:gd name="connsiteY221" fmla="*/ 129384 h 925348"/>
              <a:gd name="connsiteX222" fmla="*/ 462674 w 777219"/>
              <a:gd name="connsiteY222" fmla="*/ 147672 h 925348"/>
              <a:gd name="connsiteX223" fmla="*/ 444386 w 777219"/>
              <a:gd name="connsiteY223" fmla="*/ 129384 h 925348"/>
              <a:gd name="connsiteX224" fmla="*/ 462674 w 777219"/>
              <a:gd name="connsiteY224" fmla="*/ 111096 h 925348"/>
              <a:gd name="connsiteX225" fmla="*/ 314545 w 777219"/>
              <a:gd name="connsiteY225" fmla="*/ 111096 h 925348"/>
              <a:gd name="connsiteX226" fmla="*/ 332833 w 777219"/>
              <a:gd name="connsiteY226" fmla="*/ 129384 h 925348"/>
              <a:gd name="connsiteX227" fmla="*/ 314545 w 777219"/>
              <a:gd name="connsiteY227" fmla="*/ 147672 h 925348"/>
              <a:gd name="connsiteX228" fmla="*/ 296257 w 777219"/>
              <a:gd name="connsiteY228" fmla="*/ 129384 h 925348"/>
              <a:gd name="connsiteX229" fmla="*/ 314545 w 777219"/>
              <a:gd name="connsiteY229" fmla="*/ 111096 h 925348"/>
              <a:gd name="connsiteX230" fmla="*/ 166416 w 777219"/>
              <a:gd name="connsiteY230" fmla="*/ 111096 h 925348"/>
              <a:gd name="connsiteX231" fmla="*/ 184704 w 777219"/>
              <a:gd name="connsiteY231" fmla="*/ 129384 h 925348"/>
              <a:gd name="connsiteX232" fmla="*/ 166416 w 777219"/>
              <a:gd name="connsiteY232" fmla="*/ 147672 h 925348"/>
              <a:gd name="connsiteX233" fmla="*/ 148128 w 777219"/>
              <a:gd name="connsiteY233" fmla="*/ 129384 h 925348"/>
              <a:gd name="connsiteX234" fmla="*/ 166416 w 777219"/>
              <a:gd name="connsiteY234" fmla="*/ 111096 h 925348"/>
              <a:gd name="connsiteX235" fmla="*/ 18288 w 777219"/>
              <a:gd name="connsiteY235" fmla="*/ 111096 h 925348"/>
              <a:gd name="connsiteX236" fmla="*/ 36576 w 777219"/>
              <a:gd name="connsiteY236" fmla="*/ 129384 h 925348"/>
              <a:gd name="connsiteX237" fmla="*/ 18288 w 777219"/>
              <a:gd name="connsiteY237" fmla="*/ 147672 h 925348"/>
              <a:gd name="connsiteX238" fmla="*/ 0 w 777219"/>
              <a:gd name="connsiteY238" fmla="*/ 129384 h 925348"/>
              <a:gd name="connsiteX239" fmla="*/ 18288 w 777219"/>
              <a:gd name="connsiteY239" fmla="*/ 111096 h 925348"/>
              <a:gd name="connsiteX240" fmla="*/ 758931 w 777219"/>
              <a:gd name="connsiteY240" fmla="*/ 0 h 925348"/>
              <a:gd name="connsiteX241" fmla="*/ 777219 w 777219"/>
              <a:gd name="connsiteY241" fmla="*/ 18288 h 925348"/>
              <a:gd name="connsiteX242" fmla="*/ 758931 w 777219"/>
              <a:gd name="connsiteY242" fmla="*/ 36576 h 925348"/>
              <a:gd name="connsiteX243" fmla="*/ 740643 w 777219"/>
              <a:gd name="connsiteY243" fmla="*/ 18288 h 925348"/>
              <a:gd name="connsiteX244" fmla="*/ 758931 w 777219"/>
              <a:gd name="connsiteY244" fmla="*/ 0 h 925348"/>
              <a:gd name="connsiteX245" fmla="*/ 610803 w 777219"/>
              <a:gd name="connsiteY245" fmla="*/ 0 h 925348"/>
              <a:gd name="connsiteX246" fmla="*/ 629091 w 777219"/>
              <a:gd name="connsiteY246" fmla="*/ 18288 h 925348"/>
              <a:gd name="connsiteX247" fmla="*/ 610803 w 777219"/>
              <a:gd name="connsiteY247" fmla="*/ 36576 h 925348"/>
              <a:gd name="connsiteX248" fmla="*/ 592515 w 777219"/>
              <a:gd name="connsiteY248" fmla="*/ 18288 h 925348"/>
              <a:gd name="connsiteX249" fmla="*/ 610803 w 777219"/>
              <a:gd name="connsiteY249" fmla="*/ 0 h 925348"/>
              <a:gd name="connsiteX250" fmla="*/ 462674 w 777219"/>
              <a:gd name="connsiteY250" fmla="*/ 0 h 925348"/>
              <a:gd name="connsiteX251" fmla="*/ 480962 w 777219"/>
              <a:gd name="connsiteY251" fmla="*/ 18288 h 925348"/>
              <a:gd name="connsiteX252" fmla="*/ 462674 w 777219"/>
              <a:gd name="connsiteY252" fmla="*/ 36576 h 925348"/>
              <a:gd name="connsiteX253" fmla="*/ 444386 w 777219"/>
              <a:gd name="connsiteY253" fmla="*/ 18288 h 925348"/>
              <a:gd name="connsiteX254" fmla="*/ 462674 w 777219"/>
              <a:gd name="connsiteY254" fmla="*/ 0 h 925348"/>
              <a:gd name="connsiteX255" fmla="*/ 314545 w 777219"/>
              <a:gd name="connsiteY255" fmla="*/ 0 h 925348"/>
              <a:gd name="connsiteX256" fmla="*/ 332833 w 777219"/>
              <a:gd name="connsiteY256" fmla="*/ 18288 h 925348"/>
              <a:gd name="connsiteX257" fmla="*/ 314545 w 777219"/>
              <a:gd name="connsiteY257" fmla="*/ 36576 h 925348"/>
              <a:gd name="connsiteX258" fmla="*/ 296257 w 777219"/>
              <a:gd name="connsiteY258" fmla="*/ 18288 h 925348"/>
              <a:gd name="connsiteX259" fmla="*/ 314545 w 777219"/>
              <a:gd name="connsiteY259" fmla="*/ 0 h 925348"/>
              <a:gd name="connsiteX260" fmla="*/ 166416 w 777219"/>
              <a:gd name="connsiteY260" fmla="*/ 0 h 925348"/>
              <a:gd name="connsiteX261" fmla="*/ 184704 w 777219"/>
              <a:gd name="connsiteY261" fmla="*/ 18288 h 925348"/>
              <a:gd name="connsiteX262" fmla="*/ 166416 w 777219"/>
              <a:gd name="connsiteY262" fmla="*/ 36576 h 925348"/>
              <a:gd name="connsiteX263" fmla="*/ 148128 w 777219"/>
              <a:gd name="connsiteY263" fmla="*/ 18288 h 925348"/>
              <a:gd name="connsiteX264" fmla="*/ 166416 w 777219"/>
              <a:gd name="connsiteY264" fmla="*/ 0 h 925348"/>
              <a:gd name="connsiteX265" fmla="*/ 18288 w 777219"/>
              <a:gd name="connsiteY265" fmla="*/ 0 h 925348"/>
              <a:gd name="connsiteX266" fmla="*/ 36576 w 777219"/>
              <a:gd name="connsiteY266" fmla="*/ 18288 h 925348"/>
              <a:gd name="connsiteX267" fmla="*/ 18288 w 777219"/>
              <a:gd name="connsiteY267" fmla="*/ 36576 h 925348"/>
              <a:gd name="connsiteX268" fmla="*/ 0 w 777219"/>
              <a:gd name="connsiteY268" fmla="*/ 18288 h 925348"/>
              <a:gd name="connsiteX269" fmla="*/ 18288 w 777219"/>
              <a:gd name="connsiteY269" fmla="*/ 0 h 92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</a:cxnLst>
            <a:rect l="l" t="t" r="r" b="b"/>
            <a:pathLst>
              <a:path w="777219" h="925348">
                <a:moveTo>
                  <a:pt x="758931" y="888772"/>
                </a:moveTo>
                <a:cubicBezTo>
                  <a:pt x="769031" y="888772"/>
                  <a:pt x="777219" y="896960"/>
                  <a:pt x="777219" y="907060"/>
                </a:cubicBezTo>
                <a:cubicBezTo>
                  <a:pt x="777219" y="917160"/>
                  <a:pt x="769031" y="925348"/>
                  <a:pt x="758931" y="925348"/>
                </a:cubicBezTo>
                <a:cubicBezTo>
                  <a:pt x="748831" y="925348"/>
                  <a:pt x="740643" y="917160"/>
                  <a:pt x="740643" y="907060"/>
                </a:cubicBezTo>
                <a:cubicBezTo>
                  <a:pt x="740643" y="896960"/>
                  <a:pt x="748831" y="888772"/>
                  <a:pt x="758931" y="888772"/>
                </a:cubicBezTo>
                <a:close/>
                <a:moveTo>
                  <a:pt x="610803" y="888772"/>
                </a:moveTo>
                <a:cubicBezTo>
                  <a:pt x="620903" y="888772"/>
                  <a:pt x="629091" y="896960"/>
                  <a:pt x="629091" y="907060"/>
                </a:cubicBezTo>
                <a:cubicBezTo>
                  <a:pt x="629091" y="917160"/>
                  <a:pt x="620903" y="925348"/>
                  <a:pt x="610803" y="925348"/>
                </a:cubicBezTo>
                <a:cubicBezTo>
                  <a:pt x="600703" y="925348"/>
                  <a:pt x="592515" y="917160"/>
                  <a:pt x="592515" y="907060"/>
                </a:cubicBezTo>
                <a:cubicBezTo>
                  <a:pt x="592515" y="896960"/>
                  <a:pt x="600703" y="888772"/>
                  <a:pt x="610803" y="888772"/>
                </a:cubicBezTo>
                <a:close/>
                <a:moveTo>
                  <a:pt x="462674" y="888772"/>
                </a:moveTo>
                <a:cubicBezTo>
                  <a:pt x="472774" y="888772"/>
                  <a:pt x="480962" y="896960"/>
                  <a:pt x="480962" y="907060"/>
                </a:cubicBezTo>
                <a:cubicBezTo>
                  <a:pt x="480962" y="917160"/>
                  <a:pt x="472774" y="925348"/>
                  <a:pt x="462674" y="925348"/>
                </a:cubicBezTo>
                <a:cubicBezTo>
                  <a:pt x="452574" y="925348"/>
                  <a:pt x="444386" y="917160"/>
                  <a:pt x="444386" y="907060"/>
                </a:cubicBezTo>
                <a:cubicBezTo>
                  <a:pt x="444386" y="896960"/>
                  <a:pt x="452574" y="888772"/>
                  <a:pt x="462674" y="888772"/>
                </a:cubicBezTo>
                <a:close/>
                <a:moveTo>
                  <a:pt x="314545" y="888772"/>
                </a:moveTo>
                <a:cubicBezTo>
                  <a:pt x="324645" y="888772"/>
                  <a:pt x="332833" y="896960"/>
                  <a:pt x="332833" y="907060"/>
                </a:cubicBezTo>
                <a:cubicBezTo>
                  <a:pt x="332833" y="917160"/>
                  <a:pt x="324645" y="925348"/>
                  <a:pt x="314545" y="925348"/>
                </a:cubicBezTo>
                <a:cubicBezTo>
                  <a:pt x="304445" y="925348"/>
                  <a:pt x="296257" y="917160"/>
                  <a:pt x="296257" y="907060"/>
                </a:cubicBezTo>
                <a:cubicBezTo>
                  <a:pt x="296257" y="896960"/>
                  <a:pt x="304445" y="888772"/>
                  <a:pt x="314545" y="888772"/>
                </a:cubicBezTo>
                <a:close/>
                <a:moveTo>
                  <a:pt x="166416" y="888772"/>
                </a:moveTo>
                <a:cubicBezTo>
                  <a:pt x="176516" y="888772"/>
                  <a:pt x="184704" y="896960"/>
                  <a:pt x="184704" y="907060"/>
                </a:cubicBezTo>
                <a:cubicBezTo>
                  <a:pt x="184704" y="917160"/>
                  <a:pt x="176516" y="925348"/>
                  <a:pt x="166416" y="925348"/>
                </a:cubicBezTo>
                <a:cubicBezTo>
                  <a:pt x="156316" y="925348"/>
                  <a:pt x="148128" y="917160"/>
                  <a:pt x="148128" y="907060"/>
                </a:cubicBezTo>
                <a:cubicBezTo>
                  <a:pt x="148128" y="896960"/>
                  <a:pt x="156316" y="888772"/>
                  <a:pt x="166416" y="888772"/>
                </a:cubicBezTo>
                <a:close/>
                <a:moveTo>
                  <a:pt x="18288" y="888772"/>
                </a:moveTo>
                <a:cubicBezTo>
                  <a:pt x="28388" y="888772"/>
                  <a:pt x="36576" y="896960"/>
                  <a:pt x="36576" y="907060"/>
                </a:cubicBezTo>
                <a:cubicBezTo>
                  <a:pt x="36576" y="917160"/>
                  <a:pt x="28388" y="925348"/>
                  <a:pt x="18288" y="925348"/>
                </a:cubicBezTo>
                <a:cubicBezTo>
                  <a:pt x="8188" y="925348"/>
                  <a:pt x="0" y="917160"/>
                  <a:pt x="0" y="907060"/>
                </a:cubicBezTo>
                <a:cubicBezTo>
                  <a:pt x="0" y="896960"/>
                  <a:pt x="8188" y="888772"/>
                  <a:pt x="18288" y="888772"/>
                </a:cubicBezTo>
                <a:close/>
                <a:moveTo>
                  <a:pt x="758931" y="777676"/>
                </a:moveTo>
                <a:cubicBezTo>
                  <a:pt x="769031" y="777676"/>
                  <a:pt x="777219" y="785864"/>
                  <a:pt x="777219" y="795964"/>
                </a:cubicBezTo>
                <a:cubicBezTo>
                  <a:pt x="777219" y="806064"/>
                  <a:pt x="769031" y="814252"/>
                  <a:pt x="758931" y="814252"/>
                </a:cubicBezTo>
                <a:cubicBezTo>
                  <a:pt x="748831" y="814252"/>
                  <a:pt x="740643" y="806064"/>
                  <a:pt x="740643" y="795964"/>
                </a:cubicBezTo>
                <a:cubicBezTo>
                  <a:pt x="740643" y="785864"/>
                  <a:pt x="748831" y="777676"/>
                  <a:pt x="758931" y="777676"/>
                </a:cubicBezTo>
                <a:close/>
                <a:moveTo>
                  <a:pt x="610803" y="777676"/>
                </a:moveTo>
                <a:cubicBezTo>
                  <a:pt x="620903" y="777676"/>
                  <a:pt x="629091" y="785864"/>
                  <a:pt x="629091" y="795964"/>
                </a:cubicBezTo>
                <a:cubicBezTo>
                  <a:pt x="629091" y="806064"/>
                  <a:pt x="620903" y="814252"/>
                  <a:pt x="610803" y="814252"/>
                </a:cubicBezTo>
                <a:cubicBezTo>
                  <a:pt x="600703" y="814252"/>
                  <a:pt x="592515" y="806064"/>
                  <a:pt x="592515" y="795964"/>
                </a:cubicBezTo>
                <a:cubicBezTo>
                  <a:pt x="592515" y="785864"/>
                  <a:pt x="600703" y="777676"/>
                  <a:pt x="610803" y="777676"/>
                </a:cubicBezTo>
                <a:close/>
                <a:moveTo>
                  <a:pt x="462674" y="777676"/>
                </a:moveTo>
                <a:cubicBezTo>
                  <a:pt x="472774" y="777676"/>
                  <a:pt x="480962" y="785864"/>
                  <a:pt x="480962" y="795964"/>
                </a:cubicBezTo>
                <a:cubicBezTo>
                  <a:pt x="480962" y="806064"/>
                  <a:pt x="472774" y="814252"/>
                  <a:pt x="462674" y="814252"/>
                </a:cubicBezTo>
                <a:cubicBezTo>
                  <a:pt x="452574" y="814252"/>
                  <a:pt x="444386" y="806064"/>
                  <a:pt x="444386" y="795964"/>
                </a:cubicBezTo>
                <a:cubicBezTo>
                  <a:pt x="444386" y="785864"/>
                  <a:pt x="452574" y="777676"/>
                  <a:pt x="462674" y="777676"/>
                </a:cubicBezTo>
                <a:close/>
                <a:moveTo>
                  <a:pt x="314545" y="777676"/>
                </a:moveTo>
                <a:cubicBezTo>
                  <a:pt x="324645" y="777676"/>
                  <a:pt x="332833" y="785864"/>
                  <a:pt x="332833" y="795964"/>
                </a:cubicBezTo>
                <a:cubicBezTo>
                  <a:pt x="332833" y="806064"/>
                  <a:pt x="324645" y="814252"/>
                  <a:pt x="314545" y="814252"/>
                </a:cubicBezTo>
                <a:cubicBezTo>
                  <a:pt x="304445" y="814252"/>
                  <a:pt x="296257" y="806064"/>
                  <a:pt x="296257" y="795964"/>
                </a:cubicBezTo>
                <a:cubicBezTo>
                  <a:pt x="296257" y="785864"/>
                  <a:pt x="304445" y="777676"/>
                  <a:pt x="314545" y="777676"/>
                </a:cubicBezTo>
                <a:close/>
                <a:moveTo>
                  <a:pt x="166416" y="777676"/>
                </a:moveTo>
                <a:cubicBezTo>
                  <a:pt x="176516" y="777676"/>
                  <a:pt x="184704" y="785864"/>
                  <a:pt x="184704" y="795964"/>
                </a:cubicBezTo>
                <a:cubicBezTo>
                  <a:pt x="184704" y="806064"/>
                  <a:pt x="176516" y="814252"/>
                  <a:pt x="166416" y="814252"/>
                </a:cubicBezTo>
                <a:cubicBezTo>
                  <a:pt x="156316" y="814252"/>
                  <a:pt x="148128" y="806064"/>
                  <a:pt x="148128" y="795964"/>
                </a:cubicBezTo>
                <a:cubicBezTo>
                  <a:pt x="148128" y="785864"/>
                  <a:pt x="156316" y="777676"/>
                  <a:pt x="166416" y="777676"/>
                </a:cubicBezTo>
                <a:close/>
                <a:moveTo>
                  <a:pt x="18288" y="777676"/>
                </a:moveTo>
                <a:cubicBezTo>
                  <a:pt x="28388" y="777676"/>
                  <a:pt x="36576" y="785864"/>
                  <a:pt x="36576" y="795964"/>
                </a:cubicBezTo>
                <a:cubicBezTo>
                  <a:pt x="36576" y="806064"/>
                  <a:pt x="28388" y="814252"/>
                  <a:pt x="18288" y="814252"/>
                </a:cubicBezTo>
                <a:cubicBezTo>
                  <a:pt x="8188" y="814252"/>
                  <a:pt x="0" y="806064"/>
                  <a:pt x="0" y="795964"/>
                </a:cubicBezTo>
                <a:cubicBezTo>
                  <a:pt x="0" y="785864"/>
                  <a:pt x="8188" y="777676"/>
                  <a:pt x="18288" y="777676"/>
                </a:cubicBezTo>
                <a:close/>
                <a:moveTo>
                  <a:pt x="758931" y="666579"/>
                </a:moveTo>
                <a:cubicBezTo>
                  <a:pt x="769031" y="666579"/>
                  <a:pt x="777219" y="674767"/>
                  <a:pt x="777219" y="684867"/>
                </a:cubicBezTo>
                <a:cubicBezTo>
                  <a:pt x="777219" y="694967"/>
                  <a:pt x="769031" y="703155"/>
                  <a:pt x="758931" y="703155"/>
                </a:cubicBezTo>
                <a:cubicBezTo>
                  <a:pt x="748831" y="703155"/>
                  <a:pt x="740643" y="694967"/>
                  <a:pt x="740643" y="684867"/>
                </a:cubicBezTo>
                <a:cubicBezTo>
                  <a:pt x="740643" y="674767"/>
                  <a:pt x="748831" y="666579"/>
                  <a:pt x="758931" y="666579"/>
                </a:cubicBezTo>
                <a:close/>
                <a:moveTo>
                  <a:pt x="610803" y="666579"/>
                </a:moveTo>
                <a:cubicBezTo>
                  <a:pt x="620903" y="666579"/>
                  <a:pt x="629091" y="674767"/>
                  <a:pt x="629091" y="684867"/>
                </a:cubicBezTo>
                <a:cubicBezTo>
                  <a:pt x="629091" y="694967"/>
                  <a:pt x="620903" y="703155"/>
                  <a:pt x="610803" y="703155"/>
                </a:cubicBezTo>
                <a:cubicBezTo>
                  <a:pt x="600703" y="703155"/>
                  <a:pt x="592515" y="694967"/>
                  <a:pt x="592515" y="684867"/>
                </a:cubicBezTo>
                <a:cubicBezTo>
                  <a:pt x="592515" y="674767"/>
                  <a:pt x="600703" y="666579"/>
                  <a:pt x="610803" y="666579"/>
                </a:cubicBezTo>
                <a:close/>
                <a:moveTo>
                  <a:pt x="462674" y="666579"/>
                </a:moveTo>
                <a:cubicBezTo>
                  <a:pt x="472774" y="666579"/>
                  <a:pt x="480962" y="674767"/>
                  <a:pt x="480962" y="684867"/>
                </a:cubicBezTo>
                <a:cubicBezTo>
                  <a:pt x="480962" y="694967"/>
                  <a:pt x="472774" y="703155"/>
                  <a:pt x="462674" y="703155"/>
                </a:cubicBezTo>
                <a:cubicBezTo>
                  <a:pt x="452574" y="703155"/>
                  <a:pt x="444386" y="694967"/>
                  <a:pt x="444386" y="684867"/>
                </a:cubicBezTo>
                <a:cubicBezTo>
                  <a:pt x="444386" y="674767"/>
                  <a:pt x="452574" y="666579"/>
                  <a:pt x="462674" y="666579"/>
                </a:cubicBezTo>
                <a:close/>
                <a:moveTo>
                  <a:pt x="314545" y="666579"/>
                </a:moveTo>
                <a:cubicBezTo>
                  <a:pt x="324645" y="666579"/>
                  <a:pt x="332833" y="674767"/>
                  <a:pt x="332833" y="684867"/>
                </a:cubicBezTo>
                <a:cubicBezTo>
                  <a:pt x="332833" y="694967"/>
                  <a:pt x="324645" y="703155"/>
                  <a:pt x="314545" y="703155"/>
                </a:cubicBezTo>
                <a:cubicBezTo>
                  <a:pt x="304445" y="703155"/>
                  <a:pt x="296257" y="694967"/>
                  <a:pt x="296257" y="684867"/>
                </a:cubicBezTo>
                <a:cubicBezTo>
                  <a:pt x="296257" y="674767"/>
                  <a:pt x="304445" y="666579"/>
                  <a:pt x="314545" y="666579"/>
                </a:cubicBezTo>
                <a:close/>
                <a:moveTo>
                  <a:pt x="166416" y="666579"/>
                </a:moveTo>
                <a:cubicBezTo>
                  <a:pt x="176516" y="666579"/>
                  <a:pt x="184704" y="674767"/>
                  <a:pt x="184704" y="684867"/>
                </a:cubicBezTo>
                <a:cubicBezTo>
                  <a:pt x="184704" y="694967"/>
                  <a:pt x="176516" y="703155"/>
                  <a:pt x="166416" y="703155"/>
                </a:cubicBezTo>
                <a:cubicBezTo>
                  <a:pt x="156316" y="703155"/>
                  <a:pt x="148128" y="694967"/>
                  <a:pt x="148128" y="684867"/>
                </a:cubicBezTo>
                <a:cubicBezTo>
                  <a:pt x="148128" y="674767"/>
                  <a:pt x="156316" y="666579"/>
                  <a:pt x="166416" y="666579"/>
                </a:cubicBezTo>
                <a:close/>
                <a:moveTo>
                  <a:pt x="18288" y="666579"/>
                </a:moveTo>
                <a:cubicBezTo>
                  <a:pt x="28388" y="666579"/>
                  <a:pt x="36576" y="674767"/>
                  <a:pt x="36576" y="684867"/>
                </a:cubicBezTo>
                <a:cubicBezTo>
                  <a:pt x="36576" y="694967"/>
                  <a:pt x="28388" y="703155"/>
                  <a:pt x="18288" y="703155"/>
                </a:cubicBezTo>
                <a:cubicBezTo>
                  <a:pt x="8188" y="703155"/>
                  <a:pt x="0" y="694967"/>
                  <a:pt x="0" y="684867"/>
                </a:cubicBezTo>
                <a:cubicBezTo>
                  <a:pt x="0" y="674767"/>
                  <a:pt x="8188" y="666579"/>
                  <a:pt x="18288" y="666579"/>
                </a:cubicBezTo>
                <a:close/>
                <a:moveTo>
                  <a:pt x="758931" y="555483"/>
                </a:moveTo>
                <a:cubicBezTo>
                  <a:pt x="769031" y="555483"/>
                  <a:pt x="777219" y="563671"/>
                  <a:pt x="777219" y="573771"/>
                </a:cubicBezTo>
                <a:cubicBezTo>
                  <a:pt x="777219" y="583871"/>
                  <a:pt x="769031" y="592059"/>
                  <a:pt x="758931" y="592059"/>
                </a:cubicBezTo>
                <a:cubicBezTo>
                  <a:pt x="748831" y="592059"/>
                  <a:pt x="740643" y="583871"/>
                  <a:pt x="740643" y="573771"/>
                </a:cubicBezTo>
                <a:cubicBezTo>
                  <a:pt x="740643" y="563671"/>
                  <a:pt x="748831" y="555483"/>
                  <a:pt x="758931" y="555483"/>
                </a:cubicBezTo>
                <a:close/>
                <a:moveTo>
                  <a:pt x="610803" y="555483"/>
                </a:moveTo>
                <a:cubicBezTo>
                  <a:pt x="620903" y="555483"/>
                  <a:pt x="629091" y="563671"/>
                  <a:pt x="629091" y="573771"/>
                </a:cubicBezTo>
                <a:cubicBezTo>
                  <a:pt x="629091" y="583871"/>
                  <a:pt x="620903" y="592059"/>
                  <a:pt x="610803" y="592059"/>
                </a:cubicBezTo>
                <a:cubicBezTo>
                  <a:pt x="600703" y="592059"/>
                  <a:pt x="592515" y="583871"/>
                  <a:pt x="592515" y="573771"/>
                </a:cubicBezTo>
                <a:cubicBezTo>
                  <a:pt x="592515" y="563671"/>
                  <a:pt x="600703" y="555483"/>
                  <a:pt x="610803" y="555483"/>
                </a:cubicBezTo>
                <a:close/>
                <a:moveTo>
                  <a:pt x="462674" y="555483"/>
                </a:moveTo>
                <a:cubicBezTo>
                  <a:pt x="472774" y="555483"/>
                  <a:pt x="480962" y="563671"/>
                  <a:pt x="480962" y="573771"/>
                </a:cubicBezTo>
                <a:cubicBezTo>
                  <a:pt x="480962" y="583871"/>
                  <a:pt x="472774" y="592059"/>
                  <a:pt x="462674" y="592059"/>
                </a:cubicBezTo>
                <a:cubicBezTo>
                  <a:pt x="452574" y="592059"/>
                  <a:pt x="444386" y="583871"/>
                  <a:pt x="444386" y="573771"/>
                </a:cubicBezTo>
                <a:cubicBezTo>
                  <a:pt x="444386" y="563671"/>
                  <a:pt x="452574" y="555483"/>
                  <a:pt x="462674" y="555483"/>
                </a:cubicBezTo>
                <a:close/>
                <a:moveTo>
                  <a:pt x="314545" y="555483"/>
                </a:moveTo>
                <a:cubicBezTo>
                  <a:pt x="324645" y="555483"/>
                  <a:pt x="332833" y="563671"/>
                  <a:pt x="332833" y="573771"/>
                </a:cubicBezTo>
                <a:cubicBezTo>
                  <a:pt x="332833" y="583871"/>
                  <a:pt x="324645" y="592059"/>
                  <a:pt x="314545" y="592059"/>
                </a:cubicBezTo>
                <a:cubicBezTo>
                  <a:pt x="304445" y="592059"/>
                  <a:pt x="296257" y="583871"/>
                  <a:pt x="296257" y="573771"/>
                </a:cubicBezTo>
                <a:cubicBezTo>
                  <a:pt x="296257" y="563671"/>
                  <a:pt x="304445" y="555483"/>
                  <a:pt x="314545" y="555483"/>
                </a:cubicBezTo>
                <a:close/>
                <a:moveTo>
                  <a:pt x="166416" y="555483"/>
                </a:moveTo>
                <a:cubicBezTo>
                  <a:pt x="176516" y="555483"/>
                  <a:pt x="184704" y="563671"/>
                  <a:pt x="184704" y="573771"/>
                </a:cubicBezTo>
                <a:cubicBezTo>
                  <a:pt x="184704" y="583871"/>
                  <a:pt x="176516" y="592059"/>
                  <a:pt x="166416" y="592059"/>
                </a:cubicBezTo>
                <a:cubicBezTo>
                  <a:pt x="156316" y="592059"/>
                  <a:pt x="148128" y="583871"/>
                  <a:pt x="148128" y="573771"/>
                </a:cubicBezTo>
                <a:cubicBezTo>
                  <a:pt x="148128" y="563671"/>
                  <a:pt x="156316" y="555483"/>
                  <a:pt x="166416" y="555483"/>
                </a:cubicBezTo>
                <a:close/>
                <a:moveTo>
                  <a:pt x="18288" y="555483"/>
                </a:moveTo>
                <a:cubicBezTo>
                  <a:pt x="28388" y="555483"/>
                  <a:pt x="36576" y="563671"/>
                  <a:pt x="36576" y="573771"/>
                </a:cubicBezTo>
                <a:cubicBezTo>
                  <a:pt x="36576" y="583871"/>
                  <a:pt x="28388" y="592059"/>
                  <a:pt x="18288" y="592059"/>
                </a:cubicBezTo>
                <a:cubicBezTo>
                  <a:pt x="8188" y="592059"/>
                  <a:pt x="0" y="583871"/>
                  <a:pt x="0" y="573771"/>
                </a:cubicBezTo>
                <a:cubicBezTo>
                  <a:pt x="0" y="563671"/>
                  <a:pt x="8188" y="555483"/>
                  <a:pt x="18288" y="555483"/>
                </a:cubicBezTo>
                <a:close/>
                <a:moveTo>
                  <a:pt x="758931" y="444386"/>
                </a:moveTo>
                <a:cubicBezTo>
                  <a:pt x="769031" y="444386"/>
                  <a:pt x="777219" y="452574"/>
                  <a:pt x="777219" y="462674"/>
                </a:cubicBezTo>
                <a:cubicBezTo>
                  <a:pt x="777219" y="472774"/>
                  <a:pt x="769031" y="480962"/>
                  <a:pt x="758931" y="480962"/>
                </a:cubicBezTo>
                <a:cubicBezTo>
                  <a:pt x="748831" y="480962"/>
                  <a:pt x="740643" y="472774"/>
                  <a:pt x="740643" y="462674"/>
                </a:cubicBezTo>
                <a:cubicBezTo>
                  <a:pt x="740643" y="452574"/>
                  <a:pt x="748831" y="444386"/>
                  <a:pt x="758931" y="444386"/>
                </a:cubicBezTo>
                <a:close/>
                <a:moveTo>
                  <a:pt x="610803" y="444386"/>
                </a:moveTo>
                <a:cubicBezTo>
                  <a:pt x="620903" y="444386"/>
                  <a:pt x="629091" y="452574"/>
                  <a:pt x="629091" y="462674"/>
                </a:cubicBezTo>
                <a:cubicBezTo>
                  <a:pt x="629091" y="472774"/>
                  <a:pt x="620903" y="480962"/>
                  <a:pt x="610803" y="480962"/>
                </a:cubicBezTo>
                <a:cubicBezTo>
                  <a:pt x="600703" y="480962"/>
                  <a:pt x="592515" y="472774"/>
                  <a:pt x="592515" y="462674"/>
                </a:cubicBezTo>
                <a:cubicBezTo>
                  <a:pt x="592515" y="452574"/>
                  <a:pt x="600703" y="444386"/>
                  <a:pt x="610803" y="444386"/>
                </a:cubicBezTo>
                <a:close/>
                <a:moveTo>
                  <a:pt x="462674" y="444386"/>
                </a:moveTo>
                <a:cubicBezTo>
                  <a:pt x="472774" y="444386"/>
                  <a:pt x="480962" y="452574"/>
                  <a:pt x="480962" y="462674"/>
                </a:cubicBezTo>
                <a:cubicBezTo>
                  <a:pt x="480962" y="472774"/>
                  <a:pt x="472774" y="480962"/>
                  <a:pt x="462674" y="480962"/>
                </a:cubicBezTo>
                <a:cubicBezTo>
                  <a:pt x="452574" y="480962"/>
                  <a:pt x="444386" y="472774"/>
                  <a:pt x="444386" y="462674"/>
                </a:cubicBezTo>
                <a:cubicBezTo>
                  <a:pt x="444386" y="452574"/>
                  <a:pt x="452574" y="444386"/>
                  <a:pt x="462674" y="444386"/>
                </a:cubicBezTo>
                <a:close/>
                <a:moveTo>
                  <a:pt x="314545" y="444386"/>
                </a:moveTo>
                <a:cubicBezTo>
                  <a:pt x="324645" y="444386"/>
                  <a:pt x="332833" y="452574"/>
                  <a:pt x="332833" y="462674"/>
                </a:cubicBezTo>
                <a:cubicBezTo>
                  <a:pt x="332833" y="472774"/>
                  <a:pt x="324645" y="480962"/>
                  <a:pt x="314545" y="480962"/>
                </a:cubicBezTo>
                <a:cubicBezTo>
                  <a:pt x="304445" y="480962"/>
                  <a:pt x="296257" y="472774"/>
                  <a:pt x="296257" y="462674"/>
                </a:cubicBezTo>
                <a:cubicBezTo>
                  <a:pt x="296257" y="452574"/>
                  <a:pt x="304445" y="444386"/>
                  <a:pt x="314545" y="444386"/>
                </a:cubicBezTo>
                <a:close/>
                <a:moveTo>
                  <a:pt x="166416" y="444386"/>
                </a:moveTo>
                <a:cubicBezTo>
                  <a:pt x="176516" y="444386"/>
                  <a:pt x="184704" y="452574"/>
                  <a:pt x="184704" y="462674"/>
                </a:cubicBezTo>
                <a:cubicBezTo>
                  <a:pt x="184704" y="472774"/>
                  <a:pt x="176516" y="480962"/>
                  <a:pt x="166416" y="480962"/>
                </a:cubicBezTo>
                <a:cubicBezTo>
                  <a:pt x="156316" y="480962"/>
                  <a:pt x="148128" y="472774"/>
                  <a:pt x="148128" y="462674"/>
                </a:cubicBezTo>
                <a:cubicBezTo>
                  <a:pt x="148128" y="452574"/>
                  <a:pt x="156316" y="444386"/>
                  <a:pt x="166416" y="444386"/>
                </a:cubicBezTo>
                <a:close/>
                <a:moveTo>
                  <a:pt x="18288" y="444386"/>
                </a:moveTo>
                <a:cubicBezTo>
                  <a:pt x="28388" y="444386"/>
                  <a:pt x="36576" y="452574"/>
                  <a:pt x="36576" y="462674"/>
                </a:cubicBezTo>
                <a:cubicBezTo>
                  <a:pt x="36576" y="472774"/>
                  <a:pt x="28388" y="480962"/>
                  <a:pt x="18288" y="480962"/>
                </a:cubicBezTo>
                <a:cubicBezTo>
                  <a:pt x="8188" y="480962"/>
                  <a:pt x="0" y="472774"/>
                  <a:pt x="0" y="462674"/>
                </a:cubicBezTo>
                <a:cubicBezTo>
                  <a:pt x="0" y="452574"/>
                  <a:pt x="8188" y="444386"/>
                  <a:pt x="18288" y="444386"/>
                </a:cubicBezTo>
                <a:close/>
                <a:moveTo>
                  <a:pt x="758931" y="333289"/>
                </a:moveTo>
                <a:cubicBezTo>
                  <a:pt x="769031" y="333289"/>
                  <a:pt x="777219" y="341477"/>
                  <a:pt x="777219" y="351577"/>
                </a:cubicBezTo>
                <a:cubicBezTo>
                  <a:pt x="777219" y="361677"/>
                  <a:pt x="769031" y="369865"/>
                  <a:pt x="758931" y="369865"/>
                </a:cubicBezTo>
                <a:cubicBezTo>
                  <a:pt x="748831" y="369865"/>
                  <a:pt x="740643" y="361677"/>
                  <a:pt x="740643" y="351577"/>
                </a:cubicBezTo>
                <a:cubicBezTo>
                  <a:pt x="740643" y="341477"/>
                  <a:pt x="748831" y="333289"/>
                  <a:pt x="758931" y="333289"/>
                </a:cubicBezTo>
                <a:close/>
                <a:moveTo>
                  <a:pt x="610803" y="333289"/>
                </a:moveTo>
                <a:cubicBezTo>
                  <a:pt x="620903" y="333289"/>
                  <a:pt x="629091" y="341477"/>
                  <a:pt x="629091" y="351577"/>
                </a:cubicBezTo>
                <a:cubicBezTo>
                  <a:pt x="629091" y="361677"/>
                  <a:pt x="620903" y="369865"/>
                  <a:pt x="610803" y="369865"/>
                </a:cubicBezTo>
                <a:cubicBezTo>
                  <a:pt x="600703" y="369865"/>
                  <a:pt x="592515" y="361677"/>
                  <a:pt x="592515" y="351577"/>
                </a:cubicBezTo>
                <a:cubicBezTo>
                  <a:pt x="592515" y="341477"/>
                  <a:pt x="600703" y="333289"/>
                  <a:pt x="610803" y="333289"/>
                </a:cubicBezTo>
                <a:close/>
                <a:moveTo>
                  <a:pt x="462674" y="333289"/>
                </a:moveTo>
                <a:cubicBezTo>
                  <a:pt x="472774" y="333289"/>
                  <a:pt x="480962" y="341477"/>
                  <a:pt x="480962" y="351577"/>
                </a:cubicBezTo>
                <a:cubicBezTo>
                  <a:pt x="480962" y="361677"/>
                  <a:pt x="472774" y="369865"/>
                  <a:pt x="462674" y="369865"/>
                </a:cubicBezTo>
                <a:cubicBezTo>
                  <a:pt x="452574" y="369865"/>
                  <a:pt x="444386" y="361677"/>
                  <a:pt x="444386" y="351577"/>
                </a:cubicBezTo>
                <a:cubicBezTo>
                  <a:pt x="444386" y="341477"/>
                  <a:pt x="452574" y="333289"/>
                  <a:pt x="462674" y="333289"/>
                </a:cubicBezTo>
                <a:close/>
                <a:moveTo>
                  <a:pt x="314545" y="333289"/>
                </a:moveTo>
                <a:cubicBezTo>
                  <a:pt x="324645" y="333289"/>
                  <a:pt x="332833" y="341477"/>
                  <a:pt x="332833" y="351577"/>
                </a:cubicBezTo>
                <a:cubicBezTo>
                  <a:pt x="332833" y="361677"/>
                  <a:pt x="324645" y="369865"/>
                  <a:pt x="314545" y="369865"/>
                </a:cubicBezTo>
                <a:cubicBezTo>
                  <a:pt x="304445" y="369865"/>
                  <a:pt x="296257" y="361677"/>
                  <a:pt x="296257" y="351577"/>
                </a:cubicBezTo>
                <a:cubicBezTo>
                  <a:pt x="296257" y="341477"/>
                  <a:pt x="304445" y="333289"/>
                  <a:pt x="314545" y="333289"/>
                </a:cubicBezTo>
                <a:close/>
                <a:moveTo>
                  <a:pt x="166416" y="333289"/>
                </a:moveTo>
                <a:cubicBezTo>
                  <a:pt x="176516" y="333289"/>
                  <a:pt x="184704" y="341477"/>
                  <a:pt x="184704" y="351577"/>
                </a:cubicBezTo>
                <a:cubicBezTo>
                  <a:pt x="184704" y="361677"/>
                  <a:pt x="176516" y="369865"/>
                  <a:pt x="166416" y="369865"/>
                </a:cubicBezTo>
                <a:cubicBezTo>
                  <a:pt x="156316" y="369865"/>
                  <a:pt x="148128" y="361677"/>
                  <a:pt x="148128" y="351577"/>
                </a:cubicBezTo>
                <a:cubicBezTo>
                  <a:pt x="148128" y="341477"/>
                  <a:pt x="156316" y="333289"/>
                  <a:pt x="166416" y="333289"/>
                </a:cubicBezTo>
                <a:close/>
                <a:moveTo>
                  <a:pt x="18288" y="333289"/>
                </a:moveTo>
                <a:cubicBezTo>
                  <a:pt x="28388" y="333289"/>
                  <a:pt x="36576" y="341477"/>
                  <a:pt x="36576" y="351577"/>
                </a:cubicBezTo>
                <a:cubicBezTo>
                  <a:pt x="36576" y="361677"/>
                  <a:pt x="28388" y="369865"/>
                  <a:pt x="18288" y="369865"/>
                </a:cubicBezTo>
                <a:cubicBezTo>
                  <a:pt x="8188" y="369865"/>
                  <a:pt x="0" y="361677"/>
                  <a:pt x="0" y="351577"/>
                </a:cubicBezTo>
                <a:cubicBezTo>
                  <a:pt x="0" y="341477"/>
                  <a:pt x="8188" y="333289"/>
                  <a:pt x="18288" y="333289"/>
                </a:cubicBezTo>
                <a:close/>
                <a:moveTo>
                  <a:pt x="758931" y="222193"/>
                </a:moveTo>
                <a:cubicBezTo>
                  <a:pt x="769031" y="222193"/>
                  <a:pt x="777219" y="230381"/>
                  <a:pt x="777219" y="240481"/>
                </a:cubicBezTo>
                <a:cubicBezTo>
                  <a:pt x="777219" y="250581"/>
                  <a:pt x="769031" y="258769"/>
                  <a:pt x="758931" y="258769"/>
                </a:cubicBezTo>
                <a:cubicBezTo>
                  <a:pt x="748831" y="258769"/>
                  <a:pt x="740643" y="250581"/>
                  <a:pt x="740643" y="240481"/>
                </a:cubicBezTo>
                <a:cubicBezTo>
                  <a:pt x="740643" y="230381"/>
                  <a:pt x="748831" y="222193"/>
                  <a:pt x="758931" y="222193"/>
                </a:cubicBezTo>
                <a:close/>
                <a:moveTo>
                  <a:pt x="610803" y="222193"/>
                </a:moveTo>
                <a:cubicBezTo>
                  <a:pt x="620903" y="222193"/>
                  <a:pt x="629091" y="230381"/>
                  <a:pt x="629091" y="240481"/>
                </a:cubicBezTo>
                <a:cubicBezTo>
                  <a:pt x="629091" y="250581"/>
                  <a:pt x="620903" y="258769"/>
                  <a:pt x="610803" y="258769"/>
                </a:cubicBezTo>
                <a:cubicBezTo>
                  <a:pt x="600703" y="258769"/>
                  <a:pt x="592515" y="250581"/>
                  <a:pt x="592515" y="240481"/>
                </a:cubicBezTo>
                <a:cubicBezTo>
                  <a:pt x="592515" y="230381"/>
                  <a:pt x="600703" y="222193"/>
                  <a:pt x="610803" y="222193"/>
                </a:cubicBezTo>
                <a:close/>
                <a:moveTo>
                  <a:pt x="462674" y="222193"/>
                </a:moveTo>
                <a:cubicBezTo>
                  <a:pt x="472774" y="222193"/>
                  <a:pt x="480962" y="230381"/>
                  <a:pt x="480962" y="240481"/>
                </a:cubicBezTo>
                <a:cubicBezTo>
                  <a:pt x="480962" y="250581"/>
                  <a:pt x="472774" y="258769"/>
                  <a:pt x="462674" y="258769"/>
                </a:cubicBezTo>
                <a:cubicBezTo>
                  <a:pt x="452574" y="258769"/>
                  <a:pt x="444386" y="250581"/>
                  <a:pt x="444386" y="240481"/>
                </a:cubicBezTo>
                <a:cubicBezTo>
                  <a:pt x="444386" y="230381"/>
                  <a:pt x="452574" y="222193"/>
                  <a:pt x="462674" y="222193"/>
                </a:cubicBezTo>
                <a:close/>
                <a:moveTo>
                  <a:pt x="314545" y="222193"/>
                </a:moveTo>
                <a:cubicBezTo>
                  <a:pt x="324645" y="222193"/>
                  <a:pt x="332833" y="230381"/>
                  <a:pt x="332833" y="240481"/>
                </a:cubicBezTo>
                <a:cubicBezTo>
                  <a:pt x="332833" y="250581"/>
                  <a:pt x="324645" y="258769"/>
                  <a:pt x="314545" y="258769"/>
                </a:cubicBezTo>
                <a:cubicBezTo>
                  <a:pt x="304445" y="258769"/>
                  <a:pt x="296257" y="250581"/>
                  <a:pt x="296257" y="240481"/>
                </a:cubicBezTo>
                <a:cubicBezTo>
                  <a:pt x="296257" y="230381"/>
                  <a:pt x="304445" y="222193"/>
                  <a:pt x="314545" y="222193"/>
                </a:cubicBezTo>
                <a:close/>
                <a:moveTo>
                  <a:pt x="166416" y="222193"/>
                </a:moveTo>
                <a:cubicBezTo>
                  <a:pt x="176516" y="222193"/>
                  <a:pt x="184704" y="230381"/>
                  <a:pt x="184704" y="240481"/>
                </a:cubicBezTo>
                <a:cubicBezTo>
                  <a:pt x="184704" y="250581"/>
                  <a:pt x="176516" y="258769"/>
                  <a:pt x="166416" y="258769"/>
                </a:cubicBezTo>
                <a:cubicBezTo>
                  <a:pt x="156316" y="258769"/>
                  <a:pt x="148128" y="250581"/>
                  <a:pt x="148128" y="240481"/>
                </a:cubicBezTo>
                <a:cubicBezTo>
                  <a:pt x="148128" y="230381"/>
                  <a:pt x="156316" y="222193"/>
                  <a:pt x="166416" y="222193"/>
                </a:cubicBezTo>
                <a:close/>
                <a:moveTo>
                  <a:pt x="18288" y="222193"/>
                </a:moveTo>
                <a:cubicBezTo>
                  <a:pt x="28388" y="222193"/>
                  <a:pt x="36576" y="230381"/>
                  <a:pt x="36576" y="240481"/>
                </a:cubicBezTo>
                <a:cubicBezTo>
                  <a:pt x="36576" y="250581"/>
                  <a:pt x="28388" y="258769"/>
                  <a:pt x="18288" y="258769"/>
                </a:cubicBezTo>
                <a:cubicBezTo>
                  <a:pt x="8188" y="258769"/>
                  <a:pt x="0" y="250581"/>
                  <a:pt x="0" y="240481"/>
                </a:cubicBezTo>
                <a:cubicBezTo>
                  <a:pt x="0" y="230381"/>
                  <a:pt x="8188" y="222193"/>
                  <a:pt x="18288" y="222193"/>
                </a:cubicBezTo>
                <a:close/>
                <a:moveTo>
                  <a:pt x="758931" y="111096"/>
                </a:moveTo>
                <a:cubicBezTo>
                  <a:pt x="769031" y="111096"/>
                  <a:pt x="777219" y="119284"/>
                  <a:pt x="777219" y="129384"/>
                </a:cubicBezTo>
                <a:cubicBezTo>
                  <a:pt x="777219" y="139484"/>
                  <a:pt x="769031" y="147672"/>
                  <a:pt x="758931" y="147672"/>
                </a:cubicBezTo>
                <a:cubicBezTo>
                  <a:pt x="748831" y="147672"/>
                  <a:pt x="740643" y="139484"/>
                  <a:pt x="740643" y="129384"/>
                </a:cubicBezTo>
                <a:cubicBezTo>
                  <a:pt x="740643" y="119284"/>
                  <a:pt x="748831" y="111096"/>
                  <a:pt x="758931" y="111096"/>
                </a:cubicBezTo>
                <a:close/>
                <a:moveTo>
                  <a:pt x="610803" y="111096"/>
                </a:moveTo>
                <a:cubicBezTo>
                  <a:pt x="620903" y="111096"/>
                  <a:pt x="629091" y="119284"/>
                  <a:pt x="629091" y="129384"/>
                </a:cubicBezTo>
                <a:cubicBezTo>
                  <a:pt x="629091" y="139484"/>
                  <a:pt x="620903" y="147672"/>
                  <a:pt x="610803" y="147672"/>
                </a:cubicBezTo>
                <a:cubicBezTo>
                  <a:pt x="600703" y="147672"/>
                  <a:pt x="592515" y="139484"/>
                  <a:pt x="592515" y="129384"/>
                </a:cubicBezTo>
                <a:cubicBezTo>
                  <a:pt x="592515" y="119284"/>
                  <a:pt x="600703" y="111096"/>
                  <a:pt x="610803" y="111096"/>
                </a:cubicBezTo>
                <a:close/>
                <a:moveTo>
                  <a:pt x="462674" y="111096"/>
                </a:moveTo>
                <a:cubicBezTo>
                  <a:pt x="472774" y="111096"/>
                  <a:pt x="480962" y="119284"/>
                  <a:pt x="480962" y="129384"/>
                </a:cubicBezTo>
                <a:cubicBezTo>
                  <a:pt x="480962" y="139484"/>
                  <a:pt x="472774" y="147672"/>
                  <a:pt x="462674" y="147672"/>
                </a:cubicBezTo>
                <a:cubicBezTo>
                  <a:pt x="452574" y="147672"/>
                  <a:pt x="444386" y="139484"/>
                  <a:pt x="444386" y="129384"/>
                </a:cubicBezTo>
                <a:cubicBezTo>
                  <a:pt x="444386" y="119284"/>
                  <a:pt x="452574" y="111096"/>
                  <a:pt x="462674" y="111096"/>
                </a:cubicBezTo>
                <a:close/>
                <a:moveTo>
                  <a:pt x="314545" y="111096"/>
                </a:moveTo>
                <a:cubicBezTo>
                  <a:pt x="324645" y="111096"/>
                  <a:pt x="332833" y="119284"/>
                  <a:pt x="332833" y="129384"/>
                </a:cubicBezTo>
                <a:cubicBezTo>
                  <a:pt x="332833" y="139484"/>
                  <a:pt x="324645" y="147672"/>
                  <a:pt x="314545" y="147672"/>
                </a:cubicBezTo>
                <a:cubicBezTo>
                  <a:pt x="304445" y="147672"/>
                  <a:pt x="296257" y="139484"/>
                  <a:pt x="296257" y="129384"/>
                </a:cubicBezTo>
                <a:cubicBezTo>
                  <a:pt x="296257" y="119284"/>
                  <a:pt x="304445" y="111096"/>
                  <a:pt x="314545" y="111096"/>
                </a:cubicBezTo>
                <a:close/>
                <a:moveTo>
                  <a:pt x="166416" y="111096"/>
                </a:moveTo>
                <a:cubicBezTo>
                  <a:pt x="176516" y="111096"/>
                  <a:pt x="184704" y="119284"/>
                  <a:pt x="184704" y="129384"/>
                </a:cubicBezTo>
                <a:cubicBezTo>
                  <a:pt x="184704" y="139484"/>
                  <a:pt x="176516" y="147672"/>
                  <a:pt x="166416" y="147672"/>
                </a:cubicBezTo>
                <a:cubicBezTo>
                  <a:pt x="156316" y="147672"/>
                  <a:pt x="148128" y="139484"/>
                  <a:pt x="148128" y="129384"/>
                </a:cubicBezTo>
                <a:cubicBezTo>
                  <a:pt x="148128" y="119284"/>
                  <a:pt x="156316" y="111096"/>
                  <a:pt x="166416" y="111096"/>
                </a:cubicBezTo>
                <a:close/>
                <a:moveTo>
                  <a:pt x="18288" y="111096"/>
                </a:moveTo>
                <a:cubicBezTo>
                  <a:pt x="28388" y="111096"/>
                  <a:pt x="36576" y="119284"/>
                  <a:pt x="36576" y="129384"/>
                </a:cubicBezTo>
                <a:cubicBezTo>
                  <a:pt x="36576" y="139484"/>
                  <a:pt x="28388" y="147672"/>
                  <a:pt x="18288" y="147672"/>
                </a:cubicBezTo>
                <a:cubicBezTo>
                  <a:pt x="8188" y="147672"/>
                  <a:pt x="0" y="139484"/>
                  <a:pt x="0" y="129384"/>
                </a:cubicBezTo>
                <a:cubicBezTo>
                  <a:pt x="0" y="119284"/>
                  <a:pt x="8188" y="111096"/>
                  <a:pt x="18288" y="111096"/>
                </a:cubicBezTo>
                <a:close/>
                <a:moveTo>
                  <a:pt x="758931" y="0"/>
                </a:moveTo>
                <a:cubicBezTo>
                  <a:pt x="769031" y="0"/>
                  <a:pt x="777219" y="8188"/>
                  <a:pt x="777219" y="18288"/>
                </a:cubicBezTo>
                <a:cubicBezTo>
                  <a:pt x="777219" y="28388"/>
                  <a:pt x="769031" y="36576"/>
                  <a:pt x="758931" y="36576"/>
                </a:cubicBezTo>
                <a:cubicBezTo>
                  <a:pt x="748831" y="36576"/>
                  <a:pt x="740643" y="28388"/>
                  <a:pt x="740643" y="18288"/>
                </a:cubicBezTo>
                <a:cubicBezTo>
                  <a:pt x="740643" y="8188"/>
                  <a:pt x="748831" y="0"/>
                  <a:pt x="758931" y="0"/>
                </a:cubicBezTo>
                <a:close/>
                <a:moveTo>
                  <a:pt x="610803" y="0"/>
                </a:moveTo>
                <a:cubicBezTo>
                  <a:pt x="620903" y="0"/>
                  <a:pt x="629091" y="8188"/>
                  <a:pt x="629091" y="18288"/>
                </a:cubicBezTo>
                <a:cubicBezTo>
                  <a:pt x="629091" y="28388"/>
                  <a:pt x="620903" y="36576"/>
                  <a:pt x="610803" y="36576"/>
                </a:cubicBezTo>
                <a:cubicBezTo>
                  <a:pt x="600703" y="36576"/>
                  <a:pt x="592515" y="28388"/>
                  <a:pt x="592515" y="18288"/>
                </a:cubicBezTo>
                <a:cubicBezTo>
                  <a:pt x="592515" y="8188"/>
                  <a:pt x="600703" y="0"/>
                  <a:pt x="610803" y="0"/>
                </a:cubicBezTo>
                <a:close/>
                <a:moveTo>
                  <a:pt x="462674" y="0"/>
                </a:moveTo>
                <a:cubicBezTo>
                  <a:pt x="472774" y="0"/>
                  <a:pt x="480962" y="8188"/>
                  <a:pt x="480962" y="18288"/>
                </a:cubicBezTo>
                <a:cubicBezTo>
                  <a:pt x="480962" y="28388"/>
                  <a:pt x="472774" y="36576"/>
                  <a:pt x="462674" y="36576"/>
                </a:cubicBezTo>
                <a:cubicBezTo>
                  <a:pt x="452574" y="36576"/>
                  <a:pt x="444386" y="28388"/>
                  <a:pt x="444386" y="18288"/>
                </a:cubicBezTo>
                <a:cubicBezTo>
                  <a:pt x="444386" y="8188"/>
                  <a:pt x="452574" y="0"/>
                  <a:pt x="462674" y="0"/>
                </a:cubicBezTo>
                <a:close/>
                <a:moveTo>
                  <a:pt x="314545" y="0"/>
                </a:moveTo>
                <a:cubicBezTo>
                  <a:pt x="324645" y="0"/>
                  <a:pt x="332833" y="8188"/>
                  <a:pt x="332833" y="18288"/>
                </a:cubicBezTo>
                <a:cubicBezTo>
                  <a:pt x="332833" y="28388"/>
                  <a:pt x="324645" y="36576"/>
                  <a:pt x="314545" y="36576"/>
                </a:cubicBezTo>
                <a:cubicBezTo>
                  <a:pt x="304445" y="36576"/>
                  <a:pt x="296257" y="28388"/>
                  <a:pt x="296257" y="18288"/>
                </a:cubicBezTo>
                <a:cubicBezTo>
                  <a:pt x="296257" y="8188"/>
                  <a:pt x="304445" y="0"/>
                  <a:pt x="314545" y="0"/>
                </a:cubicBezTo>
                <a:close/>
                <a:moveTo>
                  <a:pt x="166416" y="0"/>
                </a:moveTo>
                <a:cubicBezTo>
                  <a:pt x="176516" y="0"/>
                  <a:pt x="184704" y="8188"/>
                  <a:pt x="184704" y="18288"/>
                </a:cubicBezTo>
                <a:cubicBezTo>
                  <a:pt x="184704" y="28388"/>
                  <a:pt x="176516" y="36576"/>
                  <a:pt x="166416" y="36576"/>
                </a:cubicBezTo>
                <a:cubicBezTo>
                  <a:pt x="156316" y="36576"/>
                  <a:pt x="148128" y="28388"/>
                  <a:pt x="148128" y="18288"/>
                </a:cubicBezTo>
                <a:cubicBezTo>
                  <a:pt x="148128" y="8188"/>
                  <a:pt x="156316" y="0"/>
                  <a:pt x="166416" y="0"/>
                </a:cubicBezTo>
                <a:close/>
                <a:moveTo>
                  <a:pt x="18288" y="0"/>
                </a:moveTo>
                <a:cubicBezTo>
                  <a:pt x="28388" y="0"/>
                  <a:pt x="36576" y="8188"/>
                  <a:pt x="36576" y="18288"/>
                </a:cubicBezTo>
                <a:cubicBezTo>
                  <a:pt x="36576" y="28388"/>
                  <a:pt x="28388" y="36576"/>
                  <a:pt x="18288" y="36576"/>
                </a:cubicBezTo>
                <a:cubicBezTo>
                  <a:pt x="8188" y="36576"/>
                  <a:pt x="0" y="28388"/>
                  <a:pt x="0" y="18288"/>
                </a:cubicBezTo>
                <a:cubicBezTo>
                  <a:pt x="0" y="8188"/>
                  <a:pt x="8188" y="0"/>
                  <a:pt x="18288" y="0"/>
                </a:cubicBezTo>
                <a:close/>
              </a:path>
            </a:pathLst>
          </a:custGeom>
          <a:solidFill>
            <a:schemeClr val="accent2"/>
          </a:solidFill>
          <a:ln w="18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39BF28-C43A-4A30-A2AD-11A7E6849117}"/>
              </a:ext>
            </a:extLst>
          </p:cNvPr>
          <p:cNvSpPr txBox="1"/>
          <p:nvPr/>
        </p:nvSpPr>
        <p:spPr>
          <a:xfrm>
            <a:off x="2204421" y="2911563"/>
            <a:ext cx="3718397" cy="2534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D44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chivo" pitchFamily="2" charset="0"/>
              </a:rPr>
              <a:t>Место для текста. Место для текста. Место для текста. Место для текста.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33D44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chiv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D44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chivo" pitchFamily="2" charset="0"/>
              </a:rPr>
              <a:t>Место для текста. Место для текста. Место для текста.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D44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chivo" pitchFamily="2" charset="0"/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E37267B-0025-5179-AB81-908E6CE391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2818" y="1066801"/>
            <a:ext cx="3977024" cy="51054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78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F67A23-4163-4AE8-A7F4-90436D72A354}"/>
              </a:ext>
            </a:extLst>
          </p:cNvPr>
          <p:cNvSpPr txBox="1"/>
          <p:nvPr/>
        </p:nvSpPr>
        <p:spPr>
          <a:xfrm>
            <a:off x="622589" y="706239"/>
            <a:ext cx="31822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chivo SemiBold" pitchFamily="2" charset="0"/>
              </a:rPr>
              <a:t>Заголовок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srgbClr val="333D44"/>
                </a:solidFill>
                <a:latin typeface="Georgia" panose="02040502050405020303" pitchFamily="18" charset="0"/>
                <a:cs typeface="Archivo SemiBold" pitchFamily="2" charset="0"/>
              </a:rPr>
              <a:t>слайда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3D44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chivo SemiBold" pitchFamily="2" charset="0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E310E206-E76C-4035-86FF-DA0421A36A8E}"/>
              </a:ext>
            </a:extLst>
          </p:cNvPr>
          <p:cNvGrpSpPr/>
          <p:nvPr/>
        </p:nvGrpSpPr>
        <p:grpSpPr>
          <a:xfrm>
            <a:off x="622589" y="2394695"/>
            <a:ext cx="6181771" cy="2821123"/>
            <a:chOff x="1876425" y="2609441"/>
            <a:chExt cx="6181771" cy="282112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E167C8F-9D83-4B2D-970C-21A2F2DB8A4E}"/>
                </a:ext>
              </a:extLst>
            </p:cNvPr>
            <p:cNvSpPr/>
            <p:nvPr/>
          </p:nvSpPr>
          <p:spPr>
            <a:xfrm>
              <a:off x="1876426" y="3098155"/>
              <a:ext cx="2549631" cy="1200329"/>
            </a:xfrm>
            <a:prstGeom prst="roundRect">
              <a:avLst>
                <a:gd name="adj" fmla="val 9444"/>
              </a:avLst>
            </a:prstGeom>
            <a:solidFill>
              <a:schemeClr val="accent2"/>
            </a:solidFill>
            <a:ln>
              <a:noFill/>
            </a:ln>
            <a:effectLst>
              <a:outerShdw blurRad="254000" dist="254000" dir="2700000" sx="95000" sy="95000" algn="t" rotWithShape="0">
                <a:schemeClr val="accent2">
                  <a:lumMod val="75000"/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8117FAC-8469-4883-A7DB-3505E570016B}"/>
                </a:ext>
              </a:extLst>
            </p:cNvPr>
            <p:cNvSpPr/>
            <p:nvPr/>
          </p:nvSpPr>
          <p:spPr>
            <a:xfrm>
              <a:off x="1876425" y="3562992"/>
              <a:ext cx="3098941" cy="1867572"/>
            </a:xfrm>
            <a:prstGeom prst="roundRect">
              <a:avLst>
                <a:gd name="adj" fmla="val 9444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254000" dir="3600000" sx="95000" sy="95000" algn="t" rotWithShape="0">
                <a:schemeClr val="accent2">
                  <a:lumMod val="75000"/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54B7AB-089E-417A-9812-017EAACEB340}"/>
                </a:ext>
              </a:extLst>
            </p:cNvPr>
            <p:cNvSpPr txBox="1"/>
            <p:nvPr/>
          </p:nvSpPr>
          <p:spPr>
            <a:xfrm>
              <a:off x="2063023" y="3662319"/>
              <a:ext cx="2709635" cy="1668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D44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Archivo" pitchFamily="2" charset="0"/>
                </a:rPr>
                <a:t>Место для текста. Место для текста. Место для текста. Место для текста. Место для текста. Место для текста. Место для текста.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D44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chivo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32DAB1-C766-4683-B7DE-6E7CAC433F20}"/>
                </a:ext>
              </a:extLst>
            </p:cNvPr>
            <p:cNvSpPr txBox="1"/>
            <p:nvPr/>
          </p:nvSpPr>
          <p:spPr>
            <a:xfrm>
              <a:off x="2064869" y="3151988"/>
              <a:ext cx="1946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solidFill>
                    <a:prstClr val="white"/>
                  </a:solidFill>
                  <a:latin typeface="Georgia" panose="02040502050405020303" pitchFamily="18" charset="0"/>
                  <a:cs typeface="Rubik Medium" pitchFamily="2" charset="-79"/>
                </a:rPr>
                <a:t>Подзаголовок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Rubik Medium" pitchFamily="2" charset="-79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4E07018-5B66-497B-A929-1B8C076AEB6B}"/>
                </a:ext>
              </a:extLst>
            </p:cNvPr>
            <p:cNvSpPr/>
            <p:nvPr/>
          </p:nvSpPr>
          <p:spPr>
            <a:xfrm>
              <a:off x="5081104" y="2609441"/>
              <a:ext cx="2549631" cy="1200329"/>
            </a:xfrm>
            <a:prstGeom prst="roundRect">
              <a:avLst>
                <a:gd name="adj" fmla="val 9444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4000" dist="254000" dir="2700000" sx="95000" sy="95000" algn="t" rotWithShape="0">
                <a:schemeClr val="accent3">
                  <a:lumMod val="75000"/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782A911-C073-493E-85C9-F3AC28518661}"/>
                </a:ext>
              </a:extLst>
            </p:cNvPr>
            <p:cNvSpPr/>
            <p:nvPr/>
          </p:nvSpPr>
          <p:spPr>
            <a:xfrm>
              <a:off x="4959255" y="3103720"/>
              <a:ext cx="3098941" cy="1867572"/>
            </a:xfrm>
            <a:prstGeom prst="roundRect">
              <a:avLst>
                <a:gd name="adj" fmla="val 9444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254000" dir="3600000" sx="95000" sy="95000" algn="t" rotWithShape="0">
                <a:schemeClr val="accent3">
                  <a:lumMod val="75000"/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526BC6-BCD7-4281-9C82-CD95B5AB8046}"/>
                </a:ext>
              </a:extLst>
            </p:cNvPr>
            <p:cNvSpPr txBox="1"/>
            <p:nvPr/>
          </p:nvSpPr>
          <p:spPr>
            <a:xfrm>
              <a:off x="5034248" y="3209605"/>
              <a:ext cx="2709635" cy="1668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D44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Archivo" pitchFamily="2" charset="0"/>
                </a:rPr>
                <a:t>Место для текста. Место для текста. Место для текста. Место для текста. Место для текста. Место для текста. Место для текста.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D44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chivo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974771-D1CA-48EA-B767-0F2D06D586F9}"/>
                </a:ext>
              </a:extLst>
            </p:cNvPr>
            <p:cNvSpPr txBox="1"/>
            <p:nvPr/>
          </p:nvSpPr>
          <p:spPr>
            <a:xfrm>
              <a:off x="5675316" y="2681070"/>
              <a:ext cx="1946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solidFill>
                    <a:prstClr val="white"/>
                  </a:solidFill>
                  <a:latin typeface="Georgia" panose="02040502050405020303" pitchFamily="18" charset="0"/>
                  <a:cs typeface="Rubik Medium" pitchFamily="2" charset="-79"/>
                </a:rPr>
                <a:t>Подзаголовок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Rubik Medium" pitchFamily="2" charset="-79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C0E0BA9-63B4-4378-8CEE-67A5E42F0F6B}"/>
              </a:ext>
            </a:extLst>
          </p:cNvPr>
          <p:cNvSpPr/>
          <p:nvPr/>
        </p:nvSpPr>
        <p:spPr>
          <a:xfrm>
            <a:off x="-1066800" y="5791200"/>
            <a:ext cx="2133600" cy="2133600"/>
          </a:xfrm>
          <a:prstGeom prst="ellipse">
            <a:avLst/>
          </a:prstGeom>
          <a:noFill/>
          <a:ln w="381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B98A3D1-28F3-4F00-A19C-22645B3F2A05}"/>
              </a:ext>
            </a:extLst>
          </p:cNvPr>
          <p:cNvSpPr/>
          <p:nvPr/>
        </p:nvSpPr>
        <p:spPr>
          <a:xfrm>
            <a:off x="11125200" y="-1066800"/>
            <a:ext cx="2133600" cy="2133600"/>
          </a:xfrm>
          <a:prstGeom prst="ellipse">
            <a:avLst/>
          </a:prstGeom>
          <a:noFill/>
          <a:ln w="3810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16853708-6493-AA12-5DCC-8C46EB5A73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379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77E15BE-5617-459D-8BB1-BDAA126126C2}"/>
              </a:ext>
            </a:extLst>
          </p:cNvPr>
          <p:cNvSpPr/>
          <p:nvPr/>
        </p:nvSpPr>
        <p:spPr>
          <a:xfrm>
            <a:off x="5351030" y="2426765"/>
            <a:ext cx="6612370" cy="1394481"/>
          </a:xfrm>
          <a:prstGeom prst="roundRect">
            <a:avLst>
              <a:gd name="adj" fmla="val 9444"/>
            </a:avLst>
          </a:prstGeom>
          <a:solidFill>
            <a:schemeClr val="accent2"/>
          </a:solidFill>
          <a:ln>
            <a:noFill/>
          </a:ln>
          <a:effectLst>
            <a:outerShdw blurRad="254000" dist="254000" dir="5400000" sx="95000" sy="95000" algn="t" rotWithShape="0">
              <a:schemeClr val="accent2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DA5DFA-9058-4BFF-86F3-13216DE21242}"/>
              </a:ext>
            </a:extLst>
          </p:cNvPr>
          <p:cNvSpPr txBox="1"/>
          <p:nvPr/>
        </p:nvSpPr>
        <p:spPr>
          <a:xfrm>
            <a:off x="5732835" y="574223"/>
            <a:ext cx="31822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chivo SemiBold" pitchFamily="2" charset="0"/>
              </a:rPr>
              <a:t>Заголовок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333D44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chivo SemiBold" pitchFamily="2" charset="0"/>
              </a:rPr>
              <a:t>слайда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3D44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chivo SemiBold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02AB24-AF8B-451D-B3B0-97E44072FBAB}"/>
              </a:ext>
            </a:extLst>
          </p:cNvPr>
          <p:cNvSpPr txBox="1"/>
          <p:nvPr/>
        </p:nvSpPr>
        <p:spPr>
          <a:xfrm>
            <a:off x="5732835" y="4051257"/>
            <a:ext cx="5988110" cy="1288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D44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chivo" pitchFamily="2" charset="0"/>
              </a:rPr>
              <a:t>Место для текста. Место для текста. Место для текста. Место для текста. Место для текста. Место для текста. Место для текста.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D44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chivo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04656C-E72C-456C-9539-D1AFE8283D11}"/>
              </a:ext>
            </a:extLst>
          </p:cNvPr>
          <p:cNvSpPr txBox="1"/>
          <p:nvPr/>
        </p:nvSpPr>
        <p:spPr>
          <a:xfrm>
            <a:off x="5732835" y="2482874"/>
            <a:ext cx="6230565" cy="1288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chivo" pitchFamily="2" charset="0"/>
              </a:rPr>
              <a:t>Место для текста. Место для текста. Место для текста. Место для текста. Место для текста. Место для текста. Место для текста.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chivo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ECAD7A1-3969-4C67-93A3-676950F125A6}"/>
              </a:ext>
            </a:extLst>
          </p:cNvPr>
          <p:cNvSpPr/>
          <p:nvPr/>
        </p:nvSpPr>
        <p:spPr>
          <a:xfrm>
            <a:off x="11125200" y="-1066800"/>
            <a:ext cx="2133600" cy="2133600"/>
          </a:xfrm>
          <a:prstGeom prst="ellipse">
            <a:avLst/>
          </a:prstGeom>
          <a:noFill/>
          <a:ln w="3810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D9A177B-2F2E-4B87-A8B0-557E15EE3FA9}"/>
              </a:ext>
            </a:extLst>
          </p:cNvPr>
          <p:cNvSpPr/>
          <p:nvPr/>
        </p:nvSpPr>
        <p:spPr>
          <a:xfrm>
            <a:off x="10531461" y="5437161"/>
            <a:ext cx="593739" cy="708078"/>
          </a:xfrm>
          <a:custGeom>
            <a:avLst/>
            <a:gdLst>
              <a:gd name="connsiteX0" fmla="*/ 966893 w 985180"/>
              <a:gd name="connsiteY0" fmla="*/ 1138324 h 1174900"/>
              <a:gd name="connsiteX1" fmla="*/ 985180 w 985180"/>
              <a:gd name="connsiteY1" fmla="*/ 1156613 h 1174900"/>
              <a:gd name="connsiteX2" fmla="*/ 966893 w 985180"/>
              <a:gd name="connsiteY2" fmla="*/ 1174900 h 1174900"/>
              <a:gd name="connsiteX3" fmla="*/ 948604 w 985180"/>
              <a:gd name="connsiteY3" fmla="*/ 1156613 h 1174900"/>
              <a:gd name="connsiteX4" fmla="*/ 966893 w 985180"/>
              <a:gd name="connsiteY4" fmla="*/ 1138324 h 1174900"/>
              <a:gd name="connsiteX5" fmla="*/ 777172 w 985180"/>
              <a:gd name="connsiteY5" fmla="*/ 1138324 h 1174900"/>
              <a:gd name="connsiteX6" fmla="*/ 795459 w 985180"/>
              <a:gd name="connsiteY6" fmla="*/ 1156613 h 1174900"/>
              <a:gd name="connsiteX7" fmla="*/ 777172 w 985180"/>
              <a:gd name="connsiteY7" fmla="*/ 1174900 h 1174900"/>
              <a:gd name="connsiteX8" fmla="*/ 758883 w 985180"/>
              <a:gd name="connsiteY8" fmla="*/ 1156613 h 1174900"/>
              <a:gd name="connsiteX9" fmla="*/ 777172 w 985180"/>
              <a:gd name="connsiteY9" fmla="*/ 1138324 h 1174900"/>
              <a:gd name="connsiteX10" fmla="*/ 587451 w 985180"/>
              <a:gd name="connsiteY10" fmla="*/ 1138324 h 1174900"/>
              <a:gd name="connsiteX11" fmla="*/ 605738 w 985180"/>
              <a:gd name="connsiteY11" fmla="*/ 1156613 h 1174900"/>
              <a:gd name="connsiteX12" fmla="*/ 587451 w 985180"/>
              <a:gd name="connsiteY12" fmla="*/ 1174900 h 1174900"/>
              <a:gd name="connsiteX13" fmla="*/ 569162 w 985180"/>
              <a:gd name="connsiteY13" fmla="*/ 1156613 h 1174900"/>
              <a:gd name="connsiteX14" fmla="*/ 587451 w 985180"/>
              <a:gd name="connsiteY14" fmla="*/ 1138324 h 1174900"/>
              <a:gd name="connsiteX15" fmla="*/ 397730 w 985180"/>
              <a:gd name="connsiteY15" fmla="*/ 1138324 h 1174900"/>
              <a:gd name="connsiteX16" fmla="*/ 416017 w 985180"/>
              <a:gd name="connsiteY16" fmla="*/ 1156613 h 1174900"/>
              <a:gd name="connsiteX17" fmla="*/ 397730 w 985180"/>
              <a:gd name="connsiteY17" fmla="*/ 1174900 h 1174900"/>
              <a:gd name="connsiteX18" fmla="*/ 379441 w 985180"/>
              <a:gd name="connsiteY18" fmla="*/ 1156613 h 1174900"/>
              <a:gd name="connsiteX19" fmla="*/ 397730 w 985180"/>
              <a:gd name="connsiteY19" fmla="*/ 1138324 h 1174900"/>
              <a:gd name="connsiteX20" fmla="*/ 208009 w 985180"/>
              <a:gd name="connsiteY20" fmla="*/ 1138324 h 1174900"/>
              <a:gd name="connsiteX21" fmla="*/ 226296 w 985180"/>
              <a:gd name="connsiteY21" fmla="*/ 1156613 h 1174900"/>
              <a:gd name="connsiteX22" fmla="*/ 208009 w 985180"/>
              <a:gd name="connsiteY22" fmla="*/ 1174900 h 1174900"/>
              <a:gd name="connsiteX23" fmla="*/ 189720 w 985180"/>
              <a:gd name="connsiteY23" fmla="*/ 1156613 h 1174900"/>
              <a:gd name="connsiteX24" fmla="*/ 208009 w 985180"/>
              <a:gd name="connsiteY24" fmla="*/ 1138324 h 1174900"/>
              <a:gd name="connsiteX25" fmla="*/ 18289 w 985180"/>
              <a:gd name="connsiteY25" fmla="*/ 1138324 h 1174900"/>
              <a:gd name="connsiteX26" fmla="*/ 36576 w 985180"/>
              <a:gd name="connsiteY26" fmla="*/ 1156613 h 1174900"/>
              <a:gd name="connsiteX27" fmla="*/ 18289 w 985180"/>
              <a:gd name="connsiteY27" fmla="*/ 1174900 h 1174900"/>
              <a:gd name="connsiteX28" fmla="*/ 0 w 985180"/>
              <a:gd name="connsiteY28" fmla="*/ 1156613 h 1174900"/>
              <a:gd name="connsiteX29" fmla="*/ 18289 w 985180"/>
              <a:gd name="connsiteY29" fmla="*/ 1138324 h 1174900"/>
              <a:gd name="connsiteX30" fmla="*/ 966893 w 985180"/>
              <a:gd name="connsiteY30" fmla="*/ 996034 h 1174900"/>
              <a:gd name="connsiteX31" fmla="*/ 985180 w 985180"/>
              <a:gd name="connsiteY31" fmla="*/ 1014323 h 1174900"/>
              <a:gd name="connsiteX32" fmla="*/ 966893 w 985180"/>
              <a:gd name="connsiteY32" fmla="*/ 1032610 h 1174900"/>
              <a:gd name="connsiteX33" fmla="*/ 948604 w 985180"/>
              <a:gd name="connsiteY33" fmla="*/ 1014323 h 1174900"/>
              <a:gd name="connsiteX34" fmla="*/ 966893 w 985180"/>
              <a:gd name="connsiteY34" fmla="*/ 996034 h 1174900"/>
              <a:gd name="connsiteX35" fmla="*/ 777172 w 985180"/>
              <a:gd name="connsiteY35" fmla="*/ 996034 h 1174900"/>
              <a:gd name="connsiteX36" fmla="*/ 795459 w 985180"/>
              <a:gd name="connsiteY36" fmla="*/ 1014323 h 1174900"/>
              <a:gd name="connsiteX37" fmla="*/ 777172 w 985180"/>
              <a:gd name="connsiteY37" fmla="*/ 1032610 h 1174900"/>
              <a:gd name="connsiteX38" fmla="*/ 758883 w 985180"/>
              <a:gd name="connsiteY38" fmla="*/ 1014323 h 1174900"/>
              <a:gd name="connsiteX39" fmla="*/ 777172 w 985180"/>
              <a:gd name="connsiteY39" fmla="*/ 996034 h 1174900"/>
              <a:gd name="connsiteX40" fmla="*/ 587451 w 985180"/>
              <a:gd name="connsiteY40" fmla="*/ 996034 h 1174900"/>
              <a:gd name="connsiteX41" fmla="*/ 605738 w 985180"/>
              <a:gd name="connsiteY41" fmla="*/ 1014323 h 1174900"/>
              <a:gd name="connsiteX42" fmla="*/ 587451 w 985180"/>
              <a:gd name="connsiteY42" fmla="*/ 1032610 h 1174900"/>
              <a:gd name="connsiteX43" fmla="*/ 569162 w 985180"/>
              <a:gd name="connsiteY43" fmla="*/ 1014323 h 1174900"/>
              <a:gd name="connsiteX44" fmla="*/ 587451 w 985180"/>
              <a:gd name="connsiteY44" fmla="*/ 996034 h 1174900"/>
              <a:gd name="connsiteX45" fmla="*/ 397730 w 985180"/>
              <a:gd name="connsiteY45" fmla="*/ 996034 h 1174900"/>
              <a:gd name="connsiteX46" fmla="*/ 416017 w 985180"/>
              <a:gd name="connsiteY46" fmla="*/ 1014323 h 1174900"/>
              <a:gd name="connsiteX47" fmla="*/ 397730 w 985180"/>
              <a:gd name="connsiteY47" fmla="*/ 1032610 h 1174900"/>
              <a:gd name="connsiteX48" fmla="*/ 379441 w 985180"/>
              <a:gd name="connsiteY48" fmla="*/ 1014323 h 1174900"/>
              <a:gd name="connsiteX49" fmla="*/ 397730 w 985180"/>
              <a:gd name="connsiteY49" fmla="*/ 996034 h 1174900"/>
              <a:gd name="connsiteX50" fmla="*/ 208009 w 985180"/>
              <a:gd name="connsiteY50" fmla="*/ 996034 h 1174900"/>
              <a:gd name="connsiteX51" fmla="*/ 226296 w 985180"/>
              <a:gd name="connsiteY51" fmla="*/ 1014323 h 1174900"/>
              <a:gd name="connsiteX52" fmla="*/ 208009 w 985180"/>
              <a:gd name="connsiteY52" fmla="*/ 1032610 h 1174900"/>
              <a:gd name="connsiteX53" fmla="*/ 189720 w 985180"/>
              <a:gd name="connsiteY53" fmla="*/ 1014323 h 1174900"/>
              <a:gd name="connsiteX54" fmla="*/ 208009 w 985180"/>
              <a:gd name="connsiteY54" fmla="*/ 996034 h 1174900"/>
              <a:gd name="connsiteX55" fmla="*/ 18289 w 985180"/>
              <a:gd name="connsiteY55" fmla="*/ 996034 h 1174900"/>
              <a:gd name="connsiteX56" fmla="*/ 36576 w 985180"/>
              <a:gd name="connsiteY56" fmla="*/ 1014323 h 1174900"/>
              <a:gd name="connsiteX57" fmla="*/ 18289 w 985180"/>
              <a:gd name="connsiteY57" fmla="*/ 1032610 h 1174900"/>
              <a:gd name="connsiteX58" fmla="*/ 0 w 985180"/>
              <a:gd name="connsiteY58" fmla="*/ 1014323 h 1174900"/>
              <a:gd name="connsiteX59" fmla="*/ 18289 w 985180"/>
              <a:gd name="connsiteY59" fmla="*/ 996034 h 1174900"/>
              <a:gd name="connsiteX60" fmla="*/ 966893 w 985180"/>
              <a:gd name="connsiteY60" fmla="*/ 853743 h 1174900"/>
              <a:gd name="connsiteX61" fmla="*/ 985180 w 985180"/>
              <a:gd name="connsiteY61" fmla="*/ 872032 h 1174900"/>
              <a:gd name="connsiteX62" fmla="*/ 966893 w 985180"/>
              <a:gd name="connsiteY62" fmla="*/ 890319 h 1174900"/>
              <a:gd name="connsiteX63" fmla="*/ 948604 w 985180"/>
              <a:gd name="connsiteY63" fmla="*/ 872032 h 1174900"/>
              <a:gd name="connsiteX64" fmla="*/ 966893 w 985180"/>
              <a:gd name="connsiteY64" fmla="*/ 853743 h 1174900"/>
              <a:gd name="connsiteX65" fmla="*/ 777172 w 985180"/>
              <a:gd name="connsiteY65" fmla="*/ 853743 h 1174900"/>
              <a:gd name="connsiteX66" fmla="*/ 795459 w 985180"/>
              <a:gd name="connsiteY66" fmla="*/ 872032 h 1174900"/>
              <a:gd name="connsiteX67" fmla="*/ 777172 w 985180"/>
              <a:gd name="connsiteY67" fmla="*/ 890319 h 1174900"/>
              <a:gd name="connsiteX68" fmla="*/ 758883 w 985180"/>
              <a:gd name="connsiteY68" fmla="*/ 872032 h 1174900"/>
              <a:gd name="connsiteX69" fmla="*/ 777172 w 985180"/>
              <a:gd name="connsiteY69" fmla="*/ 853743 h 1174900"/>
              <a:gd name="connsiteX70" fmla="*/ 587451 w 985180"/>
              <a:gd name="connsiteY70" fmla="*/ 853743 h 1174900"/>
              <a:gd name="connsiteX71" fmla="*/ 605738 w 985180"/>
              <a:gd name="connsiteY71" fmla="*/ 872032 h 1174900"/>
              <a:gd name="connsiteX72" fmla="*/ 587451 w 985180"/>
              <a:gd name="connsiteY72" fmla="*/ 890319 h 1174900"/>
              <a:gd name="connsiteX73" fmla="*/ 569162 w 985180"/>
              <a:gd name="connsiteY73" fmla="*/ 872032 h 1174900"/>
              <a:gd name="connsiteX74" fmla="*/ 587451 w 985180"/>
              <a:gd name="connsiteY74" fmla="*/ 853743 h 1174900"/>
              <a:gd name="connsiteX75" fmla="*/ 397730 w 985180"/>
              <a:gd name="connsiteY75" fmla="*/ 853743 h 1174900"/>
              <a:gd name="connsiteX76" fmla="*/ 416017 w 985180"/>
              <a:gd name="connsiteY76" fmla="*/ 872032 h 1174900"/>
              <a:gd name="connsiteX77" fmla="*/ 397730 w 985180"/>
              <a:gd name="connsiteY77" fmla="*/ 890319 h 1174900"/>
              <a:gd name="connsiteX78" fmla="*/ 379441 w 985180"/>
              <a:gd name="connsiteY78" fmla="*/ 872032 h 1174900"/>
              <a:gd name="connsiteX79" fmla="*/ 397730 w 985180"/>
              <a:gd name="connsiteY79" fmla="*/ 853743 h 1174900"/>
              <a:gd name="connsiteX80" fmla="*/ 208009 w 985180"/>
              <a:gd name="connsiteY80" fmla="*/ 853743 h 1174900"/>
              <a:gd name="connsiteX81" fmla="*/ 226296 w 985180"/>
              <a:gd name="connsiteY81" fmla="*/ 872032 h 1174900"/>
              <a:gd name="connsiteX82" fmla="*/ 208009 w 985180"/>
              <a:gd name="connsiteY82" fmla="*/ 890319 h 1174900"/>
              <a:gd name="connsiteX83" fmla="*/ 189720 w 985180"/>
              <a:gd name="connsiteY83" fmla="*/ 872032 h 1174900"/>
              <a:gd name="connsiteX84" fmla="*/ 208009 w 985180"/>
              <a:gd name="connsiteY84" fmla="*/ 853743 h 1174900"/>
              <a:gd name="connsiteX85" fmla="*/ 18289 w 985180"/>
              <a:gd name="connsiteY85" fmla="*/ 853743 h 1174900"/>
              <a:gd name="connsiteX86" fmla="*/ 36576 w 985180"/>
              <a:gd name="connsiteY86" fmla="*/ 872032 h 1174900"/>
              <a:gd name="connsiteX87" fmla="*/ 18289 w 985180"/>
              <a:gd name="connsiteY87" fmla="*/ 890319 h 1174900"/>
              <a:gd name="connsiteX88" fmla="*/ 0 w 985180"/>
              <a:gd name="connsiteY88" fmla="*/ 872032 h 1174900"/>
              <a:gd name="connsiteX89" fmla="*/ 18289 w 985180"/>
              <a:gd name="connsiteY89" fmla="*/ 853743 h 1174900"/>
              <a:gd name="connsiteX90" fmla="*/ 966893 w 985180"/>
              <a:gd name="connsiteY90" fmla="*/ 711452 h 1174900"/>
              <a:gd name="connsiteX91" fmla="*/ 985180 w 985180"/>
              <a:gd name="connsiteY91" fmla="*/ 729741 h 1174900"/>
              <a:gd name="connsiteX92" fmla="*/ 966893 w 985180"/>
              <a:gd name="connsiteY92" fmla="*/ 748028 h 1174900"/>
              <a:gd name="connsiteX93" fmla="*/ 948604 w 985180"/>
              <a:gd name="connsiteY93" fmla="*/ 729741 h 1174900"/>
              <a:gd name="connsiteX94" fmla="*/ 966893 w 985180"/>
              <a:gd name="connsiteY94" fmla="*/ 711452 h 1174900"/>
              <a:gd name="connsiteX95" fmla="*/ 777172 w 985180"/>
              <a:gd name="connsiteY95" fmla="*/ 711452 h 1174900"/>
              <a:gd name="connsiteX96" fmla="*/ 795459 w 985180"/>
              <a:gd name="connsiteY96" fmla="*/ 729741 h 1174900"/>
              <a:gd name="connsiteX97" fmla="*/ 777172 w 985180"/>
              <a:gd name="connsiteY97" fmla="*/ 748028 h 1174900"/>
              <a:gd name="connsiteX98" fmla="*/ 758883 w 985180"/>
              <a:gd name="connsiteY98" fmla="*/ 729741 h 1174900"/>
              <a:gd name="connsiteX99" fmla="*/ 777172 w 985180"/>
              <a:gd name="connsiteY99" fmla="*/ 711452 h 1174900"/>
              <a:gd name="connsiteX100" fmla="*/ 587451 w 985180"/>
              <a:gd name="connsiteY100" fmla="*/ 711452 h 1174900"/>
              <a:gd name="connsiteX101" fmla="*/ 605738 w 985180"/>
              <a:gd name="connsiteY101" fmla="*/ 729741 h 1174900"/>
              <a:gd name="connsiteX102" fmla="*/ 587451 w 985180"/>
              <a:gd name="connsiteY102" fmla="*/ 748028 h 1174900"/>
              <a:gd name="connsiteX103" fmla="*/ 569162 w 985180"/>
              <a:gd name="connsiteY103" fmla="*/ 729741 h 1174900"/>
              <a:gd name="connsiteX104" fmla="*/ 587451 w 985180"/>
              <a:gd name="connsiteY104" fmla="*/ 711452 h 1174900"/>
              <a:gd name="connsiteX105" fmla="*/ 397730 w 985180"/>
              <a:gd name="connsiteY105" fmla="*/ 711452 h 1174900"/>
              <a:gd name="connsiteX106" fmla="*/ 416017 w 985180"/>
              <a:gd name="connsiteY106" fmla="*/ 729741 h 1174900"/>
              <a:gd name="connsiteX107" fmla="*/ 397730 w 985180"/>
              <a:gd name="connsiteY107" fmla="*/ 748028 h 1174900"/>
              <a:gd name="connsiteX108" fmla="*/ 379441 w 985180"/>
              <a:gd name="connsiteY108" fmla="*/ 729741 h 1174900"/>
              <a:gd name="connsiteX109" fmla="*/ 397730 w 985180"/>
              <a:gd name="connsiteY109" fmla="*/ 711452 h 1174900"/>
              <a:gd name="connsiteX110" fmla="*/ 208009 w 985180"/>
              <a:gd name="connsiteY110" fmla="*/ 711452 h 1174900"/>
              <a:gd name="connsiteX111" fmla="*/ 226296 w 985180"/>
              <a:gd name="connsiteY111" fmla="*/ 729741 h 1174900"/>
              <a:gd name="connsiteX112" fmla="*/ 208009 w 985180"/>
              <a:gd name="connsiteY112" fmla="*/ 748028 h 1174900"/>
              <a:gd name="connsiteX113" fmla="*/ 189720 w 985180"/>
              <a:gd name="connsiteY113" fmla="*/ 729741 h 1174900"/>
              <a:gd name="connsiteX114" fmla="*/ 208009 w 985180"/>
              <a:gd name="connsiteY114" fmla="*/ 711452 h 1174900"/>
              <a:gd name="connsiteX115" fmla="*/ 18289 w 985180"/>
              <a:gd name="connsiteY115" fmla="*/ 711452 h 1174900"/>
              <a:gd name="connsiteX116" fmla="*/ 36576 w 985180"/>
              <a:gd name="connsiteY116" fmla="*/ 729741 h 1174900"/>
              <a:gd name="connsiteX117" fmla="*/ 18289 w 985180"/>
              <a:gd name="connsiteY117" fmla="*/ 748028 h 1174900"/>
              <a:gd name="connsiteX118" fmla="*/ 0 w 985180"/>
              <a:gd name="connsiteY118" fmla="*/ 729741 h 1174900"/>
              <a:gd name="connsiteX119" fmla="*/ 18289 w 985180"/>
              <a:gd name="connsiteY119" fmla="*/ 711452 h 1174900"/>
              <a:gd name="connsiteX120" fmla="*/ 966893 w 985180"/>
              <a:gd name="connsiteY120" fmla="*/ 569161 h 1174900"/>
              <a:gd name="connsiteX121" fmla="*/ 985180 w 985180"/>
              <a:gd name="connsiteY121" fmla="*/ 587450 h 1174900"/>
              <a:gd name="connsiteX122" fmla="*/ 966893 w 985180"/>
              <a:gd name="connsiteY122" fmla="*/ 605737 h 1174900"/>
              <a:gd name="connsiteX123" fmla="*/ 948604 w 985180"/>
              <a:gd name="connsiteY123" fmla="*/ 587450 h 1174900"/>
              <a:gd name="connsiteX124" fmla="*/ 966893 w 985180"/>
              <a:gd name="connsiteY124" fmla="*/ 569161 h 1174900"/>
              <a:gd name="connsiteX125" fmla="*/ 777172 w 985180"/>
              <a:gd name="connsiteY125" fmla="*/ 569161 h 1174900"/>
              <a:gd name="connsiteX126" fmla="*/ 795459 w 985180"/>
              <a:gd name="connsiteY126" fmla="*/ 587450 h 1174900"/>
              <a:gd name="connsiteX127" fmla="*/ 777172 w 985180"/>
              <a:gd name="connsiteY127" fmla="*/ 605737 h 1174900"/>
              <a:gd name="connsiteX128" fmla="*/ 758883 w 985180"/>
              <a:gd name="connsiteY128" fmla="*/ 587450 h 1174900"/>
              <a:gd name="connsiteX129" fmla="*/ 777172 w 985180"/>
              <a:gd name="connsiteY129" fmla="*/ 569161 h 1174900"/>
              <a:gd name="connsiteX130" fmla="*/ 587451 w 985180"/>
              <a:gd name="connsiteY130" fmla="*/ 569161 h 1174900"/>
              <a:gd name="connsiteX131" fmla="*/ 605738 w 985180"/>
              <a:gd name="connsiteY131" fmla="*/ 587450 h 1174900"/>
              <a:gd name="connsiteX132" fmla="*/ 587451 w 985180"/>
              <a:gd name="connsiteY132" fmla="*/ 605737 h 1174900"/>
              <a:gd name="connsiteX133" fmla="*/ 569162 w 985180"/>
              <a:gd name="connsiteY133" fmla="*/ 587450 h 1174900"/>
              <a:gd name="connsiteX134" fmla="*/ 587451 w 985180"/>
              <a:gd name="connsiteY134" fmla="*/ 569161 h 1174900"/>
              <a:gd name="connsiteX135" fmla="*/ 397730 w 985180"/>
              <a:gd name="connsiteY135" fmla="*/ 569161 h 1174900"/>
              <a:gd name="connsiteX136" fmla="*/ 416017 w 985180"/>
              <a:gd name="connsiteY136" fmla="*/ 587450 h 1174900"/>
              <a:gd name="connsiteX137" fmla="*/ 397730 w 985180"/>
              <a:gd name="connsiteY137" fmla="*/ 605737 h 1174900"/>
              <a:gd name="connsiteX138" fmla="*/ 379441 w 985180"/>
              <a:gd name="connsiteY138" fmla="*/ 587450 h 1174900"/>
              <a:gd name="connsiteX139" fmla="*/ 397730 w 985180"/>
              <a:gd name="connsiteY139" fmla="*/ 569161 h 1174900"/>
              <a:gd name="connsiteX140" fmla="*/ 208009 w 985180"/>
              <a:gd name="connsiteY140" fmla="*/ 569161 h 1174900"/>
              <a:gd name="connsiteX141" fmla="*/ 226296 w 985180"/>
              <a:gd name="connsiteY141" fmla="*/ 587450 h 1174900"/>
              <a:gd name="connsiteX142" fmla="*/ 208009 w 985180"/>
              <a:gd name="connsiteY142" fmla="*/ 605737 h 1174900"/>
              <a:gd name="connsiteX143" fmla="*/ 189720 w 985180"/>
              <a:gd name="connsiteY143" fmla="*/ 587450 h 1174900"/>
              <a:gd name="connsiteX144" fmla="*/ 208009 w 985180"/>
              <a:gd name="connsiteY144" fmla="*/ 569161 h 1174900"/>
              <a:gd name="connsiteX145" fmla="*/ 18289 w 985180"/>
              <a:gd name="connsiteY145" fmla="*/ 569161 h 1174900"/>
              <a:gd name="connsiteX146" fmla="*/ 36576 w 985180"/>
              <a:gd name="connsiteY146" fmla="*/ 587450 h 1174900"/>
              <a:gd name="connsiteX147" fmla="*/ 18289 w 985180"/>
              <a:gd name="connsiteY147" fmla="*/ 605737 h 1174900"/>
              <a:gd name="connsiteX148" fmla="*/ 0 w 985180"/>
              <a:gd name="connsiteY148" fmla="*/ 587450 h 1174900"/>
              <a:gd name="connsiteX149" fmla="*/ 18289 w 985180"/>
              <a:gd name="connsiteY149" fmla="*/ 569161 h 1174900"/>
              <a:gd name="connsiteX150" fmla="*/ 966893 w 985180"/>
              <a:gd name="connsiteY150" fmla="*/ 426871 h 1174900"/>
              <a:gd name="connsiteX151" fmla="*/ 985180 w 985180"/>
              <a:gd name="connsiteY151" fmla="*/ 445160 h 1174900"/>
              <a:gd name="connsiteX152" fmla="*/ 966893 w 985180"/>
              <a:gd name="connsiteY152" fmla="*/ 463447 h 1174900"/>
              <a:gd name="connsiteX153" fmla="*/ 948604 w 985180"/>
              <a:gd name="connsiteY153" fmla="*/ 445160 h 1174900"/>
              <a:gd name="connsiteX154" fmla="*/ 966893 w 985180"/>
              <a:gd name="connsiteY154" fmla="*/ 426871 h 1174900"/>
              <a:gd name="connsiteX155" fmla="*/ 777172 w 985180"/>
              <a:gd name="connsiteY155" fmla="*/ 426871 h 1174900"/>
              <a:gd name="connsiteX156" fmla="*/ 795459 w 985180"/>
              <a:gd name="connsiteY156" fmla="*/ 445160 h 1174900"/>
              <a:gd name="connsiteX157" fmla="*/ 777172 w 985180"/>
              <a:gd name="connsiteY157" fmla="*/ 463447 h 1174900"/>
              <a:gd name="connsiteX158" fmla="*/ 758883 w 985180"/>
              <a:gd name="connsiteY158" fmla="*/ 445160 h 1174900"/>
              <a:gd name="connsiteX159" fmla="*/ 777172 w 985180"/>
              <a:gd name="connsiteY159" fmla="*/ 426871 h 1174900"/>
              <a:gd name="connsiteX160" fmla="*/ 587451 w 985180"/>
              <a:gd name="connsiteY160" fmla="*/ 426871 h 1174900"/>
              <a:gd name="connsiteX161" fmla="*/ 605738 w 985180"/>
              <a:gd name="connsiteY161" fmla="*/ 445160 h 1174900"/>
              <a:gd name="connsiteX162" fmla="*/ 587451 w 985180"/>
              <a:gd name="connsiteY162" fmla="*/ 463447 h 1174900"/>
              <a:gd name="connsiteX163" fmla="*/ 569162 w 985180"/>
              <a:gd name="connsiteY163" fmla="*/ 445160 h 1174900"/>
              <a:gd name="connsiteX164" fmla="*/ 587451 w 985180"/>
              <a:gd name="connsiteY164" fmla="*/ 426871 h 1174900"/>
              <a:gd name="connsiteX165" fmla="*/ 397730 w 985180"/>
              <a:gd name="connsiteY165" fmla="*/ 426871 h 1174900"/>
              <a:gd name="connsiteX166" fmla="*/ 416017 w 985180"/>
              <a:gd name="connsiteY166" fmla="*/ 445160 h 1174900"/>
              <a:gd name="connsiteX167" fmla="*/ 397730 w 985180"/>
              <a:gd name="connsiteY167" fmla="*/ 463447 h 1174900"/>
              <a:gd name="connsiteX168" fmla="*/ 379441 w 985180"/>
              <a:gd name="connsiteY168" fmla="*/ 445160 h 1174900"/>
              <a:gd name="connsiteX169" fmla="*/ 397730 w 985180"/>
              <a:gd name="connsiteY169" fmla="*/ 426871 h 1174900"/>
              <a:gd name="connsiteX170" fmla="*/ 208009 w 985180"/>
              <a:gd name="connsiteY170" fmla="*/ 426871 h 1174900"/>
              <a:gd name="connsiteX171" fmla="*/ 226296 w 985180"/>
              <a:gd name="connsiteY171" fmla="*/ 445160 h 1174900"/>
              <a:gd name="connsiteX172" fmla="*/ 208009 w 985180"/>
              <a:gd name="connsiteY172" fmla="*/ 463447 h 1174900"/>
              <a:gd name="connsiteX173" fmla="*/ 189720 w 985180"/>
              <a:gd name="connsiteY173" fmla="*/ 445160 h 1174900"/>
              <a:gd name="connsiteX174" fmla="*/ 208009 w 985180"/>
              <a:gd name="connsiteY174" fmla="*/ 426871 h 1174900"/>
              <a:gd name="connsiteX175" fmla="*/ 18289 w 985180"/>
              <a:gd name="connsiteY175" fmla="*/ 426871 h 1174900"/>
              <a:gd name="connsiteX176" fmla="*/ 36576 w 985180"/>
              <a:gd name="connsiteY176" fmla="*/ 445160 h 1174900"/>
              <a:gd name="connsiteX177" fmla="*/ 18289 w 985180"/>
              <a:gd name="connsiteY177" fmla="*/ 463447 h 1174900"/>
              <a:gd name="connsiteX178" fmla="*/ 0 w 985180"/>
              <a:gd name="connsiteY178" fmla="*/ 445160 h 1174900"/>
              <a:gd name="connsiteX179" fmla="*/ 18289 w 985180"/>
              <a:gd name="connsiteY179" fmla="*/ 426871 h 1174900"/>
              <a:gd name="connsiteX180" fmla="*/ 18289 w 985180"/>
              <a:gd name="connsiteY180" fmla="*/ 284581 h 1174900"/>
              <a:gd name="connsiteX181" fmla="*/ 36576 w 985180"/>
              <a:gd name="connsiteY181" fmla="*/ 302869 h 1174900"/>
              <a:gd name="connsiteX182" fmla="*/ 18289 w 985180"/>
              <a:gd name="connsiteY182" fmla="*/ 321156 h 1174900"/>
              <a:gd name="connsiteX183" fmla="*/ 0 w 985180"/>
              <a:gd name="connsiteY183" fmla="*/ 302869 h 1174900"/>
              <a:gd name="connsiteX184" fmla="*/ 18289 w 985180"/>
              <a:gd name="connsiteY184" fmla="*/ 284581 h 1174900"/>
              <a:gd name="connsiteX185" fmla="*/ 777172 w 985180"/>
              <a:gd name="connsiteY185" fmla="*/ 284581 h 1174900"/>
              <a:gd name="connsiteX186" fmla="*/ 795459 w 985180"/>
              <a:gd name="connsiteY186" fmla="*/ 302869 h 1174900"/>
              <a:gd name="connsiteX187" fmla="*/ 777172 w 985180"/>
              <a:gd name="connsiteY187" fmla="*/ 321156 h 1174900"/>
              <a:gd name="connsiteX188" fmla="*/ 758883 w 985180"/>
              <a:gd name="connsiteY188" fmla="*/ 302869 h 1174900"/>
              <a:gd name="connsiteX189" fmla="*/ 777172 w 985180"/>
              <a:gd name="connsiteY189" fmla="*/ 284581 h 1174900"/>
              <a:gd name="connsiteX190" fmla="*/ 587451 w 985180"/>
              <a:gd name="connsiteY190" fmla="*/ 284581 h 1174900"/>
              <a:gd name="connsiteX191" fmla="*/ 605738 w 985180"/>
              <a:gd name="connsiteY191" fmla="*/ 302869 h 1174900"/>
              <a:gd name="connsiteX192" fmla="*/ 587451 w 985180"/>
              <a:gd name="connsiteY192" fmla="*/ 321156 h 1174900"/>
              <a:gd name="connsiteX193" fmla="*/ 569162 w 985180"/>
              <a:gd name="connsiteY193" fmla="*/ 302869 h 1174900"/>
              <a:gd name="connsiteX194" fmla="*/ 587451 w 985180"/>
              <a:gd name="connsiteY194" fmla="*/ 284581 h 1174900"/>
              <a:gd name="connsiteX195" fmla="*/ 397730 w 985180"/>
              <a:gd name="connsiteY195" fmla="*/ 284581 h 1174900"/>
              <a:gd name="connsiteX196" fmla="*/ 416017 w 985180"/>
              <a:gd name="connsiteY196" fmla="*/ 302869 h 1174900"/>
              <a:gd name="connsiteX197" fmla="*/ 397730 w 985180"/>
              <a:gd name="connsiteY197" fmla="*/ 321156 h 1174900"/>
              <a:gd name="connsiteX198" fmla="*/ 379441 w 985180"/>
              <a:gd name="connsiteY198" fmla="*/ 302869 h 1174900"/>
              <a:gd name="connsiteX199" fmla="*/ 397730 w 985180"/>
              <a:gd name="connsiteY199" fmla="*/ 284581 h 1174900"/>
              <a:gd name="connsiteX200" fmla="*/ 208009 w 985180"/>
              <a:gd name="connsiteY200" fmla="*/ 284581 h 1174900"/>
              <a:gd name="connsiteX201" fmla="*/ 226296 w 985180"/>
              <a:gd name="connsiteY201" fmla="*/ 302869 h 1174900"/>
              <a:gd name="connsiteX202" fmla="*/ 208009 w 985180"/>
              <a:gd name="connsiteY202" fmla="*/ 321156 h 1174900"/>
              <a:gd name="connsiteX203" fmla="*/ 189720 w 985180"/>
              <a:gd name="connsiteY203" fmla="*/ 302869 h 1174900"/>
              <a:gd name="connsiteX204" fmla="*/ 208009 w 985180"/>
              <a:gd name="connsiteY204" fmla="*/ 284581 h 1174900"/>
              <a:gd name="connsiteX205" fmla="*/ 966893 w 985180"/>
              <a:gd name="connsiteY205" fmla="*/ 284581 h 1174900"/>
              <a:gd name="connsiteX206" fmla="*/ 985180 w 985180"/>
              <a:gd name="connsiteY206" fmla="*/ 302869 h 1174900"/>
              <a:gd name="connsiteX207" fmla="*/ 966893 w 985180"/>
              <a:gd name="connsiteY207" fmla="*/ 321156 h 1174900"/>
              <a:gd name="connsiteX208" fmla="*/ 948604 w 985180"/>
              <a:gd name="connsiteY208" fmla="*/ 302869 h 1174900"/>
              <a:gd name="connsiteX209" fmla="*/ 966893 w 985180"/>
              <a:gd name="connsiteY209" fmla="*/ 284581 h 1174900"/>
              <a:gd name="connsiteX210" fmla="*/ 397730 w 985180"/>
              <a:gd name="connsiteY210" fmla="*/ 142290 h 1174900"/>
              <a:gd name="connsiteX211" fmla="*/ 416017 w 985180"/>
              <a:gd name="connsiteY211" fmla="*/ 160579 h 1174900"/>
              <a:gd name="connsiteX212" fmla="*/ 397730 w 985180"/>
              <a:gd name="connsiteY212" fmla="*/ 178866 h 1174900"/>
              <a:gd name="connsiteX213" fmla="*/ 379441 w 985180"/>
              <a:gd name="connsiteY213" fmla="*/ 160579 h 1174900"/>
              <a:gd name="connsiteX214" fmla="*/ 397730 w 985180"/>
              <a:gd name="connsiteY214" fmla="*/ 142290 h 1174900"/>
              <a:gd name="connsiteX215" fmla="*/ 208009 w 985180"/>
              <a:gd name="connsiteY215" fmla="*/ 142290 h 1174900"/>
              <a:gd name="connsiteX216" fmla="*/ 226296 w 985180"/>
              <a:gd name="connsiteY216" fmla="*/ 160579 h 1174900"/>
              <a:gd name="connsiteX217" fmla="*/ 208009 w 985180"/>
              <a:gd name="connsiteY217" fmla="*/ 178866 h 1174900"/>
              <a:gd name="connsiteX218" fmla="*/ 189720 w 985180"/>
              <a:gd name="connsiteY218" fmla="*/ 160579 h 1174900"/>
              <a:gd name="connsiteX219" fmla="*/ 208009 w 985180"/>
              <a:gd name="connsiteY219" fmla="*/ 142290 h 1174900"/>
              <a:gd name="connsiteX220" fmla="*/ 18289 w 985180"/>
              <a:gd name="connsiteY220" fmla="*/ 142290 h 1174900"/>
              <a:gd name="connsiteX221" fmla="*/ 36576 w 985180"/>
              <a:gd name="connsiteY221" fmla="*/ 160579 h 1174900"/>
              <a:gd name="connsiteX222" fmla="*/ 18289 w 985180"/>
              <a:gd name="connsiteY222" fmla="*/ 178866 h 1174900"/>
              <a:gd name="connsiteX223" fmla="*/ 0 w 985180"/>
              <a:gd name="connsiteY223" fmla="*/ 160579 h 1174900"/>
              <a:gd name="connsiteX224" fmla="*/ 18289 w 985180"/>
              <a:gd name="connsiteY224" fmla="*/ 142290 h 1174900"/>
              <a:gd name="connsiteX225" fmla="*/ 966893 w 985180"/>
              <a:gd name="connsiteY225" fmla="*/ 142290 h 1174900"/>
              <a:gd name="connsiteX226" fmla="*/ 985180 w 985180"/>
              <a:gd name="connsiteY226" fmla="*/ 160579 h 1174900"/>
              <a:gd name="connsiteX227" fmla="*/ 966893 w 985180"/>
              <a:gd name="connsiteY227" fmla="*/ 178866 h 1174900"/>
              <a:gd name="connsiteX228" fmla="*/ 948604 w 985180"/>
              <a:gd name="connsiteY228" fmla="*/ 160579 h 1174900"/>
              <a:gd name="connsiteX229" fmla="*/ 966893 w 985180"/>
              <a:gd name="connsiteY229" fmla="*/ 142290 h 1174900"/>
              <a:gd name="connsiteX230" fmla="*/ 777172 w 985180"/>
              <a:gd name="connsiteY230" fmla="*/ 142290 h 1174900"/>
              <a:gd name="connsiteX231" fmla="*/ 795459 w 985180"/>
              <a:gd name="connsiteY231" fmla="*/ 160579 h 1174900"/>
              <a:gd name="connsiteX232" fmla="*/ 777172 w 985180"/>
              <a:gd name="connsiteY232" fmla="*/ 178866 h 1174900"/>
              <a:gd name="connsiteX233" fmla="*/ 758883 w 985180"/>
              <a:gd name="connsiteY233" fmla="*/ 160579 h 1174900"/>
              <a:gd name="connsiteX234" fmla="*/ 777172 w 985180"/>
              <a:gd name="connsiteY234" fmla="*/ 142290 h 1174900"/>
              <a:gd name="connsiteX235" fmla="*/ 587451 w 985180"/>
              <a:gd name="connsiteY235" fmla="*/ 142290 h 1174900"/>
              <a:gd name="connsiteX236" fmla="*/ 605738 w 985180"/>
              <a:gd name="connsiteY236" fmla="*/ 160579 h 1174900"/>
              <a:gd name="connsiteX237" fmla="*/ 587451 w 985180"/>
              <a:gd name="connsiteY237" fmla="*/ 178866 h 1174900"/>
              <a:gd name="connsiteX238" fmla="*/ 569162 w 985180"/>
              <a:gd name="connsiteY238" fmla="*/ 160579 h 1174900"/>
              <a:gd name="connsiteX239" fmla="*/ 587451 w 985180"/>
              <a:gd name="connsiteY239" fmla="*/ 142290 h 1174900"/>
              <a:gd name="connsiteX240" fmla="*/ 587451 w 985180"/>
              <a:gd name="connsiteY240" fmla="*/ 0 h 1174900"/>
              <a:gd name="connsiteX241" fmla="*/ 605738 w 985180"/>
              <a:gd name="connsiteY241" fmla="*/ 18289 h 1174900"/>
              <a:gd name="connsiteX242" fmla="*/ 587451 w 985180"/>
              <a:gd name="connsiteY242" fmla="*/ 36576 h 1174900"/>
              <a:gd name="connsiteX243" fmla="*/ 569162 w 985180"/>
              <a:gd name="connsiteY243" fmla="*/ 18289 h 1174900"/>
              <a:gd name="connsiteX244" fmla="*/ 587451 w 985180"/>
              <a:gd name="connsiteY244" fmla="*/ 0 h 1174900"/>
              <a:gd name="connsiteX245" fmla="*/ 397730 w 985180"/>
              <a:gd name="connsiteY245" fmla="*/ 0 h 1174900"/>
              <a:gd name="connsiteX246" fmla="*/ 416017 w 985180"/>
              <a:gd name="connsiteY246" fmla="*/ 18289 h 1174900"/>
              <a:gd name="connsiteX247" fmla="*/ 397730 w 985180"/>
              <a:gd name="connsiteY247" fmla="*/ 36576 h 1174900"/>
              <a:gd name="connsiteX248" fmla="*/ 379441 w 985180"/>
              <a:gd name="connsiteY248" fmla="*/ 18289 h 1174900"/>
              <a:gd name="connsiteX249" fmla="*/ 397730 w 985180"/>
              <a:gd name="connsiteY249" fmla="*/ 0 h 1174900"/>
              <a:gd name="connsiteX250" fmla="*/ 208009 w 985180"/>
              <a:gd name="connsiteY250" fmla="*/ 0 h 1174900"/>
              <a:gd name="connsiteX251" fmla="*/ 226296 w 985180"/>
              <a:gd name="connsiteY251" fmla="*/ 18289 h 1174900"/>
              <a:gd name="connsiteX252" fmla="*/ 208009 w 985180"/>
              <a:gd name="connsiteY252" fmla="*/ 36576 h 1174900"/>
              <a:gd name="connsiteX253" fmla="*/ 189720 w 985180"/>
              <a:gd name="connsiteY253" fmla="*/ 18289 h 1174900"/>
              <a:gd name="connsiteX254" fmla="*/ 208009 w 985180"/>
              <a:gd name="connsiteY254" fmla="*/ 0 h 1174900"/>
              <a:gd name="connsiteX255" fmla="*/ 18289 w 985180"/>
              <a:gd name="connsiteY255" fmla="*/ 0 h 1174900"/>
              <a:gd name="connsiteX256" fmla="*/ 36576 w 985180"/>
              <a:gd name="connsiteY256" fmla="*/ 18289 h 1174900"/>
              <a:gd name="connsiteX257" fmla="*/ 18289 w 985180"/>
              <a:gd name="connsiteY257" fmla="*/ 36576 h 1174900"/>
              <a:gd name="connsiteX258" fmla="*/ 0 w 985180"/>
              <a:gd name="connsiteY258" fmla="*/ 18289 h 1174900"/>
              <a:gd name="connsiteX259" fmla="*/ 18289 w 985180"/>
              <a:gd name="connsiteY259" fmla="*/ 0 h 1174900"/>
              <a:gd name="connsiteX260" fmla="*/ 966893 w 985180"/>
              <a:gd name="connsiteY260" fmla="*/ 0 h 1174900"/>
              <a:gd name="connsiteX261" fmla="*/ 985180 w 985180"/>
              <a:gd name="connsiteY261" fmla="*/ 18289 h 1174900"/>
              <a:gd name="connsiteX262" fmla="*/ 966893 w 985180"/>
              <a:gd name="connsiteY262" fmla="*/ 36576 h 1174900"/>
              <a:gd name="connsiteX263" fmla="*/ 948604 w 985180"/>
              <a:gd name="connsiteY263" fmla="*/ 18289 h 1174900"/>
              <a:gd name="connsiteX264" fmla="*/ 966893 w 985180"/>
              <a:gd name="connsiteY264" fmla="*/ 0 h 1174900"/>
              <a:gd name="connsiteX265" fmla="*/ 777172 w 985180"/>
              <a:gd name="connsiteY265" fmla="*/ 0 h 1174900"/>
              <a:gd name="connsiteX266" fmla="*/ 795459 w 985180"/>
              <a:gd name="connsiteY266" fmla="*/ 18289 h 1174900"/>
              <a:gd name="connsiteX267" fmla="*/ 777172 w 985180"/>
              <a:gd name="connsiteY267" fmla="*/ 36576 h 1174900"/>
              <a:gd name="connsiteX268" fmla="*/ 758883 w 985180"/>
              <a:gd name="connsiteY268" fmla="*/ 18289 h 1174900"/>
              <a:gd name="connsiteX269" fmla="*/ 777172 w 985180"/>
              <a:gd name="connsiteY269" fmla="*/ 0 h 117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</a:cxnLst>
            <a:rect l="l" t="t" r="r" b="b"/>
            <a:pathLst>
              <a:path w="985180" h="1174900">
                <a:moveTo>
                  <a:pt x="966893" y="1138324"/>
                </a:moveTo>
                <a:cubicBezTo>
                  <a:pt x="976992" y="1138324"/>
                  <a:pt x="985180" y="1146512"/>
                  <a:pt x="985180" y="1156613"/>
                </a:cubicBezTo>
                <a:cubicBezTo>
                  <a:pt x="985180" y="1166712"/>
                  <a:pt x="976992" y="1174900"/>
                  <a:pt x="966893" y="1174900"/>
                </a:cubicBezTo>
                <a:cubicBezTo>
                  <a:pt x="956792" y="1174900"/>
                  <a:pt x="948604" y="1166712"/>
                  <a:pt x="948604" y="1156613"/>
                </a:cubicBezTo>
                <a:cubicBezTo>
                  <a:pt x="948604" y="1146512"/>
                  <a:pt x="956792" y="1138324"/>
                  <a:pt x="966893" y="1138324"/>
                </a:cubicBezTo>
                <a:close/>
                <a:moveTo>
                  <a:pt x="777172" y="1138324"/>
                </a:moveTo>
                <a:cubicBezTo>
                  <a:pt x="787271" y="1138324"/>
                  <a:pt x="795459" y="1146512"/>
                  <a:pt x="795459" y="1156613"/>
                </a:cubicBezTo>
                <a:cubicBezTo>
                  <a:pt x="795459" y="1166712"/>
                  <a:pt x="787271" y="1174900"/>
                  <a:pt x="777172" y="1174900"/>
                </a:cubicBezTo>
                <a:cubicBezTo>
                  <a:pt x="767071" y="1174900"/>
                  <a:pt x="758883" y="1166712"/>
                  <a:pt x="758883" y="1156613"/>
                </a:cubicBezTo>
                <a:cubicBezTo>
                  <a:pt x="758883" y="1146512"/>
                  <a:pt x="767071" y="1138324"/>
                  <a:pt x="777172" y="1138324"/>
                </a:cubicBezTo>
                <a:close/>
                <a:moveTo>
                  <a:pt x="587451" y="1138324"/>
                </a:moveTo>
                <a:cubicBezTo>
                  <a:pt x="597550" y="1138324"/>
                  <a:pt x="605738" y="1146512"/>
                  <a:pt x="605738" y="1156613"/>
                </a:cubicBezTo>
                <a:cubicBezTo>
                  <a:pt x="605738" y="1166712"/>
                  <a:pt x="597550" y="1174900"/>
                  <a:pt x="587451" y="1174900"/>
                </a:cubicBezTo>
                <a:cubicBezTo>
                  <a:pt x="577350" y="1174900"/>
                  <a:pt x="569162" y="1166712"/>
                  <a:pt x="569162" y="1156613"/>
                </a:cubicBezTo>
                <a:cubicBezTo>
                  <a:pt x="569162" y="1146512"/>
                  <a:pt x="577350" y="1138324"/>
                  <a:pt x="587451" y="1138324"/>
                </a:cubicBezTo>
                <a:close/>
                <a:moveTo>
                  <a:pt x="397730" y="1138324"/>
                </a:moveTo>
                <a:cubicBezTo>
                  <a:pt x="407829" y="1138324"/>
                  <a:pt x="416017" y="1146512"/>
                  <a:pt x="416017" y="1156613"/>
                </a:cubicBezTo>
                <a:cubicBezTo>
                  <a:pt x="416017" y="1166712"/>
                  <a:pt x="407829" y="1174900"/>
                  <a:pt x="397730" y="1174900"/>
                </a:cubicBezTo>
                <a:cubicBezTo>
                  <a:pt x="387629" y="1174900"/>
                  <a:pt x="379441" y="1166712"/>
                  <a:pt x="379441" y="1156613"/>
                </a:cubicBezTo>
                <a:cubicBezTo>
                  <a:pt x="379441" y="1146512"/>
                  <a:pt x="387629" y="1138324"/>
                  <a:pt x="397730" y="1138324"/>
                </a:cubicBezTo>
                <a:close/>
                <a:moveTo>
                  <a:pt x="208009" y="1138324"/>
                </a:moveTo>
                <a:cubicBezTo>
                  <a:pt x="218108" y="1138324"/>
                  <a:pt x="226296" y="1146512"/>
                  <a:pt x="226296" y="1156613"/>
                </a:cubicBezTo>
                <a:cubicBezTo>
                  <a:pt x="226296" y="1166712"/>
                  <a:pt x="218108" y="1174900"/>
                  <a:pt x="208009" y="1174900"/>
                </a:cubicBezTo>
                <a:cubicBezTo>
                  <a:pt x="197908" y="1174900"/>
                  <a:pt x="189720" y="1166712"/>
                  <a:pt x="189720" y="1156613"/>
                </a:cubicBezTo>
                <a:cubicBezTo>
                  <a:pt x="189720" y="1146512"/>
                  <a:pt x="197908" y="1138324"/>
                  <a:pt x="208009" y="1138324"/>
                </a:cubicBezTo>
                <a:close/>
                <a:moveTo>
                  <a:pt x="18289" y="1138324"/>
                </a:moveTo>
                <a:cubicBezTo>
                  <a:pt x="28388" y="1138324"/>
                  <a:pt x="36576" y="1146512"/>
                  <a:pt x="36576" y="1156613"/>
                </a:cubicBezTo>
                <a:cubicBezTo>
                  <a:pt x="36576" y="1166712"/>
                  <a:pt x="28388" y="1174900"/>
                  <a:pt x="18289" y="1174900"/>
                </a:cubicBezTo>
                <a:cubicBezTo>
                  <a:pt x="8188" y="1174900"/>
                  <a:pt x="0" y="1166712"/>
                  <a:pt x="0" y="1156613"/>
                </a:cubicBezTo>
                <a:cubicBezTo>
                  <a:pt x="0" y="1146512"/>
                  <a:pt x="8188" y="1138324"/>
                  <a:pt x="18289" y="1138324"/>
                </a:cubicBezTo>
                <a:close/>
                <a:moveTo>
                  <a:pt x="966893" y="996034"/>
                </a:moveTo>
                <a:cubicBezTo>
                  <a:pt x="976992" y="996034"/>
                  <a:pt x="985180" y="1004222"/>
                  <a:pt x="985180" y="1014323"/>
                </a:cubicBezTo>
                <a:cubicBezTo>
                  <a:pt x="985180" y="1024422"/>
                  <a:pt x="976992" y="1032610"/>
                  <a:pt x="966893" y="1032610"/>
                </a:cubicBezTo>
                <a:cubicBezTo>
                  <a:pt x="956792" y="1032610"/>
                  <a:pt x="948604" y="1024422"/>
                  <a:pt x="948604" y="1014323"/>
                </a:cubicBezTo>
                <a:cubicBezTo>
                  <a:pt x="948604" y="1004222"/>
                  <a:pt x="956792" y="996034"/>
                  <a:pt x="966893" y="996034"/>
                </a:cubicBezTo>
                <a:close/>
                <a:moveTo>
                  <a:pt x="777172" y="996034"/>
                </a:moveTo>
                <a:cubicBezTo>
                  <a:pt x="787271" y="996034"/>
                  <a:pt x="795459" y="1004222"/>
                  <a:pt x="795459" y="1014323"/>
                </a:cubicBezTo>
                <a:cubicBezTo>
                  <a:pt x="795459" y="1024422"/>
                  <a:pt x="787271" y="1032610"/>
                  <a:pt x="777172" y="1032610"/>
                </a:cubicBezTo>
                <a:cubicBezTo>
                  <a:pt x="767071" y="1032610"/>
                  <a:pt x="758883" y="1024422"/>
                  <a:pt x="758883" y="1014323"/>
                </a:cubicBezTo>
                <a:cubicBezTo>
                  <a:pt x="758883" y="1004222"/>
                  <a:pt x="767071" y="996034"/>
                  <a:pt x="777172" y="996034"/>
                </a:cubicBezTo>
                <a:close/>
                <a:moveTo>
                  <a:pt x="587451" y="996034"/>
                </a:moveTo>
                <a:cubicBezTo>
                  <a:pt x="597550" y="996034"/>
                  <a:pt x="605738" y="1004222"/>
                  <a:pt x="605738" y="1014323"/>
                </a:cubicBezTo>
                <a:cubicBezTo>
                  <a:pt x="605738" y="1024422"/>
                  <a:pt x="597550" y="1032610"/>
                  <a:pt x="587451" y="1032610"/>
                </a:cubicBezTo>
                <a:cubicBezTo>
                  <a:pt x="577350" y="1032610"/>
                  <a:pt x="569162" y="1024422"/>
                  <a:pt x="569162" y="1014323"/>
                </a:cubicBezTo>
                <a:cubicBezTo>
                  <a:pt x="569162" y="1004222"/>
                  <a:pt x="577350" y="996034"/>
                  <a:pt x="587451" y="996034"/>
                </a:cubicBezTo>
                <a:close/>
                <a:moveTo>
                  <a:pt x="397730" y="996034"/>
                </a:moveTo>
                <a:cubicBezTo>
                  <a:pt x="407829" y="996034"/>
                  <a:pt x="416017" y="1004222"/>
                  <a:pt x="416017" y="1014323"/>
                </a:cubicBezTo>
                <a:cubicBezTo>
                  <a:pt x="416017" y="1024422"/>
                  <a:pt x="407829" y="1032610"/>
                  <a:pt x="397730" y="1032610"/>
                </a:cubicBezTo>
                <a:cubicBezTo>
                  <a:pt x="387629" y="1032610"/>
                  <a:pt x="379441" y="1024422"/>
                  <a:pt x="379441" y="1014323"/>
                </a:cubicBezTo>
                <a:cubicBezTo>
                  <a:pt x="379441" y="1004222"/>
                  <a:pt x="387629" y="996034"/>
                  <a:pt x="397730" y="996034"/>
                </a:cubicBezTo>
                <a:close/>
                <a:moveTo>
                  <a:pt x="208009" y="996034"/>
                </a:moveTo>
                <a:cubicBezTo>
                  <a:pt x="218108" y="996034"/>
                  <a:pt x="226296" y="1004222"/>
                  <a:pt x="226296" y="1014323"/>
                </a:cubicBezTo>
                <a:cubicBezTo>
                  <a:pt x="226296" y="1024422"/>
                  <a:pt x="218108" y="1032610"/>
                  <a:pt x="208009" y="1032610"/>
                </a:cubicBezTo>
                <a:cubicBezTo>
                  <a:pt x="197908" y="1032610"/>
                  <a:pt x="189720" y="1024422"/>
                  <a:pt x="189720" y="1014323"/>
                </a:cubicBezTo>
                <a:cubicBezTo>
                  <a:pt x="189720" y="1004222"/>
                  <a:pt x="197908" y="996034"/>
                  <a:pt x="208009" y="996034"/>
                </a:cubicBezTo>
                <a:close/>
                <a:moveTo>
                  <a:pt x="18289" y="996034"/>
                </a:moveTo>
                <a:cubicBezTo>
                  <a:pt x="28388" y="996034"/>
                  <a:pt x="36576" y="1004222"/>
                  <a:pt x="36576" y="1014323"/>
                </a:cubicBezTo>
                <a:cubicBezTo>
                  <a:pt x="36576" y="1024422"/>
                  <a:pt x="28388" y="1032610"/>
                  <a:pt x="18289" y="1032610"/>
                </a:cubicBezTo>
                <a:cubicBezTo>
                  <a:pt x="8188" y="1032610"/>
                  <a:pt x="0" y="1024422"/>
                  <a:pt x="0" y="1014323"/>
                </a:cubicBezTo>
                <a:cubicBezTo>
                  <a:pt x="0" y="1004222"/>
                  <a:pt x="8188" y="996034"/>
                  <a:pt x="18289" y="996034"/>
                </a:cubicBezTo>
                <a:close/>
                <a:moveTo>
                  <a:pt x="966893" y="853743"/>
                </a:moveTo>
                <a:cubicBezTo>
                  <a:pt x="976992" y="853743"/>
                  <a:pt x="985180" y="861931"/>
                  <a:pt x="985180" y="872032"/>
                </a:cubicBezTo>
                <a:cubicBezTo>
                  <a:pt x="985180" y="882131"/>
                  <a:pt x="976992" y="890319"/>
                  <a:pt x="966893" y="890319"/>
                </a:cubicBezTo>
                <a:cubicBezTo>
                  <a:pt x="956792" y="890319"/>
                  <a:pt x="948604" y="882131"/>
                  <a:pt x="948604" y="872032"/>
                </a:cubicBezTo>
                <a:cubicBezTo>
                  <a:pt x="948604" y="861931"/>
                  <a:pt x="956792" y="853743"/>
                  <a:pt x="966893" y="853743"/>
                </a:cubicBezTo>
                <a:close/>
                <a:moveTo>
                  <a:pt x="777172" y="853743"/>
                </a:moveTo>
                <a:cubicBezTo>
                  <a:pt x="787271" y="853743"/>
                  <a:pt x="795459" y="861931"/>
                  <a:pt x="795459" y="872032"/>
                </a:cubicBezTo>
                <a:cubicBezTo>
                  <a:pt x="795459" y="882131"/>
                  <a:pt x="787271" y="890319"/>
                  <a:pt x="777172" y="890319"/>
                </a:cubicBezTo>
                <a:cubicBezTo>
                  <a:pt x="767071" y="890319"/>
                  <a:pt x="758883" y="882131"/>
                  <a:pt x="758883" y="872032"/>
                </a:cubicBezTo>
                <a:cubicBezTo>
                  <a:pt x="758883" y="861931"/>
                  <a:pt x="767071" y="853743"/>
                  <a:pt x="777172" y="853743"/>
                </a:cubicBezTo>
                <a:close/>
                <a:moveTo>
                  <a:pt x="587451" y="853743"/>
                </a:moveTo>
                <a:cubicBezTo>
                  <a:pt x="597550" y="853743"/>
                  <a:pt x="605738" y="861931"/>
                  <a:pt x="605738" y="872032"/>
                </a:cubicBezTo>
                <a:cubicBezTo>
                  <a:pt x="605738" y="882131"/>
                  <a:pt x="597550" y="890319"/>
                  <a:pt x="587451" y="890319"/>
                </a:cubicBezTo>
                <a:cubicBezTo>
                  <a:pt x="577350" y="890319"/>
                  <a:pt x="569162" y="882131"/>
                  <a:pt x="569162" y="872032"/>
                </a:cubicBezTo>
                <a:cubicBezTo>
                  <a:pt x="569162" y="861931"/>
                  <a:pt x="577350" y="853743"/>
                  <a:pt x="587451" y="853743"/>
                </a:cubicBezTo>
                <a:close/>
                <a:moveTo>
                  <a:pt x="397730" y="853743"/>
                </a:moveTo>
                <a:cubicBezTo>
                  <a:pt x="407829" y="853743"/>
                  <a:pt x="416017" y="861931"/>
                  <a:pt x="416017" y="872032"/>
                </a:cubicBezTo>
                <a:cubicBezTo>
                  <a:pt x="416017" y="882131"/>
                  <a:pt x="407829" y="890319"/>
                  <a:pt x="397730" y="890319"/>
                </a:cubicBezTo>
                <a:cubicBezTo>
                  <a:pt x="387629" y="890319"/>
                  <a:pt x="379441" y="882131"/>
                  <a:pt x="379441" y="872032"/>
                </a:cubicBezTo>
                <a:cubicBezTo>
                  <a:pt x="379441" y="861931"/>
                  <a:pt x="387629" y="853743"/>
                  <a:pt x="397730" y="853743"/>
                </a:cubicBezTo>
                <a:close/>
                <a:moveTo>
                  <a:pt x="208009" y="853743"/>
                </a:moveTo>
                <a:cubicBezTo>
                  <a:pt x="218108" y="853743"/>
                  <a:pt x="226296" y="861931"/>
                  <a:pt x="226296" y="872032"/>
                </a:cubicBezTo>
                <a:cubicBezTo>
                  <a:pt x="226296" y="882131"/>
                  <a:pt x="218108" y="890319"/>
                  <a:pt x="208009" y="890319"/>
                </a:cubicBezTo>
                <a:cubicBezTo>
                  <a:pt x="197908" y="890319"/>
                  <a:pt x="189720" y="882131"/>
                  <a:pt x="189720" y="872032"/>
                </a:cubicBezTo>
                <a:cubicBezTo>
                  <a:pt x="189720" y="861931"/>
                  <a:pt x="197908" y="853743"/>
                  <a:pt x="208009" y="853743"/>
                </a:cubicBezTo>
                <a:close/>
                <a:moveTo>
                  <a:pt x="18289" y="853743"/>
                </a:moveTo>
                <a:cubicBezTo>
                  <a:pt x="28388" y="853743"/>
                  <a:pt x="36576" y="861931"/>
                  <a:pt x="36576" y="872032"/>
                </a:cubicBezTo>
                <a:cubicBezTo>
                  <a:pt x="36576" y="882131"/>
                  <a:pt x="28388" y="890319"/>
                  <a:pt x="18289" y="890319"/>
                </a:cubicBezTo>
                <a:cubicBezTo>
                  <a:pt x="8188" y="890319"/>
                  <a:pt x="0" y="882131"/>
                  <a:pt x="0" y="872032"/>
                </a:cubicBezTo>
                <a:cubicBezTo>
                  <a:pt x="0" y="861931"/>
                  <a:pt x="8188" y="853743"/>
                  <a:pt x="18289" y="853743"/>
                </a:cubicBezTo>
                <a:close/>
                <a:moveTo>
                  <a:pt x="966893" y="711452"/>
                </a:moveTo>
                <a:cubicBezTo>
                  <a:pt x="976992" y="711452"/>
                  <a:pt x="985180" y="719640"/>
                  <a:pt x="985180" y="729741"/>
                </a:cubicBezTo>
                <a:cubicBezTo>
                  <a:pt x="985180" y="739840"/>
                  <a:pt x="976992" y="748028"/>
                  <a:pt x="966893" y="748028"/>
                </a:cubicBezTo>
                <a:cubicBezTo>
                  <a:pt x="956792" y="748028"/>
                  <a:pt x="948604" y="739840"/>
                  <a:pt x="948604" y="729741"/>
                </a:cubicBezTo>
                <a:cubicBezTo>
                  <a:pt x="948604" y="719640"/>
                  <a:pt x="956792" y="711452"/>
                  <a:pt x="966893" y="711452"/>
                </a:cubicBezTo>
                <a:close/>
                <a:moveTo>
                  <a:pt x="777172" y="711452"/>
                </a:moveTo>
                <a:cubicBezTo>
                  <a:pt x="787271" y="711452"/>
                  <a:pt x="795459" y="719640"/>
                  <a:pt x="795459" y="729741"/>
                </a:cubicBezTo>
                <a:cubicBezTo>
                  <a:pt x="795459" y="739840"/>
                  <a:pt x="787271" y="748028"/>
                  <a:pt x="777172" y="748028"/>
                </a:cubicBezTo>
                <a:cubicBezTo>
                  <a:pt x="767071" y="748028"/>
                  <a:pt x="758883" y="739840"/>
                  <a:pt x="758883" y="729741"/>
                </a:cubicBezTo>
                <a:cubicBezTo>
                  <a:pt x="758883" y="719640"/>
                  <a:pt x="767071" y="711452"/>
                  <a:pt x="777172" y="711452"/>
                </a:cubicBezTo>
                <a:close/>
                <a:moveTo>
                  <a:pt x="587451" y="711452"/>
                </a:moveTo>
                <a:cubicBezTo>
                  <a:pt x="597550" y="711452"/>
                  <a:pt x="605738" y="719640"/>
                  <a:pt x="605738" y="729741"/>
                </a:cubicBezTo>
                <a:cubicBezTo>
                  <a:pt x="605738" y="739840"/>
                  <a:pt x="597550" y="748028"/>
                  <a:pt x="587451" y="748028"/>
                </a:cubicBezTo>
                <a:cubicBezTo>
                  <a:pt x="577350" y="748028"/>
                  <a:pt x="569162" y="739840"/>
                  <a:pt x="569162" y="729741"/>
                </a:cubicBezTo>
                <a:cubicBezTo>
                  <a:pt x="569162" y="719640"/>
                  <a:pt x="577350" y="711452"/>
                  <a:pt x="587451" y="711452"/>
                </a:cubicBezTo>
                <a:close/>
                <a:moveTo>
                  <a:pt x="397730" y="711452"/>
                </a:moveTo>
                <a:cubicBezTo>
                  <a:pt x="407829" y="711452"/>
                  <a:pt x="416017" y="719640"/>
                  <a:pt x="416017" y="729741"/>
                </a:cubicBezTo>
                <a:cubicBezTo>
                  <a:pt x="416017" y="739840"/>
                  <a:pt x="407829" y="748028"/>
                  <a:pt x="397730" y="748028"/>
                </a:cubicBezTo>
                <a:cubicBezTo>
                  <a:pt x="387629" y="748028"/>
                  <a:pt x="379441" y="739840"/>
                  <a:pt x="379441" y="729741"/>
                </a:cubicBezTo>
                <a:cubicBezTo>
                  <a:pt x="379441" y="719640"/>
                  <a:pt x="387629" y="711452"/>
                  <a:pt x="397730" y="711452"/>
                </a:cubicBezTo>
                <a:close/>
                <a:moveTo>
                  <a:pt x="208009" y="711452"/>
                </a:moveTo>
                <a:cubicBezTo>
                  <a:pt x="218108" y="711452"/>
                  <a:pt x="226296" y="719640"/>
                  <a:pt x="226296" y="729741"/>
                </a:cubicBezTo>
                <a:cubicBezTo>
                  <a:pt x="226296" y="739840"/>
                  <a:pt x="218108" y="748028"/>
                  <a:pt x="208009" y="748028"/>
                </a:cubicBezTo>
                <a:cubicBezTo>
                  <a:pt x="197908" y="748028"/>
                  <a:pt x="189720" y="739840"/>
                  <a:pt x="189720" y="729741"/>
                </a:cubicBezTo>
                <a:cubicBezTo>
                  <a:pt x="189720" y="719640"/>
                  <a:pt x="197908" y="711452"/>
                  <a:pt x="208009" y="711452"/>
                </a:cubicBezTo>
                <a:close/>
                <a:moveTo>
                  <a:pt x="18289" y="711452"/>
                </a:moveTo>
                <a:cubicBezTo>
                  <a:pt x="28388" y="711452"/>
                  <a:pt x="36576" y="719640"/>
                  <a:pt x="36576" y="729741"/>
                </a:cubicBezTo>
                <a:cubicBezTo>
                  <a:pt x="36576" y="739840"/>
                  <a:pt x="28388" y="748028"/>
                  <a:pt x="18289" y="748028"/>
                </a:cubicBezTo>
                <a:cubicBezTo>
                  <a:pt x="8188" y="748028"/>
                  <a:pt x="0" y="739840"/>
                  <a:pt x="0" y="729741"/>
                </a:cubicBezTo>
                <a:cubicBezTo>
                  <a:pt x="0" y="719640"/>
                  <a:pt x="8188" y="711452"/>
                  <a:pt x="18289" y="711452"/>
                </a:cubicBezTo>
                <a:close/>
                <a:moveTo>
                  <a:pt x="966893" y="569161"/>
                </a:moveTo>
                <a:cubicBezTo>
                  <a:pt x="976992" y="569161"/>
                  <a:pt x="985180" y="577349"/>
                  <a:pt x="985180" y="587450"/>
                </a:cubicBezTo>
                <a:cubicBezTo>
                  <a:pt x="985180" y="597549"/>
                  <a:pt x="976992" y="605737"/>
                  <a:pt x="966893" y="605737"/>
                </a:cubicBezTo>
                <a:cubicBezTo>
                  <a:pt x="956792" y="605737"/>
                  <a:pt x="948604" y="597549"/>
                  <a:pt x="948604" y="587450"/>
                </a:cubicBezTo>
                <a:cubicBezTo>
                  <a:pt x="948604" y="577349"/>
                  <a:pt x="956792" y="569161"/>
                  <a:pt x="966893" y="569161"/>
                </a:cubicBezTo>
                <a:close/>
                <a:moveTo>
                  <a:pt x="777172" y="569161"/>
                </a:moveTo>
                <a:cubicBezTo>
                  <a:pt x="787271" y="569161"/>
                  <a:pt x="795459" y="577349"/>
                  <a:pt x="795459" y="587450"/>
                </a:cubicBezTo>
                <a:cubicBezTo>
                  <a:pt x="795459" y="597549"/>
                  <a:pt x="787271" y="605737"/>
                  <a:pt x="777172" y="605737"/>
                </a:cubicBezTo>
                <a:cubicBezTo>
                  <a:pt x="767071" y="605737"/>
                  <a:pt x="758883" y="597549"/>
                  <a:pt x="758883" y="587450"/>
                </a:cubicBezTo>
                <a:cubicBezTo>
                  <a:pt x="758883" y="577349"/>
                  <a:pt x="767071" y="569161"/>
                  <a:pt x="777172" y="569161"/>
                </a:cubicBezTo>
                <a:close/>
                <a:moveTo>
                  <a:pt x="587451" y="569161"/>
                </a:moveTo>
                <a:cubicBezTo>
                  <a:pt x="597550" y="569161"/>
                  <a:pt x="605738" y="577349"/>
                  <a:pt x="605738" y="587450"/>
                </a:cubicBezTo>
                <a:cubicBezTo>
                  <a:pt x="605738" y="597549"/>
                  <a:pt x="597550" y="605737"/>
                  <a:pt x="587451" y="605737"/>
                </a:cubicBezTo>
                <a:cubicBezTo>
                  <a:pt x="577350" y="605737"/>
                  <a:pt x="569162" y="597549"/>
                  <a:pt x="569162" y="587450"/>
                </a:cubicBezTo>
                <a:cubicBezTo>
                  <a:pt x="569162" y="577349"/>
                  <a:pt x="577350" y="569161"/>
                  <a:pt x="587451" y="569161"/>
                </a:cubicBezTo>
                <a:close/>
                <a:moveTo>
                  <a:pt x="397730" y="569161"/>
                </a:moveTo>
                <a:cubicBezTo>
                  <a:pt x="407829" y="569161"/>
                  <a:pt x="416017" y="577349"/>
                  <a:pt x="416017" y="587450"/>
                </a:cubicBezTo>
                <a:cubicBezTo>
                  <a:pt x="416017" y="597549"/>
                  <a:pt x="407829" y="605737"/>
                  <a:pt x="397730" y="605737"/>
                </a:cubicBezTo>
                <a:cubicBezTo>
                  <a:pt x="387629" y="605737"/>
                  <a:pt x="379441" y="597549"/>
                  <a:pt x="379441" y="587450"/>
                </a:cubicBezTo>
                <a:cubicBezTo>
                  <a:pt x="379441" y="577349"/>
                  <a:pt x="387629" y="569161"/>
                  <a:pt x="397730" y="569161"/>
                </a:cubicBezTo>
                <a:close/>
                <a:moveTo>
                  <a:pt x="208009" y="569161"/>
                </a:moveTo>
                <a:cubicBezTo>
                  <a:pt x="218108" y="569161"/>
                  <a:pt x="226296" y="577349"/>
                  <a:pt x="226296" y="587450"/>
                </a:cubicBezTo>
                <a:cubicBezTo>
                  <a:pt x="226296" y="597549"/>
                  <a:pt x="218108" y="605737"/>
                  <a:pt x="208009" y="605737"/>
                </a:cubicBezTo>
                <a:cubicBezTo>
                  <a:pt x="197908" y="605737"/>
                  <a:pt x="189720" y="597549"/>
                  <a:pt x="189720" y="587450"/>
                </a:cubicBezTo>
                <a:cubicBezTo>
                  <a:pt x="189720" y="577349"/>
                  <a:pt x="197908" y="569161"/>
                  <a:pt x="208009" y="569161"/>
                </a:cubicBezTo>
                <a:close/>
                <a:moveTo>
                  <a:pt x="18289" y="569161"/>
                </a:moveTo>
                <a:cubicBezTo>
                  <a:pt x="28388" y="569161"/>
                  <a:pt x="36576" y="577349"/>
                  <a:pt x="36576" y="587450"/>
                </a:cubicBezTo>
                <a:cubicBezTo>
                  <a:pt x="36576" y="597549"/>
                  <a:pt x="28388" y="605737"/>
                  <a:pt x="18289" y="605737"/>
                </a:cubicBezTo>
                <a:cubicBezTo>
                  <a:pt x="8188" y="605737"/>
                  <a:pt x="0" y="597549"/>
                  <a:pt x="0" y="587450"/>
                </a:cubicBezTo>
                <a:cubicBezTo>
                  <a:pt x="0" y="577349"/>
                  <a:pt x="8188" y="569161"/>
                  <a:pt x="18289" y="569161"/>
                </a:cubicBezTo>
                <a:close/>
                <a:moveTo>
                  <a:pt x="966893" y="426871"/>
                </a:moveTo>
                <a:cubicBezTo>
                  <a:pt x="976992" y="426871"/>
                  <a:pt x="985180" y="435059"/>
                  <a:pt x="985180" y="445160"/>
                </a:cubicBezTo>
                <a:cubicBezTo>
                  <a:pt x="985180" y="455259"/>
                  <a:pt x="976992" y="463447"/>
                  <a:pt x="966893" y="463447"/>
                </a:cubicBezTo>
                <a:cubicBezTo>
                  <a:pt x="956792" y="463447"/>
                  <a:pt x="948604" y="455259"/>
                  <a:pt x="948604" y="445160"/>
                </a:cubicBezTo>
                <a:cubicBezTo>
                  <a:pt x="948604" y="435059"/>
                  <a:pt x="956792" y="426871"/>
                  <a:pt x="966893" y="426871"/>
                </a:cubicBezTo>
                <a:close/>
                <a:moveTo>
                  <a:pt x="777172" y="426871"/>
                </a:moveTo>
                <a:cubicBezTo>
                  <a:pt x="787271" y="426871"/>
                  <a:pt x="795459" y="435059"/>
                  <a:pt x="795459" y="445160"/>
                </a:cubicBezTo>
                <a:cubicBezTo>
                  <a:pt x="795459" y="455259"/>
                  <a:pt x="787271" y="463447"/>
                  <a:pt x="777172" y="463447"/>
                </a:cubicBezTo>
                <a:cubicBezTo>
                  <a:pt x="767071" y="463447"/>
                  <a:pt x="758883" y="455259"/>
                  <a:pt x="758883" y="445160"/>
                </a:cubicBezTo>
                <a:cubicBezTo>
                  <a:pt x="758883" y="435059"/>
                  <a:pt x="767071" y="426871"/>
                  <a:pt x="777172" y="426871"/>
                </a:cubicBezTo>
                <a:close/>
                <a:moveTo>
                  <a:pt x="587451" y="426871"/>
                </a:moveTo>
                <a:cubicBezTo>
                  <a:pt x="597550" y="426871"/>
                  <a:pt x="605738" y="435059"/>
                  <a:pt x="605738" y="445160"/>
                </a:cubicBezTo>
                <a:cubicBezTo>
                  <a:pt x="605738" y="455259"/>
                  <a:pt x="597550" y="463447"/>
                  <a:pt x="587451" y="463447"/>
                </a:cubicBezTo>
                <a:cubicBezTo>
                  <a:pt x="577350" y="463447"/>
                  <a:pt x="569162" y="455259"/>
                  <a:pt x="569162" y="445160"/>
                </a:cubicBezTo>
                <a:cubicBezTo>
                  <a:pt x="569162" y="435059"/>
                  <a:pt x="577350" y="426871"/>
                  <a:pt x="587451" y="426871"/>
                </a:cubicBezTo>
                <a:close/>
                <a:moveTo>
                  <a:pt x="397730" y="426871"/>
                </a:moveTo>
                <a:cubicBezTo>
                  <a:pt x="407829" y="426871"/>
                  <a:pt x="416017" y="435059"/>
                  <a:pt x="416017" y="445160"/>
                </a:cubicBezTo>
                <a:cubicBezTo>
                  <a:pt x="416017" y="455259"/>
                  <a:pt x="407829" y="463447"/>
                  <a:pt x="397730" y="463447"/>
                </a:cubicBezTo>
                <a:cubicBezTo>
                  <a:pt x="387629" y="463447"/>
                  <a:pt x="379441" y="455259"/>
                  <a:pt x="379441" y="445160"/>
                </a:cubicBezTo>
                <a:cubicBezTo>
                  <a:pt x="379441" y="435059"/>
                  <a:pt x="387629" y="426871"/>
                  <a:pt x="397730" y="426871"/>
                </a:cubicBezTo>
                <a:close/>
                <a:moveTo>
                  <a:pt x="208009" y="426871"/>
                </a:moveTo>
                <a:cubicBezTo>
                  <a:pt x="218108" y="426871"/>
                  <a:pt x="226296" y="435059"/>
                  <a:pt x="226296" y="445160"/>
                </a:cubicBezTo>
                <a:cubicBezTo>
                  <a:pt x="226296" y="455259"/>
                  <a:pt x="218108" y="463447"/>
                  <a:pt x="208009" y="463447"/>
                </a:cubicBezTo>
                <a:cubicBezTo>
                  <a:pt x="197908" y="463447"/>
                  <a:pt x="189720" y="455259"/>
                  <a:pt x="189720" y="445160"/>
                </a:cubicBezTo>
                <a:cubicBezTo>
                  <a:pt x="189720" y="435059"/>
                  <a:pt x="197908" y="426871"/>
                  <a:pt x="208009" y="426871"/>
                </a:cubicBezTo>
                <a:close/>
                <a:moveTo>
                  <a:pt x="18289" y="426871"/>
                </a:moveTo>
                <a:cubicBezTo>
                  <a:pt x="28388" y="426871"/>
                  <a:pt x="36576" y="435059"/>
                  <a:pt x="36576" y="445160"/>
                </a:cubicBezTo>
                <a:cubicBezTo>
                  <a:pt x="36576" y="455259"/>
                  <a:pt x="28388" y="463447"/>
                  <a:pt x="18289" y="463447"/>
                </a:cubicBezTo>
                <a:cubicBezTo>
                  <a:pt x="8188" y="463447"/>
                  <a:pt x="0" y="455259"/>
                  <a:pt x="0" y="445160"/>
                </a:cubicBezTo>
                <a:cubicBezTo>
                  <a:pt x="0" y="435059"/>
                  <a:pt x="8188" y="426871"/>
                  <a:pt x="18289" y="426871"/>
                </a:cubicBezTo>
                <a:close/>
                <a:moveTo>
                  <a:pt x="18289" y="284581"/>
                </a:moveTo>
                <a:cubicBezTo>
                  <a:pt x="28388" y="284581"/>
                  <a:pt x="36576" y="292769"/>
                  <a:pt x="36576" y="302869"/>
                </a:cubicBezTo>
                <a:cubicBezTo>
                  <a:pt x="36576" y="312968"/>
                  <a:pt x="28388" y="321156"/>
                  <a:pt x="18289" y="321156"/>
                </a:cubicBezTo>
                <a:cubicBezTo>
                  <a:pt x="8188" y="321156"/>
                  <a:pt x="0" y="312968"/>
                  <a:pt x="0" y="302869"/>
                </a:cubicBezTo>
                <a:cubicBezTo>
                  <a:pt x="0" y="292769"/>
                  <a:pt x="8188" y="284581"/>
                  <a:pt x="18289" y="284581"/>
                </a:cubicBezTo>
                <a:close/>
                <a:moveTo>
                  <a:pt x="777172" y="284581"/>
                </a:moveTo>
                <a:cubicBezTo>
                  <a:pt x="787271" y="284581"/>
                  <a:pt x="795459" y="292769"/>
                  <a:pt x="795459" y="302869"/>
                </a:cubicBezTo>
                <a:cubicBezTo>
                  <a:pt x="795459" y="312968"/>
                  <a:pt x="787271" y="321156"/>
                  <a:pt x="777172" y="321156"/>
                </a:cubicBezTo>
                <a:cubicBezTo>
                  <a:pt x="767071" y="321156"/>
                  <a:pt x="758883" y="312968"/>
                  <a:pt x="758883" y="302869"/>
                </a:cubicBezTo>
                <a:cubicBezTo>
                  <a:pt x="758883" y="292769"/>
                  <a:pt x="767071" y="284581"/>
                  <a:pt x="777172" y="284581"/>
                </a:cubicBezTo>
                <a:close/>
                <a:moveTo>
                  <a:pt x="587451" y="284581"/>
                </a:moveTo>
                <a:cubicBezTo>
                  <a:pt x="597550" y="284581"/>
                  <a:pt x="605738" y="292769"/>
                  <a:pt x="605738" y="302869"/>
                </a:cubicBezTo>
                <a:cubicBezTo>
                  <a:pt x="605738" y="312968"/>
                  <a:pt x="597550" y="321156"/>
                  <a:pt x="587451" y="321156"/>
                </a:cubicBezTo>
                <a:cubicBezTo>
                  <a:pt x="577350" y="321156"/>
                  <a:pt x="569162" y="312968"/>
                  <a:pt x="569162" y="302869"/>
                </a:cubicBezTo>
                <a:cubicBezTo>
                  <a:pt x="569162" y="292769"/>
                  <a:pt x="577350" y="284581"/>
                  <a:pt x="587451" y="284581"/>
                </a:cubicBezTo>
                <a:close/>
                <a:moveTo>
                  <a:pt x="397730" y="284581"/>
                </a:moveTo>
                <a:cubicBezTo>
                  <a:pt x="407829" y="284581"/>
                  <a:pt x="416017" y="292769"/>
                  <a:pt x="416017" y="302869"/>
                </a:cubicBezTo>
                <a:cubicBezTo>
                  <a:pt x="416017" y="312968"/>
                  <a:pt x="407829" y="321156"/>
                  <a:pt x="397730" y="321156"/>
                </a:cubicBezTo>
                <a:cubicBezTo>
                  <a:pt x="387629" y="321156"/>
                  <a:pt x="379441" y="312968"/>
                  <a:pt x="379441" y="302869"/>
                </a:cubicBezTo>
                <a:cubicBezTo>
                  <a:pt x="379441" y="292769"/>
                  <a:pt x="387629" y="284581"/>
                  <a:pt x="397730" y="284581"/>
                </a:cubicBezTo>
                <a:close/>
                <a:moveTo>
                  <a:pt x="208009" y="284581"/>
                </a:moveTo>
                <a:cubicBezTo>
                  <a:pt x="218108" y="284581"/>
                  <a:pt x="226296" y="292769"/>
                  <a:pt x="226296" y="302869"/>
                </a:cubicBezTo>
                <a:cubicBezTo>
                  <a:pt x="226296" y="312968"/>
                  <a:pt x="218108" y="321156"/>
                  <a:pt x="208009" y="321156"/>
                </a:cubicBezTo>
                <a:cubicBezTo>
                  <a:pt x="197908" y="321156"/>
                  <a:pt x="189720" y="312968"/>
                  <a:pt x="189720" y="302869"/>
                </a:cubicBezTo>
                <a:cubicBezTo>
                  <a:pt x="189720" y="292769"/>
                  <a:pt x="197908" y="284581"/>
                  <a:pt x="208009" y="284581"/>
                </a:cubicBezTo>
                <a:close/>
                <a:moveTo>
                  <a:pt x="966893" y="284581"/>
                </a:moveTo>
                <a:cubicBezTo>
                  <a:pt x="976992" y="284581"/>
                  <a:pt x="985180" y="292769"/>
                  <a:pt x="985180" y="302869"/>
                </a:cubicBezTo>
                <a:cubicBezTo>
                  <a:pt x="985180" y="312968"/>
                  <a:pt x="976992" y="321156"/>
                  <a:pt x="966893" y="321156"/>
                </a:cubicBezTo>
                <a:cubicBezTo>
                  <a:pt x="956792" y="321156"/>
                  <a:pt x="948604" y="312968"/>
                  <a:pt x="948604" y="302869"/>
                </a:cubicBezTo>
                <a:cubicBezTo>
                  <a:pt x="948604" y="292769"/>
                  <a:pt x="956792" y="284581"/>
                  <a:pt x="966893" y="284581"/>
                </a:cubicBezTo>
                <a:close/>
                <a:moveTo>
                  <a:pt x="397730" y="142290"/>
                </a:moveTo>
                <a:cubicBezTo>
                  <a:pt x="407829" y="142290"/>
                  <a:pt x="416017" y="150478"/>
                  <a:pt x="416017" y="160579"/>
                </a:cubicBezTo>
                <a:cubicBezTo>
                  <a:pt x="416017" y="170678"/>
                  <a:pt x="407829" y="178866"/>
                  <a:pt x="397730" y="178866"/>
                </a:cubicBezTo>
                <a:cubicBezTo>
                  <a:pt x="387629" y="178866"/>
                  <a:pt x="379441" y="170678"/>
                  <a:pt x="379441" y="160579"/>
                </a:cubicBezTo>
                <a:cubicBezTo>
                  <a:pt x="379441" y="150478"/>
                  <a:pt x="387629" y="142290"/>
                  <a:pt x="397730" y="142290"/>
                </a:cubicBezTo>
                <a:close/>
                <a:moveTo>
                  <a:pt x="208009" y="142290"/>
                </a:moveTo>
                <a:cubicBezTo>
                  <a:pt x="218108" y="142290"/>
                  <a:pt x="226296" y="150478"/>
                  <a:pt x="226296" y="160579"/>
                </a:cubicBezTo>
                <a:cubicBezTo>
                  <a:pt x="226296" y="170678"/>
                  <a:pt x="218108" y="178866"/>
                  <a:pt x="208009" y="178866"/>
                </a:cubicBezTo>
                <a:cubicBezTo>
                  <a:pt x="197908" y="178866"/>
                  <a:pt x="189720" y="170678"/>
                  <a:pt x="189720" y="160579"/>
                </a:cubicBezTo>
                <a:cubicBezTo>
                  <a:pt x="189720" y="150478"/>
                  <a:pt x="197908" y="142290"/>
                  <a:pt x="208009" y="142290"/>
                </a:cubicBezTo>
                <a:close/>
                <a:moveTo>
                  <a:pt x="18289" y="142290"/>
                </a:moveTo>
                <a:cubicBezTo>
                  <a:pt x="28388" y="142290"/>
                  <a:pt x="36576" y="150478"/>
                  <a:pt x="36576" y="160579"/>
                </a:cubicBezTo>
                <a:cubicBezTo>
                  <a:pt x="36576" y="170678"/>
                  <a:pt x="28388" y="178866"/>
                  <a:pt x="18289" y="178866"/>
                </a:cubicBezTo>
                <a:cubicBezTo>
                  <a:pt x="8188" y="178866"/>
                  <a:pt x="0" y="170678"/>
                  <a:pt x="0" y="160579"/>
                </a:cubicBezTo>
                <a:cubicBezTo>
                  <a:pt x="0" y="150478"/>
                  <a:pt x="8188" y="142290"/>
                  <a:pt x="18289" y="142290"/>
                </a:cubicBezTo>
                <a:close/>
                <a:moveTo>
                  <a:pt x="966893" y="142290"/>
                </a:moveTo>
                <a:cubicBezTo>
                  <a:pt x="976992" y="142290"/>
                  <a:pt x="985180" y="150478"/>
                  <a:pt x="985180" y="160579"/>
                </a:cubicBezTo>
                <a:cubicBezTo>
                  <a:pt x="985180" y="170678"/>
                  <a:pt x="976992" y="178866"/>
                  <a:pt x="966893" y="178866"/>
                </a:cubicBezTo>
                <a:cubicBezTo>
                  <a:pt x="956792" y="178866"/>
                  <a:pt x="948604" y="170678"/>
                  <a:pt x="948604" y="160579"/>
                </a:cubicBezTo>
                <a:cubicBezTo>
                  <a:pt x="948604" y="150478"/>
                  <a:pt x="956792" y="142290"/>
                  <a:pt x="966893" y="142290"/>
                </a:cubicBezTo>
                <a:close/>
                <a:moveTo>
                  <a:pt x="777172" y="142290"/>
                </a:moveTo>
                <a:cubicBezTo>
                  <a:pt x="787271" y="142290"/>
                  <a:pt x="795459" y="150478"/>
                  <a:pt x="795459" y="160579"/>
                </a:cubicBezTo>
                <a:cubicBezTo>
                  <a:pt x="795459" y="170678"/>
                  <a:pt x="787271" y="178866"/>
                  <a:pt x="777172" y="178866"/>
                </a:cubicBezTo>
                <a:cubicBezTo>
                  <a:pt x="767071" y="178866"/>
                  <a:pt x="758883" y="170678"/>
                  <a:pt x="758883" y="160579"/>
                </a:cubicBezTo>
                <a:cubicBezTo>
                  <a:pt x="758883" y="150478"/>
                  <a:pt x="767071" y="142290"/>
                  <a:pt x="777172" y="142290"/>
                </a:cubicBezTo>
                <a:close/>
                <a:moveTo>
                  <a:pt x="587451" y="142290"/>
                </a:moveTo>
                <a:cubicBezTo>
                  <a:pt x="597550" y="142290"/>
                  <a:pt x="605738" y="150478"/>
                  <a:pt x="605738" y="160579"/>
                </a:cubicBezTo>
                <a:cubicBezTo>
                  <a:pt x="605738" y="170678"/>
                  <a:pt x="597550" y="178866"/>
                  <a:pt x="587451" y="178866"/>
                </a:cubicBezTo>
                <a:cubicBezTo>
                  <a:pt x="577350" y="178866"/>
                  <a:pt x="569162" y="170678"/>
                  <a:pt x="569162" y="160579"/>
                </a:cubicBezTo>
                <a:cubicBezTo>
                  <a:pt x="569162" y="150478"/>
                  <a:pt x="577350" y="142290"/>
                  <a:pt x="587451" y="142290"/>
                </a:cubicBezTo>
                <a:close/>
                <a:moveTo>
                  <a:pt x="587451" y="0"/>
                </a:moveTo>
                <a:cubicBezTo>
                  <a:pt x="597550" y="0"/>
                  <a:pt x="605738" y="8188"/>
                  <a:pt x="605738" y="18289"/>
                </a:cubicBezTo>
                <a:cubicBezTo>
                  <a:pt x="605738" y="28388"/>
                  <a:pt x="597550" y="36576"/>
                  <a:pt x="587451" y="36576"/>
                </a:cubicBezTo>
                <a:cubicBezTo>
                  <a:pt x="577350" y="36576"/>
                  <a:pt x="569162" y="28388"/>
                  <a:pt x="569162" y="18289"/>
                </a:cubicBezTo>
                <a:cubicBezTo>
                  <a:pt x="569162" y="8188"/>
                  <a:pt x="577350" y="0"/>
                  <a:pt x="587451" y="0"/>
                </a:cubicBezTo>
                <a:close/>
                <a:moveTo>
                  <a:pt x="397730" y="0"/>
                </a:moveTo>
                <a:cubicBezTo>
                  <a:pt x="407829" y="0"/>
                  <a:pt x="416017" y="8188"/>
                  <a:pt x="416017" y="18289"/>
                </a:cubicBezTo>
                <a:cubicBezTo>
                  <a:pt x="416017" y="28388"/>
                  <a:pt x="407829" y="36576"/>
                  <a:pt x="397730" y="36576"/>
                </a:cubicBezTo>
                <a:cubicBezTo>
                  <a:pt x="387629" y="36576"/>
                  <a:pt x="379441" y="28388"/>
                  <a:pt x="379441" y="18289"/>
                </a:cubicBezTo>
                <a:cubicBezTo>
                  <a:pt x="379441" y="8188"/>
                  <a:pt x="387629" y="0"/>
                  <a:pt x="397730" y="0"/>
                </a:cubicBezTo>
                <a:close/>
                <a:moveTo>
                  <a:pt x="208009" y="0"/>
                </a:moveTo>
                <a:cubicBezTo>
                  <a:pt x="218108" y="0"/>
                  <a:pt x="226296" y="8188"/>
                  <a:pt x="226296" y="18289"/>
                </a:cubicBezTo>
                <a:cubicBezTo>
                  <a:pt x="226296" y="28388"/>
                  <a:pt x="218108" y="36576"/>
                  <a:pt x="208009" y="36576"/>
                </a:cubicBezTo>
                <a:cubicBezTo>
                  <a:pt x="197908" y="36576"/>
                  <a:pt x="189720" y="28388"/>
                  <a:pt x="189720" y="18289"/>
                </a:cubicBezTo>
                <a:cubicBezTo>
                  <a:pt x="189720" y="8188"/>
                  <a:pt x="197908" y="0"/>
                  <a:pt x="208009" y="0"/>
                </a:cubicBezTo>
                <a:close/>
                <a:moveTo>
                  <a:pt x="18289" y="0"/>
                </a:moveTo>
                <a:cubicBezTo>
                  <a:pt x="28388" y="0"/>
                  <a:pt x="36576" y="8188"/>
                  <a:pt x="36576" y="18289"/>
                </a:cubicBezTo>
                <a:cubicBezTo>
                  <a:pt x="36576" y="28388"/>
                  <a:pt x="28388" y="36576"/>
                  <a:pt x="18289" y="36576"/>
                </a:cubicBezTo>
                <a:cubicBezTo>
                  <a:pt x="8188" y="36576"/>
                  <a:pt x="0" y="28388"/>
                  <a:pt x="0" y="18289"/>
                </a:cubicBezTo>
                <a:cubicBezTo>
                  <a:pt x="0" y="8188"/>
                  <a:pt x="8188" y="0"/>
                  <a:pt x="18289" y="0"/>
                </a:cubicBezTo>
                <a:close/>
                <a:moveTo>
                  <a:pt x="966893" y="0"/>
                </a:moveTo>
                <a:cubicBezTo>
                  <a:pt x="976992" y="0"/>
                  <a:pt x="985180" y="8188"/>
                  <a:pt x="985180" y="18289"/>
                </a:cubicBezTo>
                <a:cubicBezTo>
                  <a:pt x="985180" y="28388"/>
                  <a:pt x="976992" y="36576"/>
                  <a:pt x="966893" y="36576"/>
                </a:cubicBezTo>
                <a:cubicBezTo>
                  <a:pt x="956792" y="36576"/>
                  <a:pt x="948604" y="28388"/>
                  <a:pt x="948604" y="18289"/>
                </a:cubicBezTo>
                <a:cubicBezTo>
                  <a:pt x="948604" y="8188"/>
                  <a:pt x="956792" y="0"/>
                  <a:pt x="966893" y="0"/>
                </a:cubicBezTo>
                <a:close/>
                <a:moveTo>
                  <a:pt x="777172" y="0"/>
                </a:moveTo>
                <a:cubicBezTo>
                  <a:pt x="787271" y="0"/>
                  <a:pt x="795459" y="8188"/>
                  <a:pt x="795459" y="18289"/>
                </a:cubicBezTo>
                <a:cubicBezTo>
                  <a:pt x="795459" y="28388"/>
                  <a:pt x="787271" y="36576"/>
                  <a:pt x="777172" y="36576"/>
                </a:cubicBezTo>
                <a:cubicBezTo>
                  <a:pt x="767071" y="36576"/>
                  <a:pt x="758883" y="28388"/>
                  <a:pt x="758883" y="18289"/>
                </a:cubicBezTo>
                <a:cubicBezTo>
                  <a:pt x="758883" y="8188"/>
                  <a:pt x="767071" y="0"/>
                  <a:pt x="777172" y="0"/>
                </a:cubicBezTo>
                <a:close/>
              </a:path>
            </a:pathLst>
          </a:custGeom>
          <a:solidFill>
            <a:schemeClr val="accent3"/>
          </a:solidFill>
          <a:ln w="237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0F43834-3D36-4782-8FB0-CD8EF01FF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80257" y="2697800"/>
            <a:ext cx="365760" cy="36576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9279B17-D37C-4DDC-8950-7689E67A0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800460" y="2964645"/>
            <a:ext cx="365760" cy="36576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D49EFF20-D5F6-4A18-A9CF-C47D83BE59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697377" y="3821246"/>
            <a:ext cx="365760" cy="365760"/>
          </a:xfrm>
          <a:prstGeom prst="rect">
            <a:avLst/>
          </a:prstGeom>
        </p:spPr>
      </p:pic>
      <p:sp>
        <p:nvSpPr>
          <p:cNvPr id="5" name="Рисунок 4">
            <a:extLst>
              <a:ext uri="{FF2B5EF4-FFF2-40B4-BE49-F238E27FC236}">
                <a16:creationId xmlns:a16="http://schemas.microsoft.com/office/drawing/2014/main" id="{4EA939F5-7060-907D-F579-CFEF54E2C2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069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197ABFD-6DE7-4B47-B89E-CD48D760871E}"/>
              </a:ext>
            </a:extLst>
          </p:cNvPr>
          <p:cNvSpPr/>
          <p:nvPr/>
        </p:nvSpPr>
        <p:spPr>
          <a:xfrm>
            <a:off x="10310610" y="910265"/>
            <a:ext cx="593739" cy="708078"/>
          </a:xfrm>
          <a:custGeom>
            <a:avLst/>
            <a:gdLst>
              <a:gd name="connsiteX0" fmla="*/ 966893 w 985180"/>
              <a:gd name="connsiteY0" fmla="*/ 1138324 h 1174900"/>
              <a:gd name="connsiteX1" fmla="*/ 985180 w 985180"/>
              <a:gd name="connsiteY1" fmla="*/ 1156613 h 1174900"/>
              <a:gd name="connsiteX2" fmla="*/ 966893 w 985180"/>
              <a:gd name="connsiteY2" fmla="*/ 1174900 h 1174900"/>
              <a:gd name="connsiteX3" fmla="*/ 948604 w 985180"/>
              <a:gd name="connsiteY3" fmla="*/ 1156613 h 1174900"/>
              <a:gd name="connsiteX4" fmla="*/ 966893 w 985180"/>
              <a:gd name="connsiteY4" fmla="*/ 1138324 h 1174900"/>
              <a:gd name="connsiteX5" fmla="*/ 777172 w 985180"/>
              <a:gd name="connsiteY5" fmla="*/ 1138324 h 1174900"/>
              <a:gd name="connsiteX6" fmla="*/ 795459 w 985180"/>
              <a:gd name="connsiteY6" fmla="*/ 1156613 h 1174900"/>
              <a:gd name="connsiteX7" fmla="*/ 777172 w 985180"/>
              <a:gd name="connsiteY7" fmla="*/ 1174900 h 1174900"/>
              <a:gd name="connsiteX8" fmla="*/ 758883 w 985180"/>
              <a:gd name="connsiteY8" fmla="*/ 1156613 h 1174900"/>
              <a:gd name="connsiteX9" fmla="*/ 777172 w 985180"/>
              <a:gd name="connsiteY9" fmla="*/ 1138324 h 1174900"/>
              <a:gd name="connsiteX10" fmla="*/ 587451 w 985180"/>
              <a:gd name="connsiteY10" fmla="*/ 1138324 h 1174900"/>
              <a:gd name="connsiteX11" fmla="*/ 605738 w 985180"/>
              <a:gd name="connsiteY11" fmla="*/ 1156613 h 1174900"/>
              <a:gd name="connsiteX12" fmla="*/ 587451 w 985180"/>
              <a:gd name="connsiteY12" fmla="*/ 1174900 h 1174900"/>
              <a:gd name="connsiteX13" fmla="*/ 569162 w 985180"/>
              <a:gd name="connsiteY13" fmla="*/ 1156613 h 1174900"/>
              <a:gd name="connsiteX14" fmla="*/ 587451 w 985180"/>
              <a:gd name="connsiteY14" fmla="*/ 1138324 h 1174900"/>
              <a:gd name="connsiteX15" fmla="*/ 397730 w 985180"/>
              <a:gd name="connsiteY15" fmla="*/ 1138324 h 1174900"/>
              <a:gd name="connsiteX16" fmla="*/ 416017 w 985180"/>
              <a:gd name="connsiteY16" fmla="*/ 1156613 h 1174900"/>
              <a:gd name="connsiteX17" fmla="*/ 397730 w 985180"/>
              <a:gd name="connsiteY17" fmla="*/ 1174900 h 1174900"/>
              <a:gd name="connsiteX18" fmla="*/ 379441 w 985180"/>
              <a:gd name="connsiteY18" fmla="*/ 1156613 h 1174900"/>
              <a:gd name="connsiteX19" fmla="*/ 397730 w 985180"/>
              <a:gd name="connsiteY19" fmla="*/ 1138324 h 1174900"/>
              <a:gd name="connsiteX20" fmla="*/ 208009 w 985180"/>
              <a:gd name="connsiteY20" fmla="*/ 1138324 h 1174900"/>
              <a:gd name="connsiteX21" fmla="*/ 226296 w 985180"/>
              <a:gd name="connsiteY21" fmla="*/ 1156613 h 1174900"/>
              <a:gd name="connsiteX22" fmla="*/ 208009 w 985180"/>
              <a:gd name="connsiteY22" fmla="*/ 1174900 h 1174900"/>
              <a:gd name="connsiteX23" fmla="*/ 189720 w 985180"/>
              <a:gd name="connsiteY23" fmla="*/ 1156613 h 1174900"/>
              <a:gd name="connsiteX24" fmla="*/ 208009 w 985180"/>
              <a:gd name="connsiteY24" fmla="*/ 1138324 h 1174900"/>
              <a:gd name="connsiteX25" fmla="*/ 18289 w 985180"/>
              <a:gd name="connsiteY25" fmla="*/ 1138324 h 1174900"/>
              <a:gd name="connsiteX26" fmla="*/ 36576 w 985180"/>
              <a:gd name="connsiteY26" fmla="*/ 1156613 h 1174900"/>
              <a:gd name="connsiteX27" fmla="*/ 18289 w 985180"/>
              <a:gd name="connsiteY27" fmla="*/ 1174900 h 1174900"/>
              <a:gd name="connsiteX28" fmla="*/ 0 w 985180"/>
              <a:gd name="connsiteY28" fmla="*/ 1156613 h 1174900"/>
              <a:gd name="connsiteX29" fmla="*/ 18289 w 985180"/>
              <a:gd name="connsiteY29" fmla="*/ 1138324 h 1174900"/>
              <a:gd name="connsiteX30" fmla="*/ 966893 w 985180"/>
              <a:gd name="connsiteY30" fmla="*/ 996034 h 1174900"/>
              <a:gd name="connsiteX31" fmla="*/ 985180 w 985180"/>
              <a:gd name="connsiteY31" fmla="*/ 1014323 h 1174900"/>
              <a:gd name="connsiteX32" fmla="*/ 966893 w 985180"/>
              <a:gd name="connsiteY32" fmla="*/ 1032610 h 1174900"/>
              <a:gd name="connsiteX33" fmla="*/ 948604 w 985180"/>
              <a:gd name="connsiteY33" fmla="*/ 1014323 h 1174900"/>
              <a:gd name="connsiteX34" fmla="*/ 966893 w 985180"/>
              <a:gd name="connsiteY34" fmla="*/ 996034 h 1174900"/>
              <a:gd name="connsiteX35" fmla="*/ 777172 w 985180"/>
              <a:gd name="connsiteY35" fmla="*/ 996034 h 1174900"/>
              <a:gd name="connsiteX36" fmla="*/ 795459 w 985180"/>
              <a:gd name="connsiteY36" fmla="*/ 1014323 h 1174900"/>
              <a:gd name="connsiteX37" fmla="*/ 777172 w 985180"/>
              <a:gd name="connsiteY37" fmla="*/ 1032610 h 1174900"/>
              <a:gd name="connsiteX38" fmla="*/ 758883 w 985180"/>
              <a:gd name="connsiteY38" fmla="*/ 1014323 h 1174900"/>
              <a:gd name="connsiteX39" fmla="*/ 777172 w 985180"/>
              <a:gd name="connsiteY39" fmla="*/ 996034 h 1174900"/>
              <a:gd name="connsiteX40" fmla="*/ 587451 w 985180"/>
              <a:gd name="connsiteY40" fmla="*/ 996034 h 1174900"/>
              <a:gd name="connsiteX41" fmla="*/ 605738 w 985180"/>
              <a:gd name="connsiteY41" fmla="*/ 1014323 h 1174900"/>
              <a:gd name="connsiteX42" fmla="*/ 587451 w 985180"/>
              <a:gd name="connsiteY42" fmla="*/ 1032610 h 1174900"/>
              <a:gd name="connsiteX43" fmla="*/ 569162 w 985180"/>
              <a:gd name="connsiteY43" fmla="*/ 1014323 h 1174900"/>
              <a:gd name="connsiteX44" fmla="*/ 587451 w 985180"/>
              <a:gd name="connsiteY44" fmla="*/ 996034 h 1174900"/>
              <a:gd name="connsiteX45" fmla="*/ 397730 w 985180"/>
              <a:gd name="connsiteY45" fmla="*/ 996034 h 1174900"/>
              <a:gd name="connsiteX46" fmla="*/ 416017 w 985180"/>
              <a:gd name="connsiteY46" fmla="*/ 1014323 h 1174900"/>
              <a:gd name="connsiteX47" fmla="*/ 397730 w 985180"/>
              <a:gd name="connsiteY47" fmla="*/ 1032610 h 1174900"/>
              <a:gd name="connsiteX48" fmla="*/ 379441 w 985180"/>
              <a:gd name="connsiteY48" fmla="*/ 1014323 h 1174900"/>
              <a:gd name="connsiteX49" fmla="*/ 397730 w 985180"/>
              <a:gd name="connsiteY49" fmla="*/ 996034 h 1174900"/>
              <a:gd name="connsiteX50" fmla="*/ 208009 w 985180"/>
              <a:gd name="connsiteY50" fmla="*/ 996034 h 1174900"/>
              <a:gd name="connsiteX51" fmla="*/ 226296 w 985180"/>
              <a:gd name="connsiteY51" fmla="*/ 1014323 h 1174900"/>
              <a:gd name="connsiteX52" fmla="*/ 208009 w 985180"/>
              <a:gd name="connsiteY52" fmla="*/ 1032610 h 1174900"/>
              <a:gd name="connsiteX53" fmla="*/ 189720 w 985180"/>
              <a:gd name="connsiteY53" fmla="*/ 1014323 h 1174900"/>
              <a:gd name="connsiteX54" fmla="*/ 208009 w 985180"/>
              <a:gd name="connsiteY54" fmla="*/ 996034 h 1174900"/>
              <a:gd name="connsiteX55" fmla="*/ 18289 w 985180"/>
              <a:gd name="connsiteY55" fmla="*/ 996034 h 1174900"/>
              <a:gd name="connsiteX56" fmla="*/ 36576 w 985180"/>
              <a:gd name="connsiteY56" fmla="*/ 1014323 h 1174900"/>
              <a:gd name="connsiteX57" fmla="*/ 18289 w 985180"/>
              <a:gd name="connsiteY57" fmla="*/ 1032610 h 1174900"/>
              <a:gd name="connsiteX58" fmla="*/ 0 w 985180"/>
              <a:gd name="connsiteY58" fmla="*/ 1014323 h 1174900"/>
              <a:gd name="connsiteX59" fmla="*/ 18289 w 985180"/>
              <a:gd name="connsiteY59" fmla="*/ 996034 h 1174900"/>
              <a:gd name="connsiteX60" fmla="*/ 966893 w 985180"/>
              <a:gd name="connsiteY60" fmla="*/ 853743 h 1174900"/>
              <a:gd name="connsiteX61" fmla="*/ 985180 w 985180"/>
              <a:gd name="connsiteY61" fmla="*/ 872032 h 1174900"/>
              <a:gd name="connsiteX62" fmla="*/ 966893 w 985180"/>
              <a:gd name="connsiteY62" fmla="*/ 890319 h 1174900"/>
              <a:gd name="connsiteX63" fmla="*/ 948604 w 985180"/>
              <a:gd name="connsiteY63" fmla="*/ 872032 h 1174900"/>
              <a:gd name="connsiteX64" fmla="*/ 966893 w 985180"/>
              <a:gd name="connsiteY64" fmla="*/ 853743 h 1174900"/>
              <a:gd name="connsiteX65" fmla="*/ 777172 w 985180"/>
              <a:gd name="connsiteY65" fmla="*/ 853743 h 1174900"/>
              <a:gd name="connsiteX66" fmla="*/ 795459 w 985180"/>
              <a:gd name="connsiteY66" fmla="*/ 872032 h 1174900"/>
              <a:gd name="connsiteX67" fmla="*/ 777172 w 985180"/>
              <a:gd name="connsiteY67" fmla="*/ 890319 h 1174900"/>
              <a:gd name="connsiteX68" fmla="*/ 758883 w 985180"/>
              <a:gd name="connsiteY68" fmla="*/ 872032 h 1174900"/>
              <a:gd name="connsiteX69" fmla="*/ 777172 w 985180"/>
              <a:gd name="connsiteY69" fmla="*/ 853743 h 1174900"/>
              <a:gd name="connsiteX70" fmla="*/ 587451 w 985180"/>
              <a:gd name="connsiteY70" fmla="*/ 853743 h 1174900"/>
              <a:gd name="connsiteX71" fmla="*/ 605738 w 985180"/>
              <a:gd name="connsiteY71" fmla="*/ 872032 h 1174900"/>
              <a:gd name="connsiteX72" fmla="*/ 587451 w 985180"/>
              <a:gd name="connsiteY72" fmla="*/ 890319 h 1174900"/>
              <a:gd name="connsiteX73" fmla="*/ 569162 w 985180"/>
              <a:gd name="connsiteY73" fmla="*/ 872032 h 1174900"/>
              <a:gd name="connsiteX74" fmla="*/ 587451 w 985180"/>
              <a:gd name="connsiteY74" fmla="*/ 853743 h 1174900"/>
              <a:gd name="connsiteX75" fmla="*/ 397730 w 985180"/>
              <a:gd name="connsiteY75" fmla="*/ 853743 h 1174900"/>
              <a:gd name="connsiteX76" fmla="*/ 416017 w 985180"/>
              <a:gd name="connsiteY76" fmla="*/ 872032 h 1174900"/>
              <a:gd name="connsiteX77" fmla="*/ 397730 w 985180"/>
              <a:gd name="connsiteY77" fmla="*/ 890319 h 1174900"/>
              <a:gd name="connsiteX78" fmla="*/ 379441 w 985180"/>
              <a:gd name="connsiteY78" fmla="*/ 872032 h 1174900"/>
              <a:gd name="connsiteX79" fmla="*/ 397730 w 985180"/>
              <a:gd name="connsiteY79" fmla="*/ 853743 h 1174900"/>
              <a:gd name="connsiteX80" fmla="*/ 208009 w 985180"/>
              <a:gd name="connsiteY80" fmla="*/ 853743 h 1174900"/>
              <a:gd name="connsiteX81" fmla="*/ 226296 w 985180"/>
              <a:gd name="connsiteY81" fmla="*/ 872032 h 1174900"/>
              <a:gd name="connsiteX82" fmla="*/ 208009 w 985180"/>
              <a:gd name="connsiteY82" fmla="*/ 890319 h 1174900"/>
              <a:gd name="connsiteX83" fmla="*/ 189720 w 985180"/>
              <a:gd name="connsiteY83" fmla="*/ 872032 h 1174900"/>
              <a:gd name="connsiteX84" fmla="*/ 208009 w 985180"/>
              <a:gd name="connsiteY84" fmla="*/ 853743 h 1174900"/>
              <a:gd name="connsiteX85" fmla="*/ 18289 w 985180"/>
              <a:gd name="connsiteY85" fmla="*/ 853743 h 1174900"/>
              <a:gd name="connsiteX86" fmla="*/ 36576 w 985180"/>
              <a:gd name="connsiteY86" fmla="*/ 872032 h 1174900"/>
              <a:gd name="connsiteX87" fmla="*/ 18289 w 985180"/>
              <a:gd name="connsiteY87" fmla="*/ 890319 h 1174900"/>
              <a:gd name="connsiteX88" fmla="*/ 0 w 985180"/>
              <a:gd name="connsiteY88" fmla="*/ 872032 h 1174900"/>
              <a:gd name="connsiteX89" fmla="*/ 18289 w 985180"/>
              <a:gd name="connsiteY89" fmla="*/ 853743 h 1174900"/>
              <a:gd name="connsiteX90" fmla="*/ 966893 w 985180"/>
              <a:gd name="connsiteY90" fmla="*/ 711452 h 1174900"/>
              <a:gd name="connsiteX91" fmla="*/ 985180 w 985180"/>
              <a:gd name="connsiteY91" fmla="*/ 729741 h 1174900"/>
              <a:gd name="connsiteX92" fmla="*/ 966893 w 985180"/>
              <a:gd name="connsiteY92" fmla="*/ 748028 h 1174900"/>
              <a:gd name="connsiteX93" fmla="*/ 948604 w 985180"/>
              <a:gd name="connsiteY93" fmla="*/ 729741 h 1174900"/>
              <a:gd name="connsiteX94" fmla="*/ 966893 w 985180"/>
              <a:gd name="connsiteY94" fmla="*/ 711452 h 1174900"/>
              <a:gd name="connsiteX95" fmla="*/ 777172 w 985180"/>
              <a:gd name="connsiteY95" fmla="*/ 711452 h 1174900"/>
              <a:gd name="connsiteX96" fmla="*/ 795459 w 985180"/>
              <a:gd name="connsiteY96" fmla="*/ 729741 h 1174900"/>
              <a:gd name="connsiteX97" fmla="*/ 777172 w 985180"/>
              <a:gd name="connsiteY97" fmla="*/ 748028 h 1174900"/>
              <a:gd name="connsiteX98" fmla="*/ 758883 w 985180"/>
              <a:gd name="connsiteY98" fmla="*/ 729741 h 1174900"/>
              <a:gd name="connsiteX99" fmla="*/ 777172 w 985180"/>
              <a:gd name="connsiteY99" fmla="*/ 711452 h 1174900"/>
              <a:gd name="connsiteX100" fmla="*/ 587451 w 985180"/>
              <a:gd name="connsiteY100" fmla="*/ 711452 h 1174900"/>
              <a:gd name="connsiteX101" fmla="*/ 605738 w 985180"/>
              <a:gd name="connsiteY101" fmla="*/ 729741 h 1174900"/>
              <a:gd name="connsiteX102" fmla="*/ 587451 w 985180"/>
              <a:gd name="connsiteY102" fmla="*/ 748028 h 1174900"/>
              <a:gd name="connsiteX103" fmla="*/ 569162 w 985180"/>
              <a:gd name="connsiteY103" fmla="*/ 729741 h 1174900"/>
              <a:gd name="connsiteX104" fmla="*/ 587451 w 985180"/>
              <a:gd name="connsiteY104" fmla="*/ 711452 h 1174900"/>
              <a:gd name="connsiteX105" fmla="*/ 397730 w 985180"/>
              <a:gd name="connsiteY105" fmla="*/ 711452 h 1174900"/>
              <a:gd name="connsiteX106" fmla="*/ 416017 w 985180"/>
              <a:gd name="connsiteY106" fmla="*/ 729741 h 1174900"/>
              <a:gd name="connsiteX107" fmla="*/ 397730 w 985180"/>
              <a:gd name="connsiteY107" fmla="*/ 748028 h 1174900"/>
              <a:gd name="connsiteX108" fmla="*/ 379441 w 985180"/>
              <a:gd name="connsiteY108" fmla="*/ 729741 h 1174900"/>
              <a:gd name="connsiteX109" fmla="*/ 397730 w 985180"/>
              <a:gd name="connsiteY109" fmla="*/ 711452 h 1174900"/>
              <a:gd name="connsiteX110" fmla="*/ 208009 w 985180"/>
              <a:gd name="connsiteY110" fmla="*/ 711452 h 1174900"/>
              <a:gd name="connsiteX111" fmla="*/ 226296 w 985180"/>
              <a:gd name="connsiteY111" fmla="*/ 729741 h 1174900"/>
              <a:gd name="connsiteX112" fmla="*/ 208009 w 985180"/>
              <a:gd name="connsiteY112" fmla="*/ 748028 h 1174900"/>
              <a:gd name="connsiteX113" fmla="*/ 189720 w 985180"/>
              <a:gd name="connsiteY113" fmla="*/ 729741 h 1174900"/>
              <a:gd name="connsiteX114" fmla="*/ 208009 w 985180"/>
              <a:gd name="connsiteY114" fmla="*/ 711452 h 1174900"/>
              <a:gd name="connsiteX115" fmla="*/ 18289 w 985180"/>
              <a:gd name="connsiteY115" fmla="*/ 711452 h 1174900"/>
              <a:gd name="connsiteX116" fmla="*/ 36576 w 985180"/>
              <a:gd name="connsiteY116" fmla="*/ 729741 h 1174900"/>
              <a:gd name="connsiteX117" fmla="*/ 18289 w 985180"/>
              <a:gd name="connsiteY117" fmla="*/ 748028 h 1174900"/>
              <a:gd name="connsiteX118" fmla="*/ 0 w 985180"/>
              <a:gd name="connsiteY118" fmla="*/ 729741 h 1174900"/>
              <a:gd name="connsiteX119" fmla="*/ 18289 w 985180"/>
              <a:gd name="connsiteY119" fmla="*/ 711452 h 1174900"/>
              <a:gd name="connsiteX120" fmla="*/ 966893 w 985180"/>
              <a:gd name="connsiteY120" fmla="*/ 569161 h 1174900"/>
              <a:gd name="connsiteX121" fmla="*/ 985180 w 985180"/>
              <a:gd name="connsiteY121" fmla="*/ 587450 h 1174900"/>
              <a:gd name="connsiteX122" fmla="*/ 966893 w 985180"/>
              <a:gd name="connsiteY122" fmla="*/ 605737 h 1174900"/>
              <a:gd name="connsiteX123" fmla="*/ 948604 w 985180"/>
              <a:gd name="connsiteY123" fmla="*/ 587450 h 1174900"/>
              <a:gd name="connsiteX124" fmla="*/ 966893 w 985180"/>
              <a:gd name="connsiteY124" fmla="*/ 569161 h 1174900"/>
              <a:gd name="connsiteX125" fmla="*/ 777172 w 985180"/>
              <a:gd name="connsiteY125" fmla="*/ 569161 h 1174900"/>
              <a:gd name="connsiteX126" fmla="*/ 795459 w 985180"/>
              <a:gd name="connsiteY126" fmla="*/ 587450 h 1174900"/>
              <a:gd name="connsiteX127" fmla="*/ 777172 w 985180"/>
              <a:gd name="connsiteY127" fmla="*/ 605737 h 1174900"/>
              <a:gd name="connsiteX128" fmla="*/ 758883 w 985180"/>
              <a:gd name="connsiteY128" fmla="*/ 587450 h 1174900"/>
              <a:gd name="connsiteX129" fmla="*/ 777172 w 985180"/>
              <a:gd name="connsiteY129" fmla="*/ 569161 h 1174900"/>
              <a:gd name="connsiteX130" fmla="*/ 587451 w 985180"/>
              <a:gd name="connsiteY130" fmla="*/ 569161 h 1174900"/>
              <a:gd name="connsiteX131" fmla="*/ 605738 w 985180"/>
              <a:gd name="connsiteY131" fmla="*/ 587450 h 1174900"/>
              <a:gd name="connsiteX132" fmla="*/ 587451 w 985180"/>
              <a:gd name="connsiteY132" fmla="*/ 605737 h 1174900"/>
              <a:gd name="connsiteX133" fmla="*/ 569162 w 985180"/>
              <a:gd name="connsiteY133" fmla="*/ 587450 h 1174900"/>
              <a:gd name="connsiteX134" fmla="*/ 587451 w 985180"/>
              <a:gd name="connsiteY134" fmla="*/ 569161 h 1174900"/>
              <a:gd name="connsiteX135" fmla="*/ 397730 w 985180"/>
              <a:gd name="connsiteY135" fmla="*/ 569161 h 1174900"/>
              <a:gd name="connsiteX136" fmla="*/ 416017 w 985180"/>
              <a:gd name="connsiteY136" fmla="*/ 587450 h 1174900"/>
              <a:gd name="connsiteX137" fmla="*/ 397730 w 985180"/>
              <a:gd name="connsiteY137" fmla="*/ 605737 h 1174900"/>
              <a:gd name="connsiteX138" fmla="*/ 379441 w 985180"/>
              <a:gd name="connsiteY138" fmla="*/ 587450 h 1174900"/>
              <a:gd name="connsiteX139" fmla="*/ 397730 w 985180"/>
              <a:gd name="connsiteY139" fmla="*/ 569161 h 1174900"/>
              <a:gd name="connsiteX140" fmla="*/ 208009 w 985180"/>
              <a:gd name="connsiteY140" fmla="*/ 569161 h 1174900"/>
              <a:gd name="connsiteX141" fmla="*/ 226296 w 985180"/>
              <a:gd name="connsiteY141" fmla="*/ 587450 h 1174900"/>
              <a:gd name="connsiteX142" fmla="*/ 208009 w 985180"/>
              <a:gd name="connsiteY142" fmla="*/ 605737 h 1174900"/>
              <a:gd name="connsiteX143" fmla="*/ 189720 w 985180"/>
              <a:gd name="connsiteY143" fmla="*/ 587450 h 1174900"/>
              <a:gd name="connsiteX144" fmla="*/ 208009 w 985180"/>
              <a:gd name="connsiteY144" fmla="*/ 569161 h 1174900"/>
              <a:gd name="connsiteX145" fmla="*/ 18289 w 985180"/>
              <a:gd name="connsiteY145" fmla="*/ 569161 h 1174900"/>
              <a:gd name="connsiteX146" fmla="*/ 36576 w 985180"/>
              <a:gd name="connsiteY146" fmla="*/ 587450 h 1174900"/>
              <a:gd name="connsiteX147" fmla="*/ 18289 w 985180"/>
              <a:gd name="connsiteY147" fmla="*/ 605737 h 1174900"/>
              <a:gd name="connsiteX148" fmla="*/ 0 w 985180"/>
              <a:gd name="connsiteY148" fmla="*/ 587450 h 1174900"/>
              <a:gd name="connsiteX149" fmla="*/ 18289 w 985180"/>
              <a:gd name="connsiteY149" fmla="*/ 569161 h 1174900"/>
              <a:gd name="connsiteX150" fmla="*/ 966893 w 985180"/>
              <a:gd name="connsiteY150" fmla="*/ 426871 h 1174900"/>
              <a:gd name="connsiteX151" fmla="*/ 985180 w 985180"/>
              <a:gd name="connsiteY151" fmla="*/ 445160 h 1174900"/>
              <a:gd name="connsiteX152" fmla="*/ 966893 w 985180"/>
              <a:gd name="connsiteY152" fmla="*/ 463447 h 1174900"/>
              <a:gd name="connsiteX153" fmla="*/ 948604 w 985180"/>
              <a:gd name="connsiteY153" fmla="*/ 445160 h 1174900"/>
              <a:gd name="connsiteX154" fmla="*/ 966893 w 985180"/>
              <a:gd name="connsiteY154" fmla="*/ 426871 h 1174900"/>
              <a:gd name="connsiteX155" fmla="*/ 777172 w 985180"/>
              <a:gd name="connsiteY155" fmla="*/ 426871 h 1174900"/>
              <a:gd name="connsiteX156" fmla="*/ 795459 w 985180"/>
              <a:gd name="connsiteY156" fmla="*/ 445160 h 1174900"/>
              <a:gd name="connsiteX157" fmla="*/ 777172 w 985180"/>
              <a:gd name="connsiteY157" fmla="*/ 463447 h 1174900"/>
              <a:gd name="connsiteX158" fmla="*/ 758883 w 985180"/>
              <a:gd name="connsiteY158" fmla="*/ 445160 h 1174900"/>
              <a:gd name="connsiteX159" fmla="*/ 777172 w 985180"/>
              <a:gd name="connsiteY159" fmla="*/ 426871 h 1174900"/>
              <a:gd name="connsiteX160" fmla="*/ 587451 w 985180"/>
              <a:gd name="connsiteY160" fmla="*/ 426871 h 1174900"/>
              <a:gd name="connsiteX161" fmla="*/ 605738 w 985180"/>
              <a:gd name="connsiteY161" fmla="*/ 445160 h 1174900"/>
              <a:gd name="connsiteX162" fmla="*/ 587451 w 985180"/>
              <a:gd name="connsiteY162" fmla="*/ 463447 h 1174900"/>
              <a:gd name="connsiteX163" fmla="*/ 569162 w 985180"/>
              <a:gd name="connsiteY163" fmla="*/ 445160 h 1174900"/>
              <a:gd name="connsiteX164" fmla="*/ 587451 w 985180"/>
              <a:gd name="connsiteY164" fmla="*/ 426871 h 1174900"/>
              <a:gd name="connsiteX165" fmla="*/ 397730 w 985180"/>
              <a:gd name="connsiteY165" fmla="*/ 426871 h 1174900"/>
              <a:gd name="connsiteX166" fmla="*/ 416017 w 985180"/>
              <a:gd name="connsiteY166" fmla="*/ 445160 h 1174900"/>
              <a:gd name="connsiteX167" fmla="*/ 397730 w 985180"/>
              <a:gd name="connsiteY167" fmla="*/ 463447 h 1174900"/>
              <a:gd name="connsiteX168" fmla="*/ 379441 w 985180"/>
              <a:gd name="connsiteY168" fmla="*/ 445160 h 1174900"/>
              <a:gd name="connsiteX169" fmla="*/ 397730 w 985180"/>
              <a:gd name="connsiteY169" fmla="*/ 426871 h 1174900"/>
              <a:gd name="connsiteX170" fmla="*/ 208009 w 985180"/>
              <a:gd name="connsiteY170" fmla="*/ 426871 h 1174900"/>
              <a:gd name="connsiteX171" fmla="*/ 226296 w 985180"/>
              <a:gd name="connsiteY171" fmla="*/ 445160 h 1174900"/>
              <a:gd name="connsiteX172" fmla="*/ 208009 w 985180"/>
              <a:gd name="connsiteY172" fmla="*/ 463447 h 1174900"/>
              <a:gd name="connsiteX173" fmla="*/ 189720 w 985180"/>
              <a:gd name="connsiteY173" fmla="*/ 445160 h 1174900"/>
              <a:gd name="connsiteX174" fmla="*/ 208009 w 985180"/>
              <a:gd name="connsiteY174" fmla="*/ 426871 h 1174900"/>
              <a:gd name="connsiteX175" fmla="*/ 18289 w 985180"/>
              <a:gd name="connsiteY175" fmla="*/ 426871 h 1174900"/>
              <a:gd name="connsiteX176" fmla="*/ 36576 w 985180"/>
              <a:gd name="connsiteY176" fmla="*/ 445160 h 1174900"/>
              <a:gd name="connsiteX177" fmla="*/ 18289 w 985180"/>
              <a:gd name="connsiteY177" fmla="*/ 463447 h 1174900"/>
              <a:gd name="connsiteX178" fmla="*/ 0 w 985180"/>
              <a:gd name="connsiteY178" fmla="*/ 445160 h 1174900"/>
              <a:gd name="connsiteX179" fmla="*/ 18289 w 985180"/>
              <a:gd name="connsiteY179" fmla="*/ 426871 h 1174900"/>
              <a:gd name="connsiteX180" fmla="*/ 18289 w 985180"/>
              <a:gd name="connsiteY180" fmla="*/ 284581 h 1174900"/>
              <a:gd name="connsiteX181" fmla="*/ 36576 w 985180"/>
              <a:gd name="connsiteY181" fmla="*/ 302869 h 1174900"/>
              <a:gd name="connsiteX182" fmla="*/ 18289 w 985180"/>
              <a:gd name="connsiteY182" fmla="*/ 321156 h 1174900"/>
              <a:gd name="connsiteX183" fmla="*/ 0 w 985180"/>
              <a:gd name="connsiteY183" fmla="*/ 302869 h 1174900"/>
              <a:gd name="connsiteX184" fmla="*/ 18289 w 985180"/>
              <a:gd name="connsiteY184" fmla="*/ 284581 h 1174900"/>
              <a:gd name="connsiteX185" fmla="*/ 777172 w 985180"/>
              <a:gd name="connsiteY185" fmla="*/ 284581 h 1174900"/>
              <a:gd name="connsiteX186" fmla="*/ 795459 w 985180"/>
              <a:gd name="connsiteY186" fmla="*/ 302869 h 1174900"/>
              <a:gd name="connsiteX187" fmla="*/ 777172 w 985180"/>
              <a:gd name="connsiteY187" fmla="*/ 321156 h 1174900"/>
              <a:gd name="connsiteX188" fmla="*/ 758883 w 985180"/>
              <a:gd name="connsiteY188" fmla="*/ 302869 h 1174900"/>
              <a:gd name="connsiteX189" fmla="*/ 777172 w 985180"/>
              <a:gd name="connsiteY189" fmla="*/ 284581 h 1174900"/>
              <a:gd name="connsiteX190" fmla="*/ 587451 w 985180"/>
              <a:gd name="connsiteY190" fmla="*/ 284581 h 1174900"/>
              <a:gd name="connsiteX191" fmla="*/ 605738 w 985180"/>
              <a:gd name="connsiteY191" fmla="*/ 302869 h 1174900"/>
              <a:gd name="connsiteX192" fmla="*/ 587451 w 985180"/>
              <a:gd name="connsiteY192" fmla="*/ 321156 h 1174900"/>
              <a:gd name="connsiteX193" fmla="*/ 569162 w 985180"/>
              <a:gd name="connsiteY193" fmla="*/ 302869 h 1174900"/>
              <a:gd name="connsiteX194" fmla="*/ 587451 w 985180"/>
              <a:gd name="connsiteY194" fmla="*/ 284581 h 1174900"/>
              <a:gd name="connsiteX195" fmla="*/ 397730 w 985180"/>
              <a:gd name="connsiteY195" fmla="*/ 284581 h 1174900"/>
              <a:gd name="connsiteX196" fmla="*/ 416017 w 985180"/>
              <a:gd name="connsiteY196" fmla="*/ 302869 h 1174900"/>
              <a:gd name="connsiteX197" fmla="*/ 397730 w 985180"/>
              <a:gd name="connsiteY197" fmla="*/ 321156 h 1174900"/>
              <a:gd name="connsiteX198" fmla="*/ 379441 w 985180"/>
              <a:gd name="connsiteY198" fmla="*/ 302869 h 1174900"/>
              <a:gd name="connsiteX199" fmla="*/ 397730 w 985180"/>
              <a:gd name="connsiteY199" fmla="*/ 284581 h 1174900"/>
              <a:gd name="connsiteX200" fmla="*/ 208009 w 985180"/>
              <a:gd name="connsiteY200" fmla="*/ 284581 h 1174900"/>
              <a:gd name="connsiteX201" fmla="*/ 226296 w 985180"/>
              <a:gd name="connsiteY201" fmla="*/ 302869 h 1174900"/>
              <a:gd name="connsiteX202" fmla="*/ 208009 w 985180"/>
              <a:gd name="connsiteY202" fmla="*/ 321156 h 1174900"/>
              <a:gd name="connsiteX203" fmla="*/ 189720 w 985180"/>
              <a:gd name="connsiteY203" fmla="*/ 302869 h 1174900"/>
              <a:gd name="connsiteX204" fmla="*/ 208009 w 985180"/>
              <a:gd name="connsiteY204" fmla="*/ 284581 h 1174900"/>
              <a:gd name="connsiteX205" fmla="*/ 966893 w 985180"/>
              <a:gd name="connsiteY205" fmla="*/ 284581 h 1174900"/>
              <a:gd name="connsiteX206" fmla="*/ 985180 w 985180"/>
              <a:gd name="connsiteY206" fmla="*/ 302869 h 1174900"/>
              <a:gd name="connsiteX207" fmla="*/ 966893 w 985180"/>
              <a:gd name="connsiteY207" fmla="*/ 321156 h 1174900"/>
              <a:gd name="connsiteX208" fmla="*/ 948604 w 985180"/>
              <a:gd name="connsiteY208" fmla="*/ 302869 h 1174900"/>
              <a:gd name="connsiteX209" fmla="*/ 966893 w 985180"/>
              <a:gd name="connsiteY209" fmla="*/ 284581 h 1174900"/>
              <a:gd name="connsiteX210" fmla="*/ 397730 w 985180"/>
              <a:gd name="connsiteY210" fmla="*/ 142290 h 1174900"/>
              <a:gd name="connsiteX211" fmla="*/ 416017 w 985180"/>
              <a:gd name="connsiteY211" fmla="*/ 160579 h 1174900"/>
              <a:gd name="connsiteX212" fmla="*/ 397730 w 985180"/>
              <a:gd name="connsiteY212" fmla="*/ 178866 h 1174900"/>
              <a:gd name="connsiteX213" fmla="*/ 379441 w 985180"/>
              <a:gd name="connsiteY213" fmla="*/ 160579 h 1174900"/>
              <a:gd name="connsiteX214" fmla="*/ 397730 w 985180"/>
              <a:gd name="connsiteY214" fmla="*/ 142290 h 1174900"/>
              <a:gd name="connsiteX215" fmla="*/ 208009 w 985180"/>
              <a:gd name="connsiteY215" fmla="*/ 142290 h 1174900"/>
              <a:gd name="connsiteX216" fmla="*/ 226296 w 985180"/>
              <a:gd name="connsiteY216" fmla="*/ 160579 h 1174900"/>
              <a:gd name="connsiteX217" fmla="*/ 208009 w 985180"/>
              <a:gd name="connsiteY217" fmla="*/ 178866 h 1174900"/>
              <a:gd name="connsiteX218" fmla="*/ 189720 w 985180"/>
              <a:gd name="connsiteY218" fmla="*/ 160579 h 1174900"/>
              <a:gd name="connsiteX219" fmla="*/ 208009 w 985180"/>
              <a:gd name="connsiteY219" fmla="*/ 142290 h 1174900"/>
              <a:gd name="connsiteX220" fmla="*/ 18289 w 985180"/>
              <a:gd name="connsiteY220" fmla="*/ 142290 h 1174900"/>
              <a:gd name="connsiteX221" fmla="*/ 36576 w 985180"/>
              <a:gd name="connsiteY221" fmla="*/ 160579 h 1174900"/>
              <a:gd name="connsiteX222" fmla="*/ 18289 w 985180"/>
              <a:gd name="connsiteY222" fmla="*/ 178866 h 1174900"/>
              <a:gd name="connsiteX223" fmla="*/ 0 w 985180"/>
              <a:gd name="connsiteY223" fmla="*/ 160579 h 1174900"/>
              <a:gd name="connsiteX224" fmla="*/ 18289 w 985180"/>
              <a:gd name="connsiteY224" fmla="*/ 142290 h 1174900"/>
              <a:gd name="connsiteX225" fmla="*/ 966893 w 985180"/>
              <a:gd name="connsiteY225" fmla="*/ 142290 h 1174900"/>
              <a:gd name="connsiteX226" fmla="*/ 985180 w 985180"/>
              <a:gd name="connsiteY226" fmla="*/ 160579 h 1174900"/>
              <a:gd name="connsiteX227" fmla="*/ 966893 w 985180"/>
              <a:gd name="connsiteY227" fmla="*/ 178866 h 1174900"/>
              <a:gd name="connsiteX228" fmla="*/ 948604 w 985180"/>
              <a:gd name="connsiteY228" fmla="*/ 160579 h 1174900"/>
              <a:gd name="connsiteX229" fmla="*/ 966893 w 985180"/>
              <a:gd name="connsiteY229" fmla="*/ 142290 h 1174900"/>
              <a:gd name="connsiteX230" fmla="*/ 777172 w 985180"/>
              <a:gd name="connsiteY230" fmla="*/ 142290 h 1174900"/>
              <a:gd name="connsiteX231" fmla="*/ 795459 w 985180"/>
              <a:gd name="connsiteY231" fmla="*/ 160579 h 1174900"/>
              <a:gd name="connsiteX232" fmla="*/ 777172 w 985180"/>
              <a:gd name="connsiteY232" fmla="*/ 178866 h 1174900"/>
              <a:gd name="connsiteX233" fmla="*/ 758883 w 985180"/>
              <a:gd name="connsiteY233" fmla="*/ 160579 h 1174900"/>
              <a:gd name="connsiteX234" fmla="*/ 777172 w 985180"/>
              <a:gd name="connsiteY234" fmla="*/ 142290 h 1174900"/>
              <a:gd name="connsiteX235" fmla="*/ 587451 w 985180"/>
              <a:gd name="connsiteY235" fmla="*/ 142290 h 1174900"/>
              <a:gd name="connsiteX236" fmla="*/ 605738 w 985180"/>
              <a:gd name="connsiteY236" fmla="*/ 160579 h 1174900"/>
              <a:gd name="connsiteX237" fmla="*/ 587451 w 985180"/>
              <a:gd name="connsiteY237" fmla="*/ 178866 h 1174900"/>
              <a:gd name="connsiteX238" fmla="*/ 569162 w 985180"/>
              <a:gd name="connsiteY238" fmla="*/ 160579 h 1174900"/>
              <a:gd name="connsiteX239" fmla="*/ 587451 w 985180"/>
              <a:gd name="connsiteY239" fmla="*/ 142290 h 1174900"/>
              <a:gd name="connsiteX240" fmla="*/ 587451 w 985180"/>
              <a:gd name="connsiteY240" fmla="*/ 0 h 1174900"/>
              <a:gd name="connsiteX241" fmla="*/ 605738 w 985180"/>
              <a:gd name="connsiteY241" fmla="*/ 18289 h 1174900"/>
              <a:gd name="connsiteX242" fmla="*/ 587451 w 985180"/>
              <a:gd name="connsiteY242" fmla="*/ 36576 h 1174900"/>
              <a:gd name="connsiteX243" fmla="*/ 569162 w 985180"/>
              <a:gd name="connsiteY243" fmla="*/ 18289 h 1174900"/>
              <a:gd name="connsiteX244" fmla="*/ 587451 w 985180"/>
              <a:gd name="connsiteY244" fmla="*/ 0 h 1174900"/>
              <a:gd name="connsiteX245" fmla="*/ 397730 w 985180"/>
              <a:gd name="connsiteY245" fmla="*/ 0 h 1174900"/>
              <a:gd name="connsiteX246" fmla="*/ 416017 w 985180"/>
              <a:gd name="connsiteY246" fmla="*/ 18289 h 1174900"/>
              <a:gd name="connsiteX247" fmla="*/ 397730 w 985180"/>
              <a:gd name="connsiteY247" fmla="*/ 36576 h 1174900"/>
              <a:gd name="connsiteX248" fmla="*/ 379441 w 985180"/>
              <a:gd name="connsiteY248" fmla="*/ 18289 h 1174900"/>
              <a:gd name="connsiteX249" fmla="*/ 397730 w 985180"/>
              <a:gd name="connsiteY249" fmla="*/ 0 h 1174900"/>
              <a:gd name="connsiteX250" fmla="*/ 208009 w 985180"/>
              <a:gd name="connsiteY250" fmla="*/ 0 h 1174900"/>
              <a:gd name="connsiteX251" fmla="*/ 226296 w 985180"/>
              <a:gd name="connsiteY251" fmla="*/ 18289 h 1174900"/>
              <a:gd name="connsiteX252" fmla="*/ 208009 w 985180"/>
              <a:gd name="connsiteY252" fmla="*/ 36576 h 1174900"/>
              <a:gd name="connsiteX253" fmla="*/ 189720 w 985180"/>
              <a:gd name="connsiteY253" fmla="*/ 18289 h 1174900"/>
              <a:gd name="connsiteX254" fmla="*/ 208009 w 985180"/>
              <a:gd name="connsiteY254" fmla="*/ 0 h 1174900"/>
              <a:gd name="connsiteX255" fmla="*/ 18289 w 985180"/>
              <a:gd name="connsiteY255" fmla="*/ 0 h 1174900"/>
              <a:gd name="connsiteX256" fmla="*/ 36576 w 985180"/>
              <a:gd name="connsiteY256" fmla="*/ 18289 h 1174900"/>
              <a:gd name="connsiteX257" fmla="*/ 18289 w 985180"/>
              <a:gd name="connsiteY257" fmla="*/ 36576 h 1174900"/>
              <a:gd name="connsiteX258" fmla="*/ 0 w 985180"/>
              <a:gd name="connsiteY258" fmla="*/ 18289 h 1174900"/>
              <a:gd name="connsiteX259" fmla="*/ 18289 w 985180"/>
              <a:gd name="connsiteY259" fmla="*/ 0 h 1174900"/>
              <a:gd name="connsiteX260" fmla="*/ 966893 w 985180"/>
              <a:gd name="connsiteY260" fmla="*/ 0 h 1174900"/>
              <a:gd name="connsiteX261" fmla="*/ 985180 w 985180"/>
              <a:gd name="connsiteY261" fmla="*/ 18289 h 1174900"/>
              <a:gd name="connsiteX262" fmla="*/ 966893 w 985180"/>
              <a:gd name="connsiteY262" fmla="*/ 36576 h 1174900"/>
              <a:gd name="connsiteX263" fmla="*/ 948604 w 985180"/>
              <a:gd name="connsiteY263" fmla="*/ 18289 h 1174900"/>
              <a:gd name="connsiteX264" fmla="*/ 966893 w 985180"/>
              <a:gd name="connsiteY264" fmla="*/ 0 h 1174900"/>
              <a:gd name="connsiteX265" fmla="*/ 777172 w 985180"/>
              <a:gd name="connsiteY265" fmla="*/ 0 h 1174900"/>
              <a:gd name="connsiteX266" fmla="*/ 795459 w 985180"/>
              <a:gd name="connsiteY266" fmla="*/ 18289 h 1174900"/>
              <a:gd name="connsiteX267" fmla="*/ 777172 w 985180"/>
              <a:gd name="connsiteY267" fmla="*/ 36576 h 1174900"/>
              <a:gd name="connsiteX268" fmla="*/ 758883 w 985180"/>
              <a:gd name="connsiteY268" fmla="*/ 18289 h 1174900"/>
              <a:gd name="connsiteX269" fmla="*/ 777172 w 985180"/>
              <a:gd name="connsiteY269" fmla="*/ 0 h 117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</a:cxnLst>
            <a:rect l="l" t="t" r="r" b="b"/>
            <a:pathLst>
              <a:path w="985180" h="1174900">
                <a:moveTo>
                  <a:pt x="966893" y="1138324"/>
                </a:moveTo>
                <a:cubicBezTo>
                  <a:pt x="976992" y="1138324"/>
                  <a:pt x="985180" y="1146512"/>
                  <a:pt x="985180" y="1156613"/>
                </a:cubicBezTo>
                <a:cubicBezTo>
                  <a:pt x="985180" y="1166712"/>
                  <a:pt x="976992" y="1174900"/>
                  <a:pt x="966893" y="1174900"/>
                </a:cubicBezTo>
                <a:cubicBezTo>
                  <a:pt x="956792" y="1174900"/>
                  <a:pt x="948604" y="1166712"/>
                  <a:pt x="948604" y="1156613"/>
                </a:cubicBezTo>
                <a:cubicBezTo>
                  <a:pt x="948604" y="1146512"/>
                  <a:pt x="956792" y="1138324"/>
                  <a:pt x="966893" y="1138324"/>
                </a:cubicBezTo>
                <a:close/>
                <a:moveTo>
                  <a:pt x="777172" y="1138324"/>
                </a:moveTo>
                <a:cubicBezTo>
                  <a:pt x="787271" y="1138324"/>
                  <a:pt x="795459" y="1146512"/>
                  <a:pt x="795459" y="1156613"/>
                </a:cubicBezTo>
                <a:cubicBezTo>
                  <a:pt x="795459" y="1166712"/>
                  <a:pt x="787271" y="1174900"/>
                  <a:pt x="777172" y="1174900"/>
                </a:cubicBezTo>
                <a:cubicBezTo>
                  <a:pt x="767071" y="1174900"/>
                  <a:pt x="758883" y="1166712"/>
                  <a:pt x="758883" y="1156613"/>
                </a:cubicBezTo>
                <a:cubicBezTo>
                  <a:pt x="758883" y="1146512"/>
                  <a:pt x="767071" y="1138324"/>
                  <a:pt x="777172" y="1138324"/>
                </a:cubicBezTo>
                <a:close/>
                <a:moveTo>
                  <a:pt x="587451" y="1138324"/>
                </a:moveTo>
                <a:cubicBezTo>
                  <a:pt x="597550" y="1138324"/>
                  <a:pt x="605738" y="1146512"/>
                  <a:pt x="605738" y="1156613"/>
                </a:cubicBezTo>
                <a:cubicBezTo>
                  <a:pt x="605738" y="1166712"/>
                  <a:pt x="597550" y="1174900"/>
                  <a:pt x="587451" y="1174900"/>
                </a:cubicBezTo>
                <a:cubicBezTo>
                  <a:pt x="577350" y="1174900"/>
                  <a:pt x="569162" y="1166712"/>
                  <a:pt x="569162" y="1156613"/>
                </a:cubicBezTo>
                <a:cubicBezTo>
                  <a:pt x="569162" y="1146512"/>
                  <a:pt x="577350" y="1138324"/>
                  <a:pt x="587451" y="1138324"/>
                </a:cubicBezTo>
                <a:close/>
                <a:moveTo>
                  <a:pt x="397730" y="1138324"/>
                </a:moveTo>
                <a:cubicBezTo>
                  <a:pt x="407829" y="1138324"/>
                  <a:pt x="416017" y="1146512"/>
                  <a:pt x="416017" y="1156613"/>
                </a:cubicBezTo>
                <a:cubicBezTo>
                  <a:pt x="416017" y="1166712"/>
                  <a:pt x="407829" y="1174900"/>
                  <a:pt x="397730" y="1174900"/>
                </a:cubicBezTo>
                <a:cubicBezTo>
                  <a:pt x="387629" y="1174900"/>
                  <a:pt x="379441" y="1166712"/>
                  <a:pt x="379441" y="1156613"/>
                </a:cubicBezTo>
                <a:cubicBezTo>
                  <a:pt x="379441" y="1146512"/>
                  <a:pt x="387629" y="1138324"/>
                  <a:pt x="397730" y="1138324"/>
                </a:cubicBezTo>
                <a:close/>
                <a:moveTo>
                  <a:pt x="208009" y="1138324"/>
                </a:moveTo>
                <a:cubicBezTo>
                  <a:pt x="218108" y="1138324"/>
                  <a:pt x="226296" y="1146512"/>
                  <a:pt x="226296" y="1156613"/>
                </a:cubicBezTo>
                <a:cubicBezTo>
                  <a:pt x="226296" y="1166712"/>
                  <a:pt x="218108" y="1174900"/>
                  <a:pt x="208009" y="1174900"/>
                </a:cubicBezTo>
                <a:cubicBezTo>
                  <a:pt x="197908" y="1174900"/>
                  <a:pt x="189720" y="1166712"/>
                  <a:pt x="189720" y="1156613"/>
                </a:cubicBezTo>
                <a:cubicBezTo>
                  <a:pt x="189720" y="1146512"/>
                  <a:pt x="197908" y="1138324"/>
                  <a:pt x="208009" y="1138324"/>
                </a:cubicBezTo>
                <a:close/>
                <a:moveTo>
                  <a:pt x="18289" y="1138324"/>
                </a:moveTo>
                <a:cubicBezTo>
                  <a:pt x="28388" y="1138324"/>
                  <a:pt x="36576" y="1146512"/>
                  <a:pt x="36576" y="1156613"/>
                </a:cubicBezTo>
                <a:cubicBezTo>
                  <a:pt x="36576" y="1166712"/>
                  <a:pt x="28388" y="1174900"/>
                  <a:pt x="18289" y="1174900"/>
                </a:cubicBezTo>
                <a:cubicBezTo>
                  <a:pt x="8188" y="1174900"/>
                  <a:pt x="0" y="1166712"/>
                  <a:pt x="0" y="1156613"/>
                </a:cubicBezTo>
                <a:cubicBezTo>
                  <a:pt x="0" y="1146512"/>
                  <a:pt x="8188" y="1138324"/>
                  <a:pt x="18289" y="1138324"/>
                </a:cubicBezTo>
                <a:close/>
                <a:moveTo>
                  <a:pt x="966893" y="996034"/>
                </a:moveTo>
                <a:cubicBezTo>
                  <a:pt x="976992" y="996034"/>
                  <a:pt x="985180" y="1004222"/>
                  <a:pt x="985180" y="1014323"/>
                </a:cubicBezTo>
                <a:cubicBezTo>
                  <a:pt x="985180" y="1024422"/>
                  <a:pt x="976992" y="1032610"/>
                  <a:pt x="966893" y="1032610"/>
                </a:cubicBezTo>
                <a:cubicBezTo>
                  <a:pt x="956792" y="1032610"/>
                  <a:pt x="948604" y="1024422"/>
                  <a:pt x="948604" y="1014323"/>
                </a:cubicBezTo>
                <a:cubicBezTo>
                  <a:pt x="948604" y="1004222"/>
                  <a:pt x="956792" y="996034"/>
                  <a:pt x="966893" y="996034"/>
                </a:cubicBezTo>
                <a:close/>
                <a:moveTo>
                  <a:pt x="777172" y="996034"/>
                </a:moveTo>
                <a:cubicBezTo>
                  <a:pt x="787271" y="996034"/>
                  <a:pt x="795459" y="1004222"/>
                  <a:pt x="795459" y="1014323"/>
                </a:cubicBezTo>
                <a:cubicBezTo>
                  <a:pt x="795459" y="1024422"/>
                  <a:pt x="787271" y="1032610"/>
                  <a:pt x="777172" y="1032610"/>
                </a:cubicBezTo>
                <a:cubicBezTo>
                  <a:pt x="767071" y="1032610"/>
                  <a:pt x="758883" y="1024422"/>
                  <a:pt x="758883" y="1014323"/>
                </a:cubicBezTo>
                <a:cubicBezTo>
                  <a:pt x="758883" y="1004222"/>
                  <a:pt x="767071" y="996034"/>
                  <a:pt x="777172" y="996034"/>
                </a:cubicBezTo>
                <a:close/>
                <a:moveTo>
                  <a:pt x="587451" y="996034"/>
                </a:moveTo>
                <a:cubicBezTo>
                  <a:pt x="597550" y="996034"/>
                  <a:pt x="605738" y="1004222"/>
                  <a:pt x="605738" y="1014323"/>
                </a:cubicBezTo>
                <a:cubicBezTo>
                  <a:pt x="605738" y="1024422"/>
                  <a:pt x="597550" y="1032610"/>
                  <a:pt x="587451" y="1032610"/>
                </a:cubicBezTo>
                <a:cubicBezTo>
                  <a:pt x="577350" y="1032610"/>
                  <a:pt x="569162" y="1024422"/>
                  <a:pt x="569162" y="1014323"/>
                </a:cubicBezTo>
                <a:cubicBezTo>
                  <a:pt x="569162" y="1004222"/>
                  <a:pt x="577350" y="996034"/>
                  <a:pt x="587451" y="996034"/>
                </a:cubicBezTo>
                <a:close/>
                <a:moveTo>
                  <a:pt x="397730" y="996034"/>
                </a:moveTo>
                <a:cubicBezTo>
                  <a:pt x="407829" y="996034"/>
                  <a:pt x="416017" y="1004222"/>
                  <a:pt x="416017" y="1014323"/>
                </a:cubicBezTo>
                <a:cubicBezTo>
                  <a:pt x="416017" y="1024422"/>
                  <a:pt x="407829" y="1032610"/>
                  <a:pt x="397730" y="1032610"/>
                </a:cubicBezTo>
                <a:cubicBezTo>
                  <a:pt x="387629" y="1032610"/>
                  <a:pt x="379441" y="1024422"/>
                  <a:pt x="379441" y="1014323"/>
                </a:cubicBezTo>
                <a:cubicBezTo>
                  <a:pt x="379441" y="1004222"/>
                  <a:pt x="387629" y="996034"/>
                  <a:pt x="397730" y="996034"/>
                </a:cubicBezTo>
                <a:close/>
                <a:moveTo>
                  <a:pt x="208009" y="996034"/>
                </a:moveTo>
                <a:cubicBezTo>
                  <a:pt x="218108" y="996034"/>
                  <a:pt x="226296" y="1004222"/>
                  <a:pt x="226296" y="1014323"/>
                </a:cubicBezTo>
                <a:cubicBezTo>
                  <a:pt x="226296" y="1024422"/>
                  <a:pt x="218108" y="1032610"/>
                  <a:pt x="208009" y="1032610"/>
                </a:cubicBezTo>
                <a:cubicBezTo>
                  <a:pt x="197908" y="1032610"/>
                  <a:pt x="189720" y="1024422"/>
                  <a:pt x="189720" y="1014323"/>
                </a:cubicBezTo>
                <a:cubicBezTo>
                  <a:pt x="189720" y="1004222"/>
                  <a:pt x="197908" y="996034"/>
                  <a:pt x="208009" y="996034"/>
                </a:cubicBezTo>
                <a:close/>
                <a:moveTo>
                  <a:pt x="18289" y="996034"/>
                </a:moveTo>
                <a:cubicBezTo>
                  <a:pt x="28388" y="996034"/>
                  <a:pt x="36576" y="1004222"/>
                  <a:pt x="36576" y="1014323"/>
                </a:cubicBezTo>
                <a:cubicBezTo>
                  <a:pt x="36576" y="1024422"/>
                  <a:pt x="28388" y="1032610"/>
                  <a:pt x="18289" y="1032610"/>
                </a:cubicBezTo>
                <a:cubicBezTo>
                  <a:pt x="8188" y="1032610"/>
                  <a:pt x="0" y="1024422"/>
                  <a:pt x="0" y="1014323"/>
                </a:cubicBezTo>
                <a:cubicBezTo>
                  <a:pt x="0" y="1004222"/>
                  <a:pt x="8188" y="996034"/>
                  <a:pt x="18289" y="996034"/>
                </a:cubicBezTo>
                <a:close/>
                <a:moveTo>
                  <a:pt x="966893" y="853743"/>
                </a:moveTo>
                <a:cubicBezTo>
                  <a:pt x="976992" y="853743"/>
                  <a:pt x="985180" y="861931"/>
                  <a:pt x="985180" y="872032"/>
                </a:cubicBezTo>
                <a:cubicBezTo>
                  <a:pt x="985180" y="882131"/>
                  <a:pt x="976992" y="890319"/>
                  <a:pt x="966893" y="890319"/>
                </a:cubicBezTo>
                <a:cubicBezTo>
                  <a:pt x="956792" y="890319"/>
                  <a:pt x="948604" y="882131"/>
                  <a:pt x="948604" y="872032"/>
                </a:cubicBezTo>
                <a:cubicBezTo>
                  <a:pt x="948604" y="861931"/>
                  <a:pt x="956792" y="853743"/>
                  <a:pt x="966893" y="853743"/>
                </a:cubicBezTo>
                <a:close/>
                <a:moveTo>
                  <a:pt x="777172" y="853743"/>
                </a:moveTo>
                <a:cubicBezTo>
                  <a:pt x="787271" y="853743"/>
                  <a:pt x="795459" y="861931"/>
                  <a:pt x="795459" y="872032"/>
                </a:cubicBezTo>
                <a:cubicBezTo>
                  <a:pt x="795459" y="882131"/>
                  <a:pt x="787271" y="890319"/>
                  <a:pt x="777172" y="890319"/>
                </a:cubicBezTo>
                <a:cubicBezTo>
                  <a:pt x="767071" y="890319"/>
                  <a:pt x="758883" y="882131"/>
                  <a:pt x="758883" y="872032"/>
                </a:cubicBezTo>
                <a:cubicBezTo>
                  <a:pt x="758883" y="861931"/>
                  <a:pt x="767071" y="853743"/>
                  <a:pt x="777172" y="853743"/>
                </a:cubicBezTo>
                <a:close/>
                <a:moveTo>
                  <a:pt x="587451" y="853743"/>
                </a:moveTo>
                <a:cubicBezTo>
                  <a:pt x="597550" y="853743"/>
                  <a:pt x="605738" y="861931"/>
                  <a:pt x="605738" y="872032"/>
                </a:cubicBezTo>
                <a:cubicBezTo>
                  <a:pt x="605738" y="882131"/>
                  <a:pt x="597550" y="890319"/>
                  <a:pt x="587451" y="890319"/>
                </a:cubicBezTo>
                <a:cubicBezTo>
                  <a:pt x="577350" y="890319"/>
                  <a:pt x="569162" y="882131"/>
                  <a:pt x="569162" y="872032"/>
                </a:cubicBezTo>
                <a:cubicBezTo>
                  <a:pt x="569162" y="861931"/>
                  <a:pt x="577350" y="853743"/>
                  <a:pt x="587451" y="853743"/>
                </a:cubicBezTo>
                <a:close/>
                <a:moveTo>
                  <a:pt x="397730" y="853743"/>
                </a:moveTo>
                <a:cubicBezTo>
                  <a:pt x="407829" y="853743"/>
                  <a:pt x="416017" y="861931"/>
                  <a:pt x="416017" y="872032"/>
                </a:cubicBezTo>
                <a:cubicBezTo>
                  <a:pt x="416017" y="882131"/>
                  <a:pt x="407829" y="890319"/>
                  <a:pt x="397730" y="890319"/>
                </a:cubicBezTo>
                <a:cubicBezTo>
                  <a:pt x="387629" y="890319"/>
                  <a:pt x="379441" y="882131"/>
                  <a:pt x="379441" y="872032"/>
                </a:cubicBezTo>
                <a:cubicBezTo>
                  <a:pt x="379441" y="861931"/>
                  <a:pt x="387629" y="853743"/>
                  <a:pt x="397730" y="853743"/>
                </a:cubicBezTo>
                <a:close/>
                <a:moveTo>
                  <a:pt x="208009" y="853743"/>
                </a:moveTo>
                <a:cubicBezTo>
                  <a:pt x="218108" y="853743"/>
                  <a:pt x="226296" y="861931"/>
                  <a:pt x="226296" y="872032"/>
                </a:cubicBezTo>
                <a:cubicBezTo>
                  <a:pt x="226296" y="882131"/>
                  <a:pt x="218108" y="890319"/>
                  <a:pt x="208009" y="890319"/>
                </a:cubicBezTo>
                <a:cubicBezTo>
                  <a:pt x="197908" y="890319"/>
                  <a:pt x="189720" y="882131"/>
                  <a:pt x="189720" y="872032"/>
                </a:cubicBezTo>
                <a:cubicBezTo>
                  <a:pt x="189720" y="861931"/>
                  <a:pt x="197908" y="853743"/>
                  <a:pt x="208009" y="853743"/>
                </a:cubicBezTo>
                <a:close/>
                <a:moveTo>
                  <a:pt x="18289" y="853743"/>
                </a:moveTo>
                <a:cubicBezTo>
                  <a:pt x="28388" y="853743"/>
                  <a:pt x="36576" y="861931"/>
                  <a:pt x="36576" y="872032"/>
                </a:cubicBezTo>
                <a:cubicBezTo>
                  <a:pt x="36576" y="882131"/>
                  <a:pt x="28388" y="890319"/>
                  <a:pt x="18289" y="890319"/>
                </a:cubicBezTo>
                <a:cubicBezTo>
                  <a:pt x="8188" y="890319"/>
                  <a:pt x="0" y="882131"/>
                  <a:pt x="0" y="872032"/>
                </a:cubicBezTo>
                <a:cubicBezTo>
                  <a:pt x="0" y="861931"/>
                  <a:pt x="8188" y="853743"/>
                  <a:pt x="18289" y="853743"/>
                </a:cubicBezTo>
                <a:close/>
                <a:moveTo>
                  <a:pt x="966893" y="711452"/>
                </a:moveTo>
                <a:cubicBezTo>
                  <a:pt x="976992" y="711452"/>
                  <a:pt x="985180" y="719640"/>
                  <a:pt x="985180" y="729741"/>
                </a:cubicBezTo>
                <a:cubicBezTo>
                  <a:pt x="985180" y="739840"/>
                  <a:pt x="976992" y="748028"/>
                  <a:pt x="966893" y="748028"/>
                </a:cubicBezTo>
                <a:cubicBezTo>
                  <a:pt x="956792" y="748028"/>
                  <a:pt x="948604" y="739840"/>
                  <a:pt x="948604" y="729741"/>
                </a:cubicBezTo>
                <a:cubicBezTo>
                  <a:pt x="948604" y="719640"/>
                  <a:pt x="956792" y="711452"/>
                  <a:pt x="966893" y="711452"/>
                </a:cubicBezTo>
                <a:close/>
                <a:moveTo>
                  <a:pt x="777172" y="711452"/>
                </a:moveTo>
                <a:cubicBezTo>
                  <a:pt x="787271" y="711452"/>
                  <a:pt x="795459" y="719640"/>
                  <a:pt x="795459" y="729741"/>
                </a:cubicBezTo>
                <a:cubicBezTo>
                  <a:pt x="795459" y="739840"/>
                  <a:pt x="787271" y="748028"/>
                  <a:pt x="777172" y="748028"/>
                </a:cubicBezTo>
                <a:cubicBezTo>
                  <a:pt x="767071" y="748028"/>
                  <a:pt x="758883" y="739840"/>
                  <a:pt x="758883" y="729741"/>
                </a:cubicBezTo>
                <a:cubicBezTo>
                  <a:pt x="758883" y="719640"/>
                  <a:pt x="767071" y="711452"/>
                  <a:pt x="777172" y="711452"/>
                </a:cubicBezTo>
                <a:close/>
                <a:moveTo>
                  <a:pt x="587451" y="711452"/>
                </a:moveTo>
                <a:cubicBezTo>
                  <a:pt x="597550" y="711452"/>
                  <a:pt x="605738" y="719640"/>
                  <a:pt x="605738" y="729741"/>
                </a:cubicBezTo>
                <a:cubicBezTo>
                  <a:pt x="605738" y="739840"/>
                  <a:pt x="597550" y="748028"/>
                  <a:pt x="587451" y="748028"/>
                </a:cubicBezTo>
                <a:cubicBezTo>
                  <a:pt x="577350" y="748028"/>
                  <a:pt x="569162" y="739840"/>
                  <a:pt x="569162" y="729741"/>
                </a:cubicBezTo>
                <a:cubicBezTo>
                  <a:pt x="569162" y="719640"/>
                  <a:pt x="577350" y="711452"/>
                  <a:pt x="587451" y="711452"/>
                </a:cubicBezTo>
                <a:close/>
                <a:moveTo>
                  <a:pt x="397730" y="711452"/>
                </a:moveTo>
                <a:cubicBezTo>
                  <a:pt x="407829" y="711452"/>
                  <a:pt x="416017" y="719640"/>
                  <a:pt x="416017" y="729741"/>
                </a:cubicBezTo>
                <a:cubicBezTo>
                  <a:pt x="416017" y="739840"/>
                  <a:pt x="407829" y="748028"/>
                  <a:pt x="397730" y="748028"/>
                </a:cubicBezTo>
                <a:cubicBezTo>
                  <a:pt x="387629" y="748028"/>
                  <a:pt x="379441" y="739840"/>
                  <a:pt x="379441" y="729741"/>
                </a:cubicBezTo>
                <a:cubicBezTo>
                  <a:pt x="379441" y="719640"/>
                  <a:pt x="387629" y="711452"/>
                  <a:pt x="397730" y="711452"/>
                </a:cubicBezTo>
                <a:close/>
                <a:moveTo>
                  <a:pt x="208009" y="711452"/>
                </a:moveTo>
                <a:cubicBezTo>
                  <a:pt x="218108" y="711452"/>
                  <a:pt x="226296" y="719640"/>
                  <a:pt x="226296" y="729741"/>
                </a:cubicBezTo>
                <a:cubicBezTo>
                  <a:pt x="226296" y="739840"/>
                  <a:pt x="218108" y="748028"/>
                  <a:pt x="208009" y="748028"/>
                </a:cubicBezTo>
                <a:cubicBezTo>
                  <a:pt x="197908" y="748028"/>
                  <a:pt x="189720" y="739840"/>
                  <a:pt x="189720" y="729741"/>
                </a:cubicBezTo>
                <a:cubicBezTo>
                  <a:pt x="189720" y="719640"/>
                  <a:pt x="197908" y="711452"/>
                  <a:pt x="208009" y="711452"/>
                </a:cubicBezTo>
                <a:close/>
                <a:moveTo>
                  <a:pt x="18289" y="711452"/>
                </a:moveTo>
                <a:cubicBezTo>
                  <a:pt x="28388" y="711452"/>
                  <a:pt x="36576" y="719640"/>
                  <a:pt x="36576" y="729741"/>
                </a:cubicBezTo>
                <a:cubicBezTo>
                  <a:pt x="36576" y="739840"/>
                  <a:pt x="28388" y="748028"/>
                  <a:pt x="18289" y="748028"/>
                </a:cubicBezTo>
                <a:cubicBezTo>
                  <a:pt x="8188" y="748028"/>
                  <a:pt x="0" y="739840"/>
                  <a:pt x="0" y="729741"/>
                </a:cubicBezTo>
                <a:cubicBezTo>
                  <a:pt x="0" y="719640"/>
                  <a:pt x="8188" y="711452"/>
                  <a:pt x="18289" y="711452"/>
                </a:cubicBezTo>
                <a:close/>
                <a:moveTo>
                  <a:pt x="966893" y="569161"/>
                </a:moveTo>
                <a:cubicBezTo>
                  <a:pt x="976992" y="569161"/>
                  <a:pt x="985180" y="577349"/>
                  <a:pt x="985180" y="587450"/>
                </a:cubicBezTo>
                <a:cubicBezTo>
                  <a:pt x="985180" y="597549"/>
                  <a:pt x="976992" y="605737"/>
                  <a:pt x="966893" y="605737"/>
                </a:cubicBezTo>
                <a:cubicBezTo>
                  <a:pt x="956792" y="605737"/>
                  <a:pt x="948604" y="597549"/>
                  <a:pt x="948604" y="587450"/>
                </a:cubicBezTo>
                <a:cubicBezTo>
                  <a:pt x="948604" y="577349"/>
                  <a:pt x="956792" y="569161"/>
                  <a:pt x="966893" y="569161"/>
                </a:cubicBezTo>
                <a:close/>
                <a:moveTo>
                  <a:pt x="777172" y="569161"/>
                </a:moveTo>
                <a:cubicBezTo>
                  <a:pt x="787271" y="569161"/>
                  <a:pt x="795459" y="577349"/>
                  <a:pt x="795459" y="587450"/>
                </a:cubicBezTo>
                <a:cubicBezTo>
                  <a:pt x="795459" y="597549"/>
                  <a:pt x="787271" y="605737"/>
                  <a:pt x="777172" y="605737"/>
                </a:cubicBezTo>
                <a:cubicBezTo>
                  <a:pt x="767071" y="605737"/>
                  <a:pt x="758883" y="597549"/>
                  <a:pt x="758883" y="587450"/>
                </a:cubicBezTo>
                <a:cubicBezTo>
                  <a:pt x="758883" y="577349"/>
                  <a:pt x="767071" y="569161"/>
                  <a:pt x="777172" y="569161"/>
                </a:cubicBezTo>
                <a:close/>
                <a:moveTo>
                  <a:pt x="587451" y="569161"/>
                </a:moveTo>
                <a:cubicBezTo>
                  <a:pt x="597550" y="569161"/>
                  <a:pt x="605738" y="577349"/>
                  <a:pt x="605738" y="587450"/>
                </a:cubicBezTo>
                <a:cubicBezTo>
                  <a:pt x="605738" y="597549"/>
                  <a:pt x="597550" y="605737"/>
                  <a:pt x="587451" y="605737"/>
                </a:cubicBezTo>
                <a:cubicBezTo>
                  <a:pt x="577350" y="605737"/>
                  <a:pt x="569162" y="597549"/>
                  <a:pt x="569162" y="587450"/>
                </a:cubicBezTo>
                <a:cubicBezTo>
                  <a:pt x="569162" y="577349"/>
                  <a:pt x="577350" y="569161"/>
                  <a:pt x="587451" y="569161"/>
                </a:cubicBezTo>
                <a:close/>
                <a:moveTo>
                  <a:pt x="397730" y="569161"/>
                </a:moveTo>
                <a:cubicBezTo>
                  <a:pt x="407829" y="569161"/>
                  <a:pt x="416017" y="577349"/>
                  <a:pt x="416017" y="587450"/>
                </a:cubicBezTo>
                <a:cubicBezTo>
                  <a:pt x="416017" y="597549"/>
                  <a:pt x="407829" y="605737"/>
                  <a:pt x="397730" y="605737"/>
                </a:cubicBezTo>
                <a:cubicBezTo>
                  <a:pt x="387629" y="605737"/>
                  <a:pt x="379441" y="597549"/>
                  <a:pt x="379441" y="587450"/>
                </a:cubicBezTo>
                <a:cubicBezTo>
                  <a:pt x="379441" y="577349"/>
                  <a:pt x="387629" y="569161"/>
                  <a:pt x="397730" y="569161"/>
                </a:cubicBezTo>
                <a:close/>
                <a:moveTo>
                  <a:pt x="208009" y="569161"/>
                </a:moveTo>
                <a:cubicBezTo>
                  <a:pt x="218108" y="569161"/>
                  <a:pt x="226296" y="577349"/>
                  <a:pt x="226296" y="587450"/>
                </a:cubicBezTo>
                <a:cubicBezTo>
                  <a:pt x="226296" y="597549"/>
                  <a:pt x="218108" y="605737"/>
                  <a:pt x="208009" y="605737"/>
                </a:cubicBezTo>
                <a:cubicBezTo>
                  <a:pt x="197908" y="605737"/>
                  <a:pt x="189720" y="597549"/>
                  <a:pt x="189720" y="587450"/>
                </a:cubicBezTo>
                <a:cubicBezTo>
                  <a:pt x="189720" y="577349"/>
                  <a:pt x="197908" y="569161"/>
                  <a:pt x="208009" y="569161"/>
                </a:cubicBezTo>
                <a:close/>
                <a:moveTo>
                  <a:pt x="18289" y="569161"/>
                </a:moveTo>
                <a:cubicBezTo>
                  <a:pt x="28388" y="569161"/>
                  <a:pt x="36576" y="577349"/>
                  <a:pt x="36576" y="587450"/>
                </a:cubicBezTo>
                <a:cubicBezTo>
                  <a:pt x="36576" y="597549"/>
                  <a:pt x="28388" y="605737"/>
                  <a:pt x="18289" y="605737"/>
                </a:cubicBezTo>
                <a:cubicBezTo>
                  <a:pt x="8188" y="605737"/>
                  <a:pt x="0" y="597549"/>
                  <a:pt x="0" y="587450"/>
                </a:cubicBezTo>
                <a:cubicBezTo>
                  <a:pt x="0" y="577349"/>
                  <a:pt x="8188" y="569161"/>
                  <a:pt x="18289" y="569161"/>
                </a:cubicBezTo>
                <a:close/>
                <a:moveTo>
                  <a:pt x="966893" y="426871"/>
                </a:moveTo>
                <a:cubicBezTo>
                  <a:pt x="976992" y="426871"/>
                  <a:pt x="985180" y="435059"/>
                  <a:pt x="985180" y="445160"/>
                </a:cubicBezTo>
                <a:cubicBezTo>
                  <a:pt x="985180" y="455259"/>
                  <a:pt x="976992" y="463447"/>
                  <a:pt x="966893" y="463447"/>
                </a:cubicBezTo>
                <a:cubicBezTo>
                  <a:pt x="956792" y="463447"/>
                  <a:pt x="948604" y="455259"/>
                  <a:pt x="948604" y="445160"/>
                </a:cubicBezTo>
                <a:cubicBezTo>
                  <a:pt x="948604" y="435059"/>
                  <a:pt x="956792" y="426871"/>
                  <a:pt x="966893" y="426871"/>
                </a:cubicBezTo>
                <a:close/>
                <a:moveTo>
                  <a:pt x="777172" y="426871"/>
                </a:moveTo>
                <a:cubicBezTo>
                  <a:pt x="787271" y="426871"/>
                  <a:pt x="795459" y="435059"/>
                  <a:pt x="795459" y="445160"/>
                </a:cubicBezTo>
                <a:cubicBezTo>
                  <a:pt x="795459" y="455259"/>
                  <a:pt x="787271" y="463447"/>
                  <a:pt x="777172" y="463447"/>
                </a:cubicBezTo>
                <a:cubicBezTo>
                  <a:pt x="767071" y="463447"/>
                  <a:pt x="758883" y="455259"/>
                  <a:pt x="758883" y="445160"/>
                </a:cubicBezTo>
                <a:cubicBezTo>
                  <a:pt x="758883" y="435059"/>
                  <a:pt x="767071" y="426871"/>
                  <a:pt x="777172" y="426871"/>
                </a:cubicBezTo>
                <a:close/>
                <a:moveTo>
                  <a:pt x="587451" y="426871"/>
                </a:moveTo>
                <a:cubicBezTo>
                  <a:pt x="597550" y="426871"/>
                  <a:pt x="605738" y="435059"/>
                  <a:pt x="605738" y="445160"/>
                </a:cubicBezTo>
                <a:cubicBezTo>
                  <a:pt x="605738" y="455259"/>
                  <a:pt x="597550" y="463447"/>
                  <a:pt x="587451" y="463447"/>
                </a:cubicBezTo>
                <a:cubicBezTo>
                  <a:pt x="577350" y="463447"/>
                  <a:pt x="569162" y="455259"/>
                  <a:pt x="569162" y="445160"/>
                </a:cubicBezTo>
                <a:cubicBezTo>
                  <a:pt x="569162" y="435059"/>
                  <a:pt x="577350" y="426871"/>
                  <a:pt x="587451" y="426871"/>
                </a:cubicBezTo>
                <a:close/>
                <a:moveTo>
                  <a:pt x="397730" y="426871"/>
                </a:moveTo>
                <a:cubicBezTo>
                  <a:pt x="407829" y="426871"/>
                  <a:pt x="416017" y="435059"/>
                  <a:pt x="416017" y="445160"/>
                </a:cubicBezTo>
                <a:cubicBezTo>
                  <a:pt x="416017" y="455259"/>
                  <a:pt x="407829" y="463447"/>
                  <a:pt x="397730" y="463447"/>
                </a:cubicBezTo>
                <a:cubicBezTo>
                  <a:pt x="387629" y="463447"/>
                  <a:pt x="379441" y="455259"/>
                  <a:pt x="379441" y="445160"/>
                </a:cubicBezTo>
                <a:cubicBezTo>
                  <a:pt x="379441" y="435059"/>
                  <a:pt x="387629" y="426871"/>
                  <a:pt x="397730" y="426871"/>
                </a:cubicBezTo>
                <a:close/>
                <a:moveTo>
                  <a:pt x="208009" y="426871"/>
                </a:moveTo>
                <a:cubicBezTo>
                  <a:pt x="218108" y="426871"/>
                  <a:pt x="226296" y="435059"/>
                  <a:pt x="226296" y="445160"/>
                </a:cubicBezTo>
                <a:cubicBezTo>
                  <a:pt x="226296" y="455259"/>
                  <a:pt x="218108" y="463447"/>
                  <a:pt x="208009" y="463447"/>
                </a:cubicBezTo>
                <a:cubicBezTo>
                  <a:pt x="197908" y="463447"/>
                  <a:pt x="189720" y="455259"/>
                  <a:pt x="189720" y="445160"/>
                </a:cubicBezTo>
                <a:cubicBezTo>
                  <a:pt x="189720" y="435059"/>
                  <a:pt x="197908" y="426871"/>
                  <a:pt x="208009" y="426871"/>
                </a:cubicBezTo>
                <a:close/>
                <a:moveTo>
                  <a:pt x="18289" y="426871"/>
                </a:moveTo>
                <a:cubicBezTo>
                  <a:pt x="28388" y="426871"/>
                  <a:pt x="36576" y="435059"/>
                  <a:pt x="36576" y="445160"/>
                </a:cubicBezTo>
                <a:cubicBezTo>
                  <a:pt x="36576" y="455259"/>
                  <a:pt x="28388" y="463447"/>
                  <a:pt x="18289" y="463447"/>
                </a:cubicBezTo>
                <a:cubicBezTo>
                  <a:pt x="8188" y="463447"/>
                  <a:pt x="0" y="455259"/>
                  <a:pt x="0" y="445160"/>
                </a:cubicBezTo>
                <a:cubicBezTo>
                  <a:pt x="0" y="435059"/>
                  <a:pt x="8188" y="426871"/>
                  <a:pt x="18289" y="426871"/>
                </a:cubicBezTo>
                <a:close/>
                <a:moveTo>
                  <a:pt x="18289" y="284581"/>
                </a:moveTo>
                <a:cubicBezTo>
                  <a:pt x="28388" y="284581"/>
                  <a:pt x="36576" y="292769"/>
                  <a:pt x="36576" y="302869"/>
                </a:cubicBezTo>
                <a:cubicBezTo>
                  <a:pt x="36576" y="312968"/>
                  <a:pt x="28388" y="321156"/>
                  <a:pt x="18289" y="321156"/>
                </a:cubicBezTo>
                <a:cubicBezTo>
                  <a:pt x="8188" y="321156"/>
                  <a:pt x="0" y="312968"/>
                  <a:pt x="0" y="302869"/>
                </a:cubicBezTo>
                <a:cubicBezTo>
                  <a:pt x="0" y="292769"/>
                  <a:pt x="8188" y="284581"/>
                  <a:pt x="18289" y="284581"/>
                </a:cubicBezTo>
                <a:close/>
                <a:moveTo>
                  <a:pt x="777172" y="284581"/>
                </a:moveTo>
                <a:cubicBezTo>
                  <a:pt x="787271" y="284581"/>
                  <a:pt x="795459" y="292769"/>
                  <a:pt x="795459" y="302869"/>
                </a:cubicBezTo>
                <a:cubicBezTo>
                  <a:pt x="795459" y="312968"/>
                  <a:pt x="787271" y="321156"/>
                  <a:pt x="777172" y="321156"/>
                </a:cubicBezTo>
                <a:cubicBezTo>
                  <a:pt x="767071" y="321156"/>
                  <a:pt x="758883" y="312968"/>
                  <a:pt x="758883" y="302869"/>
                </a:cubicBezTo>
                <a:cubicBezTo>
                  <a:pt x="758883" y="292769"/>
                  <a:pt x="767071" y="284581"/>
                  <a:pt x="777172" y="284581"/>
                </a:cubicBezTo>
                <a:close/>
                <a:moveTo>
                  <a:pt x="587451" y="284581"/>
                </a:moveTo>
                <a:cubicBezTo>
                  <a:pt x="597550" y="284581"/>
                  <a:pt x="605738" y="292769"/>
                  <a:pt x="605738" y="302869"/>
                </a:cubicBezTo>
                <a:cubicBezTo>
                  <a:pt x="605738" y="312968"/>
                  <a:pt x="597550" y="321156"/>
                  <a:pt x="587451" y="321156"/>
                </a:cubicBezTo>
                <a:cubicBezTo>
                  <a:pt x="577350" y="321156"/>
                  <a:pt x="569162" y="312968"/>
                  <a:pt x="569162" y="302869"/>
                </a:cubicBezTo>
                <a:cubicBezTo>
                  <a:pt x="569162" y="292769"/>
                  <a:pt x="577350" y="284581"/>
                  <a:pt x="587451" y="284581"/>
                </a:cubicBezTo>
                <a:close/>
                <a:moveTo>
                  <a:pt x="397730" y="284581"/>
                </a:moveTo>
                <a:cubicBezTo>
                  <a:pt x="407829" y="284581"/>
                  <a:pt x="416017" y="292769"/>
                  <a:pt x="416017" y="302869"/>
                </a:cubicBezTo>
                <a:cubicBezTo>
                  <a:pt x="416017" y="312968"/>
                  <a:pt x="407829" y="321156"/>
                  <a:pt x="397730" y="321156"/>
                </a:cubicBezTo>
                <a:cubicBezTo>
                  <a:pt x="387629" y="321156"/>
                  <a:pt x="379441" y="312968"/>
                  <a:pt x="379441" y="302869"/>
                </a:cubicBezTo>
                <a:cubicBezTo>
                  <a:pt x="379441" y="292769"/>
                  <a:pt x="387629" y="284581"/>
                  <a:pt x="397730" y="284581"/>
                </a:cubicBezTo>
                <a:close/>
                <a:moveTo>
                  <a:pt x="208009" y="284581"/>
                </a:moveTo>
                <a:cubicBezTo>
                  <a:pt x="218108" y="284581"/>
                  <a:pt x="226296" y="292769"/>
                  <a:pt x="226296" y="302869"/>
                </a:cubicBezTo>
                <a:cubicBezTo>
                  <a:pt x="226296" y="312968"/>
                  <a:pt x="218108" y="321156"/>
                  <a:pt x="208009" y="321156"/>
                </a:cubicBezTo>
                <a:cubicBezTo>
                  <a:pt x="197908" y="321156"/>
                  <a:pt x="189720" y="312968"/>
                  <a:pt x="189720" y="302869"/>
                </a:cubicBezTo>
                <a:cubicBezTo>
                  <a:pt x="189720" y="292769"/>
                  <a:pt x="197908" y="284581"/>
                  <a:pt x="208009" y="284581"/>
                </a:cubicBezTo>
                <a:close/>
                <a:moveTo>
                  <a:pt x="966893" y="284581"/>
                </a:moveTo>
                <a:cubicBezTo>
                  <a:pt x="976992" y="284581"/>
                  <a:pt x="985180" y="292769"/>
                  <a:pt x="985180" y="302869"/>
                </a:cubicBezTo>
                <a:cubicBezTo>
                  <a:pt x="985180" y="312968"/>
                  <a:pt x="976992" y="321156"/>
                  <a:pt x="966893" y="321156"/>
                </a:cubicBezTo>
                <a:cubicBezTo>
                  <a:pt x="956792" y="321156"/>
                  <a:pt x="948604" y="312968"/>
                  <a:pt x="948604" y="302869"/>
                </a:cubicBezTo>
                <a:cubicBezTo>
                  <a:pt x="948604" y="292769"/>
                  <a:pt x="956792" y="284581"/>
                  <a:pt x="966893" y="284581"/>
                </a:cubicBezTo>
                <a:close/>
                <a:moveTo>
                  <a:pt x="397730" y="142290"/>
                </a:moveTo>
                <a:cubicBezTo>
                  <a:pt x="407829" y="142290"/>
                  <a:pt x="416017" y="150478"/>
                  <a:pt x="416017" y="160579"/>
                </a:cubicBezTo>
                <a:cubicBezTo>
                  <a:pt x="416017" y="170678"/>
                  <a:pt x="407829" y="178866"/>
                  <a:pt x="397730" y="178866"/>
                </a:cubicBezTo>
                <a:cubicBezTo>
                  <a:pt x="387629" y="178866"/>
                  <a:pt x="379441" y="170678"/>
                  <a:pt x="379441" y="160579"/>
                </a:cubicBezTo>
                <a:cubicBezTo>
                  <a:pt x="379441" y="150478"/>
                  <a:pt x="387629" y="142290"/>
                  <a:pt x="397730" y="142290"/>
                </a:cubicBezTo>
                <a:close/>
                <a:moveTo>
                  <a:pt x="208009" y="142290"/>
                </a:moveTo>
                <a:cubicBezTo>
                  <a:pt x="218108" y="142290"/>
                  <a:pt x="226296" y="150478"/>
                  <a:pt x="226296" y="160579"/>
                </a:cubicBezTo>
                <a:cubicBezTo>
                  <a:pt x="226296" y="170678"/>
                  <a:pt x="218108" y="178866"/>
                  <a:pt x="208009" y="178866"/>
                </a:cubicBezTo>
                <a:cubicBezTo>
                  <a:pt x="197908" y="178866"/>
                  <a:pt x="189720" y="170678"/>
                  <a:pt x="189720" y="160579"/>
                </a:cubicBezTo>
                <a:cubicBezTo>
                  <a:pt x="189720" y="150478"/>
                  <a:pt x="197908" y="142290"/>
                  <a:pt x="208009" y="142290"/>
                </a:cubicBezTo>
                <a:close/>
                <a:moveTo>
                  <a:pt x="18289" y="142290"/>
                </a:moveTo>
                <a:cubicBezTo>
                  <a:pt x="28388" y="142290"/>
                  <a:pt x="36576" y="150478"/>
                  <a:pt x="36576" y="160579"/>
                </a:cubicBezTo>
                <a:cubicBezTo>
                  <a:pt x="36576" y="170678"/>
                  <a:pt x="28388" y="178866"/>
                  <a:pt x="18289" y="178866"/>
                </a:cubicBezTo>
                <a:cubicBezTo>
                  <a:pt x="8188" y="178866"/>
                  <a:pt x="0" y="170678"/>
                  <a:pt x="0" y="160579"/>
                </a:cubicBezTo>
                <a:cubicBezTo>
                  <a:pt x="0" y="150478"/>
                  <a:pt x="8188" y="142290"/>
                  <a:pt x="18289" y="142290"/>
                </a:cubicBezTo>
                <a:close/>
                <a:moveTo>
                  <a:pt x="966893" y="142290"/>
                </a:moveTo>
                <a:cubicBezTo>
                  <a:pt x="976992" y="142290"/>
                  <a:pt x="985180" y="150478"/>
                  <a:pt x="985180" y="160579"/>
                </a:cubicBezTo>
                <a:cubicBezTo>
                  <a:pt x="985180" y="170678"/>
                  <a:pt x="976992" y="178866"/>
                  <a:pt x="966893" y="178866"/>
                </a:cubicBezTo>
                <a:cubicBezTo>
                  <a:pt x="956792" y="178866"/>
                  <a:pt x="948604" y="170678"/>
                  <a:pt x="948604" y="160579"/>
                </a:cubicBezTo>
                <a:cubicBezTo>
                  <a:pt x="948604" y="150478"/>
                  <a:pt x="956792" y="142290"/>
                  <a:pt x="966893" y="142290"/>
                </a:cubicBezTo>
                <a:close/>
                <a:moveTo>
                  <a:pt x="777172" y="142290"/>
                </a:moveTo>
                <a:cubicBezTo>
                  <a:pt x="787271" y="142290"/>
                  <a:pt x="795459" y="150478"/>
                  <a:pt x="795459" y="160579"/>
                </a:cubicBezTo>
                <a:cubicBezTo>
                  <a:pt x="795459" y="170678"/>
                  <a:pt x="787271" y="178866"/>
                  <a:pt x="777172" y="178866"/>
                </a:cubicBezTo>
                <a:cubicBezTo>
                  <a:pt x="767071" y="178866"/>
                  <a:pt x="758883" y="170678"/>
                  <a:pt x="758883" y="160579"/>
                </a:cubicBezTo>
                <a:cubicBezTo>
                  <a:pt x="758883" y="150478"/>
                  <a:pt x="767071" y="142290"/>
                  <a:pt x="777172" y="142290"/>
                </a:cubicBezTo>
                <a:close/>
                <a:moveTo>
                  <a:pt x="587451" y="142290"/>
                </a:moveTo>
                <a:cubicBezTo>
                  <a:pt x="597550" y="142290"/>
                  <a:pt x="605738" y="150478"/>
                  <a:pt x="605738" y="160579"/>
                </a:cubicBezTo>
                <a:cubicBezTo>
                  <a:pt x="605738" y="170678"/>
                  <a:pt x="597550" y="178866"/>
                  <a:pt x="587451" y="178866"/>
                </a:cubicBezTo>
                <a:cubicBezTo>
                  <a:pt x="577350" y="178866"/>
                  <a:pt x="569162" y="170678"/>
                  <a:pt x="569162" y="160579"/>
                </a:cubicBezTo>
                <a:cubicBezTo>
                  <a:pt x="569162" y="150478"/>
                  <a:pt x="577350" y="142290"/>
                  <a:pt x="587451" y="142290"/>
                </a:cubicBezTo>
                <a:close/>
                <a:moveTo>
                  <a:pt x="587451" y="0"/>
                </a:moveTo>
                <a:cubicBezTo>
                  <a:pt x="597550" y="0"/>
                  <a:pt x="605738" y="8188"/>
                  <a:pt x="605738" y="18289"/>
                </a:cubicBezTo>
                <a:cubicBezTo>
                  <a:pt x="605738" y="28388"/>
                  <a:pt x="597550" y="36576"/>
                  <a:pt x="587451" y="36576"/>
                </a:cubicBezTo>
                <a:cubicBezTo>
                  <a:pt x="577350" y="36576"/>
                  <a:pt x="569162" y="28388"/>
                  <a:pt x="569162" y="18289"/>
                </a:cubicBezTo>
                <a:cubicBezTo>
                  <a:pt x="569162" y="8188"/>
                  <a:pt x="577350" y="0"/>
                  <a:pt x="587451" y="0"/>
                </a:cubicBezTo>
                <a:close/>
                <a:moveTo>
                  <a:pt x="397730" y="0"/>
                </a:moveTo>
                <a:cubicBezTo>
                  <a:pt x="407829" y="0"/>
                  <a:pt x="416017" y="8188"/>
                  <a:pt x="416017" y="18289"/>
                </a:cubicBezTo>
                <a:cubicBezTo>
                  <a:pt x="416017" y="28388"/>
                  <a:pt x="407829" y="36576"/>
                  <a:pt x="397730" y="36576"/>
                </a:cubicBezTo>
                <a:cubicBezTo>
                  <a:pt x="387629" y="36576"/>
                  <a:pt x="379441" y="28388"/>
                  <a:pt x="379441" y="18289"/>
                </a:cubicBezTo>
                <a:cubicBezTo>
                  <a:pt x="379441" y="8188"/>
                  <a:pt x="387629" y="0"/>
                  <a:pt x="397730" y="0"/>
                </a:cubicBezTo>
                <a:close/>
                <a:moveTo>
                  <a:pt x="208009" y="0"/>
                </a:moveTo>
                <a:cubicBezTo>
                  <a:pt x="218108" y="0"/>
                  <a:pt x="226296" y="8188"/>
                  <a:pt x="226296" y="18289"/>
                </a:cubicBezTo>
                <a:cubicBezTo>
                  <a:pt x="226296" y="28388"/>
                  <a:pt x="218108" y="36576"/>
                  <a:pt x="208009" y="36576"/>
                </a:cubicBezTo>
                <a:cubicBezTo>
                  <a:pt x="197908" y="36576"/>
                  <a:pt x="189720" y="28388"/>
                  <a:pt x="189720" y="18289"/>
                </a:cubicBezTo>
                <a:cubicBezTo>
                  <a:pt x="189720" y="8188"/>
                  <a:pt x="197908" y="0"/>
                  <a:pt x="208009" y="0"/>
                </a:cubicBezTo>
                <a:close/>
                <a:moveTo>
                  <a:pt x="18289" y="0"/>
                </a:moveTo>
                <a:cubicBezTo>
                  <a:pt x="28388" y="0"/>
                  <a:pt x="36576" y="8188"/>
                  <a:pt x="36576" y="18289"/>
                </a:cubicBezTo>
                <a:cubicBezTo>
                  <a:pt x="36576" y="28388"/>
                  <a:pt x="28388" y="36576"/>
                  <a:pt x="18289" y="36576"/>
                </a:cubicBezTo>
                <a:cubicBezTo>
                  <a:pt x="8188" y="36576"/>
                  <a:pt x="0" y="28388"/>
                  <a:pt x="0" y="18289"/>
                </a:cubicBezTo>
                <a:cubicBezTo>
                  <a:pt x="0" y="8188"/>
                  <a:pt x="8188" y="0"/>
                  <a:pt x="18289" y="0"/>
                </a:cubicBezTo>
                <a:close/>
                <a:moveTo>
                  <a:pt x="966893" y="0"/>
                </a:moveTo>
                <a:cubicBezTo>
                  <a:pt x="976992" y="0"/>
                  <a:pt x="985180" y="8188"/>
                  <a:pt x="985180" y="18289"/>
                </a:cubicBezTo>
                <a:cubicBezTo>
                  <a:pt x="985180" y="28388"/>
                  <a:pt x="976992" y="36576"/>
                  <a:pt x="966893" y="36576"/>
                </a:cubicBezTo>
                <a:cubicBezTo>
                  <a:pt x="956792" y="36576"/>
                  <a:pt x="948604" y="28388"/>
                  <a:pt x="948604" y="18289"/>
                </a:cubicBezTo>
                <a:cubicBezTo>
                  <a:pt x="948604" y="8188"/>
                  <a:pt x="956792" y="0"/>
                  <a:pt x="966893" y="0"/>
                </a:cubicBezTo>
                <a:close/>
                <a:moveTo>
                  <a:pt x="777172" y="0"/>
                </a:moveTo>
                <a:cubicBezTo>
                  <a:pt x="787271" y="0"/>
                  <a:pt x="795459" y="8188"/>
                  <a:pt x="795459" y="18289"/>
                </a:cubicBezTo>
                <a:cubicBezTo>
                  <a:pt x="795459" y="28388"/>
                  <a:pt x="787271" y="36576"/>
                  <a:pt x="777172" y="36576"/>
                </a:cubicBezTo>
                <a:cubicBezTo>
                  <a:pt x="767071" y="36576"/>
                  <a:pt x="758883" y="28388"/>
                  <a:pt x="758883" y="18289"/>
                </a:cubicBezTo>
                <a:cubicBezTo>
                  <a:pt x="758883" y="8188"/>
                  <a:pt x="767071" y="0"/>
                  <a:pt x="777172" y="0"/>
                </a:cubicBezTo>
                <a:close/>
              </a:path>
            </a:pathLst>
          </a:custGeom>
          <a:solidFill>
            <a:schemeClr val="accent3"/>
          </a:solidFill>
          <a:ln w="237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D183F43-C110-4167-A2A4-A6D4850F854C}"/>
              </a:ext>
            </a:extLst>
          </p:cNvPr>
          <p:cNvSpPr/>
          <p:nvPr/>
        </p:nvSpPr>
        <p:spPr>
          <a:xfrm>
            <a:off x="263236" y="680154"/>
            <a:ext cx="5832765" cy="5658301"/>
          </a:xfrm>
          <a:custGeom>
            <a:avLst/>
            <a:gdLst>
              <a:gd name="connsiteX0" fmla="*/ 580318 w 3739882"/>
              <a:gd name="connsiteY0" fmla="*/ 256 h 5530146"/>
              <a:gd name="connsiteX1" fmla="*/ 717861 w 3739882"/>
              <a:gd name="connsiteY1" fmla="*/ 9471 h 5530146"/>
              <a:gd name="connsiteX2" fmla="*/ 3255547 w 3739882"/>
              <a:gd name="connsiteY2" fmla="*/ 417758 h 5530146"/>
              <a:gd name="connsiteX3" fmla="*/ 3739882 w 3739882"/>
              <a:gd name="connsiteY3" fmla="*/ 896575 h 5530146"/>
              <a:gd name="connsiteX4" fmla="*/ 3739882 w 3739882"/>
              <a:gd name="connsiteY4" fmla="*/ 2083666 h 5530146"/>
              <a:gd name="connsiteX5" fmla="*/ 3739882 w 3739882"/>
              <a:gd name="connsiteY5" fmla="*/ 3855011 h 5530146"/>
              <a:gd name="connsiteX6" fmla="*/ 3739882 w 3739882"/>
              <a:gd name="connsiteY6" fmla="*/ 5042102 h 5530146"/>
              <a:gd name="connsiteX7" fmla="*/ 3022021 w 3739882"/>
              <a:gd name="connsiteY7" fmla="*/ 5520675 h 5530146"/>
              <a:gd name="connsiteX8" fmla="*/ 484335 w 3739882"/>
              <a:gd name="connsiteY8" fmla="*/ 5112510 h 5530146"/>
              <a:gd name="connsiteX9" fmla="*/ 0 w 3739882"/>
              <a:gd name="connsiteY9" fmla="*/ 4633694 h 5530146"/>
              <a:gd name="connsiteX10" fmla="*/ 0 w 3739882"/>
              <a:gd name="connsiteY10" fmla="*/ 3446603 h 5530146"/>
              <a:gd name="connsiteX11" fmla="*/ 0 w 3739882"/>
              <a:gd name="connsiteY11" fmla="*/ 1675256 h 5530146"/>
              <a:gd name="connsiteX12" fmla="*/ 0 w 3739882"/>
              <a:gd name="connsiteY12" fmla="*/ 488165 h 5530146"/>
              <a:gd name="connsiteX13" fmla="*/ 580318 w 3739882"/>
              <a:gd name="connsiteY13" fmla="*/ 256 h 553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39882" h="5530146">
                <a:moveTo>
                  <a:pt x="580318" y="256"/>
                </a:moveTo>
                <a:cubicBezTo>
                  <a:pt x="625351" y="-935"/>
                  <a:pt x="671408" y="1997"/>
                  <a:pt x="717861" y="9471"/>
                </a:cubicBezTo>
                <a:lnTo>
                  <a:pt x="3255547" y="417758"/>
                </a:lnTo>
                <a:cubicBezTo>
                  <a:pt x="3537010" y="463029"/>
                  <a:pt x="3739882" y="663512"/>
                  <a:pt x="3739882" y="896575"/>
                </a:cubicBezTo>
                <a:lnTo>
                  <a:pt x="3739882" y="2083666"/>
                </a:lnTo>
                <a:lnTo>
                  <a:pt x="3739882" y="3855011"/>
                </a:lnTo>
                <a:lnTo>
                  <a:pt x="3739882" y="5042102"/>
                </a:lnTo>
                <a:cubicBezTo>
                  <a:pt x="3739882" y="5349600"/>
                  <a:pt x="3393649" y="5580466"/>
                  <a:pt x="3022021" y="5520675"/>
                </a:cubicBezTo>
                <a:lnTo>
                  <a:pt x="484335" y="5112510"/>
                </a:lnTo>
                <a:cubicBezTo>
                  <a:pt x="202872" y="5067239"/>
                  <a:pt x="0" y="4866634"/>
                  <a:pt x="0" y="4633694"/>
                </a:cubicBezTo>
                <a:lnTo>
                  <a:pt x="0" y="3446603"/>
                </a:lnTo>
                <a:lnTo>
                  <a:pt x="0" y="1675256"/>
                </a:lnTo>
                <a:lnTo>
                  <a:pt x="0" y="488165"/>
                </a:lnTo>
                <a:cubicBezTo>
                  <a:pt x="0" y="218999"/>
                  <a:pt x="265085" y="8596"/>
                  <a:pt x="580318" y="256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  <a:effectLst>
            <a:outerShdw blurRad="317500" dist="127000" dir="5400000" algn="t" rotWithShape="0">
              <a:schemeClr val="accent2">
                <a:lumMod val="75000"/>
                <a:alpha val="25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D24B30-D085-4F6A-AA83-7DF08C18E997}"/>
              </a:ext>
            </a:extLst>
          </p:cNvPr>
          <p:cNvSpPr txBox="1"/>
          <p:nvPr/>
        </p:nvSpPr>
        <p:spPr>
          <a:xfrm>
            <a:off x="426434" y="2378427"/>
            <a:ext cx="57246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chivo SemiBold" pitchFamily="2" charset="0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chivo SemiBold" pitchFamily="2" charset="0"/>
              </a:rPr>
              <a:t>ЗА ВНИМАНИЕ!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chivo SemiBold" pitchFamily="2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54FD925-E03E-486D-90A3-0EF344ED0A94}"/>
              </a:ext>
            </a:extLst>
          </p:cNvPr>
          <p:cNvSpPr/>
          <p:nvPr/>
        </p:nvSpPr>
        <p:spPr>
          <a:xfrm>
            <a:off x="-1306092" y="5440354"/>
            <a:ext cx="2133600" cy="2133600"/>
          </a:xfrm>
          <a:prstGeom prst="ellipse">
            <a:avLst/>
          </a:prstGeom>
          <a:noFill/>
          <a:ln w="3810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021B357-1430-4797-B80C-4F67B90B149A}"/>
              </a:ext>
            </a:extLst>
          </p:cNvPr>
          <p:cNvSpPr/>
          <p:nvPr/>
        </p:nvSpPr>
        <p:spPr>
          <a:xfrm>
            <a:off x="11642474" y="2378427"/>
            <a:ext cx="2133600" cy="2133600"/>
          </a:xfrm>
          <a:prstGeom prst="ellipse">
            <a:avLst/>
          </a:prstGeom>
          <a:noFill/>
          <a:ln w="3810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F269CA3-6AB5-41F1-A2AF-81A0ACA852B4}"/>
              </a:ext>
            </a:extLst>
          </p:cNvPr>
          <p:cNvSpPr/>
          <p:nvPr/>
        </p:nvSpPr>
        <p:spPr>
          <a:xfrm>
            <a:off x="129565" y="783788"/>
            <a:ext cx="593739" cy="708078"/>
          </a:xfrm>
          <a:custGeom>
            <a:avLst/>
            <a:gdLst>
              <a:gd name="connsiteX0" fmla="*/ 966893 w 985180"/>
              <a:gd name="connsiteY0" fmla="*/ 1138324 h 1174900"/>
              <a:gd name="connsiteX1" fmla="*/ 985180 w 985180"/>
              <a:gd name="connsiteY1" fmla="*/ 1156613 h 1174900"/>
              <a:gd name="connsiteX2" fmla="*/ 966893 w 985180"/>
              <a:gd name="connsiteY2" fmla="*/ 1174900 h 1174900"/>
              <a:gd name="connsiteX3" fmla="*/ 948604 w 985180"/>
              <a:gd name="connsiteY3" fmla="*/ 1156613 h 1174900"/>
              <a:gd name="connsiteX4" fmla="*/ 966893 w 985180"/>
              <a:gd name="connsiteY4" fmla="*/ 1138324 h 1174900"/>
              <a:gd name="connsiteX5" fmla="*/ 777172 w 985180"/>
              <a:gd name="connsiteY5" fmla="*/ 1138324 h 1174900"/>
              <a:gd name="connsiteX6" fmla="*/ 795459 w 985180"/>
              <a:gd name="connsiteY6" fmla="*/ 1156613 h 1174900"/>
              <a:gd name="connsiteX7" fmla="*/ 777172 w 985180"/>
              <a:gd name="connsiteY7" fmla="*/ 1174900 h 1174900"/>
              <a:gd name="connsiteX8" fmla="*/ 758883 w 985180"/>
              <a:gd name="connsiteY8" fmla="*/ 1156613 h 1174900"/>
              <a:gd name="connsiteX9" fmla="*/ 777172 w 985180"/>
              <a:gd name="connsiteY9" fmla="*/ 1138324 h 1174900"/>
              <a:gd name="connsiteX10" fmla="*/ 587451 w 985180"/>
              <a:gd name="connsiteY10" fmla="*/ 1138324 h 1174900"/>
              <a:gd name="connsiteX11" fmla="*/ 605738 w 985180"/>
              <a:gd name="connsiteY11" fmla="*/ 1156613 h 1174900"/>
              <a:gd name="connsiteX12" fmla="*/ 587451 w 985180"/>
              <a:gd name="connsiteY12" fmla="*/ 1174900 h 1174900"/>
              <a:gd name="connsiteX13" fmla="*/ 569162 w 985180"/>
              <a:gd name="connsiteY13" fmla="*/ 1156613 h 1174900"/>
              <a:gd name="connsiteX14" fmla="*/ 587451 w 985180"/>
              <a:gd name="connsiteY14" fmla="*/ 1138324 h 1174900"/>
              <a:gd name="connsiteX15" fmla="*/ 397730 w 985180"/>
              <a:gd name="connsiteY15" fmla="*/ 1138324 h 1174900"/>
              <a:gd name="connsiteX16" fmla="*/ 416017 w 985180"/>
              <a:gd name="connsiteY16" fmla="*/ 1156613 h 1174900"/>
              <a:gd name="connsiteX17" fmla="*/ 397730 w 985180"/>
              <a:gd name="connsiteY17" fmla="*/ 1174900 h 1174900"/>
              <a:gd name="connsiteX18" fmla="*/ 379441 w 985180"/>
              <a:gd name="connsiteY18" fmla="*/ 1156613 h 1174900"/>
              <a:gd name="connsiteX19" fmla="*/ 397730 w 985180"/>
              <a:gd name="connsiteY19" fmla="*/ 1138324 h 1174900"/>
              <a:gd name="connsiteX20" fmla="*/ 208009 w 985180"/>
              <a:gd name="connsiteY20" fmla="*/ 1138324 h 1174900"/>
              <a:gd name="connsiteX21" fmla="*/ 226296 w 985180"/>
              <a:gd name="connsiteY21" fmla="*/ 1156613 h 1174900"/>
              <a:gd name="connsiteX22" fmla="*/ 208009 w 985180"/>
              <a:gd name="connsiteY22" fmla="*/ 1174900 h 1174900"/>
              <a:gd name="connsiteX23" fmla="*/ 189720 w 985180"/>
              <a:gd name="connsiteY23" fmla="*/ 1156613 h 1174900"/>
              <a:gd name="connsiteX24" fmla="*/ 208009 w 985180"/>
              <a:gd name="connsiteY24" fmla="*/ 1138324 h 1174900"/>
              <a:gd name="connsiteX25" fmla="*/ 18289 w 985180"/>
              <a:gd name="connsiteY25" fmla="*/ 1138324 h 1174900"/>
              <a:gd name="connsiteX26" fmla="*/ 36576 w 985180"/>
              <a:gd name="connsiteY26" fmla="*/ 1156613 h 1174900"/>
              <a:gd name="connsiteX27" fmla="*/ 18289 w 985180"/>
              <a:gd name="connsiteY27" fmla="*/ 1174900 h 1174900"/>
              <a:gd name="connsiteX28" fmla="*/ 0 w 985180"/>
              <a:gd name="connsiteY28" fmla="*/ 1156613 h 1174900"/>
              <a:gd name="connsiteX29" fmla="*/ 18289 w 985180"/>
              <a:gd name="connsiteY29" fmla="*/ 1138324 h 1174900"/>
              <a:gd name="connsiteX30" fmla="*/ 966893 w 985180"/>
              <a:gd name="connsiteY30" fmla="*/ 996034 h 1174900"/>
              <a:gd name="connsiteX31" fmla="*/ 985180 w 985180"/>
              <a:gd name="connsiteY31" fmla="*/ 1014323 h 1174900"/>
              <a:gd name="connsiteX32" fmla="*/ 966893 w 985180"/>
              <a:gd name="connsiteY32" fmla="*/ 1032610 h 1174900"/>
              <a:gd name="connsiteX33" fmla="*/ 948604 w 985180"/>
              <a:gd name="connsiteY33" fmla="*/ 1014323 h 1174900"/>
              <a:gd name="connsiteX34" fmla="*/ 966893 w 985180"/>
              <a:gd name="connsiteY34" fmla="*/ 996034 h 1174900"/>
              <a:gd name="connsiteX35" fmla="*/ 777172 w 985180"/>
              <a:gd name="connsiteY35" fmla="*/ 996034 h 1174900"/>
              <a:gd name="connsiteX36" fmla="*/ 795459 w 985180"/>
              <a:gd name="connsiteY36" fmla="*/ 1014323 h 1174900"/>
              <a:gd name="connsiteX37" fmla="*/ 777172 w 985180"/>
              <a:gd name="connsiteY37" fmla="*/ 1032610 h 1174900"/>
              <a:gd name="connsiteX38" fmla="*/ 758883 w 985180"/>
              <a:gd name="connsiteY38" fmla="*/ 1014323 h 1174900"/>
              <a:gd name="connsiteX39" fmla="*/ 777172 w 985180"/>
              <a:gd name="connsiteY39" fmla="*/ 996034 h 1174900"/>
              <a:gd name="connsiteX40" fmla="*/ 587451 w 985180"/>
              <a:gd name="connsiteY40" fmla="*/ 996034 h 1174900"/>
              <a:gd name="connsiteX41" fmla="*/ 605738 w 985180"/>
              <a:gd name="connsiteY41" fmla="*/ 1014323 h 1174900"/>
              <a:gd name="connsiteX42" fmla="*/ 587451 w 985180"/>
              <a:gd name="connsiteY42" fmla="*/ 1032610 h 1174900"/>
              <a:gd name="connsiteX43" fmla="*/ 569162 w 985180"/>
              <a:gd name="connsiteY43" fmla="*/ 1014323 h 1174900"/>
              <a:gd name="connsiteX44" fmla="*/ 587451 w 985180"/>
              <a:gd name="connsiteY44" fmla="*/ 996034 h 1174900"/>
              <a:gd name="connsiteX45" fmla="*/ 397730 w 985180"/>
              <a:gd name="connsiteY45" fmla="*/ 996034 h 1174900"/>
              <a:gd name="connsiteX46" fmla="*/ 416017 w 985180"/>
              <a:gd name="connsiteY46" fmla="*/ 1014323 h 1174900"/>
              <a:gd name="connsiteX47" fmla="*/ 397730 w 985180"/>
              <a:gd name="connsiteY47" fmla="*/ 1032610 h 1174900"/>
              <a:gd name="connsiteX48" fmla="*/ 379441 w 985180"/>
              <a:gd name="connsiteY48" fmla="*/ 1014323 h 1174900"/>
              <a:gd name="connsiteX49" fmla="*/ 397730 w 985180"/>
              <a:gd name="connsiteY49" fmla="*/ 996034 h 1174900"/>
              <a:gd name="connsiteX50" fmla="*/ 208009 w 985180"/>
              <a:gd name="connsiteY50" fmla="*/ 996034 h 1174900"/>
              <a:gd name="connsiteX51" fmla="*/ 226296 w 985180"/>
              <a:gd name="connsiteY51" fmla="*/ 1014323 h 1174900"/>
              <a:gd name="connsiteX52" fmla="*/ 208009 w 985180"/>
              <a:gd name="connsiteY52" fmla="*/ 1032610 h 1174900"/>
              <a:gd name="connsiteX53" fmla="*/ 189720 w 985180"/>
              <a:gd name="connsiteY53" fmla="*/ 1014323 h 1174900"/>
              <a:gd name="connsiteX54" fmla="*/ 208009 w 985180"/>
              <a:gd name="connsiteY54" fmla="*/ 996034 h 1174900"/>
              <a:gd name="connsiteX55" fmla="*/ 18289 w 985180"/>
              <a:gd name="connsiteY55" fmla="*/ 996034 h 1174900"/>
              <a:gd name="connsiteX56" fmla="*/ 36576 w 985180"/>
              <a:gd name="connsiteY56" fmla="*/ 1014323 h 1174900"/>
              <a:gd name="connsiteX57" fmla="*/ 18289 w 985180"/>
              <a:gd name="connsiteY57" fmla="*/ 1032610 h 1174900"/>
              <a:gd name="connsiteX58" fmla="*/ 0 w 985180"/>
              <a:gd name="connsiteY58" fmla="*/ 1014323 h 1174900"/>
              <a:gd name="connsiteX59" fmla="*/ 18289 w 985180"/>
              <a:gd name="connsiteY59" fmla="*/ 996034 h 1174900"/>
              <a:gd name="connsiteX60" fmla="*/ 966893 w 985180"/>
              <a:gd name="connsiteY60" fmla="*/ 853743 h 1174900"/>
              <a:gd name="connsiteX61" fmla="*/ 985180 w 985180"/>
              <a:gd name="connsiteY61" fmla="*/ 872032 h 1174900"/>
              <a:gd name="connsiteX62" fmla="*/ 966893 w 985180"/>
              <a:gd name="connsiteY62" fmla="*/ 890319 h 1174900"/>
              <a:gd name="connsiteX63" fmla="*/ 948604 w 985180"/>
              <a:gd name="connsiteY63" fmla="*/ 872032 h 1174900"/>
              <a:gd name="connsiteX64" fmla="*/ 966893 w 985180"/>
              <a:gd name="connsiteY64" fmla="*/ 853743 h 1174900"/>
              <a:gd name="connsiteX65" fmla="*/ 777172 w 985180"/>
              <a:gd name="connsiteY65" fmla="*/ 853743 h 1174900"/>
              <a:gd name="connsiteX66" fmla="*/ 795459 w 985180"/>
              <a:gd name="connsiteY66" fmla="*/ 872032 h 1174900"/>
              <a:gd name="connsiteX67" fmla="*/ 777172 w 985180"/>
              <a:gd name="connsiteY67" fmla="*/ 890319 h 1174900"/>
              <a:gd name="connsiteX68" fmla="*/ 758883 w 985180"/>
              <a:gd name="connsiteY68" fmla="*/ 872032 h 1174900"/>
              <a:gd name="connsiteX69" fmla="*/ 777172 w 985180"/>
              <a:gd name="connsiteY69" fmla="*/ 853743 h 1174900"/>
              <a:gd name="connsiteX70" fmla="*/ 587451 w 985180"/>
              <a:gd name="connsiteY70" fmla="*/ 853743 h 1174900"/>
              <a:gd name="connsiteX71" fmla="*/ 605738 w 985180"/>
              <a:gd name="connsiteY71" fmla="*/ 872032 h 1174900"/>
              <a:gd name="connsiteX72" fmla="*/ 587451 w 985180"/>
              <a:gd name="connsiteY72" fmla="*/ 890319 h 1174900"/>
              <a:gd name="connsiteX73" fmla="*/ 569162 w 985180"/>
              <a:gd name="connsiteY73" fmla="*/ 872032 h 1174900"/>
              <a:gd name="connsiteX74" fmla="*/ 587451 w 985180"/>
              <a:gd name="connsiteY74" fmla="*/ 853743 h 1174900"/>
              <a:gd name="connsiteX75" fmla="*/ 397730 w 985180"/>
              <a:gd name="connsiteY75" fmla="*/ 853743 h 1174900"/>
              <a:gd name="connsiteX76" fmla="*/ 416017 w 985180"/>
              <a:gd name="connsiteY76" fmla="*/ 872032 h 1174900"/>
              <a:gd name="connsiteX77" fmla="*/ 397730 w 985180"/>
              <a:gd name="connsiteY77" fmla="*/ 890319 h 1174900"/>
              <a:gd name="connsiteX78" fmla="*/ 379441 w 985180"/>
              <a:gd name="connsiteY78" fmla="*/ 872032 h 1174900"/>
              <a:gd name="connsiteX79" fmla="*/ 397730 w 985180"/>
              <a:gd name="connsiteY79" fmla="*/ 853743 h 1174900"/>
              <a:gd name="connsiteX80" fmla="*/ 208009 w 985180"/>
              <a:gd name="connsiteY80" fmla="*/ 853743 h 1174900"/>
              <a:gd name="connsiteX81" fmla="*/ 226296 w 985180"/>
              <a:gd name="connsiteY81" fmla="*/ 872032 h 1174900"/>
              <a:gd name="connsiteX82" fmla="*/ 208009 w 985180"/>
              <a:gd name="connsiteY82" fmla="*/ 890319 h 1174900"/>
              <a:gd name="connsiteX83" fmla="*/ 189720 w 985180"/>
              <a:gd name="connsiteY83" fmla="*/ 872032 h 1174900"/>
              <a:gd name="connsiteX84" fmla="*/ 208009 w 985180"/>
              <a:gd name="connsiteY84" fmla="*/ 853743 h 1174900"/>
              <a:gd name="connsiteX85" fmla="*/ 18289 w 985180"/>
              <a:gd name="connsiteY85" fmla="*/ 853743 h 1174900"/>
              <a:gd name="connsiteX86" fmla="*/ 36576 w 985180"/>
              <a:gd name="connsiteY86" fmla="*/ 872032 h 1174900"/>
              <a:gd name="connsiteX87" fmla="*/ 18289 w 985180"/>
              <a:gd name="connsiteY87" fmla="*/ 890319 h 1174900"/>
              <a:gd name="connsiteX88" fmla="*/ 0 w 985180"/>
              <a:gd name="connsiteY88" fmla="*/ 872032 h 1174900"/>
              <a:gd name="connsiteX89" fmla="*/ 18289 w 985180"/>
              <a:gd name="connsiteY89" fmla="*/ 853743 h 1174900"/>
              <a:gd name="connsiteX90" fmla="*/ 966893 w 985180"/>
              <a:gd name="connsiteY90" fmla="*/ 711452 h 1174900"/>
              <a:gd name="connsiteX91" fmla="*/ 985180 w 985180"/>
              <a:gd name="connsiteY91" fmla="*/ 729741 h 1174900"/>
              <a:gd name="connsiteX92" fmla="*/ 966893 w 985180"/>
              <a:gd name="connsiteY92" fmla="*/ 748028 h 1174900"/>
              <a:gd name="connsiteX93" fmla="*/ 948604 w 985180"/>
              <a:gd name="connsiteY93" fmla="*/ 729741 h 1174900"/>
              <a:gd name="connsiteX94" fmla="*/ 966893 w 985180"/>
              <a:gd name="connsiteY94" fmla="*/ 711452 h 1174900"/>
              <a:gd name="connsiteX95" fmla="*/ 777172 w 985180"/>
              <a:gd name="connsiteY95" fmla="*/ 711452 h 1174900"/>
              <a:gd name="connsiteX96" fmla="*/ 795459 w 985180"/>
              <a:gd name="connsiteY96" fmla="*/ 729741 h 1174900"/>
              <a:gd name="connsiteX97" fmla="*/ 777172 w 985180"/>
              <a:gd name="connsiteY97" fmla="*/ 748028 h 1174900"/>
              <a:gd name="connsiteX98" fmla="*/ 758883 w 985180"/>
              <a:gd name="connsiteY98" fmla="*/ 729741 h 1174900"/>
              <a:gd name="connsiteX99" fmla="*/ 777172 w 985180"/>
              <a:gd name="connsiteY99" fmla="*/ 711452 h 1174900"/>
              <a:gd name="connsiteX100" fmla="*/ 587451 w 985180"/>
              <a:gd name="connsiteY100" fmla="*/ 711452 h 1174900"/>
              <a:gd name="connsiteX101" fmla="*/ 605738 w 985180"/>
              <a:gd name="connsiteY101" fmla="*/ 729741 h 1174900"/>
              <a:gd name="connsiteX102" fmla="*/ 587451 w 985180"/>
              <a:gd name="connsiteY102" fmla="*/ 748028 h 1174900"/>
              <a:gd name="connsiteX103" fmla="*/ 569162 w 985180"/>
              <a:gd name="connsiteY103" fmla="*/ 729741 h 1174900"/>
              <a:gd name="connsiteX104" fmla="*/ 587451 w 985180"/>
              <a:gd name="connsiteY104" fmla="*/ 711452 h 1174900"/>
              <a:gd name="connsiteX105" fmla="*/ 397730 w 985180"/>
              <a:gd name="connsiteY105" fmla="*/ 711452 h 1174900"/>
              <a:gd name="connsiteX106" fmla="*/ 416017 w 985180"/>
              <a:gd name="connsiteY106" fmla="*/ 729741 h 1174900"/>
              <a:gd name="connsiteX107" fmla="*/ 397730 w 985180"/>
              <a:gd name="connsiteY107" fmla="*/ 748028 h 1174900"/>
              <a:gd name="connsiteX108" fmla="*/ 379441 w 985180"/>
              <a:gd name="connsiteY108" fmla="*/ 729741 h 1174900"/>
              <a:gd name="connsiteX109" fmla="*/ 397730 w 985180"/>
              <a:gd name="connsiteY109" fmla="*/ 711452 h 1174900"/>
              <a:gd name="connsiteX110" fmla="*/ 208009 w 985180"/>
              <a:gd name="connsiteY110" fmla="*/ 711452 h 1174900"/>
              <a:gd name="connsiteX111" fmla="*/ 226296 w 985180"/>
              <a:gd name="connsiteY111" fmla="*/ 729741 h 1174900"/>
              <a:gd name="connsiteX112" fmla="*/ 208009 w 985180"/>
              <a:gd name="connsiteY112" fmla="*/ 748028 h 1174900"/>
              <a:gd name="connsiteX113" fmla="*/ 189720 w 985180"/>
              <a:gd name="connsiteY113" fmla="*/ 729741 h 1174900"/>
              <a:gd name="connsiteX114" fmla="*/ 208009 w 985180"/>
              <a:gd name="connsiteY114" fmla="*/ 711452 h 1174900"/>
              <a:gd name="connsiteX115" fmla="*/ 18289 w 985180"/>
              <a:gd name="connsiteY115" fmla="*/ 711452 h 1174900"/>
              <a:gd name="connsiteX116" fmla="*/ 36576 w 985180"/>
              <a:gd name="connsiteY116" fmla="*/ 729741 h 1174900"/>
              <a:gd name="connsiteX117" fmla="*/ 18289 w 985180"/>
              <a:gd name="connsiteY117" fmla="*/ 748028 h 1174900"/>
              <a:gd name="connsiteX118" fmla="*/ 0 w 985180"/>
              <a:gd name="connsiteY118" fmla="*/ 729741 h 1174900"/>
              <a:gd name="connsiteX119" fmla="*/ 18289 w 985180"/>
              <a:gd name="connsiteY119" fmla="*/ 711452 h 1174900"/>
              <a:gd name="connsiteX120" fmla="*/ 966893 w 985180"/>
              <a:gd name="connsiteY120" fmla="*/ 569161 h 1174900"/>
              <a:gd name="connsiteX121" fmla="*/ 985180 w 985180"/>
              <a:gd name="connsiteY121" fmla="*/ 587450 h 1174900"/>
              <a:gd name="connsiteX122" fmla="*/ 966893 w 985180"/>
              <a:gd name="connsiteY122" fmla="*/ 605737 h 1174900"/>
              <a:gd name="connsiteX123" fmla="*/ 948604 w 985180"/>
              <a:gd name="connsiteY123" fmla="*/ 587450 h 1174900"/>
              <a:gd name="connsiteX124" fmla="*/ 966893 w 985180"/>
              <a:gd name="connsiteY124" fmla="*/ 569161 h 1174900"/>
              <a:gd name="connsiteX125" fmla="*/ 777172 w 985180"/>
              <a:gd name="connsiteY125" fmla="*/ 569161 h 1174900"/>
              <a:gd name="connsiteX126" fmla="*/ 795459 w 985180"/>
              <a:gd name="connsiteY126" fmla="*/ 587450 h 1174900"/>
              <a:gd name="connsiteX127" fmla="*/ 777172 w 985180"/>
              <a:gd name="connsiteY127" fmla="*/ 605737 h 1174900"/>
              <a:gd name="connsiteX128" fmla="*/ 758883 w 985180"/>
              <a:gd name="connsiteY128" fmla="*/ 587450 h 1174900"/>
              <a:gd name="connsiteX129" fmla="*/ 777172 w 985180"/>
              <a:gd name="connsiteY129" fmla="*/ 569161 h 1174900"/>
              <a:gd name="connsiteX130" fmla="*/ 587451 w 985180"/>
              <a:gd name="connsiteY130" fmla="*/ 569161 h 1174900"/>
              <a:gd name="connsiteX131" fmla="*/ 605738 w 985180"/>
              <a:gd name="connsiteY131" fmla="*/ 587450 h 1174900"/>
              <a:gd name="connsiteX132" fmla="*/ 587451 w 985180"/>
              <a:gd name="connsiteY132" fmla="*/ 605737 h 1174900"/>
              <a:gd name="connsiteX133" fmla="*/ 569162 w 985180"/>
              <a:gd name="connsiteY133" fmla="*/ 587450 h 1174900"/>
              <a:gd name="connsiteX134" fmla="*/ 587451 w 985180"/>
              <a:gd name="connsiteY134" fmla="*/ 569161 h 1174900"/>
              <a:gd name="connsiteX135" fmla="*/ 397730 w 985180"/>
              <a:gd name="connsiteY135" fmla="*/ 569161 h 1174900"/>
              <a:gd name="connsiteX136" fmla="*/ 416017 w 985180"/>
              <a:gd name="connsiteY136" fmla="*/ 587450 h 1174900"/>
              <a:gd name="connsiteX137" fmla="*/ 397730 w 985180"/>
              <a:gd name="connsiteY137" fmla="*/ 605737 h 1174900"/>
              <a:gd name="connsiteX138" fmla="*/ 379441 w 985180"/>
              <a:gd name="connsiteY138" fmla="*/ 587450 h 1174900"/>
              <a:gd name="connsiteX139" fmla="*/ 397730 w 985180"/>
              <a:gd name="connsiteY139" fmla="*/ 569161 h 1174900"/>
              <a:gd name="connsiteX140" fmla="*/ 208009 w 985180"/>
              <a:gd name="connsiteY140" fmla="*/ 569161 h 1174900"/>
              <a:gd name="connsiteX141" fmla="*/ 226296 w 985180"/>
              <a:gd name="connsiteY141" fmla="*/ 587450 h 1174900"/>
              <a:gd name="connsiteX142" fmla="*/ 208009 w 985180"/>
              <a:gd name="connsiteY142" fmla="*/ 605737 h 1174900"/>
              <a:gd name="connsiteX143" fmla="*/ 189720 w 985180"/>
              <a:gd name="connsiteY143" fmla="*/ 587450 h 1174900"/>
              <a:gd name="connsiteX144" fmla="*/ 208009 w 985180"/>
              <a:gd name="connsiteY144" fmla="*/ 569161 h 1174900"/>
              <a:gd name="connsiteX145" fmla="*/ 18289 w 985180"/>
              <a:gd name="connsiteY145" fmla="*/ 569161 h 1174900"/>
              <a:gd name="connsiteX146" fmla="*/ 36576 w 985180"/>
              <a:gd name="connsiteY146" fmla="*/ 587450 h 1174900"/>
              <a:gd name="connsiteX147" fmla="*/ 18289 w 985180"/>
              <a:gd name="connsiteY147" fmla="*/ 605737 h 1174900"/>
              <a:gd name="connsiteX148" fmla="*/ 0 w 985180"/>
              <a:gd name="connsiteY148" fmla="*/ 587450 h 1174900"/>
              <a:gd name="connsiteX149" fmla="*/ 18289 w 985180"/>
              <a:gd name="connsiteY149" fmla="*/ 569161 h 1174900"/>
              <a:gd name="connsiteX150" fmla="*/ 966893 w 985180"/>
              <a:gd name="connsiteY150" fmla="*/ 426871 h 1174900"/>
              <a:gd name="connsiteX151" fmla="*/ 985180 w 985180"/>
              <a:gd name="connsiteY151" fmla="*/ 445160 h 1174900"/>
              <a:gd name="connsiteX152" fmla="*/ 966893 w 985180"/>
              <a:gd name="connsiteY152" fmla="*/ 463447 h 1174900"/>
              <a:gd name="connsiteX153" fmla="*/ 948604 w 985180"/>
              <a:gd name="connsiteY153" fmla="*/ 445160 h 1174900"/>
              <a:gd name="connsiteX154" fmla="*/ 966893 w 985180"/>
              <a:gd name="connsiteY154" fmla="*/ 426871 h 1174900"/>
              <a:gd name="connsiteX155" fmla="*/ 777172 w 985180"/>
              <a:gd name="connsiteY155" fmla="*/ 426871 h 1174900"/>
              <a:gd name="connsiteX156" fmla="*/ 795459 w 985180"/>
              <a:gd name="connsiteY156" fmla="*/ 445160 h 1174900"/>
              <a:gd name="connsiteX157" fmla="*/ 777172 w 985180"/>
              <a:gd name="connsiteY157" fmla="*/ 463447 h 1174900"/>
              <a:gd name="connsiteX158" fmla="*/ 758883 w 985180"/>
              <a:gd name="connsiteY158" fmla="*/ 445160 h 1174900"/>
              <a:gd name="connsiteX159" fmla="*/ 777172 w 985180"/>
              <a:gd name="connsiteY159" fmla="*/ 426871 h 1174900"/>
              <a:gd name="connsiteX160" fmla="*/ 587451 w 985180"/>
              <a:gd name="connsiteY160" fmla="*/ 426871 h 1174900"/>
              <a:gd name="connsiteX161" fmla="*/ 605738 w 985180"/>
              <a:gd name="connsiteY161" fmla="*/ 445160 h 1174900"/>
              <a:gd name="connsiteX162" fmla="*/ 587451 w 985180"/>
              <a:gd name="connsiteY162" fmla="*/ 463447 h 1174900"/>
              <a:gd name="connsiteX163" fmla="*/ 569162 w 985180"/>
              <a:gd name="connsiteY163" fmla="*/ 445160 h 1174900"/>
              <a:gd name="connsiteX164" fmla="*/ 587451 w 985180"/>
              <a:gd name="connsiteY164" fmla="*/ 426871 h 1174900"/>
              <a:gd name="connsiteX165" fmla="*/ 397730 w 985180"/>
              <a:gd name="connsiteY165" fmla="*/ 426871 h 1174900"/>
              <a:gd name="connsiteX166" fmla="*/ 416017 w 985180"/>
              <a:gd name="connsiteY166" fmla="*/ 445160 h 1174900"/>
              <a:gd name="connsiteX167" fmla="*/ 397730 w 985180"/>
              <a:gd name="connsiteY167" fmla="*/ 463447 h 1174900"/>
              <a:gd name="connsiteX168" fmla="*/ 379441 w 985180"/>
              <a:gd name="connsiteY168" fmla="*/ 445160 h 1174900"/>
              <a:gd name="connsiteX169" fmla="*/ 397730 w 985180"/>
              <a:gd name="connsiteY169" fmla="*/ 426871 h 1174900"/>
              <a:gd name="connsiteX170" fmla="*/ 208009 w 985180"/>
              <a:gd name="connsiteY170" fmla="*/ 426871 h 1174900"/>
              <a:gd name="connsiteX171" fmla="*/ 226296 w 985180"/>
              <a:gd name="connsiteY171" fmla="*/ 445160 h 1174900"/>
              <a:gd name="connsiteX172" fmla="*/ 208009 w 985180"/>
              <a:gd name="connsiteY172" fmla="*/ 463447 h 1174900"/>
              <a:gd name="connsiteX173" fmla="*/ 189720 w 985180"/>
              <a:gd name="connsiteY173" fmla="*/ 445160 h 1174900"/>
              <a:gd name="connsiteX174" fmla="*/ 208009 w 985180"/>
              <a:gd name="connsiteY174" fmla="*/ 426871 h 1174900"/>
              <a:gd name="connsiteX175" fmla="*/ 18289 w 985180"/>
              <a:gd name="connsiteY175" fmla="*/ 426871 h 1174900"/>
              <a:gd name="connsiteX176" fmla="*/ 36576 w 985180"/>
              <a:gd name="connsiteY176" fmla="*/ 445160 h 1174900"/>
              <a:gd name="connsiteX177" fmla="*/ 18289 w 985180"/>
              <a:gd name="connsiteY177" fmla="*/ 463447 h 1174900"/>
              <a:gd name="connsiteX178" fmla="*/ 0 w 985180"/>
              <a:gd name="connsiteY178" fmla="*/ 445160 h 1174900"/>
              <a:gd name="connsiteX179" fmla="*/ 18289 w 985180"/>
              <a:gd name="connsiteY179" fmla="*/ 426871 h 1174900"/>
              <a:gd name="connsiteX180" fmla="*/ 18289 w 985180"/>
              <a:gd name="connsiteY180" fmla="*/ 284581 h 1174900"/>
              <a:gd name="connsiteX181" fmla="*/ 36576 w 985180"/>
              <a:gd name="connsiteY181" fmla="*/ 302869 h 1174900"/>
              <a:gd name="connsiteX182" fmla="*/ 18289 w 985180"/>
              <a:gd name="connsiteY182" fmla="*/ 321156 h 1174900"/>
              <a:gd name="connsiteX183" fmla="*/ 0 w 985180"/>
              <a:gd name="connsiteY183" fmla="*/ 302869 h 1174900"/>
              <a:gd name="connsiteX184" fmla="*/ 18289 w 985180"/>
              <a:gd name="connsiteY184" fmla="*/ 284581 h 1174900"/>
              <a:gd name="connsiteX185" fmla="*/ 777172 w 985180"/>
              <a:gd name="connsiteY185" fmla="*/ 284581 h 1174900"/>
              <a:gd name="connsiteX186" fmla="*/ 795459 w 985180"/>
              <a:gd name="connsiteY186" fmla="*/ 302869 h 1174900"/>
              <a:gd name="connsiteX187" fmla="*/ 777172 w 985180"/>
              <a:gd name="connsiteY187" fmla="*/ 321156 h 1174900"/>
              <a:gd name="connsiteX188" fmla="*/ 758883 w 985180"/>
              <a:gd name="connsiteY188" fmla="*/ 302869 h 1174900"/>
              <a:gd name="connsiteX189" fmla="*/ 777172 w 985180"/>
              <a:gd name="connsiteY189" fmla="*/ 284581 h 1174900"/>
              <a:gd name="connsiteX190" fmla="*/ 587451 w 985180"/>
              <a:gd name="connsiteY190" fmla="*/ 284581 h 1174900"/>
              <a:gd name="connsiteX191" fmla="*/ 605738 w 985180"/>
              <a:gd name="connsiteY191" fmla="*/ 302869 h 1174900"/>
              <a:gd name="connsiteX192" fmla="*/ 587451 w 985180"/>
              <a:gd name="connsiteY192" fmla="*/ 321156 h 1174900"/>
              <a:gd name="connsiteX193" fmla="*/ 569162 w 985180"/>
              <a:gd name="connsiteY193" fmla="*/ 302869 h 1174900"/>
              <a:gd name="connsiteX194" fmla="*/ 587451 w 985180"/>
              <a:gd name="connsiteY194" fmla="*/ 284581 h 1174900"/>
              <a:gd name="connsiteX195" fmla="*/ 397730 w 985180"/>
              <a:gd name="connsiteY195" fmla="*/ 284581 h 1174900"/>
              <a:gd name="connsiteX196" fmla="*/ 416017 w 985180"/>
              <a:gd name="connsiteY196" fmla="*/ 302869 h 1174900"/>
              <a:gd name="connsiteX197" fmla="*/ 397730 w 985180"/>
              <a:gd name="connsiteY197" fmla="*/ 321156 h 1174900"/>
              <a:gd name="connsiteX198" fmla="*/ 379441 w 985180"/>
              <a:gd name="connsiteY198" fmla="*/ 302869 h 1174900"/>
              <a:gd name="connsiteX199" fmla="*/ 397730 w 985180"/>
              <a:gd name="connsiteY199" fmla="*/ 284581 h 1174900"/>
              <a:gd name="connsiteX200" fmla="*/ 208009 w 985180"/>
              <a:gd name="connsiteY200" fmla="*/ 284581 h 1174900"/>
              <a:gd name="connsiteX201" fmla="*/ 226296 w 985180"/>
              <a:gd name="connsiteY201" fmla="*/ 302869 h 1174900"/>
              <a:gd name="connsiteX202" fmla="*/ 208009 w 985180"/>
              <a:gd name="connsiteY202" fmla="*/ 321156 h 1174900"/>
              <a:gd name="connsiteX203" fmla="*/ 189720 w 985180"/>
              <a:gd name="connsiteY203" fmla="*/ 302869 h 1174900"/>
              <a:gd name="connsiteX204" fmla="*/ 208009 w 985180"/>
              <a:gd name="connsiteY204" fmla="*/ 284581 h 1174900"/>
              <a:gd name="connsiteX205" fmla="*/ 966893 w 985180"/>
              <a:gd name="connsiteY205" fmla="*/ 284581 h 1174900"/>
              <a:gd name="connsiteX206" fmla="*/ 985180 w 985180"/>
              <a:gd name="connsiteY206" fmla="*/ 302869 h 1174900"/>
              <a:gd name="connsiteX207" fmla="*/ 966893 w 985180"/>
              <a:gd name="connsiteY207" fmla="*/ 321156 h 1174900"/>
              <a:gd name="connsiteX208" fmla="*/ 948604 w 985180"/>
              <a:gd name="connsiteY208" fmla="*/ 302869 h 1174900"/>
              <a:gd name="connsiteX209" fmla="*/ 966893 w 985180"/>
              <a:gd name="connsiteY209" fmla="*/ 284581 h 1174900"/>
              <a:gd name="connsiteX210" fmla="*/ 397730 w 985180"/>
              <a:gd name="connsiteY210" fmla="*/ 142290 h 1174900"/>
              <a:gd name="connsiteX211" fmla="*/ 416017 w 985180"/>
              <a:gd name="connsiteY211" fmla="*/ 160579 h 1174900"/>
              <a:gd name="connsiteX212" fmla="*/ 397730 w 985180"/>
              <a:gd name="connsiteY212" fmla="*/ 178866 h 1174900"/>
              <a:gd name="connsiteX213" fmla="*/ 379441 w 985180"/>
              <a:gd name="connsiteY213" fmla="*/ 160579 h 1174900"/>
              <a:gd name="connsiteX214" fmla="*/ 397730 w 985180"/>
              <a:gd name="connsiteY214" fmla="*/ 142290 h 1174900"/>
              <a:gd name="connsiteX215" fmla="*/ 208009 w 985180"/>
              <a:gd name="connsiteY215" fmla="*/ 142290 h 1174900"/>
              <a:gd name="connsiteX216" fmla="*/ 226296 w 985180"/>
              <a:gd name="connsiteY216" fmla="*/ 160579 h 1174900"/>
              <a:gd name="connsiteX217" fmla="*/ 208009 w 985180"/>
              <a:gd name="connsiteY217" fmla="*/ 178866 h 1174900"/>
              <a:gd name="connsiteX218" fmla="*/ 189720 w 985180"/>
              <a:gd name="connsiteY218" fmla="*/ 160579 h 1174900"/>
              <a:gd name="connsiteX219" fmla="*/ 208009 w 985180"/>
              <a:gd name="connsiteY219" fmla="*/ 142290 h 1174900"/>
              <a:gd name="connsiteX220" fmla="*/ 18289 w 985180"/>
              <a:gd name="connsiteY220" fmla="*/ 142290 h 1174900"/>
              <a:gd name="connsiteX221" fmla="*/ 36576 w 985180"/>
              <a:gd name="connsiteY221" fmla="*/ 160579 h 1174900"/>
              <a:gd name="connsiteX222" fmla="*/ 18289 w 985180"/>
              <a:gd name="connsiteY222" fmla="*/ 178866 h 1174900"/>
              <a:gd name="connsiteX223" fmla="*/ 0 w 985180"/>
              <a:gd name="connsiteY223" fmla="*/ 160579 h 1174900"/>
              <a:gd name="connsiteX224" fmla="*/ 18289 w 985180"/>
              <a:gd name="connsiteY224" fmla="*/ 142290 h 1174900"/>
              <a:gd name="connsiteX225" fmla="*/ 966893 w 985180"/>
              <a:gd name="connsiteY225" fmla="*/ 142290 h 1174900"/>
              <a:gd name="connsiteX226" fmla="*/ 985180 w 985180"/>
              <a:gd name="connsiteY226" fmla="*/ 160579 h 1174900"/>
              <a:gd name="connsiteX227" fmla="*/ 966893 w 985180"/>
              <a:gd name="connsiteY227" fmla="*/ 178866 h 1174900"/>
              <a:gd name="connsiteX228" fmla="*/ 948604 w 985180"/>
              <a:gd name="connsiteY228" fmla="*/ 160579 h 1174900"/>
              <a:gd name="connsiteX229" fmla="*/ 966893 w 985180"/>
              <a:gd name="connsiteY229" fmla="*/ 142290 h 1174900"/>
              <a:gd name="connsiteX230" fmla="*/ 777172 w 985180"/>
              <a:gd name="connsiteY230" fmla="*/ 142290 h 1174900"/>
              <a:gd name="connsiteX231" fmla="*/ 795459 w 985180"/>
              <a:gd name="connsiteY231" fmla="*/ 160579 h 1174900"/>
              <a:gd name="connsiteX232" fmla="*/ 777172 w 985180"/>
              <a:gd name="connsiteY232" fmla="*/ 178866 h 1174900"/>
              <a:gd name="connsiteX233" fmla="*/ 758883 w 985180"/>
              <a:gd name="connsiteY233" fmla="*/ 160579 h 1174900"/>
              <a:gd name="connsiteX234" fmla="*/ 777172 w 985180"/>
              <a:gd name="connsiteY234" fmla="*/ 142290 h 1174900"/>
              <a:gd name="connsiteX235" fmla="*/ 587451 w 985180"/>
              <a:gd name="connsiteY235" fmla="*/ 142290 h 1174900"/>
              <a:gd name="connsiteX236" fmla="*/ 605738 w 985180"/>
              <a:gd name="connsiteY236" fmla="*/ 160579 h 1174900"/>
              <a:gd name="connsiteX237" fmla="*/ 587451 w 985180"/>
              <a:gd name="connsiteY237" fmla="*/ 178866 h 1174900"/>
              <a:gd name="connsiteX238" fmla="*/ 569162 w 985180"/>
              <a:gd name="connsiteY238" fmla="*/ 160579 h 1174900"/>
              <a:gd name="connsiteX239" fmla="*/ 587451 w 985180"/>
              <a:gd name="connsiteY239" fmla="*/ 142290 h 1174900"/>
              <a:gd name="connsiteX240" fmla="*/ 587451 w 985180"/>
              <a:gd name="connsiteY240" fmla="*/ 0 h 1174900"/>
              <a:gd name="connsiteX241" fmla="*/ 605738 w 985180"/>
              <a:gd name="connsiteY241" fmla="*/ 18289 h 1174900"/>
              <a:gd name="connsiteX242" fmla="*/ 587451 w 985180"/>
              <a:gd name="connsiteY242" fmla="*/ 36576 h 1174900"/>
              <a:gd name="connsiteX243" fmla="*/ 569162 w 985180"/>
              <a:gd name="connsiteY243" fmla="*/ 18289 h 1174900"/>
              <a:gd name="connsiteX244" fmla="*/ 587451 w 985180"/>
              <a:gd name="connsiteY244" fmla="*/ 0 h 1174900"/>
              <a:gd name="connsiteX245" fmla="*/ 397730 w 985180"/>
              <a:gd name="connsiteY245" fmla="*/ 0 h 1174900"/>
              <a:gd name="connsiteX246" fmla="*/ 416017 w 985180"/>
              <a:gd name="connsiteY246" fmla="*/ 18289 h 1174900"/>
              <a:gd name="connsiteX247" fmla="*/ 397730 w 985180"/>
              <a:gd name="connsiteY247" fmla="*/ 36576 h 1174900"/>
              <a:gd name="connsiteX248" fmla="*/ 379441 w 985180"/>
              <a:gd name="connsiteY248" fmla="*/ 18289 h 1174900"/>
              <a:gd name="connsiteX249" fmla="*/ 397730 w 985180"/>
              <a:gd name="connsiteY249" fmla="*/ 0 h 1174900"/>
              <a:gd name="connsiteX250" fmla="*/ 208009 w 985180"/>
              <a:gd name="connsiteY250" fmla="*/ 0 h 1174900"/>
              <a:gd name="connsiteX251" fmla="*/ 226296 w 985180"/>
              <a:gd name="connsiteY251" fmla="*/ 18289 h 1174900"/>
              <a:gd name="connsiteX252" fmla="*/ 208009 w 985180"/>
              <a:gd name="connsiteY252" fmla="*/ 36576 h 1174900"/>
              <a:gd name="connsiteX253" fmla="*/ 189720 w 985180"/>
              <a:gd name="connsiteY253" fmla="*/ 18289 h 1174900"/>
              <a:gd name="connsiteX254" fmla="*/ 208009 w 985180"/>
              <a:gd name="connsiteY254" fmla="*/ 0 h 1174900"/>
              <a:gd name="connsiteX255" fmla="*/ 18289 w 985180"/>
              <a:gd name="connsiteY255" fmla="*/ 0 h 1174900"/>
              <a:gd name="connsiteX256" fmla="*/ 36576 w 985180"/>
              <a:gd name="connsiteY256" fmla="*/ 18289 h 1174900"/>
              <a:gd name="connsiteX257" fmla="*/ 18289 w 985180"/>
              <a:gd name="connsiteY257" fmla="*/ 36576 h 1174900"/>
              <a:gd name="connsiteX258" fmla="*/ 0 w 985180"/>
              <a:gd name="connsiteY258" fmla="*/ 18289 h 1174900"/>
              <a:gd name="connsiteX259" fmla="*/ 18289 w 985180"/>
              <a:gd name="connsiteY259" fmla="*/ 0 h 1174900"/>
              <a:gd name="connsiteX260" fmla="*/ 966893 w 985180"/>
              <a:gd name="connsiteY260" fmla="*/ 0 h 1174900"/>
              <a:gd name="connsiteX261" fmla="*/ 985180 w 985180"/>
              <a:gd name="connsiteY261" fmla="*/ 18289 h 1174900"/>
              <a:gd name="connsiteX262" fmla="*/ 966893 w 985180"/>
              <a:gd name="connsiteY262" fmla="*/ 36576 h 1174900"/>
              <a:gd name="connsiteX263" fmla="*/ 948604 w 985180"/>
              <a:gd name="connsiteY263" fmla="*/ 18289 h 1174900"/>
              <a:gd name="connsiteX264" fmla="*/ 966893 w 985180"/>
              <a:gd name="connsiteY264" fmla="*/ 0 h 1174900"/>
              <a:gd name="connsiteX265" fmla="*/ 777172 w 985180"/>
              <a:gd name="connsiteY265" fmla="*/ 0 h 1174900"/>
              <a:gd name="connsiteX266" fmla="*/ 795459 w 985180"/>
              <a:gd name="connsiteY266" fmla="*/ 18289 h 1174900"/>
              <a:gd name="connsiteX267" fmla="*/ 777172 w 985180"/>
              <a:gd name="connsiteY267" fmla="*/ 36576 h 1174900"/>
              <a:gd name="connsiteX268" fmla="*/ 758883 w 985180"/>
              <a:gd name="connsiteY268" fmla="*/ 18289 h 1174900"/>
              <a:gd name="connsiteX269" fmla="*/ 777172 w 985180"/>
              <a:gd name="connsiteY269" fmla="*/ 0 h 117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</a:cxnLst>
            <a:rect l="l" t="t" r="r" b="b"/>
            <a:pathLst>
              <a:path w="985180" h="1174900">
                <a:moveTo>
                  <a:pt x="966893" y="1138324"/>
                </a:moveTo>
                <a:cubicBezTo>
                  <a:pt x="976992" y="1138324"/>
                  <a:pt x="985180" y="1146512"/>
                  <a:pt x="985180" y="1156613"/>
                </a:cubicBezTo>
                <a:cubicBezTo>
                  <a:pt x="985180" y="1166712"/>
                  <a:pt x="976992" y="1174900"/>
                  <a:pt x="966893" y="1174900"/>
                </a:cubicBezTo>
                <a:cubicBezTo>
                  <a:pt x="956792" y="1174900"/>
                  <a:pt x="948604" y="1166712"/>
                  <a:pt x="948604" y="1156613"/>
                </a:cubicBezTo>
                <a:cubicBezTo>
                  <a:pt x="948604" y="1146512"/>
                  <a:pt x="956792" y="1138324"/>
                  <a:pt x="966893" y="1138324"/>
                </a:cubicBezTo>
                <a:close/>
                <a:moveTo>
                  <a:pt x="777172" y="1138324"/>
                </a:moveTo>
                <a:cubicBezTo>
                  <a:pt x="787271" y="1138324"/>
                  <a:pt x="795459" y="1146512"/>
                  <a:pt x="795459" y="1156613"/>
                </a:cubicBezTo>
                <a:cubicBezTo>
                  <a:pt x="795459" y="1166712"/>
                  <a:pt x="787271" y="1174900"/>
                  <a:pt x="777172" y="1174900"/>
                </a:cubicBezTo>
                <a:cubicBezTo>
                  <a:pt x="767071" y="1174900"/>
                  <a:pt x="758883" y="1166712"/>
                  <a:pt x="758883" y="1156613"/>
                </a:cubicBezTo>
                <a:cubicBezTo>
                  <a:pt x="758883" y="1146512"/>
                  <a:pt x="767071" y="1138324"/>
                  <a:pt x="777172" y="1138324"/>
                </a:cubicBezTo>
                <a:close/>
                <a:moveTo>
                  <a:pt x="587451" y="1138324"/>
                </a:moveTo>
                <a:cubicBezTo>
                  <a:pt x="597550" y="1138324"/>
                  <a:pt x="605738" y="1146512"/>
                  <a:pt x="605738" y="1156613"/>
                </a:cubicBezTo>
                <a:cubicBezTo>
                  <a:pt x="605738" y="1166712"/>
                  <a:pt x="597550" y="1174900"/>
                  <a:pt x="587451" y="1174900"/>
                </a:cubicBezTo>
                <a:cubicBezTo>
                  <a:pt x="577350" y="1174900"/>
                  <a:pt x="569162" y="1166712"/>
                  <a:pt x="569162" y="1156613"/>
                </a:cubicBezTo>
                <a:cubicBezTo>
                  <a:pt x="569162" y="1146512"/>
                  <a:pt x="577350" y="1138324"/>
                  <a:pt x="587451" y="1138324"/>
                </a:cubicBezTo>
                <a:close/>
                <a:moveTo>
                  <a:pt x="397730" y="1138324"/>
                </a:moveTo>
                <a:cubicBezTo>
                  <a:pt x="407829" y="1138324"/>
                  <a:pt x="416017" y="1146512"/>
                  <a:pt x="416017" y="1156613"/>
                </a:cubicBezTo>
                <a:cubicBezTo>
                  <a:pt x="416017" y="1166712"/>
                  <a:pt x="407829" y="1174900"/>
                  <a:pt x="397730" y="1174900"/>
                </a:cubicBezTo>
                <a:cubicBezTo>
                  <a:pt x="387629" y="1174900"/>
                  <a:pt x="379441" y="1166712"/>
                  <a:pt x="379441" y="1156613"/>
                </a:cubicBezTo>
                <a:cubicBezTo>
                  <a:pt x="379441" y="1146512"/>
                  <a:pt x="387629" y="1138324"/>
                  <a:pt x="397730" y="1138324"/>
                </a:cubicBezTo>
                <a:close/>
                <a:moveTo>
                  <a:pt x="208009" y="1138324"/>
                </a:moveTo>
                <a:cubicBezTo>
                  <a:pt x="218108" y="1138324"/>
                  <a:pt x="226296" y="1146512"/>
                  <a:pt x="226296" y="1156613"/>
                </a:cubicBezTo>
                <a:cubicBezTo>
                  <a:pt x="226296" y="1166712"/>
                  <a:pt x="218108" y="1174900"/>
                  <a:pt x="208009" y="1174900"/>
                </a:cubicBezTo>
                <a:cubicBezTo>
                  <a:pt x="197908" y="1174900"/>
                  <a:pt x="189720" y="1166712"/>
                  <a:pt x="189720" y="1156613"/>
                </a:cubicBezTo>
                <a:cubicBezTo>
                  <a:pt x="189720" y="1146512"/>
                  <a:pt x="197908" y="1138324"/>
                  <a:pt x="208009" y="1138324"/>
                </a:cubicBezTo>
                <a:close/>
                <a:moveTo>
                  <a:pt x="18289" y="1138324"/>
                </a:moveTo>
                <a:cubicBezTo>
                  <a:pt x="28388" y="1138324"/>
                  <a:pt x="36576" y="1146512"/>
                  <a:pt x="36576" y="1156613"/>
                </a:cubicBezTo>
                <a:cubicBezTo>
                  <a:pt x="36576" y="1166712"/>
                  <a:pt x="28388" y="1174900"/>
                  <a:pt x="18289" y="1174900"/>
                </a:cubicBezTo>
                <a:cubicBezTo>
                  <a:pt x="8188" y="1174900"/>
                  <a:pt x="0" y="1166712"/>
                  <a:pt x="0" y="1156613"/>
                </a:cubicBezTo>
                <a:cubicBezTo>
                  <a:pt x="0" y="1146512"/>
                  <a:pt x="8188" y="1138324"/>
                  <a:pt x="18289" y="1138324"/>
                </a:cubicBezTo>
                <a:close/>
                <a:moveTo>
                  <a:pt x="966893" y="996034"/>
                </a:moveTo>
                <a:cubicBezTo>
                  <a:pt x="976992" y="996034"/>
                  <a:pt x="985180" y="1004222"/>
                  <a:pt x="985180" y="1014323"/>
                </a:cubicBezTo>
                <a:cubicBezTo>
                  <a:pt x="985180" y="1024422"/>
                  <a:pt x="976992" y="1032610"/>
                  <a:pt x="966893" y="1032610"/>
                </a:cubicBezTo>
                <a:cubicBezTo>
                  <a:pt x="956792" y="1032610"/>
                  <a:pt x="948604" y="1024422"/>
                  <a:pt x="948604" y="1014323"/>
                </a:cubicBezTo>
                <a:cubicBezTo>
                  <a:pt x="948604" y="1004222"/>
                  <a:pt x="956792" y="996034"/>
                  <a:pt x="966893" y="996034"/>
                </a:cubicBezTo>
                <a:close/>
                <a:moveTo>
                  <a:pt x="777172" y="996034"/>
                </a:moveTo>
                <a:cubicBezTo>
                  <a:pt x="787271" y="996034"/>
                  <a:pt x="795459" y="1004222"/>
                  <a:pt x="795459" y="1014323"/>
                </a:cubicBezTo>
                <a:cubicBezTo>
                  <a:pt x="795459" y="1024422"/>
                  <a:pt x="787271" y="1032610"/>
                  <a:pt x="777172" y="1032610"/>
                </a:cubicBezTo>
                <a:cubicBezTo>
                  <a:pt x="767071" y="1032610"/>
                  <a:pt x="758883" y="1024422"/>
                  <a:pt x="758883" y="1014323"/>
                </a:cubicBezTo>
                <a:cubicBezTo>
                  <a:pt x="758883" y="1004222"/>
                  <a:pt x="767071" y="996034"/>
                  <a:pt x="777172" y="996034"/>
                </a:cubicBezTo>
                <a:close/>
                <a:moveTo>
                  <a:pt x="587451" y="996034"/>
                </a:moveTo>
                <a:cubicBezTo>
                  <a:pt x="597550" y="996034"/>
                  <a:pt x="605738" y="1004222"/>
                  <a:pt x="605738" y="1014323"/>
                </a:cubicBezTo>
                <a:cubicBezTo>
                  <a:pt x="605738" y="1024422"/>
                  <a:pt x="597550" y="1032610"/>
                  <a:pt x="587451" y="1032610"/>
                </a:cubicBezTo>
                <a:cubicBezTo>
                  <a:pt x="577350" y="1032610"/>
                  <a:pt x="569162" y="1024422"/>
                  <a:pt x="569162" y="1014323"/>
                </a:cubicBezTo>
                <a:cubicBezTo>
                  <a:pt x="569162" y="1004222"/>
                  <a:pt x="577350" y="996034"/>
                  <a:pt x="587451" y="996034"/>
                </a:cubicBezTo>
                <a:close/>
                <a:moveTo>
                  <a:pt x="397730" y="996034"/>
                </a:moveTo>
                <a:cubicBezTo>
                  <a:pt x="407829" y="996034"/>
                  <a:pt x="416017" y="1004222"/>
                  <a:pt x="416017" y="1014323"/>
                </a:cubicBezTo>
                <a:cubicBezTo>
                  <a:pt x="416017" y="1024422"/>
                  <a:pt x="407829" y="1032610"/>
                  <a:pt x="397730" y="1032610"/>
                </a:cubicBezTo>
                <a:cubicBezTo>
                  <a:pt x="387629" y="1032610"/>
                  <a:pt x="379441" y="1024422"/>
                  <a:pt x="379441" y="1014323"/>
                </a:cubicBezTo>
                <a:cubicBezTo>
                  <a:pt x="379441" y="1004222"/>
                  <a:pt x="387629" y="996034"/>
                  <a:pt x="397730" y="996034"/>
                </a:cubicBezTo>
                <a:close/>
                <a:moveTo>
                  <a:pt x="208009" y="996034"/>
                </a:moveTo>
                <a:cubicBezTo>
                  <a:pt x="218108" y="996034"/>
                  <a:pt x="226296" y="1004222"/>
                  <a:pt x="226296" y="1014323"/>
                </a:cubicBezTo>
                <a:cubicBezTo>
                  <a:pt x="226296" y="1024422"/>
                  <a:pt x="218108" y="1032610"/>
                  <a:pt x="208009" y="1032610"/>
                </a:cubicBezTo>
                <a:cubicBezTo>
                  <a:pt x="197908" y="1032610"/>
                  <a:pt x="189720" y="1024422"/>
                  <a:pt x="189720" y="1014323"/>
                </a:cubicBezTo>
                <a:cubicBezTo>
                  <a:pt x="189720" y="1004222"/>
                  <a:pt x="197908" y="996034"/>
                  <a:pt x="208009" y="996034"/>
                </a:cubicBezTo>
                <a:close/>
                <a:moveTo>
                  <a:pt x="18289" y="996034"/>
                </a:moveTo>
                <a:cubicBezTo>
                  <a:pt x="28388" y="996034"/>
                  <a:pt x="36576" y="1004222"/>
                  <a:pt x="36576" y="1014323"/>
                </a:cubicBezTo>
                <a:cubicBezTo>
                  <a:pt x="36576" y="1024422"/>
                  <a:pt x="28388" y="1032610"/>
                  <a:pt x="18289" y="1032610"/>
                </a:cubicBezTo>
                <a:cubicBezTo>
                  <a:pt x="8188" y="1032610"/>
                  <a:pt x="0" y="1024422"/>
                  <a:pt x="0" y="1014323"/>
                </a:cubicBezTo>
                <a:cubicBezTo>
                  <a:pt x="0" y="1004222"/>
                  <a:pt x="8188" y="996034"/>
                  <a:pt x="18289" y="996034"/>
                </a:cubicBezTo>
                <a:close/>
                <a:moveTo>
                  <a:pt x="966893" y="853743"/>
                </a:moveTo>
                <a:cubicBezTo>
                  <a:pt x="976992" y="853743"/>
                  <a:pt x="985180" y="861931"/>
                  <a:pt x="985180" y="872032"/>
                </a:cubicBezTo>
                <a:cubicBezTo>
                  <a:pt x="985180" y="882131"/>
                  <a:pt x="976992" y="890319"/>
                  <a:pt x="966893" y="890319"/>
                </a:cubicBezTo>
                <a:cubicBezTo>
                  <a:pt x="956792" y="890319"/>
                  <a:pt x="948604" y="882131"/>
                  <a:pt x="948604" y="872032"/>
                </a:cubicBezTo>
                <a:cubicBezTo>
                  <a:pt x="948604" y="861931"/>
                  <a:pt x="956792" y="853743"/>
                  <a:pt x="966893" y="853743"/>
                </a:cubicBezTo>
                <a:close/>
                <a:moveTo>
                  <a:pt x="777172" y="853743"/>
                </a:moveTo>
                <a:cubicBezTo>
                  <a:pt x="787271" y="853743"/>
                  <a:pt x="795459" y="861931"/>
                  <a:pt x="795459" y="872032"/>
                </a:cubicBezTo>
                <a:cubicBezTo>
                  <a:pt x="795459" y="882131"/>
                  <a:pt x="787271" y="890319"/>
                  <a:pt x="777172" y="890319"/>
                </a:cubicBezTo>
                <a:cubicBezTo>
                  <a:pt x="767071" y="890319"/>
                  <a:pt x="758883" y="882131"/>
                  <a:pt x="758883" y="872032"/>
                </a:cubicBezTo>
                <a:cubicBezTo>
                  <a:pt x="758883" y="861931"/>
                  <a:pt x="767071" y="853743"/>
                  <a:pt x="777172" y="853743"/>
                </a:cubicBezTo>
                <a:close/>
                <a:moveTo>
                  <a:pt x="587451" y="853743"/>
                </a:moveTo>
                <a:cubicBezTo>
                  <a:pt x="597550" y="853743"/>
                  <a:pt x="605738" y="861931"/>
                  <a:pt x="605738" y="872032"/>
                </a:cubicBezTo>
                <a:cubicBezTo>
                  <a:pt x="605738" y="882131"/>
                  <a:pt x="597550" y="890319"/>
                  <a:pt x="587451" y="890319"/>
                </a:cubicBezTo>
                <a:cubicBezTo>
                  <a:pt x="577350" y="890319"/>
                  <a:pt x="569162" y="882131"/>
                  <a:pt x="569162" y="872032"/>
                </a:cubicBezTo>
                <a:cubicBezTo>
                  <a:pt x="569162" y="861931"/>
                  <a:pt x="577350" y="853743"/>
                  <a:pt x="587451" y="853743"/>
                </a:cubicBezTo>
                <a:close/>
                <a:moveTo>
                  <a:pt x="397730" y="853743"/>
                </a:moveTo>
                <a:cubicBezTo>
                  <a:pt x="407829" y="853743"/>
                  <a:pt x="416017" y="861931"/>
                  <a:pt x="416017" y="872032"/>
                </a:cubicBezTo>
                <a:cubicBezTo>
                  <a:pt x="416017" y="882131"/>
                  <a:pt x="407829" y="890319"/>
                  <a:pt x="397730" y="890319"/>
                </a:cubicBezTo>
                <a:cubicBezTo>
                  <a:pt x="387629" y="890319"/>
                  <a:pt x="379441" y="882131"/>
                  <a:pt x="379441" y="872032"/>
                </a:cubicBezTo>
                <a:cubicBezTo>
                  <a:pt x="379441" y="861931"/>
                  <a:pt x="387629" y="853743"/>
                  <a:pt x="397730" y="853743"/>
                </a:cubicBezTo>
                <a:close/>
                <a:moveTo>
                  <a:pt x="208009" y="853743"/>
                </a:moveTo>
                <a:cubicBezTo>
                  <a:pt x="218108" y="853743"/>
                  <a:pt x="226296" y="861931"/>
                  <a:pt x="226296" y="872032"/>
                </a:cubicBezTo>
                <a:cubicBezTo>
                  <a:pt x="226296" y="882131"/>
                  <a:pt x="218108" y="890319"/>
                  <a:pt x="208009" y="890319"/>
                </a:cubicBezTo>
                <a:cubicBezTo>
                  <a:pt x="197908" y="890319"/>
                  <a:pt x="189720" y="882131"/>
                  <a:pt x="189720" y="872032"/>
                </a:cubicBezTo>
                <a:cubicBezTo>
                  <a:pt x="189720" y="861931"/>
                  <a:pt x="197908" y="853743"/>
                  <a:pt x="208009" y="853743"/>
                </a:cubicBezTo>
                <a:close/>
                <a:moveTo>
                  <a:pt x="18289" y="853743"/>
                </a:moveTo>
                <a:cubicBezTo>
                  <a:pt x="28388" y="853743"/>
                  <a:pt x="36576" y="861931"/>
                  <a:pt x="36576" y="872032"/>
                </a:cubicBezTo>
                <a:cubicBezTo>
                  <a:pt x="36576" y="882131"/>
                  <a:pt x="28388" y="890319"/>
                  <a:pt x="18289" y="890319"/>
                </a:cubicBezTo>
                <a:cubicBezTo>
                  <a:pt x="8188" y="890319"/>
                  <a:pt x="0" y="882131"/>
                  <a:pt x="0" y="872032"/>
                </a:cubicBezTo>
                <a:cubicBezTo>
                  <a:pt x="0" y="861931"/>
                  <a:pt x="8188" y="853743"/>
                  <a:pt x="18289" y="853743"/>
                </a:cubicBezTo>
                <a:close/>
                <a:moveTo>
                  <a:pt x="966893" y="711452"/>
                </a:moveTo>
                <a:cubicBezTo>
                  <a:pt x="976992" y="711452"/>
                  <a:pt x="985180" y="719640"/>
                  <a:pt x="985180" y="729741"/>
                </a:cubicBezTo>
                <a:cubicBezTo>
                  <a:pt x="985180" y="739840"/>
                  <a:pt x="976992" y="748028"/>
                  <a:pt x="966893" y="748028"/>
                </a:cubicBezTo>
                <a:cubicBezTo>
                  <a:pt x="956792" y="748028"/>
                  <a:pt x="948604" y="739840"/>
                  <a:pt x="948604" y="729741"/>
                </a:cubicBezTo>
                <a:cubicBezTo>
                  <a:pt x="948604" y="719640"/>
                  <a:pt x="956792" y="711452"/>
                  <a:pt x="966893" y="711452"/>
                </a:cubicBezTo>
                <a:close/>
                <a:moveTo>
                  <a:pt x="777172" y="711452"/>
                </a:moveTo>
                <a:cubicBezTo>
                  <a:pt x="787271" y="711452"/>
                  <a:pt x="795459" y="719640"/>
                  <a:pt x="795459" y="729741"/>
                </a:cubicBezTo>
                <a:cubicBezTo>
                  <a:pt x="795459" y="739840"/>
                  <a:pt x="787271" y="748028"/>
                  <a:pt x="777172" y="748028"/>
                </a:cubicBezTo>
                <a:cubicBezTo>
                  <a:pt x="767071" y="748028"/>
                  <a:pt x="758883" y="739840"/>
                  <a:pt x="758883" y="729741"/>
                </a:cubicBezTo>
                <a:cubicBezTo>
                  <a:pt x="758883" y="719640"/>
                  <a:pt x="767071" y="711452"/>
                  <a:pt x="777172" y="711452"/>
                </a:cubicBezTo>
                <a:close/>
                <a:moveTo>
                  <a:pt x="587451" y="711452"/>
                </a:moveTo>
                <a:cubicBezTo>
                  <a:pt x="597550" y="711452"/>
                  <a:pt x="605738" y="719640"/>
                  <a:pt x="605738" y="729741"/>
                </a:cubicBezTo>
                <a:cubicBezTo>
                  <a:pt x="605738" y="739840"/>
                  <a:pt x="597550" y="748028"/>
                  <a:pt x="587451" y="748028"/>
                </a:cubicBezTo>
                <a:cubicBezTo>
                  <a:pt x="577350" y="748028"/>
                  <a:pt x="569162" y="739840"/>
                  <a:pt x="569162" y="729741"/>
                </a:cubicBezTo>
                <a:cubicBezTo>
                  <a:pt x="569162" y="719640"/>
                  <a:pt x="577350" y="711452"/>
                  <a:pt x="587451" y="711452"/>
                </a:cubicBezTo>
                <a:close/>
                <a:moveTo>
                  <a:pt x="397730" y="711452"/>
                </a:moveTo>
                <a:cubicBezTo>
                  <a:pt x="407829" y="711452"/>
                  <a:pt x="416017" y="719640"/>
                  <a:pt x="416017" y="729741"/>
                </a:cubicBezTo>
                <a:cubicBezTo>
                  <a:pt x="416017" y="739840"/>
                  <a:pt x="407829" y="748028"/>
                  <a:pt x="397730" y="748028"/>
                </a:cubicBezTo>
                <a:cubicBezTo>
                  <a:pt x="387629" y="748028"/>
                  <a:pt x="379441" y="739840"/>
                  <a:pt x="379441" y="729741"/>
                </a:cubicBezTo>
                <a:cubicBezTo>
                  <a:pt x="379441" y="719640"/>
                  <a:pt x="387629" y="711452"/>
                  <a:pt x="397730" y="711452"/>
                </a:cubicBezTo>
                <a:close/>
                <a:moveTo>
                  <a:pt x="208009" y="711452"/>
                </a:moveTo>
                <a:cubicBezTo>
                  <a:pt x="218108" y="711452"/>
                  <a:pt x="226296" y="719640"/>
                  <a:pt x="226296" y="729741"/>
                </a:cubicBezTo>
                <a:cubicBezTo>
                  <a:pt x="226296" y="739840"/>
                  <a:pt x="218108" y="748028"/>
                  <a:pt x="208009" y="748028"/>
                </a:cubicBezTo>
                <a:cubicBezTo>
                  <a:pt x="197908" y="748028"/>
                  <a:pt x="189720" y="739840"/>
                  <a:pt x="189720" y="729741"/>
                </a:cubicBezTo>
                <a:cubicBezTo>
                  <a:pt x="189720" y="719640"/>
                  <a:pt x="197908" y="711452"/>
                  <a:pt x="208009" y="711452"/>
                </a:cubicBezTo>
                <a:close/>
                <a:moveTo>
                  <a:pt x="18289" y="711452"/>
                </a:moveTo>
                <a:cubicBezTo>
                  <a:pt x="28388" y="711452"/>
                  <a:pt x="36576" y="719640"/>
                  <a:pt x="36576" y="729741"/>
                </a:cubicBezTo>
                <a:cubicBezTo>
                  <a:pt x="36576" y="739840"/>
                  <a:pt x="28388" y="748028"/>
                  <a:pt x="18289" y="748028"/>
                </a:cubicBezTo>
                <a:cubicBezTo>
                  <a:pt x="8188" y="748028"/>
                  <a:pt x="0" y="739840"/>
                  <a:pt x="0" y="729741"/>
                </a:cubicBezTo>
                <a:cubicBezTo>
                  <a:pt x="0" y="719640"/>
                  <a:pt x="8188" y="711452"/>
                  <a:pt x="18289" y="711452"/>
                </a:cubicBezTo>
                <a:close/>
                <a:moveTo>
                  <a:pt x="966893" y="569161"/>
                </a:moveTo>
                <a:cubicBezTo>
                  <a:pt x="976992" y="569161"/>
                  <a:pt x="985180" y="577349"/>
                  <a:pt x="985180" y="587450"/>
                </a:cubicBezTo>
                <a:cubicBezTo>
                  <a:pt x="985180" y="597549"/>
                  <a:pt x="976992" y="605737"/>
                  <a:pt x="966893" y="605737"/>
                </a:cubicBezTo>
                <a:cubicBezTo>
                  <a:pt x="956792" y="605737"/>
                  <a:pt x="948604" y="597549"/>
                  <a:pt x="948604" y="587450"/>
                </a:cubicBezTo>
                <a:cubicBezTo>
                  <a:pt x="948604" y="577349"/>
                  <a:pt x="956792" y="569161"/>
                  <a:pt x="966893" y="569161"/>
                </a:cubicBezTo>
                <a:close/>
                <a:moveTo>
                  <a:pt x="777172" y="569161"/>
                </a:moveTo>
                <a:cubicBezTo>
                  <a:pt x="787271" y="569161"/>
                  <a:pt x="795459" y="577349"/>
                  <a:pt x="795459" y="587450"/>
                </a:cubicBezTo>
                <a:cubicBezTo>
                  <a:pt x="795459" y="597549"/>
                  <a:pt x="787271" y="605737"/>
                  <a:pt x="777172" y="605737"/>
                </a:cubicBezTo>
                <a:cubicBezTo>
                  <a:pt x="767071" y="605737"/>
                  <a:pt x="758883" y="597549"/>
                  <a:pt x="758883" y="587450"/>
                </a:cubicBezTo>
                <a:cubicBezTo>
                  <a:pt x="758883" y="577349"/>
                  <a:pt x="767071" y="569161"/>
                  <a:pt x="777172" y="569161"/>
                </a:cubicBezTo>
                <a:close/>
                <a:moveTo>
                  <a:pt x="587451" y="569161"/>
                </a:moveTo>
                <a:cubicBezTo>
                  <a:pt x="597550" y="569161"/>
                  <a:pt x="605738" y="577349"/>
                  <a:pt x="605738" y="587450"/>
                </a:cubicBezTo>
                <a:cubicBezTo>
                  <a:pt x="605738" y="597549"/>
                  <a:pt x="597550" y="605737"/>
                  <a:pt x="587451" y="605737"/>
                </a:cubicBezTo>
                <a:cubicBezTo>
                  <a:pt x="577350" y="605737"/>
                  <a:pt x="569162" y="597549"/>
                  <a:pt x="569162" y="587450"/>
                </a:cubicBezTo>
                <a:cubicBezTo>
                  <a:pt x="569162" y="577349"/>
                  <a:pt x="577350" y="569161"/>
                  <a:pt x="587451" y="569161"/>
                </a:cubicBezTo>
                <a:close/>
                <a:moveTo>
                  <a:pt x="397730" y="569161"/>
                </a:moveTo>
                <a:cubicBezTo>
                  <a:pt x="407829" y="569161"/>
                  <a:pt x="416017" y="577349"/>
                  <a:pt x="416017" y="587450"/>
                </a:cubicBezTo>
                <a:cubicBezTo>
                  <a:pt x="416017" y="597549"/>
                  <a:pt x="407829" y="605737"/>
                  <a:pt x="397730" y="605737"/>
                </a:cubicBezTo>
                <a:cubicBezTo>
                  <a:pt x="387629" y="605737"/>
                  <a:pt x="379441" y="597549"/>
                  <a:pt x="379441" y="587450"/>
                </a:cubicBezTo>
                <a:cubicBezTo>
                  <a:pt x="379441" y="577349"/>
                  <a:pt x="387629" y="569161"/>
                  <a:pt x="397730" y="569161"/>
                </a:cubicBezTo>
                <a:close/>
                <a:moveTo>
                  <a:pt x="208009" y="569161"/>
                </a:moveTo>
                <a:cubicBezTo>
                  <a:pt x="218108" y="569161"/>
                  <a:pt x="226296" y="577349"/>
                  <a:pt x="226296" y="587450"/>
                </a:cubicBezTo>
                <a:cubicBezTo>
                  <a:pt x="226296" y="597549"/>
                  <a:pt x="218108" y="605737"/>
                  <a:pt x="208009" y="605737"/>
                </a:cubicBezTo>
                <a:cubicBezTo>
                  <a:pt x="197908" y="605737"/>
                  <a:pt x="189720" y="597549"/>
                  <a:pt x="189720" y="587450"/>
                </a:cubicBezTo>
                <a:cubicBezTo>
                  <a:pt x="189720" y="577349"/>
                  <a:pt x="197908" y="569161"/>
                  <a:pt x="208009" y="569161"/>
                </a:cubicBezTo>
                <a:close/>
                <a:moveTo>
                  <a:pt x="18289" y="569161"/>
                </a:moveTo>
                <a:cubicBezTo>
                  <a:pt x="28388" y="569161"/>
                  <a:pt x="36576" y="577349"/>
                  <a:pt x="36576" y="587450"/>
                </a:cubicBezTo>
                <a:cubicBezTo>
                  <a:pt x="36576" y="597549"/>
                  <a:pt x="28388" y="605737"/>
                  <a:pt x="18289" y="605737"/>
                </a:cubicBezTo>
                <a:cubicBezTo>
                  <a:pt x="8188" y="605737"/>
                  <a:pt x="0" y="597549"/>
                  <a:pt x="0" y="587450"/>
                </a:cubicBezTo>
                <a:cubicBezTo>
                  <a:pt x="0" y="577349"/>
                  <a:pt x="8188" y="569161"/>
                  <a:pt x="18289" y="569161"/>
                </a:cubicBezTo>
                <a:close/>
                <a:moveTo>
                  <a:pt x="966893" y="426871"/>
                </a:moveTo>
                <a:cubicBezTo>
                  <a:pt x="976992" y="426871"/>
                  <a:pt x="985180" y="435059"/>
                  <a:pt x="985180" y="445160"/>
                </a:cubicBezTo>
                <a:cubicBezTo>
                  <a:pt x="985180" y="455259"/>
                  <a:pt x="976992" y="463447"/>
                  <a:pt x="966893" y="463447"/>
                </a:cubicBezTo>
                <a:cubicBezTo>
                  <a:pt x="956792" y="463447"/>
                  <a:pt x="948604" y="455259"/>
                  <a:pt x="948604" y="445160"/>
                </a:cubicBezTo>
                <a:cubicBezTo>
                  <a:pt x="948604" y="435059"/>
                  <a:pt x="956792" y="426871"/>
                  <a:pt x="966893" y="426871"/>
                </a:cubicBezTo>
                <a:close/>
                <a:moveTo>
                  <a:pt x="777172" y="426871"/>
                </a:moveTo>
                <a:cubicBezTo>
                  <a:pt x="787271" y="426871"/>
                  <a:pt x="795459" y="435059"/>
                  <a:pt x="795459" y="445160"/>
                </a:cubicBezTo>
                <a:cubicBezTo>
                  <a:pt x="795459" y="455259"/>
                  <a:pt x="787271" y="463447"/>
                  <a:pt x="777172" y="463447"/>
                </a:cubicBezTo>
                <a:cubicBezTo>
                  <a:pt x="767071" y="463447"/>
                  <a:pt x="758883" y="455259"/>
                  <a:pt x="758883" y="445160"/>
                </a:cubicBezTo>
                <a:cubicBezTo>
                  <a:pt x="758883" y="435059"/>
                  <a:pt x="767071" y="426871"/>
                  <a:pt x="777172" y="426871"/>
                </a:cubicBezTo>
                <a:close/>
                <a:moveTo>
                  <a:pt x="587451" y="426871"/>
                </a:moveTo>
                <a:cubicBezTo>
                  <a:pt x="597550" y="426871"/>
                  <a:pt x="605738" y="435059"/>
                  <a:pt x="605738" y="445160"/>
                </a:cubicBezTo>
                <a:cubicBezTo>
                  <a:pt x="605738" y="455259"/>
                  <a:pt x="597550" y="463447"/>
                  <a:pt x="587451" y="463447"/>
                </a:cubicBezTo>
                <a:cubicBezTo>
                  <a:pt x="577350" y="463447"/>
                  <a:pt x="569162" y="455259"/>
                  <a:pt x="569162" y="445160"/>
                </a:cubicBezTo>
                <a:cubicBezTo>
                  <a:pt x="569162" y="435059"/>
                  <a:pt x="577350" y="426871"/>
                  <a:pt x="587451" y="426871"/>
                </a:cubicBezTo>
                <a:close/>
                <a:moveTo>
                  <a:pt x="397730" y="426871"/>
                </a:moveTo>
                <a:cubicBezTo>
                  <a:pt x="407829" y="426871"/>
                  <a:pt x="416017" y="435059"/>
                  <a:pt x="416017" y="445160"/>
                </a:cubicBezTo>
                <a:cubicBezTo>
                  <a:pt x="416017" y="455259"/>
                  <a:pt x="407829" y="463447"/>
                  <a:pt x="397730" y="463447"/>
                </a:cubicBezTo>
                <a:cubicBezTo>
                  <a:pt x="387629" y="463447"/>
                  <a:pt x="379441" y="455259"/>
                  <a:pt x="379441" y="445160"/>
                </a:cubicBezTo>
                <a:cubicBezTo>
                  <a:pt x="379441" y="435059"/>
                  <a:pt x="387629" y="426871"/>
                  <a:pt x="397730" y="426871"/>
                </a:cubicBezTo>
                <a:close/>
                <a:moveTo>
                  <a:pt x="208009" y="426871"/>
                </a:moveTo>
                <a:cubicBezTo>
                  <a:pt x="218108" y="426871"/>
                  <a:pt x="226296" y="435059"/>
                  <a:pt x="226296" y="445160"/>
                </a:cubicBezTo>
                <a:cubicBezTo>
                  <a:pt x="226296" y="455259"/>
                  <a:pt x="218108" y="463447"/>
                  <a:pt x="208009" y="463447"/>
                </a:cubicBezTo>
                <a:cubicBezTo>
                  <a:pt x="197908" y="463447"/>
                  <a:pt x="189720" y="455259"/>
                  <a:pt x="189720" y="445160"/>
                </a:cubicBezTo>
                <a:cubicBezTo>
                  <a:pt x="189720" y="435059"/>
                  <a:pt x="197908" y="426871"/>
                  <a:pt x="208009" y="426871"/>
                </a:cubicBezTo>
                <a:close/>
                <a:moveTo>
                  <a:pt x="18289" y="426871"/>
                </a:moveTo>
                <a:cubicBezTo>
                  <a:pt x="28388" y="426871"/>
                  <a:pt x="36576" y="435059"/>
                  <a:pt x="36576" y="445160"/>
                </a:cubicBezTo>
                <a:cubicBezTo>
                  <a:pt x="36576" y="455259"/>
                  <a:pt x="28388" y="463447"/>
                  <a:pt x="18289" y="463447"/>
                </a:cubicBezTo>
                <a:cubicBezTo>
                  <a:pt x="8188" y="463447"/>
                  <a:pt x="0" y="455259"/>
                  <a:pt x="0" y="445160"/>
                </a:cubicBezTo>
                <a:cubicBezTo>
                  <a:pt x="0" y="435059"/>
                  <a:pt x="8188" y="426871"/>
                  <a:pt x="18289" y="426871"/>
                </a:cubicBezTo>
                <a:close/>
                <a:moveTo>
                  <a:pt x="18289" y="284581"/>
                </a:moveTo>
                <a:cubicBezTo>
                  <a:pt x="28388" y="284581"/>
                  <a:pt x="36576" y="292769"/>
                  <a:pt x="36576" y="302869"/>
                </a:cubicBezTo>
                <a:cubicBezTo>
                  <a:pt x="36576" y="312968"/>
                  <a:pt x="28388" y="321156"/>
                  <a:pt x="18289" y="321156"/>
                </a:cubicBezTo>
                <a:cubicBezTo>
                  <a:pt x="8188" y="321156"/>
                  <a:pt x="0" y="312968"/>
                  <a:pt x="0" y="302869"/>
                </a:cubicBezTo>
                <a:cubicBezTo>
                  <a:pt x="0" y="292769"/>
                  <a:pt x="8188" y="284581"/>
                  <a:pt x="18289" y="284581"/>
                </a:cubicBezTo>
                <a:close/>
                <a:moveTo>
                  <a:pt x="777172" y="284581"/>
                </a:moveTo>
                <a:cubicBezTo>
                  <a:pt x="787271" y="284581"/>
                  <a:pt x="795459" y="292769"/>
                  <a:pt x="795459" y="302869"/>
                </a:cubicBezTo>
                <a:cubicBezTo>
                  <a:pt x="795459" y="312968"/>
                  <a:pt x="787271" y="321156"/>
                  <a:pt x="777172" y="321156"/>
                </a:cubicBezTo>
                <a:cubicBezTo>
                  <a:pt x="767071" y="321156"/>
                  <a:pt x="758883" y="312968"/>
                  <a:pt x="758883" y="302869"/>
                </a:cubicBezTo>
                <a:cubicBezTo>
                  <a:pt x="758883" y="292769"/>
                  <a:pt x="767071" y="284581"/>
                  <a:pt x="777172" y="284581"/>
                </a:cubicBezTo>
                <a:close/>
                <a:moveTo>
                  <a:pt x="587451" y="284581"/>
                </a:moveTo>
                <a:cubicBezTo>
                  <a:pt x="597550" y="284581"/>
                  <a:pt x="605738" y="292769"/>
                  <a:pt x="605738" y="302869"/>
                </a:cubicBezTo>
                <a:cubicBezTo>
                  <a:pt x="605738" y="312968"/>
                  <a:pt x="597550" y="321156"/>
                  <a:pt x="587451" y="321156"/>
                </a:cubicBezTo>
                <a:cubicBezTo>
                  <a:pt x="577350" y="321156"/>
                  <a:pt x="569162" y="312968"/>
                  <a:pt x="569162" y="302869"/>
                </a:cubicBezTo>
                <a:cubicBezTo>
                  <a:pt x="569162" y="292769"/>
                  <a:pt x="577350" y="284581"/>
                  <a:pt x="587451" y="284581"/>
                </a:cubicBezTo>
                <a:close/>
                <a:moveTo>
                  <a:pt x="397730" y="284581"/>
                </a:moveTo>
                <a:cubicBezTo>
                  <a:pt x="407829" y="284581"/>
                  <a:pt x="416017" y="292769"/>
                  <a:pt x="416017" y="302869"/>
                </a:cubicBezTo>
                <a:cubicBezTo>
                  <a:pt x="416017" y="312968"/>
                  <a:pt x="407829" y="321156"/>
                  <a:pt x="397730" y="321156"/>
                </a:cubicBezTo>
                <a:cubicBezTo>
                  <a:pt x="387629" y="321156"/>
                  <a:pt x="379441" y="312968"/>
                  <a:pt x="379441" y="302869"/>
                </a:cubicBezTo>
                <a:cubicBezTo>
                  <a:pt x="379441" y="292769"/>
                  <a:pt x="387629" y="284581"/>
                  <a:pt x="397730" y="284581"/>
                </a:cubicBezTo>
                <a:close/>
                <a:moveTo>
                  <a:pt x="208009" y="284581"/>
                </a:moveTo>
                <a:cubicBezTo>
                  <a:pt x="218108" y="284581"/>
                  <a:pt x="226296" y="292769"/>
                  <a:pt x="226296" y="302869"/>
                </a:cubicBezTo>
                <a:cubicBezTo>
                  <a:pt x="226296" y="312968"/>
                  <a:pt x="218108" y="321156"/>
                  <a:pt x="208009" y="321156"/>
                </a:cubicBezTo>
                <a:cubicBezTo>
                  <a:pt x="197908" y="321156"/>
                  <a:pt x="189720" y="312968"/>
                  <a:pt x="189720" y="302869"/>
                </a:cubicBezTo>
                <a:cubicBezTo>
                  <a:pt x="189720" y="292769"/>
                  <a:pt x="197908" y="284581"/>
                  <a:pt x="208009" y="284581"/>
                </a:cubicBezTo>
                <a:close/>
                <a:moveTo>
                  <a:pt x="966893" y="284581"/>
                </a:moveTo>
                <a:cubicBezTo>
                  <a:pt x="976992" y="284581"/>
                  <a:pt x="985180" y="292769"/>
                  <a:pt x="985180" y="302869"/>
                </a:cubicBezTo>
                <a:cubicBezTo>
                  <a:pt x="985180" y="312968"/>
                  <a:pt x="976992" y="321156"/>
                  <a:pt x="966893" y="321156"/>
                </a:cubicBezTo>
                <a:cubicBezTo>
                  <a:pt x="956792" y="321156"/>
                  <a:pt x="948604" y="312968"/>
                  <a:pt x="948604" y="302869"/>
                </a:cubicBezTo>
                <a:cubicBezTo>
                  <a:pt x="948604" y="292769"/>
                  <a:pt x="956792" y="284581"/>
                  <a:pt x="966893" y="284581"/>
                </a:cubicBezTo>
                <a:close/>
                <a:moveTo>
                  <a:pt x="397730" y="142290"/>
                </a:moveTo>
                <a:cubicBezTo>
                  <a:pt x="407829" y="142290"/>
                  <a:pt x="416017" y="150478"/>
                  <a:pt x="416017" y="160579"/>
                </a:cubicBezTo>
                <a:cubicBezTo>
                  <a:pt x="416017" y="170678"/>
                  <a:pt x="407829" y="178866"/>
                  <a:pt x="397730" y="178866"/>
                </a:cubicBezTo>
                <a:cubicBezTo>
                  <a:pt x="387629" y="178866"/>
                  <a:pt x="379441" y="170678"/>
                  <a:pt x="379441" y="160579"/>
                </a:cubicBezTo>
                <a:cubicBezTo>
                  <a:pt x="379441" y="150478"/>
                  <a:pt x="387629" y="142290"/>
                  <a:pt x="397730" y="142290"/>
                </a:cubicBezTo>
                <a:close/>
                <a:moveTo>
                  <a:pt x="208009" y="142290"/>
                </a:moveTo>
                <a:cubicBezTo>
                  <a:pt x="218108" y="142290"/>
                  <a:pt x="226296" y="150478"/>
                  <a:pt x="226296" y="160579"/>
                </a:cubicBezTo>
                <a:cubicBezTo>
                  <a:pt x="226296" y="170678"/>
                  <a:pt x="218108" y="178866"/>
                  <a:pt x="208009" y="178866"/>
                </a:cubicBezTo>
                <a:cubicBezTo>
                  <a:pt x="197908" y="178866"/>
                  <a:pt x="189720" y="170678"/>
                  <a:pt x="189720" y="160579"/>
                </a:cubicBezTo>
                <a:cubicBezTo>
                  <a:pt x="189720" y="150478"/>
                  <a:pt x="197908" y="142290"/>
                  <a:pt x="208009" y="142290"/>
                </a:cubicBezTo>
                <a:close/>
                <a:moveTo>
                  <a:pt x="18289" y="142290"/>
                </a:moveTo>
                <a:cubicBezTo>
                  <a:pt x="28388" y="142290"/>
                  <a:pt x="36576" y="150478"/>
                  <a:pt x="36576" y="160579"/>
                </a:cubicBezTo>
                <a:cubicBezTo>
                  <a:pt x="36576" y="170678"/>
                  <a:pt x="28388" y="178866"/>
                  <a:pt x="18289" y="178866"/>
                </a:cubicBezTo>
                <a:cubicBezTo>
                  <a:pt x="8188" y="178866"/>
                  <a:pt x="0" y="170678"/>
                  <a:pt x="0" y="160579"/>
                </a:cubicBezTo>
                <a:cubicBezTo>
                  <a:pt x="0" y="150478"/>
                  <a:pt x="8188" y="142290"/>
                  <a:pt x="18289" y="142290"/>
                </a:cubicBezTo>
                <a:close/>
                <a:moveTo>
                  <a:pt x="966893" y="142290"/>
                </a:moveTo>
                <a:cubicBezTo>
                  <a:pt x="976992" y="142290"/>
                  <a:pt x="985180" y="150478"/>
                  <a:pt x="985180" y="160579"/>
                </a:cubicBezTo>
                <a:cubicBezTo>
                  <a:pt x="985180" y="170678"/>
                  <a:pt x="976992" y="178866"/>
                  <a:pt x="966893" y="178866"/>
                </a:cubicBezTo>
                <a:cubicBezTo>
                  <a:pt x="956792" y="178866"/>
                  <a:pt x="948604" y="170678"/>
                  <a:pt x="948604" y="160579"/>
                </a:cubicBezTo>
                <a:cubicBezTo>
                  <a:pt x="948604" y="150478"/>
                  <a:pt x="956792" y="142290"/>
                  <a:pt x="966893" y="142290"/>
                </a:cubicBezTo>
                <a:close/>
                <a:moveTo>
                  <a:pt x="777172" y="142290"/>
                </a:moveTo>
                <a:cubicBezTo>
                  <a:pt x="787271" y="142290"/>
                  <a:pt x="795459" y="150478"/>
                  <a:pt x="795459" y="160579"/>
                </a:cubicBezTo>
                <a:cubicBezTo>
                  <a:pt x="795459" y="170678"/>
                  <a:pt x="787271" y="178866"/>
                  <a:pt x="777172" y="178866"/>
                </a:cubicBezTo>
                <a:cubicBezTo>
                  <a:pt x="767071" y="178866"/>
                  <a:pt x="758883" y="170678"/>
                  <a:pt x="758883" y="160579"/>
                </a:cubicBezTo>
                <a:cubicBezTo>
                  <a:pt x="758883" y="150478"/>
                  <a:pt x="767071" y="142290"/>
                  <a:pt x="777172" y="142290"/>
                </a:cubicBezTo>
                <a:close/>
                <a:moveTo>
                  <a:pt x="587451" y="142290"/>
                </a:moveTo>
                <a:cubicBezTo>
                  <a:pt x="597550" y="142290"/>
                  <a:pt x="605738" y="150478"/>
                  <a:pt x="605738" y="160579"/>
                </a:cubicBezTo>
                <a:cubicBezTo>
                  <a:pt x="605738" y="170678"/>
                  <a:pt x="597550" y="178866"/>
                  <a:pt x="587451" y="178866"/>
                </a:cubicBezTo>
                <a:cubicBezTo>
                  <a:pt x="577350" y="178866"/>
                  <a:pt x="569162" y="170678"/>
                  <a:pt x="569162" y="160579"/>
                </a:cubicBezTo>
                <a:cubicBezTo>
                  <a:pt x="569162" y="150478"/>
                  <a:pt x="577350" y="142290"/>
                  <a:pt x="587451" y="142290"/>
                </a:cubicBezTo>
                <a:close/>
                <a:moveTo>
                  <a:pt x="587451" y="0"/>
                </a:moveTo>
                <a:cubicBezTo>
                  <a:pt x="597550" y="0"/>
                  <a:pt x="605738" y="8188"/>
                  <a:pt x="605738" y="18289"/>
                </a:cubicBezTo>
                <a:cubicBezTo>
                  <a:pt x="605738" y="28388"/>
                  <a:pt x="597550" y="36576"/>
                  <a:pt x="587451" y="36576"/>
                </a:cubicBezTo>
                <a:cubicBezTo>
                  <a:pt x="577350" y="36576"/>
                  <a:pt x="569162" y="28388"/>
                  <a:pt x="569162" y="18289"/>
                </a:cubicBezTo>
                <a:cubicBezTo>
                  <a:pt x="569162" y="8188"/>
                  <a:pt x="577350" y="0"/>
                  <a:pt x="587451" y="0"/>
                </a:cubicBezTo>
                <a:close/>
                <a:moveTo>
                  <a:pt x="397730" y="0"/>
                </a:moveTo>
                <a:cubicBezTo>
                  <a:pt x="407829" y="0"/>
                  <a:pt x="416017" y="8188"/>
                  <a:pt x="416017" y="18289"/>
                </a:cubicBezTo>
                <a:cubicBezTo>
                  <a:pt x="416017" y="28388"/>
                  <a:pt x="407829" y="36576"/>
                  <a:pt x="397730" y="36576"/>
                </a:cubicBezTo>
                <a:cubicBezTo>
                  <a:pt x="387629" y="36576"/>
                  <a:pt x="379441" y="28388"/>
                  <a:pt x="379441" y="18289"/>
                </a:cubicBezTo>
                <a:cubicBezTo>
                  <a:pt x="379441" y="8188"/>
                  <a:pt x="387629" y="0"/>
                  <a:pt x="397730" y="0"/>
                </a:cubicBezTo>
                <a:close/>
                <a:moveTo>
                  <a:pt x="208009" y="0"/>
                </a:moveTo>
                <a:cubicBezTo>
                  <a:pt x="218108" y="0"/>
                  <a:pt x="226296" y="8188"/>
                  <a:pt x="226296" y="18289"/>
                </a:cubicBezTo>
                <a:cubicBezTo>
                  <a:pt x="226296" y="28388"/>
                  <a:pt x="218108" y="36576"/>
                  <a:pt x="208009" y="36576"/>
                </a:cubicBezTo>
                <a:cubicBezTo>
                  <a:pt x="197908" y="36576"/>
                  <a:pt x="189720" y="28388"/>
                  <a:pt x="189720" y="18289"/>
                </a:cubicBezTo>
                <a:cubicBezTo>
                  <a:pt x="189720" y="8188"/>
                  <a:pt x="197908" y="0"/>
                  <a:pt x="208009" y="0"/>
                </a:cubicBezTo>
                <a:close/>
                <a:moveTo>
                  <a:pt x="18289" y="0"/>
                </a:moveTo>
                <a:cubicBezTo>
                  <a:pt x="28388" y="0"/>
                  <a:pt x="36576" y="8188"/>
                  <a:pt x="36576" y="18289"/>
                </a:cubicBezTo>
                <a:cubicBezTo>
                  <a:pt x="36576" y="28388"/>
                  <a:pt x="28388" y="36576"/>
                  <a:pt x="18289" y="36576"/>
                </a:cubicBezTo>
                <a:cubicBezTo>
                  <a:pt x="8188" y="36576"/>
                  <a:pt x="0" y="28388"/>
                  <a:pt x="0" y="18289"/>
                </a:cubicBezTo>
                <a:cubicBezTo>
                  <a:pt x="0" y="8188"/>
                  <a:pt x="8188" y="0"/>
                  <a:pt x="18289" y="0"/>
                </a:cubicBezTo>
                <a:close/>
                <a:moveTo>
                  <a:pt x="966893" y="0"/>
                </a:moveTo>
                <a:cubicBezTo>
                  <a:pt x="976992" y="0"/>
                  <a:pt x="985180" y="8188"/>
                  <a:pt x="985180" y="18289"/>
                </a:cubicBezTo>
                <a:cubicBezTo>
                  <a:pt x="985180" y="28388"/>
                  <a:pt x="976992" y="36576"/>
                  <a:pt x="966893" y="36576"/>
                </a:cubicBezTo>
                <a:cubicBezTo>
                  <a:pt x="956792" y="36576"/>
                  <a:pt x="948604" y="28388"/>
                  <a:pt x="948604" y="18289"/>
                </a:cubicBezTo>
                <a:cubicBezTo>
                  <a:pt x="948604" y="8188"/>
                  <a:pt x="956792" y="0"/>
                  <a:pt x="966893" y="0"/>
                </a:cubicBezTo>
                <a:close/>
                <a:moveTo>
                  <a:pt x="777172" y="0"/>
                </a:moveTo>
                <a:cubicBezTo>
                  <a:pt x="787271" y="0"/>
                  <a:pt x="795459" y="8188"/>
                  <a:pt x="795459" y="18289"/>
                </a:cubicBezTo>
                <a:cubicBezTo>
                  <a:pt x="795459" y="28388"/>
                  <a:pt x="787271" y="36576"/>
                  <a:pt x="777172" y="36576"/>
                </a:cubicBezTo>
                <a:cubicBezTo>
                  <a:pt x="767071" y="36576"/>
                  <a:pt x="758883" y="28388"/>
                  <a:pt x="758883" y="18289"/>
                </a:cubicBezTo>
                <a:cubicBezTo>
                  <a:pt x="758883" y="8188"/>
                  <a:pt x="767071" y="0"/>
                  <a:pt x="777172" y="0"/>
                </a:cubicBezTo>
                <a:close/>
              </a:path>
            </a:pathLst>
          </a:custGeom>
          <a:solidFill>
            <a:schemeClr val="accent3"/>
          </a:solidFill>
          <a:ln w="237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F0FEF89-EE3C-8B45-8AFB-9F574F04F5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6534" y="420381"/>
            <a:ext cx="5270329" cy="617784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021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8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100000"/>
              </a:lnSpc>
              <a:buClr>
                <a:schemeClr val="lt1"/>
              </a:buClr>
              <a:buSzPts val="2800"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9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9" y="5335163"/>
            <a:ext cx="940578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46">
              <a:buClr>
                <a:srgbClr val="000000"/>
              </a:buClr>
              <a:defRPr/>
            </a:pPr>
            <a:r>
              <a:rPr lang="ru-RU" sz="2000" b="1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sz="2000" b="1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2" y="5565288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3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46">
              <a:buClr>
                <a:srgbClr val="000000"/>
              </a:buClr>
              <a:defRPr/>
            </a:pPr>
            <a:r>
              <a:rPr lang="en-US" sz="1600" b="1" u="sng" kern="0" dirty="0">
                <a:solidFill>
                  <a:srgbClr val="F2632E"/>
                </a:solidFill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sz="1600" b="1" kern="0" dirty="0">
              <a:solidFill>
                <a:srgbClr val="F2632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7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46">
              <a:buClr>
                <a:srgbClr val="000000"/>
              </a:buClr>
              <a:defRPr/>
            </a:pPr>
            <a:r>
              <a:rPr lang="en-US" sz="1600" b="1" u="sng" kern="0" dirty="0">
                <a:solidFill>
                  <a:srgbClr val="F2632E"/>
                </a:solidFill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sz="1600" b="1" kern="0" dirty="0">
              <a:solidFill>
                <a:srgbClr val="F2632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64" indent="-285764" defTabSz="914446">
              <a:lnSpc>
                <a:spcPct val="150000"/>
              </a:lnSpc>
              <a:buClr>
                <a:srgbClr val="FFFFFF"/>
              </a:buClr>
              <a:buSzPts val="2000"/>
              <a:buFont typeface="Noto Sans Symbols"/>
              <a:buChar char="▪"/>
              <a:defRPr/>
            </a:pPr>
            <a:r>
              <a:rPr lang="ru-RU" sz="2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64" indent="-285764" defTabSz="914446">
              <a:lnSpc>
                <a:spcPct val="150000"/>
              </a:lnSpc>
              <a:buClr>
                <a:srgbClr val="FFFFFF"/>
              </a:buClr>
              <a:buSzPts val="2000"/>
              <a:buFont typeface="Noto Sans Symbols"/>
              <a:buChar char="▪"/>
              <a:defRPr/>
            </a:pPr>
            <a:r>
              <a:rPr lang="ru-RU" sz="2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64" indent="-285764" defTabSz="914446">
              <a:lnSpc>
                <a:spcPct val="150000"/>
              </a:lnSpc>
              <a:buClr>
                <a:srgbClr val="FFFFFF"/>
              </a:buClr>
              <a:buSzPts val="2000"/>
              <a:buFont typeface="Noto Sans Symbols"/>
              <a:buChar char="▪"/>
              <a:defRPr/>
            </a:pPr>
            <a:r>
              <a:rPr lang="ru-RU" sz="2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46">
              <a:lnSpc>
                <a:spcPct val="150000"/>
              </a:lnSpc>
              <a:buClr>
                <a:srgbClr val="000000"/>
              </a:buClr>
              <a:defRPr/>
            </a:pPr>
            <a:endParaRPr sz="2000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64" indent="-285764" defTabSz="914446">
              <a:lnSpc>
                <a:spcPct val="150000"/>
              </a:lnSpc>
              <a:buClr>
                <a:srgbClr val="FFFFFF"/>
              </a:buClr>
              <a:buSzPts val="2000"/>
              <a:buFont typeface="Arial"/>
              <a:buChar char="•"/>
              <a:defRPr/>
            </a:pPr>
            <a:r>
              <a:rPr lang="ru-RU" sz="2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64" indent="-285764" defTabSz="914446">
              <a:lnSpc>
                <a:spcPct val="150000"/>
              </a:lnSpc>
              <a:buClr>
                <a:srgbClr val="FFFFFF"/>
              </a:buClr>
              <a:buSzPts val="2000"/>
              <a:buFont typeface="Arial"/>
              <a:buChar char="•"/>
              <a:defRPr/>
            </a:pPr>
            <a:r>
              <a:rPr lang="ru-RU" sz="2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1 000 бонусных шаблонов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64" indent="-285764" defTabSz="914446">
              <a:lnSpc>
                <a:spcPct val="150000"/>
              </a:lnSpc>
              <a:buClr>
                <a:srgbClr val="FFFFFF"/>
              </a:buClr>
              <a:buSzPts val="2000"/>
              <a:buFont typeface="Arial"/>
              <a:buChar char="•"/>
              <a:defRPr/>
            </a:pPr>
            <a:r>
              <a:rPr lang="ru-RU" sz="2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46">
              <a:lnSpc>
                <a:spcPct val="150000"/>
              </a:lnSpc>
              <a:buClr>
                <a:srgbClr val="000000"/>
              </a:buClr>
              <a:defRPr/>
            </a:pPr>
            <a:endParaRPr sz="2000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4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defTabSz="914446">
              <a:buClr>
                <a:srgbClr val="000000"/>
              </a:buClr>
              <a:defRPr/>
            </a:pPr>
            <a:r>
              <a:rPr lang="ru-RU" sz="2800" u="sng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sz="2800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4" y="3022781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7606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ru-RU" b="1" dirty="0">
                <a:solidFill>
                  <a:srgbClr val="F2632E"/>
                </a:solidFill>
                <a:latin typeface="Arial"/>
              </a:rPr>
              <a:t>Прямая ссылка: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778C89-150D-FDC7-64CA-AF448A48ACB3}"/>
              </a:ext>
            </a:extLst>
          </p:cNvPr>
          <p:cNvSpPr txBox="1"/>
          <p:nvPr/>
        </p:nvSpPr>
        <p:spPr>
          <a:xfrm>
            <a:off x="521837" y="4717961"/>
            <a:ext cx="7606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ru-RU" b="1" dirty="0">
                <a:solidFill>
                  <a:srgbClr val="F2632E"/>
                </a:solidFill>
                <a:latin typeface="Arial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Inves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333D44"/>
      </a:accent1>
      <a:accent2>
        <a:srgbClr val="33CCCC"/>
      </a:accent2>
      <a:accent3>
        <a:srgbClr val="F78434"/>
      </a:accent3>
      <a:accent4>
        <a:srgbClr val="D85061"/>
      </a:accent4>
      <a:accent5>
        <a:srgbClr val="F4BD5D"/>
      </a:accent5>
      <a:accent6>
        <a:srgbClr val="7A74ED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220</Words>
  <Application>Microsoft Office PowerPoint</Application>
  <PresentationFormat>Широкоэкранный</PresentationFormat>
  <Paragraphs>32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Aptos</vt:lpstr>
      <vt:lpstr>Arial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19</cp:revision>
  <dcterms:created xsi:type="dcterms:W3CDTF">2021-10-23T20:58:36Z</dcterms:created>
  <dcterms:modified xsi:type="dcterms:W3CDTF">2026-01-18T17:40:29Z</dcterms:modified>
</cp:coreProperties>
</file>