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58" r:id="rId5"/>
    <p:sldId id="260" r:id="rId6"/>
    <p:sldId id="265" r:id="rId7"/>
    <p:sldId id="2047" r:id="rId8"/>
  </p:sldIdLst>
  <p:sldSz cx="18288000" cy="10287000"/>
  <p:notesSz cx="6858000" cy="9144000"/>
  <p:embeddedFontLst>
    <p:embeddedFont>
      <p:font typeface="Georgia" panose="02040502050405020303" pitchFamily="18" charset="0"/>
      <p:regular r:id="rId10"/>
      <p:bold r:id="rId11"/>
      <p:italic r:id="rId12"/>
      <p:boldItalic r:id="rId13"/>
    </p:embeddedFont>
    <p:embeddedFont>
      <p:font typeface="Georgia Pro Black" panose="02040A02050405020203" pitchFamily="18" charset="0"/>
      <p:bold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101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D1FDF-3C0C-4829-9B91-D957BE41D282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DF780-D4F7-43CE-A996-9B0DDF7C3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10201764" y="2129489"/>
            <a:ext cx="6070917" cy="6028026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3030656" y="4086824"/>
            <a:ext cx="180975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14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02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1" y="0"/>
            <a:ext cx="6539948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2672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357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1439466" y="633413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1440658" y="3043238"/>
            <a:ext cx="6948488" cy="575548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7644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2"/>
            <a:ext cx="18288000" cy="10286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8054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2" y="0"/>
            <a:ext cx="9583838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10741307" y="2025127"/>
            <a:ext cx="13716000" cy="109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6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10741307" y="2983497"/>
            <a:ext cx="13716000" cy="4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82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73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5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3600">
                <a:solidFill>
                  <a:srgbClr val="F59D8C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3000">
                <a:solidFill>
                  <a:srgbClr val="F59D8C"/>
                </a:solidFill>
              </a:defRPr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2700">
                <a:solidFill>
                  <a:srgbClr val="F59D8C"/>
                </a:solidFill>
              </a:defRPr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33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5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645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26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001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3319463"/>
            <a:ext cx="4555536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4571378" y="3319463"/>
            <a:ext cx="4487829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9094926" y="3319463"/>
            <a:ext cx="4650891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13745817" y="3319463"/>
            <a:ext cx="4542183" cy="36576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7844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6477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800"/>
            </a:lvl1pPr>
            <a:lvl2pPr marL="1371600" lvl="1" indent="-609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4200"/>
            </a:lvl2pPr>
            <a:lvl3pPr marL="2057400" lvl="2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3pPr>
            <a:lvl4pPr marL="2743200" lvl="3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4pPr>
            <a:lvl5pPr marL="3429000" lvl="4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5pPr>
            <a:lvl6pPr marL="4114800" lvl="5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6pPr>
            <a:lvl7pPr marL="4800600" lvl="6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7pPr>
            <a:lvl8pPr marL="5486400" lvl="7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8pPr>
            <a:lvl9pPr marL="6172200" lvl="8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18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05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9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88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10700147" y="2934891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2699147" y="-894159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4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9406158" cy="10287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47427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646284" y="3150608"/>
            <a:ext cx="9904382" cy="6221606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2825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2" y="0"/>
            <a:ext cx="10171569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927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10920941" y="3649265"/>
            <a:ext cx="5738813" cy="371951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6669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3033821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7238073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11442326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6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705683" y="1472925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1063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836279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5672705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13377683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9509130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705683" y="1393413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24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719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836279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5672705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13377683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9509130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6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705683" y="1472925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3912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2420666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7991475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13562285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5874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1" y="3876032"/>
            <a:ext cx="5961185" cy="41394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12326816" y="3876032"/>
            <a:ext cx="5961185" cy="41394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5961185" y="3876031"/>
            <a:ext cx="6365631" cy="41394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09640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041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2394857" y="3584119"/>
            <a:ext cx="6281057" cy="267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8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366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074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3969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585362" y="1339454"/>
            <a:ext cx="5437230" cy="678216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60327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2250105" y="1971277"/>
            <a:ext cx="6381750" cy="64375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3928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7119938" y="3793333"/>
            <a:ext cx="4048125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8341055" y="1844065"/>
            <a:ext cx="9946946" cy="659887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110550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7119938" y="3793333"/>
            <a:ext cx="4048125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11443" y="1844065"/>
            <a:ext cx="9946946" cy="659887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8413003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1349092" y="1971100"/>
            <a:ext cx="8105660" cy="765903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9676207"/>
      </p:ext>
    </p:extLst>
  </p:cSld>
  <p:clrMapOvr>
    <a:masterClrMapping/>
  </p:clrMapOvr>
  <p:transition spd="slow" advTm="2000">
    <p:blinds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8692867" y="1971098"/>
            <a:ext cx="8105660" cy="765903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7533408"/>
      </p:ext>
    </p:extLst>
  </p:cSld>
  <p:clrMapOvr>
    <a:masterClrMapping/>
  </p:clrMapOvr>
  <p:transition spd="slow" advTm="2000"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10600677" y="1904356"/>
            <a:ext cx="6573546" cy="657354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277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9215439" y="4"/>
            <a:ext cx="9072561" cy="10286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25706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430826" y="435210"/>
            <a:ext cx="10348548" cy="94165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63963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3625457" y="-4788690"/>
            <a:ext cx="11037090" cy="1103709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3920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3956354"/>
            <a:ext cx="13349285" cy="63571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5620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1007270" y="942976"/>
            <a:ext cx="6138863" cy="819864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07232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1" y="1"/>
            <a:ext cx="9344417" cy="95115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14075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10"/>
            <a:ext cx="10085295" cy="1028701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59787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8249771" y="0"/>
            <a:ext cx="10038231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74595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9517292" y="1"/>
            <a:ext cx="5287920" cy="455855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9517290" y="2924736"/>
            <a:ext cx="8540226" cy="736226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36695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6868219" y="5345207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9739165" y="566793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12610109" y="534520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1126328" y="5345207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3997274" y="566793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727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2"/>
            <a:ext cx="10493829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87085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1"/>
            <a:ext cx="18288000" cy="452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59198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8614307" y="816225"/>
            <a:ext cx="9028112" cy="865455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31425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8969829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72711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9100457" y="1132115"/>
            <a:ext cx="8153400" cy="81316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66158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1104899" y="5105400"/>
            <a:ext cx="3863940" cy="51816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5273336" y="3929744"/>
            <a:ext cx="3863940" cy="48876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1104899" y="0"/>
            <a:ext cx="3863940" cy="113211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5273336" y="-1"/>
            <a:ext cx="3863940" cy="35922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5273336" y="9154887"/>
            <a:ext cx="3863940" cy="113211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1104899" y="1458684"/>
            <a:ext cx="3863940" cy="33745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64273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79807" y="2874347"/>
            <a:ext cx="7331220" cy="65552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0315704" y="3303036"/>
            <a:ext cx="6423414" cy="372291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211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133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10" b="1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549961" cy="7984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144000" y="9239250"/>
            <a:ext cx="8115300" cy="49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Georgia" panose="02040502050405020303" pitchFamily="18" charset="0"/>
              </a:rPr>
              <a:t>www.sitename.com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9201150"/>
            <a:ext cx="8115300" cy="49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Georgia" panose="02040502050405020303" pitchFamily="18" charset="0"/>
              </a:rPr>
              <a:t>01/10</a:t>
            </a:r>
          </a:p>
        </p:txBody>
      </p:sp>
      <p:sp>
        <p:nvSpPr>
          <p:cNvPr id="6" name="AutoShape 6"/>
          <p:cNvSpPr/>
          <p:nvPr/>
        </p:nvSpPr>
        <p:spPr>
          <a:xfrm>
            <a:off x="2836627" y="9496425"/>
            <a:ext cx="9254648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7"/>
          <p:cNvSpPr/>
          <p:nvPr/>
        </p:nvSpPr>
        <p:spPr>
          <a:xfrm rot="3993">
            <a:off x="5990293" y="992981"/>
            <a:ext cx="12297695" cy="0"/>
          </a:xfrm>
          <a:prstGeom prst="line">
            <a:avLst/>
          </a:prstGeom>
          <a:ln w="28575" cap="flat">
            <a:solidFill>
              <a:srgbClr val="F3C9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269653" y="1808515"/>
            <a:ext cx="5776195" cy="6669971"/>
            <a:chOff x="0" y="0"/>
            <a:chExt cx="54991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5"/>
              <a:stretch>
                <a:fillRect l="-34301" r="-70529"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47133" y="1193313"/>
            <a:ext cx="6964806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ru-RU" sz="3500" dirty="0">
                <a:solidFill>
                  <a:srgbClr val="F3C91D"/>
                </a:solidFill>
                <a:latin typeface="Georgia" panose="02040502050405020303" pitchFamily="18" charset="0"/>
              </a:rPr>
              <a:t>Логотип</a:t>
            </a:r>
            <a:endParaRPr lang="en-US" sz="3500" dirty="0">
              <a:solidFill>
                <a:srgbClr val="F3C91D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4743795"/>
            <a:ext cx="15241142" cy="2232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9"/>
              </a:lnSpc>
            </a:pPr>
            <a:r>
              <a:rPr lang="ru-RU" sz="9800" dirty="0">
                <a:solidFill>
                  <a:srgbClr val="F3C91D"/>
                </a:solidFill>
                <a:latin typeface="Georgia" panose="02040502050405020303" pitchFamily="18" charset="0"/>
              </a:rPr>
              <a:t>НАЗВАНИЕ</a:t>
            </a:r>
            <a:endParaRPr lang="en-US" sz="9800" dirty="0">
              <a:solidFill>
                <a:srgbClr val="F3C91D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12658" y="6015292"/>
            <a:ext cx="14786492" cy="2219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38"/>
              </a:lnSpc>
            </a:pPr>
            <a:r>
              <a:rPr lang="ru-RU" sz="9800" dirty="0">
                <a:solidFill>
                  <a:srgbClr val="FFFFFF"/>
                </a:solidFill>
                <a:latin typeface="Georgia" panose="02040502050405020303" pitchFamily="18" charset="0"/>
              </a:rPr>
              <a:t>ПРЕЗЕНТАЦИИ</a:t>
            </a:r>
            <a:endParaRPr lang="en-US" sz="98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4266428" y="-3363560"/>
            <a:ext cx="5776195" cy="6669971"/>
            <a:chOff x="0" y="0"/>
            <a:chExt cx="54991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solidFill>
              <a:srgbClr val="F3C91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7259300" y="1798990"/>
            <a:ext cx="5776195" cy="6669971"/>
            <a:chOff x="0" y="0"/>
            <a:chExt cx="54991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10" b="1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4067332" y="6952015"/>
            <a:ext cx="5776195" cy="6669971"/>
            <a:chOff x="0" y="0"/>
            <a:chExt cx="54991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solidFill>
              <a:srgbClr val="F3C91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201150"/>
            <a:ext cx="8115300" cy="49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Georgia" panose="02040502050405020303" pitchFamily="18" charset="0"/>
              </a:rPr>
              <a:t>02/10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9239250"/>
            <a:ext cx="8115300" cy="49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Georgia" panose="02040502050405020303" pitchFamily="18" charset="0"/>
              </a:rPr>
              <a:t>www.Sitename.com</a:t>
            </a:r>
          </a:p>
        </p:txBody>
      </p:sp>
      <p:sp>
        <p:nvSpPr>
          <p:cNvPr id="7" name="AutoShape 7"/>
          <p:cNvSpPr/>
          <p:nvPr/>
        </p:nvSpPr>
        <p:spPr>
          <a:xfrm>
            <a:off x="2836627" y="9496425"/>
            <a:ext cx="9254648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8" name="AutoShape 8"/>
          <p:cNvSpPr/>
          <p:nvPr/>
        </p:nvSpPr>
        <p:spPr>
          <a:xfrm rot="3993">
            <a:off x="5990293" y="992981"/>
            <a:ext cx="12297695" cy="0"/>
          </a:xfrm>
          <a:prstGeom prst="line">
            <a:avLst/>
          </a:prstGeom>
          <a:ln w="28575" cap="flat">
            <a:solidFill>
              <a:srgbClr val="F3C9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1028700" y="1497336"/>
            <a:ext cx="13291208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00"/>
              </a:lnSpc>
            </a:pPr>
            <a:r>
              <a:rPr lang="ru-RU" sz="6000" dirty="0">
                <a:solidFill>
                  <a:srgbClr val="F3C91D"/>
                </a:solidFill>
                <a:latin typeface="Georgia" panose="02040502050405020303" pitchFamily="18" charset="0"/>
              </a:rPr>
              <a:t>Заголовок слайда</a:t>
            </a:r>
            <a:endParaRPr lang="en-US" sz="6000" dirty="0">
              <a:solidFill>
                <a:srgbClr val="F3C91D"/>
              </a:solidFill>
              <a:latin typeface="Georgia" panose="02040502050405020303" pitchFamily="18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1269653" y="1808515"/>
            <a:ext cx="5776195" cy="6669971"/>
            <a:chOff x="0" y="0"/>
            <a:chExt cx="54991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3"/>
              <a:stretch>
                <a:fillRect l="-50328" r="-23970"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4266428" y="-3363560"/>
            <a:ext cx="5776195" cy="6669971"/>
            <a:chOff x="0" y="0"/>
            <a:chExt cx="54991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solidFill>
              <a:srgbClr val="F3C91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7259300" y="1798990"/>
            <a:ext cx="5776195" cy="6669971"/>
            <a:chOff x="0" y="0"/>
            <a:chExt cx="54991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-2888097" y="-4985281"/>
            <a:ext cx="5776195" cy="6669971"/>
            <a:chOff x="0" y="0"/>
            <a:chExt cx="54991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solidFill>
              <a:srgbClr val="F3C91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3706812"/>
            <a:ext cx="7786111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FFFFFF"/>
                </a:solidFill>
                <a:latin typeface="Georgia" panose="02040502050405020303" pitchFamily="18" charset="0"/>
              </a:rPr>
              <a:t>2. </a:t>
            </a:r>
            <a:r>
              <a:rPr lang="ru-RU" sz="3500" dirty="0">
                <a:solidFill>
                  <a:srgbClr val="FFFFFF"/>
                </a:solidFill>
                <a:latin typeface="Georgia" panose="02040502050405020303" pitchFamily="18" charset="0"/>
              </a:rPr>
              <a:t>Наши услуги</a:t>
            </a:r>
            <a:endParaRPr lang="en-US" sz="35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28700" y="2951162"/>
            <a:ext cx="7786111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FFFFFF"/>
                </a:solidFill>
                <a:latin typeface="Georgia" panose="02040502050405020303" pitchFamily="18" charset="0"/>
              </a:rPr>
              <a:t>1. </a:t>
            </a:r>
            <a:r>
              <a:rPr lang="ru-RU" sz="3500" dirty="0">
                <a:solidFill>
                  <a:srgbClr val="FFFFFF"/>
                </a:solidFill>
                <a:latin typeface="Georgia" panose="02040502050405020303" pitchFamily="18" charset="0"/>
              </a:rPr>
              <a:t>О компании</a:t>
            </a:r>
            <a:endParaRPr lang="en-US" sz="35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28700" y="6672263"/>
            <a:ext cx="8969111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FFFFFF"/>
                </a:solidFill>
                <a:latin typeface="Georgia" panose="02040502050405020303" pitchFamily="18" charset="0"/>
              </a:rPr>
              <a:t>6. </a:t>
            </a:r>
            <a:r>
              <a:rPr lang="ru-RU" sz="3500" dirty="0">
                <a:solidFill>
                  <a:srgbClr val="FFFFFF"/>
                </a:solidFill>
                <a:latin typeface="Georgia" panose="02040502050405020303" pitchFamily="18" charset="0"/>
              </a:rPr>
              <a:t>Контакты</a:t>
            </a:r>
            <a:endParaRPr lang="en-US" sz="35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28700" y="4462463"/>
            <a:ext cx="7786111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FFFFFF"/>
                </a:solidFill>
                <a:latin typeface="Georgia" panose="02040502050405020303" pitchFamily="18" charset="0"/>
              </a:rPr>
              <a:t>3. </a:t>
            </a:r>
            <a:r>
              <a:rPr lang="ru-RU" sz="3500" dirty="0">
                <a:solidFill>
                  <a:srgbClr val="FFFFFF"/>
                </a:solidFill>
                <a:latin typeface="Georgia" panose="02040502050405020303" pitchFamily="18" charset="0"/>
              </a:rPr>
              <a:t>Анализ рынка</a:t>
            </a:r>
            <a:endParaRPr lang="en-US" sz="35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28700" y="5160963"/>
            <a:ext cx="8969111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FFFFFF"/>
                </a:solidFill>
                <a:latin typeface="Georgia" panose="02040502050405020303" pitchFamily="18" charset="0"/>
              </a:rPr>
              <a:t>4. </a:t>
            </a:r>
            <a:r>
              <a:rPr lang="ru-RU" sz="3500" dirty="0">
                <a:solidFill>
                  <a:srgbClr val="FFFFFF"/>
                </a:solidFill>
                <a:latin typeface="Georgia" panose="02040502050405020303" pitchFamily="18" charset="0"/>
              </a:rPr>
              <a:t>Бизнес стратегия</a:t>
            </a:r>
            <a:endParaRPr lang="en-US" sz="35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28700" y="5916613"/>
            <a:ext cx="8969111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FFFFFF"/>
                </a:solidFill>
                <a:latin typeface="Georgia" panose="02040502050405020303" pitchFamily="18" charset="0"/>
              </a:rPr>
              <a:t>5. </a:t>
            </a:r>
            <a:r>
              <a:rPr lang="ru-RU" sz="3500" dirty="0">
                <a:solidFill>
                  <a:srgbClr val="FFFFFF"/>
                </a:solidFill>
                <a:latin typeface="Georgia" panose="02040502050405020303" pitchFamily="18" charset="0"/>
              </a:rPr>
              <a:t>Преимущества</a:t>
            </a:r>
            <a:endParaRPr lang="en-US" sz="35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10" b="1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833729" y="0"/>
            <a:ext cx="8908542" cy="10287000"/>
            <a:chOff x="0" y="0"/>
            <a:chExt cx="54991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3"/>
              <a:stretch>
                <a:fillRect l="-54398" r="-18919"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497336"/>
            <a:ext cx="13291208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ru-RU" sz="6000" dirty="0">
                <a:solidFill>
                  <a:srgbClr val="F3C91D"/>
                </a:solidFill>
                <a:latin typeface="Georgia" panose="02040502050405020303" pitchFamily="18" charset="0"/>
              </a:rPr>
              <a:t>Заголовок слайда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704291"/>
            <a:ext cx="12001500" cy="2647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dirty="0">
                <a:solidFill>
                  <a:srgbClr val="FFFFFF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Место для текста. Место для текста. Место для текста. Место для текста. Место для текста.</a:t>
            </a:r>
          </a:p>
          <a:p>
            <a:pPr>
              <a:lnSpc>
                <a:spcPts val="4200"/>
              </a:lnSpc>
            </a:pPr>
            <a:endParaRPr lang="ru-RU" sz="3000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9201150"/>
            <a:ext cx="8115300" cy="49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Georgia" panose="02040502050405020303" pitchFamily="18" charset="0"/>
              </a:rPr>
              <a:t>03/10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9239250"/>
            <a:ext cx="8115300" cy="49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Georgia" panose="02040502050405020303" pitchFamily="18" charset="0"/>
              </a:rPr>
              <a:t>www.Sitename.com</a:t>
            </a:r>
          </a:p>
        </p:txBody>
      </p:sp>
      <p:sp>
        <p:nvSpPr>
          <p:cNvPr id="9" name="AutoShape 9"/>
          <p:cNvSpPr/>
          <p:nvPr/>
        </p:nvSpPr>
        <p:spPr>
          <a:xfrm>
            <a:off x="2836627" y="9496425"/>
            <a:ext cx="9254648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" name="AutoShape 10"/>
          <p:cNvSpPr/>
          <p:nvPr/>
        </p:nvSpPr>
        <p:spPr>
          <a:xfrm rot="3993">
            <a:off x="5990293" y="992981"/>
            <a:ext cx="12297695" cy="0"/>
          </a:xfrm>
          <a:prstGeom prst="line">
            <a:avLst/>
          </a:prstGeom>
          <a:ln w="28575" cap="flat">
            <a:solidFill>
              <a:srgbClr val="F3C9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-2888097" y="-4985281"/>
            <a:ext cx="5776195" cy="6669971"/>
            <a:chOff x="0" y="0"/>
            <a:chExt cx="54991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solidFill>
              <a:srgbClr val="F3C91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6841241"/>
            <a:ext cx="11696700" cy="1570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dirty="0">
                <a:solidFill>
                  <a:srgbClr val="FFFFFF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Место для текста. Место для текста. Место для текста. Место для текста. Место для текста.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966833"/>
            <a:ext cx="5645372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5"/>
              </a:lnSpc>
            </a:pPr>
            <a:r>
              <a:rPr lang="ru-RU" sz="3500" dirty="0">
                <a:solidFill>
                  <a:srgbClr val="F3C91D"/>
                </a:solidFill>
                <a:latin typeface="Georgia" panose="02040502050405020303" pitchFamily="18" charset="0"/>
              </a:rPr>
              <a:t>Видение</a:t>
            </a:r>
            <a:endParaRPr lang="en-US" sz="3500" dirty="0">
              <a:solidFill>
                <a:srgbClr val="F3C91D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6090307"/>
            <a:ext cx="5645372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5"/>
              </a:lnSpc>
            </a:pPr>
            <a:r>
              <a:rPr lang="ru-RU" sz="3500" dirty="0">
                <a:solidFill>
                  <a:srgbClr val="F3C91D"/>
                </a:solidFill>
                <a:latin typeface="Georgia" panose="02040502050405020303" pitchFamily="18" charset="0"/>
              </a:rPr>
              <a:t>Миссия</a:t>
            </a:r>
            <a:endParaRPr lang="en-US" sz="3500" dirty="0">
              <a:solidFill>
                <a:srgbClr val="F3C91D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10" b="1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497336"/>
            <a:ext cx="13291208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ru-RU" sz="6000" dirty="0">
                <a:solidFill>
                  <a:srgbClr val="F3C91D"/>
                </a:solidFill>
                <a:latin typeface="Georgia" panose="02040502050405020303" pitchFamily="18" charset="0"/>
              </a:rPr>
              <a:t>Заголовок слайда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29717" y="2670614"/>
            <a:ext cx="9627489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ru-RU" sz="2499" dirty="0">
                <a:solidFill>
                  <a:srgbClr val="FFFFFF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Место для текста. Место для текста. Место для текста. Место для текста. Место для текста.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9717" y="4799557"/>
            <a:ext cx="10162422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ru-RU" sz="2499" dirty="0">
                <a:solidFill>
                  <a:srgbClr val="FFFFFF"/>
                </a:solidFill>
                <a:latin typeface="Georgia" panose="02040502050405020303" pitchFamily="18" charset="0"/>
              </a:rPr>
              <a:t>Место для текста. Место для текста. Место для текста. Место для текста. Место для текста. Место для текста. Место для текста. Место для текста. Место для текста.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756339"/>
            <a:ext cx="13291208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142848"/>
                </a:solidFill>
                <a:latin typeface="Georgia" panose="02040502050405020303" pitchFamily="18" charset="0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883597"/>
            <a:ext cx="13291208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142848"/>
                </a:solidFill>
                <a:latin typeface="Georgia" panose="02040502050405020303" pitchFamily="18" charset="0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201150"/>
            <a:ext cx="8115300" cy="49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Georgia" panose="02040502050405020303" pitchFamily="18" charset="0"/>
              </a:rPr>
              <a:t>05/10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9239250"/>
            <a:ext cx="8115300" cy="49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Georgia" panose="02040502050405020303" pitchFamily="18" charset="0"/>
              </a:rPr>
              <a:t>www.Sitename.com</a:t>
            </a:r>
          </a:p>
        </p:txBody>
      </p:sp>
      <p:sp>
        <p:nvSpPr>
          <p:cNvPr id="10" name="AutoShape 10"/>
          <p:cNvSpPr/>
          <p:nvPr/>
        </p:nvSpPr>
        <p:spPr>
          <a:xfrm>
            <a:off x="2836627" y="9496425"/>
            <a:ext cx="9254648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1" name="AutoShape 11"/>
          <p:cNvSpPr/>
          <p:nvPr/>
        </p:nvSpPr>
        <p:spPr>
          <a:xfrm rot="3993">
            <a:off x="5990293" y="992981"/>
            <a:ext cx="12297695" cy="0"/>
          </a:xfrm>
          <a:prstGeom prst="line">
            <a:avLst/>
          </a:prstGeom>
          <a:ln w="28575" cap="flat">
            <a:solidFill>
              <a:srgbClr val="F3C9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1269653" y="1808515"/>
            <a:ext cx="5776195" cy="6669971"/>
            <a:chOff x="0" y="0"/>
            <a:chExt cx="54991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3"/>
              <a:stretch>
                <a:fillRect l="-5891" t="-1754" r="-70468"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4266428" y="-3363560"/>
            <a:ext cx="5776195" cy="6669971"/>
            <a:chOff x="0" y="0"/>
            <a:chExt cx="54991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solidFill>
              <a:srgbClr val="F3C91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7259300" y="1798990"/>
            <a:ext cx="5776195" cy="6669971"/>
            <a:chOff x="0" y="0"/>
            <a:chExt cx="54991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-2888097" y="-4985281"/>
            <a:ext cx="5776195" cy="6669971"/>
            <a:chOff x="0" y="0"/>
            <a:chExt cx="54991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solidFill>
              <a:srgbClr val="F3C91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10" b="1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549961" cy="7984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144000" y="9239250"/>
            <a:ext cx="8115300" cy="49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Georgia" panose="02040502050405020303" pitchFamily="18" charset="0"/>
              </a:rPr>
              <a:t>www.Sitename.com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9201150"/>
            <a:ext cx="8115300" cy="49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Georgia" panose="02040502050405020303" pitchFamily="18" charset="0"/>
              </a:rPr>
              <a:t>01/10</a:t>
            </a:r>
          </a:p>
        </p:txBody>
      </p:sp>
      <p:sp>
        <p:nvSpPr>
          <p:cNvPr id="6" name="AutoShape 6"/>
          <p:cNvSpPr/>
          <p:nvPr/>
        </p:nvSpPr>
        <p:spPr>
          <a:xfrm>
            <a:off x="2836627" y="9496425"/>
            <a:ext cx="9254648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7"/>
          <p:cNvSpPr/>
          <p:nvPr/>
        </p:nvSpPr>
        <p:spPr>
          <a:xfrm rot="3993">
            <a:off x="5990293" y="992981"/>
            <a:ext cx="12297695" cy="0"/>
          </a:xfrm>
          <a:prstGeom prst="line">
            <a:avLst/>
          </a:prstGeom>
          <a:ln w="28575" cap="flat">
            <a:solidFill>
              <a:srgbClr val="F3C9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1747133" y="1193313"/>
            <a:ext cx="6964806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ru-RU" sz="3500" dirty="0">
                <a:solidFill>
                  <a:srgbClr val="F3C91D"/>
                </a:solidFill>
                <a:latin typeface="Georgia" panose="02040502050405020303" pitchFamily="18" charset="0"/>
              </a:rPr>
              <a:t>Логотип</a:t>
            </a:r>
            <a:endParaRPr lang="en-US" sz="3500" dirty="0">
              <a:solidFill>
                <a:srgbClr val="F3C91D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5290406"/>
            <a:ext cx="15241142" cy="238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9"/>
              </a:lnSpc>
            </a:pPr>
            <a:r>
              <a:rPr lang="en-US" sz="13999" dirty="0">
                <a:solidFill>
                  <a:srgbClr val="F3C91D"/>
                </a:solidFill>
                <a:latin typeface="Georgia" panose="02040502050405020303" pitchFamily="18" charset="0"/>
              </a:rPr>
              <a:t>C</a:t>
            </a:r>
            <a:r>
              <a:rPr lang="ru-RU" sz="13999" dirty="0">
                <a:solidFill>
                  <a:srgbClr val="F3C91D"/>
                </a:solidFill>
                <a:latin typeface="Georgia" panose="02040502050405020303" pitchFamily="18" charset="0"/>
              </a:rPr>
              <a:t>пасибо</a:t>
            </a:r>
            <a:endParaRPr lang="en-US" sz="13999" dirty="0">
              <a:solidFill>
                <a:srgbClr val="F3C91D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6284398"/>
            <a:ext cx="14786492" cy="2219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38"/>
              </a:lnSpc>
            </a:pPr>
            <a:r>
              <a:rPr lang="ru-RU" sz="9700" dirty="0">
                <a:solidFill>
                  <a:srgbClr val="FFFFFF"/>
                </a:solidFill>
                <a:latin typeface="Georgia" panose="02040502050405020303" pitchFamily="18" charset="0"/>
              </a:rPr>
              <a:t>за уделенное время</a:t>
            </a:r>
            <a:r>
              <a:rPr lang="en-US" sz="9700" dirty="0">
                <a:solidFill>
                  <a:srgbClr val="FFFFFF"/>
                </a:solidFill>
                <a:latin typeface="Georgia" panose="02040502050405020303" pitchFamily="18" charset="0"/>
              </a:rPr>
              <a:t>.</a:t>
            </a: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1269653" y="1808515"/>
            <a:ext cx="5776195" cy="6669971"/>
            <a:chOff x="0" y="0"/>
            <a:chExt cx="54991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5"/>
              <a:stretch>
                <a:fillRect l="-34301" r="-70529"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4266428" y="-3363560"/>
            <a:ext cx="5776195" cy="6669971"/>
            <a:chOff x="0" y="0"/>
            <a:chExt cx="54991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solidFill>
              <a:srgbClr val="F3C91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7259300" y="1798990"/>
            <a:ext cx="5776195" cy="6669971"/>
            <a:chOff x="0" y="0"/>
            <a:chExt cx="54991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782756" y="695442"/>
            <a:ext cx="16366820" cy="144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lt1"/>
              </a:buClr>
              <a:buSzPts val="2800"/>
            </a:pPr>
            <a: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42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621733" y="7649285"/>
            <a:ext cx="17157182" cy="9540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621733" y="8002744"/>
            <a:ext cx="14108681" cy="60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302492" y="8347931"/>
            <a:ext cx="1994414" cy="214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4784" y="8969558"/>
            <a:ext cx="2011382" cy="1131402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2042133" y="9143957"/>
            <a:ext cx="5019834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8770255" y="9164417"/>
            <a:ext cx="4518704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782756" y="2492081"/>
            <a:ext cx="6946092" cy="290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28625" marR="0" lvl="0" indent="-428625" algn="l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28625" marR="0" lvl="0" indent="-428625" algn="l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28625" marR="0" lvl="0" indent="-428625" algn="l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7450589" y="2504255"/>
            <a:ext cx="7158036" cy="290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28625" marR="0" lvl="0" indent="-428625" algn="l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28625" marR="0" lvl="0" indent="-428625" algn="l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бонусных шаблонов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28625" marR="0" lvl="0" indent="-428625" algn="l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806676" y="5063105"/>
            <a:ext cx="6255291" cy="1145207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42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4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08625" y="4534171"/>
            <a:ext cx="3071813" cy="2986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782756" y="6651798"/>
            <a:ext cx="1140924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Прямая ссылка: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778C89-150D-FDC7-64CA-AF448A48ACB3}"/>
              </a:ext>
            </a:extLst>
          </p:cNvPr>
          <p:cNvSpPr txBox="1"/>
          <p:nvPr/>
        </p:nvSpPr>
        <p:spPr>
          <a:xfrm>
            <a:off x="782756" y="7076941"/>
            <a:ext cx="1140924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282</Words>
  <Application>Microsoft Office PowerPoint</Application>
  <PresentationFormat>Произвольный</PresentationFormat>
  <Paragraphs>46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Georgia</vt:lpstr>
      <vt:lpstr>Georgia Pro Black</vt:lpstr>
      <vt:lpstr>Calibri</vt:lpstr>
      <vt:lpstr>Arial</vt:lpstr>
      <vt:lpstr>Aptos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company3</dc:title>
  <cp:lastModifiedBy>Марусина Дарья</cp:lastModifiedBy>
  <cp:revision>8</cp:revision>
  <dcterms:created xsi:type="dcterms:W3CDTF">2006-08-16T00:00:00Z</dcterms:created>
  <dcterms:modified xsi:type="dcterms:W3CDTF">2026-01-18T17:41:26Z</dcterms:modified>
  <dc:identifier>DAFT4dPKnE8</dc:identifier>
</cp:coreProperties>
</file>