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58" r:id="rId5"/>
    <p:sldId id="263" r:id="rId6"/>
    <p:sldId id="26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2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3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7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6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5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7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8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EF78-86BB-48DB-B392-42D6F5259A12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42B5-644E-4AF4-8495-8A88D4E94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C51A6-4046-3743-1835-EB822971F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1" b="95759" l="2474" r="99349">
                        <a14:foregroundMark x1="18099" y1="19196" x2="18099" y2="19196"/>
                        <a14:foregroundMark x1="20833" y1="16220" x2="20833" y2="16220"/>
                        <a14:foregroundMark x1="12240" y1="10789" x2="21875" y2="31994"/>
                        <a14:foregroundMark x1="21875" y1="31994" x2="16276" y2="42560"/>
                        <a14:foregroundMark x1="16276" y1="42560" x2="16276" y2="42560"/>
                        <a14:foregroundMark x1="75781" y1="13393" x2="85026" y2="41890"/>
                        <a14:foregroundMark x1="85026" y1="41890" x2="87370" y2="45015"/>
                        <a14:foregroundMark x1="41536" y1="7440" x2="56250" y2="9375"/>
                        <a14:foregroundMark x1="56250" y1="9375" x2="56510" y2="10268"/>
                        <a14:foregroundMark x1="44401" y1="6250" x2="54427" y2="7813"/>
                        <a14:foregroundMark x1="53776" y1="9077" x2="78516" y2="13244"/>
                        <a14:foregroundMark x1="3125" y1="8333" x2="37891" y2="9747"/>
                        <a14:foregroundMark x1="27214" y1="11830" x2="24740" y2="19345"/>
                        <a14:foregroundMark x1="7682" y1="18676" x2="5599" y2="39807"/>
                        <a14:foregroundMark x1="2474" y1="50744" x2="30339" y2="52158"/>
                        <a14:foregroundMark x1="44661" y1="91815" x2="47135" y2="95833"/>
                        <a14:foregroundMark x1="56250" y1="90030" x2="61198" y2="93229"/>
                        <a14:foregroundMark x1="72135" y1="54464" x2="72135" y2="55655"/>
                        <a14:foregroundMark x1="69661" y1="54464" x2="70964" y2="55283"/>
                        <a14:foregroundMark x1="45573" y1="26190" x2="47656" y2="28571"/>
                        <a14:foregroundMark x1="34635" y1="30729" x2="50911" y2="24256"/>
                        <a14:foregroundMark x1="50911" y1="24256" x2="59375" y2="27530"/>
                        <a14:foregroundMark x1="73958" y1="24777" x2="77995" y2="36607"/>
                        <a14:foregroundMark x1="77995" y1="36607" x2="78906" y2="37500"/>
                        <a14:foregroundMark x1="62630" y1="31399" x2="65104" y2="31399"/>
                        <a14:foregroundMark x1="70573" y1="36086" x2="78516" y2="45387"/>
                        <a14:foregroundMark x1="78516" y1="45387" x2="79818" y2="46057"/>
                        <a14:foregroundMark x1="64844" y1="46949" x2="68490" y2="50744"/>
                        <a14:foregroundMark x1="59896" y1="37649" x2="66797" y2="45238"/>
                        <a14:foregroundMark x1="66797" y1="45238" x2="64453" y2="43452"/>
                        <a14:foregroundMark x1="41016" y1="21131" x2="43750" y2="22842"/>
                        <a14:foregroundMark x1="38802" y1="13765" x2="42188" y2="18155"/>
                        <a14:foregroundMark x1="86198" y1="10119" x2="87370" y2="33929"/>
                        <a14:foregroundMark x1="87370" y1="33929" x2="88281" y2="36310"/>
                        <a14:foregroundMark x1="93229" y1="12872" x2="94141" y2="44494"/>
                        <a14:foregroundMark x1="96875" y1="9375" x2="99479" y2="20833"/>
                        <a14:foregroundMark x1="99479" y1="20833" x2="85026" y2="36086"/>
                        <a14:foregroundMark x1="55078" y1="6399" x2="81250" y2="7143"/>
                        <a14:foregroundMark x1="79167" y1="6399" x2="97135" y2="7217"/>
                        <a14:foregroundMark x1="97135" y1="7217" x2="98177" y2="7143"/>
                        <a14:foregroundMark x1="98438" y1="6250" x2="84115" y2="6622"/>
                        <a14:foregroundMark x1="65365" y1="6250" x2="85417" y2="7068"/>
                        <a14:foregroundMark x1="85417" y1="7068" x2="97786" y2="6920"/>
                        <a14:foregroundMark x1="1563" y1="6250" x2="20052" y2="6176"/>
                        <a14:foregroundMark x1="20052" y1="6176" x2="36719" y2="7292"/>
                        <a14:foregroundMark x1="35156" y1="6399" x2="39714" y2="6622"/>
                        <a14:foregroundMark x1="66927" y1="6101" x2="77995" y2="6101"/>
                        <a14:foregroundMark x1="4688" y1="52307" x2="24219" y2="51935"/>
                        <a14:foregroundMark x1="24219" y1="51935" x2="26693" y2="51488"/>
                        <a14:foregroundMark x1="9245" y1="52902" x2="23568" y2="52158"/>
                        <a14:foregroundMark x1="80339" y1="51265" x2="94141" y2="52009"/>
                        <a14:foregroundMark x1="66927" y1="51488" x2="66927" y2="51488"/>
                        <a14:foregroundMark x1="67318" y1="52530" x2="67318" y2="52530"/>
                        <a14:foregroundMark x1="26042" y1="46057" x2="26042" y2="46057"/>
                        <a14:foregroundMark x1="4688" y1="45908" x2="23828" y2="45015"/>
                        <a14:backgroundMark x1="12891" y1="79613" x2="12891" y2="79613"/>
                        <a14:backgroundMark x1="77995" y1="79390" x2="77995" y2="79390"/>
                        <a14:backgroundMark x1="51953" y1="92857" x2="5195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159" y="202790"/>
            <a:ext cx="3327975" cy="5823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64C19A-F910-4444-FDBE-E9741963E31D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0A212F3-EEBE-8035-9AF5-F166D4949081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F274F-BF53-88E6-0340-3AA247231A0A}"/>
              </a:ext>
            </a:extLst>
          </p:cNvPr>
          <p:cNvSpPr txBox="1"/>
          <p:nvPr/>
        </p:nvSpPr>
        <p:spPr>
          <a:xfrm>
            <a:off x="340541" y="6026303"/>
            <a:ext cx="42252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УЧИТЕЛЬ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09524-B0FC-3D0E-1ABB-F5BB81C1D29A}"/>
              </a:ext>
            </a:extLst>
          </p:cNvPr>
          <p:cNvSpPr txBox="1"/>
          <p:nvPr/>
        </p:nvSpPr>
        <p:spPr>
          <a:xfrm>
            <a:off x="5340246" y="6026303"/>
            <a:ext cx="42252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ВОЕННЫЙ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1C92AD-8993-2070-DC10-00E20426C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08" b="95461" l="9896" r="89974">
                        <a14:foregroundMark x1="55078" y1="9077" x2="55078" y2="9077"/>
                        <a14:foregroundMark x1="52214" y1="90179" x2="52214" y2="90179"/>
                        <a14:foregroundMark x1="62240" y1="93304" x2="62240" y2="93304"/>
                        <a14:foregroundMark x1="59635" y1="95238" x2="59635" y2="95238"/>
                        <a14:foregroundMark x1="44271" y1="93973" x2="44271" y2="94643"/>
                        <a14:foregroundMark x1="62760" y1="92634" x2="62760" y2="92634"/>
                        <a14:foregroundMark x1="63932" y1="92485" x2="63932" y2="92485"/>
                        <a14:foregroundMark x1="62760" y1="90179" x2="62760" y2="90179"/>
                        <a14:foregroundMark x1="63411" y1="87128" x2="63411" y2="87128"/>
                        <a14:foregroundMark x1="63151" y1="88393" x2="63151" y2="88393"/>
                        <a14:foregroundMark x1="64844" y1="84301" x2="64844" y2="84301"/>
                        <a14:foregroundMark x1="66016" y1="80878" x2="66016" y2="80878"/>
                        <a14:foregroundMark x1="49609" y1="8408" x2="49609" y2="8408"/>
                        <a14:foregroundMark x1="55339" y1="89583" x2="55339" y2="89583"/>
                        <a14:foregroundMark x1="47135" y1="95089" x2="47135" y2="95089"/>
                        <a14:foregroundMark x1="45313" y1="95461" x2="45313" y2="95461"/>
                        <a14:foregroundMark x1="60286" y1="85119" x2="60286" y2="85119"/>
                        <a14:foregroundMark x1="62760" y1="80580" x2="62760" y2="80580"/>
                        <a14:foregroundMark x1="61979" y1="74702" x2="61979" y2="74702"/>
                        <a14:foregroundMark x1="61979" y1="73065" x2="61979" y2="73065"/>
                        <a14:foregroundMark x1="57943" y1="75967" x2="57943" y2="75967"/>
                        <a14:foregroundMark x1="57943" y1="74851" x2="57943" y2="74851"/>
                        <a14:foregroundMark x1="57943" y1="75149" x2="57943" y2="75149"/>
                        <a14:foregroundMark x1="57422" y1="72842" x2="57422" y2="72842"/>
                        <a14:foregroundMark x1="57943" y1="76488" x2="57943" y2="76488"/>
                        <a14:foregroundMark x1="55599" y1="84301" x2="55599" y2="84301"/>
                        <a14:foregroundMark x1="66667" y1="78199" x2="65495" y2="78348"/>
                        <a14:foregroundMark x1="63932" y1="77381" x2="63932" y2="77381"/>
                        <a14:foregroundMark x1="63932" y1="79092" x2="63932" y2="79092"/>
                        <a14:foregroundMark x1="62109" y1="83333" x2="62109" y2="83333"/>
                        <a14:foregroundMark x1="61328" y1="74777" x2="61328" y2="74777"/>
                        <a14:foregroundMark x1="61328" y1="83557" x2="63151" y2="78720"/>
                        <a14:foregroundMark x1="63932" y1="78720" x2="58854" y2="84077"/>
                        <a14:foregroundMark x1="56120" y1="84896" x2="56120" y2="84896"/>
                        <a14:foregroundMark x1="56120" y1="84449" x2="56120" y2="84449"/>
                        <a14:backgroundMark x1="56771" y1="84970" x2="56771" y2="84970"/>
                        <a14:backgroundMark x1="54557" y1="94420" x2="54557" y2="94420"/>
                        <a14:backgroundMark x1="57682" y1="85268" x2="57682" y2="85268"/>
                        <a14:backgroundMark x1="57031" y1="85119" x2="57031" y2="85119"/>
                        <a14:backgroundMark x1="57031" y1="86607" x2="57031" y2="86607"/>
                        <a14:backgroundMark x1="56510" y1="84152" x2="56510" y2="84152"/>
                        <a14:backgroundMark x1="56773" y1="84896" x2="56510" y2="86310"/>
                        <a14:backgroundMark x1="56883" y1="84301" x2="56773" y2="84896"/>
                        <a14:backgroundMark x1="57021" y1="83557" x2="56883" y2="84301"/>
                        <a14:backgroundMark x1="57422" y1="81399" x2="57221" y2="82482"/>
                        <a14:backgroundMark x1="57259" y1="75149" x2="57682" y2="76116"/>
                        <a14:backgroundMark x1="57129" y1="74851" x2="57259" y2="75149"/>
                        <a14:backgroundMark x1="56250" y1="72842" x2="57129" y2="74851"/>
                        <a14:backgroundMark x1="57031" y1="89360" x2="57031" y2="89360"/>
                        <a14:backgroundMark x1="50391" y1="89583" x2="50391" y2="89583"/>
                        <a14:backgroundMark x1="47005" y1="76488" x2="47005" y2="76488"/>
                        <a14:backgroundMark x1="46745" y1="73512" x2="46745" y2="73512"/>
                        <a14:backgroundMark x1="65104" y1="84226" x2="65104" y2="84226"/>
                        <a14:backgroundMark x1="65104" y1="84449" x2="65104" y2="84449"/>
                        <a14:backgroundMark x1="65104" y1="84375" x2="65104" y2="84375"/>
                        <a14:backgroundMark x1="57292" y1="80655" x2="57292" y2="80655"/>
                        <a14:backgroundMark x1="57031" y1="76488" x2="57031" y2="81622"/>
                        <a14:backgroundMark x1="56771" y1="81324" x2="56771" y2="81324"/>
                        <a14:backgroundMark x1="63411" y1="90253" x2="67318" y2="80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7" b="1393"/>
          <a:stretch>
            <a:fillRect/>
          </a:stretch>
        </p:blipFill>
        <p:spPr>
          <a:xfrm>
            <a:off x="5716806" y="272937"/>
            <a:ext cx="3472090" cy="5683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806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B819-94BE-B63E-2051-504E054EF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B5E55-C0C7-151E-DF39-09BBB1F91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3" b="90030" l="9896" r="92448">
                        <a14:foregroundMark x1="60417" y1="8929" x2="60417" y2="8929"/>
                        <a14:foregroundMark x1="56641" y1="5283" x2="56641" y2="5283"/>
                        <a14:foregroundMark x1="92448" y1="86458" x2="92448" y2="86458"/>
                        <a14:foregroundMark x1="66797" y1="70387" x2="66797" y2="70387"/>
                        <a14:foregroundMark x1="66536" y1="68527" x2="66536" y2="68527"/>
                        <a14:foregroundMark x1="65365" y1="67113" x2="69010" y2="73661"/>
                        <a14:foregroundMark x1="73958" y1="90030" x2="73958" y2="90030"/>
                        <a14:foregroundMark x1="58724" y1="61756" x2="58724" y2="61756"/>
                        <a14:backgroundMark x1="62630" y1="10863" x2="62630" y2="10863"/>
                        <a14:backgroundMark x1="61849" y1="10714" x2="61849" y2="10714"/>
                        <a14:backgroundMark x1="46224" y1="12351" x2="46224" y2="12351"/>
                        <a14:backgroundMark x1="46745" y1="12723" x2="46745" y2="12723"/>
                        <a14:backgroundMark x1="47135" y1="12723" x2="47135" y2="12723"/>
                        <a14:backgroundMark x1="46745" y1="13170" x2="46745" y2="13170"/>
                        <a14:backgroundMark x1="46745" y1="52232" x2="46745" y2="52232"/>
                        <a14:backgroundMark x1="38151" y1="66071" x2="38151" y2="66071"/>
                        <a14:backgroundMark x1="64453" y1="18452" x2="64453" y2="18452"/>
                        <a14:backgroundMark x1="62630" y1="17857" x2="62630" y2="17857"/>
                        <a14:backgroundMark x1="47135" y1="62277" x2="47135" y2="62277"/>
                        <a14:backgroundMark x1="58594" y1="62128" x2="58594" y2="62128"/>
                        <a14:backgroundMark x1="58333" y1="61830" x2="58333" y2="61830"/>
                        <a14:backgroundMark x1="57813" y1="61086" x2="57813" y2="61086"/>
                        <a14:backgroundMark x1="58073" y1="61310" x2="58073" y2="61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9" b="7349"/>
          <a:stretch>
            <a:fillRect/>
          </a:stretch>
        </p:blipFill>
        <p:spPr>
          <a:xfrm>
            <a:off x="684809" y="323228"/>
            <a:ext cx="3536677" cy="5615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6738C8-4C3A-91EA-3888-E765F7D5D337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8689B3-500E-FBFF-DC86-16F1DCD8DA23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EB0B2-EE80-BB68-4359-EB9000F69AAB}"/>
              </a:ext>
            </a:extLst>
          </p:cNvPr>
          <p:cNvSpPr txBox="1"/>
          <p:nvPr/>
        </p:nvSpPr>
        <p:spPr>
          <a:xfrm>
            <a:off x="176981" y="6081545"/>
            <a:ext cx="45523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ДОМОХОЗЯЙКА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8B4AE5-83DD-947E-5C80-85F4DCAB0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619" l="9896" r="89974">
                        <a14:foregroundMark x1="52865" y1="7217" x2="52865" y2="7217"/>
                        <a14:foregroundMark x1="51953" y1="3423" x2="51953" y2="3423"/>
                        <a14:foregroundMark x1="64063" y1="19940" x2="64063" y2="19940"/>
                        <a14:foregroundMark x1="68750" y1="19792" x2="68750" y2="19792"/>
                        <a14:foregroundMark x1="32682" y1="19792" x2="31771" y2="19792"/>
                        <a14:foregroundMark x1="29167" y1="19420" x2="29167" y2="19420"/>
                        <a14:foregroundMark x1="23698" y1="31771" x2="23698" y2="31771"/>
                        <a14:foregroundMark x1="21875" y1="36086" x2="21875" y2="36086"/>
                        <a14:foregroundMark x1="21875" y1="33482" x2="21875" y2="33482"/>
                        <a14:foregroundMark x1="23047" y1="31101" x2="23047" y2="31101"/>
                        <a14:foregroundMark x1="23438" y1="31771" x2="23438" y2="31771"/>
                        <a14:foregroundMark x1="38411" y1="93527" x2="38411" y2="93527"/>
                        <a14:foregroundMark x1="39063" y1="96726" x2="39063" y2="96726"/>
                        <a14:foregroundMark x1="43229" y1="94494" x2="43229" y2="94494"/>
                        <a14:foregroundMark x1="43229" y1="94866" x2="43229" y2="94866"/>
                        <a14:foregroundMark x1="59505" y1="97619" x2="59505" y2="97619"/>
                        <a14:foregroundMark x1="65234" y1="38988" x2="65234" y2="38988"/>
                        <a14:foregroundMark x1="65495" y1="39509" x2="65495" y2="39509"/>
                        <a14:foregroundMark x1="67578" y1="41071" x2="67578" y2="41071"/>
                        <a14:foregroundMark x1="74479" y1="50223" x2="74479" y2="50223"/>
                        <a14:foregroundMark x1="28776" y1="52232" x2="28776" y2="52232"/>
                        <a14:foregroundMark x1="29427" y1="53795" x2="29427" y2="53795"/>
                        <a14:foregroundMark x1="34505" y1="20461" x2="34505" y2="20461"/>
                        <a14:foregroundMark x1="70964" y1="21354" x2="70964" y2="21354"/>
                        <a14:foregroundMark x1="69401" y1="53795" x2="69401" y2="53795"/>
                        <a14:backgroundMark x1="28516" y1="48140" x2="28516" y2="48140"/>
                        <a14:backgroundMark x1="33073" y1="37649" x2="33073" y2="37649"/>
                        <a14:backgroundMark x1="32422" y1="38690" x2="32422" y2="38690"/>
                        <a14:backgroundMark x1="31510" y1="40551" x2="31510" y2="40551"/>
                        <a14:backgroundMark x1="33073" y1="34003" x2="33073" y2="34003"/>
                        <a14:backgroundMark x1="33984" y1="32813" x2="33984" y2="32813"/>
                        <a14:backgroundMark x1="21875" y1="33333" x2="21875" y2="33333"/>
                        <a14:backgroundMark x1="29688" y1="55357" x2="29688" y2="55357"/>
                        <a14:backgroundMark x1="27604" y1="53125" x2="27604" y2="53125"/>
                        <a14:backgroundMark x1="30339" y1="50223" x2="30339" y2="50223"/>
                        <a14:backgroundMark x1="30339" y1="53943" x2="30339" y2="53943"/>
                        <a14:backgroundMark x1="30078" y1="50893" x2="30078" y2="50893"/>
                        <a14:backgroundMark x1="49219" y1="72173" x2="49219" y2="72173"/>
                        <a14:backgroundMark x1="49219" y1="63244" x2="50130" y2="77530"/>
                        <a14:backgroundMark x1="49219" y1="61012" x2="49219" y2="63244"/>
                        <a14:backgroundMark x1="49219" y1="57068" x2="50130" y2="61533"/>
                        <a14:backgroundMark x1="30193" y1="52232" x2="30339" y2="53274"/>
                        <a14:backgroundMark x1="30078" y1="51414" x2="30193" y2="52232"/>
                        <a14:backgroundMark x1="70313" y1="47768" x2="70313" y2="47768"/>
                        <a14:backgroundMark x1="69141" y1="51042" x2="69141" y2="51042"/>
                        <a14:backgroundMark x1="66406" y1="38988" x2="66406" y2="38988"/>
                        <a14:backgroundMark x1="67578" y1="40402" x2="67578" y2="40402"/>
                        <a14:backgroundMark x1="65755" y1="35045" x2="65755" y2="35045"/>
                        <a14:backgroundMark x1="67578" y1="41071" x2="67578" y2="41071"/>
                        <a14:backgroundMark x1="32682" y1="35268" x2="32682" y2="35268"/>
                        <a14:backgroundMark x1="32682" y1="36086" x2="32682" y2="36086"/>
                        <a14:backgroundMark x1="71224" y1="54167" x2="71224" y2="54167"/>
                        <a14:backgroundMark x1="68229" y1="50223" x2="68229" y2="50223"/>
                        <a14:backgroundMark x1="68750" y1="53125" x2="68750" y2="53125"/>
                        <a14:backgroundMark x1="71484" y1="52902" x2="71484" y2="5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128" y="330180"/>
            <a:ext cx="3167445" cy="554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2D510B-78E5-9B24-C519-AAF3BF0B879E}"/>
              </a:ext>
            </a:extLst>
          </p:cNvPr>
          <p:cNvSpPr txBox="1"/>
          <p:nvPr/>
        </p:nvSpPr>
        <p:spPr>
          <a:xfrm>
            <a:off x="5340243" y="6066155"/>
            <a:ext cx="43887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КОСМОНАВТ</a:t>
            </a:r>
          </a:p>
        </p:txBody>
      </p:sp>
    </p:spTree>
    <p:extLst>
      <p:ext uri="{BB962C8B-B14F-4D97-AF65-F5344CB8AC3E}">
        <p14:creationId xmlns:p14="http://schemas.microsoft.com/office/powerpoint/2010/main" val="104791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8A369-CA0A-92FF-8098-09C24789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BCB65-F49D-A085-34D0-E1ABB2FA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7" b="97321" l="9896" r="89974">
                        <a14:foregroundMark x1="53646" y1="5804" x2="53646" y2="5804"/>
                        <a14:foregroundMark x1="67448" y1="25149" x2="67448" y2="25149"/>
                        <a14:foregroundMark x1="62630" y1="22098" x2="69141" y2="28348"/>
                        <a14:foregroundMark x1="60677" y1="27827" x2="62370" y2="27232"/>
                        <a14:foregroundMark x1="72526" y1="35565" x2="73047" y2="38616"/>
                        <a14:foregroundMark x1="69401" y1="41369" x2="69922" y2="43899"/>
                        <a14:foregroundMark x1="68620" y1="43304" x2="68880" y2="44866"/>
                        <a14:foregroundMark x1="63542" y1="40997" x2="64323" y2="40848"/>
                        <a14:foregroundMark x1="69661" y1="41667" x2="69661" y2="41667"/>
                        <a14:foregroundMark x1="69141" y1="41964" x2="69141" y2="41964"/>
                        <a14:foregroundMark x1="64583" y1="40551" x2="64583" y2="40551"/>
                        <a14:foregroundMark x1="50260" y1="2307" x2="50260" y2="2307"/>
                        <a14:foregroundMark x1="51953" y1="2753" x2="51953" y2="2753"/>
                        <a14:foregroundMark x1="70833" y1="43304" x2="70833" y2="43304"/>
                        <a14:foregroundMark x1="51693" y1="91964" x2="54818" y2="92932"/>
                        <a14:foregroundMark x1="55599" y1="97321" x2="55599" y2="97321"/>
                        <a14:foregroundMark x1="55859" y1="96652" x2="55859" y2="96652"/>
                        <a14:foregroundMark x1="55859" y1="96354" x2="55859" y2="96354"/>
                        <a14:foregroundMark x1="70313" y1="25446" x2="70833" y2="27679"/>
                        <a14:foregroundMark x1="66016" y1="21429" x2="66016" y2="21429"/>
                        <a14:foregroundMark x1="61589" y1="19792" x2="61589" y2="19792"/>
                        <a14:foregroundMark x1="58724" y1="18676" x2="68620" y2="22098"/>
                        <a14:foregroundMark x1="70573" y1="43452" x2="70313" y2="44420"/>
                        <a14:foregroundMark x1="45833" y1="96652" x2="47526" y2="93601"/>
                        <a14:backgroundMark x1="31120" y1="84598" x2="31120" y2="84598"/>
                        <a14:backgroundMark x1="33984" y1="81548" x2="44141" y2="90997"/>
                        <a14:backgroundMark x1="44141" y1="97321" x2="44141" y2="97321"/>
                        <a14:backgroundMark x1="45198" y1="97629" x2="44401" y2="96801"/>
                        <a14:backgroundMark x1="45833" y1="98289" x2="45217" y2="97649"/>
                        <a14:backgroundMark x1="16797" y1="56473" x2="26432" y2="59003"/>
                        <a14:backgroundMark x1="80078" y1="57292" x2="82031" y2="63690"/>
                        <a14:backgroundMark x1="70313" y1="49702" x2="81641" y2="44717"/>
                        <a14:backgroundMark x1="81641" y1="44717" x2="82031" y2="43899"/>
                        <a14:backgroundMark x1="68620" y1="50372" x2="68620" y2="50372"/>
                        <a14:backgroundMark x1="67448" y1="48735" x2="67448" y2="48735"/>
                        <a14:backgroundMark x1="28385" y1="50967" x2="28385" y2="50967"/>
                        <a14:backgroundMark x1="31120" y1="50223" x2="31120" y2="50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2" b="802"/>
          <a:stretch/>
        </p:blipFill>
        <p:spPr>
          <a:xfrm>
            <a:off x="741282" y="310798"/>
            <a:ext cx="3237357" cy="55744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21E66E-860F-44AE-2794-3E4132E61BF2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AA8E3B-F318-0A5F-D3AB-5FC4579CC241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ABB4B5-6DD6-F7D7-A65B-47837C9CFFE2}"/>
              </a:ext>
            </a:extLst>
          </p:cNvPr>
          <p:cNvSpPr txBox="1"/>
          <p:nvPr/>
        </p:nvSpPr>
        <p:spPr>
          <a:xfrm>
            <a:off x="340544" y="6039414"/>
            <a:ext cx="42252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ВРАЧ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123231-C129-B4AE-A1C4-214AA0D0C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8" b="94717" l="9896" r="89974">
                        <a14:foregroundMark x1="49870" y1="10714" x2="49870" y2="10714"/>
                        <a14:foregroundMark x1="47135" y1="6622" x2="47135" y2="6622"/>
                        <a14:foregroundMark x1="69661" y1="25149" x2="69661" y2="25149"/>
                        <a14:foregroundMark x1="69401" y1="26488" x2="69401" y2="26488"/>
                        <a14:foregroundMark x1="71875" y1="27530" x2="71875" y2="27530"/>
                        <a14:foregroundMark x1="70964" y1="34598" x2="70964" y2="34598"/>
                        <a14:foregroundMark x1="73307" y1="34747" x2="73307" y2="34747"/>
                        <a14:foregroundMark x1="66146" y1="34598" x2="66146" y2="34598"/>
                        <a14:foregroundMark x1="72396" y1="34226" x2="72396" y2="34226"/>
                        <a14:foregroundMark x1="68490" y1="34375" x2="68490" y2="34375"/>
                        <a14:foregroundMark x1="46615" y1="91964" x2="46615" y2="91964"/>
                        <a14:foregroundMark x1="46875" y1="94717" x2="46875" y2="94717"/>
                        <a14:backgroundMark x1="34505" y1="86086" x2="34505" y2="86086"/>
                        <a14:backgroundMark x1="32813" y1="92113" x2="32813" y2="92113"/>
                        <a14:backgroundMark x1="50521" y1="91964" x2="50521" y2="91964"/>
                        <a14:backgroundMark x1="50130" y1="91964" x2="50130" y2="91964"/>
                        <a14:backgroundMark x1="51042" y1="92634" x2="51042" y2="92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9" b="2389"/>
          <a:stretch>
            <a:fillRect/>
          </a:stretch>
        </p:blipFill>
        <p:spPr>
          <a:xfrm>
            <a:off x="5772818" y="356922"/>
            <a:ext cx="3360062" cy="5574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1C1B0-0D5D-69E2-4AF9-6295997D11C2}"/>
              </a:ext>
            </a:extLst>
          </p:cNvPr>
          <p:cNvSpPr txBox="1"/>
          <p:nvPr/>
        </p:nvSpPr>
        <p:spPr>
          <a:xfrm>
            <a:off x="5340243" y="6039413"/>
            <a:ext cx="42252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УЧЕНЫЙ</a:t>
            </a:r>
          </a:p>
        </p:txBody>
      </p:sp>
    </p:spTree>
    <p:extLst>
      <p:ext uri="{BB962C8B-B14F-4D97-AF65-F5344CB8AC3E}">
        <p14:creationId xmlns:p14="http://schemas.microsoft.com/office/powerpoint/2010/main" val="246092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64D9-CCB8-62F7-F08A-E5B1248DF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5BFF6-029F-8338-4185-92A1A0CCD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90923" l="9896" r="89974">
                        <a14:foregroundMark x1="71094" y1="6845" x2="71094" y2="6845"/>
                        <a14:foregroundMark x1="67318" y1="16667" x2="67318" y2="16667"/>
                        <a14:foregroundMark x1="70313" y1="2455" x2="70313" y2="2455"/>
                        <a14:foregroundMark x1="61979" y1="90923" x2="61979" y2="90923"/>
                        <a14:foregroundMark x1="88021" y1="27530" x2="88021" y2="27530"/>
                        <a14:foregroundMark x1="85026" y1="22768" x2="85026" y2="22768"/>
                        <a14:backgroundMark x1="41536" y1="45313" x2="41536" y2="45313"/>
                        <a14:backgroundMark x1="43880" y1="34152" x2="46224" y2="47321"/>
                        <a14:backgroundMark x1="54818" y1="87723" x2="61068" y2="87723"/>
                        <a14:backgroundMark x1="78906" y1="31548" x2="78906" y2="31548"/>
                        <a14:backgroundMark x1="80339" y1="31920" x2="80339" y2="31920"/>
                        <a14:backgroundMark x1="80859" y1="32068" x2="80859" y2="32068"/>
                        <a14:backgroundMark x1="81250" y1="32068" x2="81250" y2="32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91" b="3627"/>
          <a:stretch>
            <a:fillRect/>
          </a:stretch>
        </p:blipFill>
        <p:spPr>
          <a:xfrm>
            <a:off x="1381585" y="235507"/>
            <a:ext cx="2143125" cy="585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A6E3FD3-BCB8-A97B-0CDB-CD27095D7166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33BAB5-44F0-D989-E7CE-65A5D4B19D0C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B0A72-6CCE-AB8B-73AE-328A9AA46EED}"/>
              </a:ext>
            </a:extLst>
          </p:cNvPr>
          <p:cNvSpPr txBox="1"/>
          <p:nvPr/>
        </p:nvSpPr>
        <p:spPr>
          <a:xfrm>
            <a:off x="176981" y="6125497"/>
            <a:ext cx="45523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ПОЛИЦЕЙСКИЙ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2F7189-10CC-1E13-D70C-DE0AEE950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23" b="97321" l="9896" r="89974">
                        <a14:foregroundMark x1="50000" y1="14435" x2="50000" y2="14435"/>
                        <a14:foregroundMark x1="56250" y1="3497" x2="46615" y2="62574"/>
                        <a14:foregroundMark x1="29167" y1="88839" x2="21354" y2="96057"/>
                        <a14:foregroundMark x1="73698" y1="64658" x2="73698" y2="64658"/>
                        <a14:foregroundMark x1="73177" y1="48140" x2="73177" y2="48140"/>
                        <a14:foregroundMark x1="64714" y1="47619" x2="64714" y2="47619"/>
                        <a14:foregroundMark x1="69792" y1="48289" x2="71354" y2="48289"/>
                        <a14:foregroundMark x1="74609" y1="47991" x2="75521" y2="47991"/>
                        <a14:foregroundMark x1="77604" y1="47991" x2="77604" y2="47991"/>
                        <a14:foregroundMark x1="79427" y1="48512" x2="79427" y2="48512"/>
                        <a14:foregroundMark x1="82422" y1="49182" x2="66536" y2="47768"/>
                        <a14:foregroundMark x1="66536" y1="47768" x2="83333" y2="49554"/>
                        <a14:foregroundMark x1="61068" y1="23884" x2="70052" y2="32664"/>
                        <a14:foregroundMark x1="70052" y1="32664" x2="71354" y2="35417"/>
                        <a14:foregroundMark x1="73698" y1="38170" x2="73698" y2="38170"/>
                        <a14:foregroundMark x1="72786" y1="36310" x2="73698" y2="39211"/>
                        <a14:foregroundMark x1="73698" y1="35268" x2="75521" y2="38170"/>
                        <a14:foregroundMark x1="70642" y1="26116" x2="71094" y2="26339"/>
                        <a14:foregroundMark x1="64773" y1="23220" x2="70642" y2="26116"/>
                        <a14:foregroundMark x1="61068" y1="35268" x2="61068" y2="35268"/>
                        <a14:foregroundMark x1="50260" y1="96801" x2="50260" y2="96801"/>
                        <a14:foregroundMark x1="78906" y1="69940" x2="78906" y2="69940"/>
                        <a14:foregroundMark x1="79427" y1="66890" x2="79427" y2="66890"/>
                        <a14:foregroundMark x1="74609" y1="80283" x2="74609" y2="80283"/>
                        <a14:foregroundMark x1="72266" y1="80804" x2="72266" y2="80804"/>
                        <a14:foregroundMark x1="73438" y1="80134" x2="73438" y2="80134"/>
                        <a14:foregroundMark x1="18359" y1="97321" x2="18359" y2="97321"/>
                        <a14:backgroundMark x1="61719" y1="15476" x2="62630" y2="21205"/>
                        <a14:backgroundMark x1="58984" y1="17560" x2="58984" y2="17560"/>
                        <a14:backgroundMark x1="60156" y1="20461" x2="60156" y2="20461"/>
                        <a14:backgroundMark x1="59635" y1="20313" x2="65365" y2="22917"/>
                        <a14:backgroundMark x1="71615" y1="26116" x2="71615" y2="26116"/>
                        <a14:backgroundMark x1="63542" y1="36086" x2="63542" y2="36086"/>
                        <a14:backgroundMark x1="63802" y1="35268" x2="63542" y2="36607"/>
                        <a14:backgroundMark x1="36198" y1="36607" x2="36458" y2="37128"/>
                        <a14:backgroundMark x1="31380" y1="27902" x2="29818" y2="29241"/>
                        <a14:backgroundMark x1="31380" y1="30804" x2="31380" y2="30804"/>
                        <a14:backgroundMark x1="29167" y1="31994" x2="29167" y2="31994"/>
                        <a14:backgroundMark x1="27474" y1="24777" x2="27474" y2="24777"/>
                        <a14:backgroundMark x1="30729" y1="26488" x2="30729" y2="26488"/>
                        <a14:backgroundMark x1="69271" y1="44568" x2="69271" y2="44568"/>
                        <a14:backgroundMark x1="77344" y1="47991" x2="77344" y2="47991"/>
                        <a14:backgroundMark x1="76432" y1="47768" x2="76432" y2="47768"/>
                        <a14:backgroundMark x1="78906" y1="47991" x2="78906" y2="47991"/>
                        <a14:backgroundMark x1="73698" y1="47991" x2="73698" y2="47991"/>
                        <a14:backgroundMark x1="75521" y1="47991" x2="75521" y2="47991"/>
                        <a14:backgroundMark x1="74609" y1="48140" x2="74609" y2="48140"/>
                        <a14:backgroundMark x1="75521" y1="47768" x2="75521" y2="47768"/>
                        <a14:backgroundMark x1="75000" y1="47768" x2="75000" y2="47768"/>
                        <a14:backgroundMark x1="75260" y1="48140" x2="75260" y2="48140"/>
                        <a14:backgroundMark x1="75000" y1="47991" x2="75000" y2="47991"/>
                        <a14:backgroundMark x1="74609" y1="47768" x2="74609" y2="47768"/>
                        <a14:backgroundMark x1="74349" y1="47619" x2="74349" y2="47619"/>
                        <a14:backgroundMark x1="73177" y1="65699" x2="73177" y2="65699"/>
                        <a14:backgroundMark x1="29818" y1="61384" x2="29818" y2="61384"/>
                        <a14:backgroundMark x1="28906" y1="60342" x2="28906" y2="60342"/>
                        <a14:backgroundMark x1="25911" y1="83408" x2="25911" y2="83408"/>
                        <a14:backgroundMark x1="38542" y1="79092" x2="38542" y2="79092"/>
                        <a14:backgroundMark x1="26823" y1="81176" x2="26823" y2="81176"/>
                        <a14:backgroundMark x1="38281" y1="79911" x2="38281" y2="79911"/>
                        <a14:backgroundMark x1="66276" y1="79241" x2="66276" y2="79241"/>
                        <a14:backgroundMark x1="29818" y1="30283" x2="29818" y2="30283"/>
                        <a14:backgroundMark x1="45443" y1="97098" x2="45443" y2="97098"/>
                        <a14:backgroundMark x1="39193" y1="77902" x2="39193" y2="77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255" y="291837"/>
            <a:ext cx="3313191" cy="5798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8AECD-5525-9C40-B92B-AFE44F3D5C4B}"/>
              </a:ext>
            </a:extLst>
          </p:cNvPr>
          <p:cNvSpPr txBox="1"/>
          <p:nvPr/>
        </p:nvSpPr>
        <p:spPr>
          <a:xfrm>
            <a:off x="5176684" y="6089920"/>
            <a:ext cx="45523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ПАРИКМАХЕР</a:t>
            </a:r>
          </a:p>
        </p:txBody>
      </p:sp>
    </p:spTree>
    <p:extLst>
      <p:ext uri="{BB962C8B-B14F-4D97-AF65-F5344CB8AC3E}">
        <p14:creationId xmlns:p14="http://schemas.microsoft.com/office/powerpoint/2010/main" val="122128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2B066-9C5D-1D41-DC5A-5E455EC7A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6AD27D-8DF6-7D8A-3774-135B0CEF5262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06C9064-C293-D08E-E813-850398F7351D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38C39-EDAE-EC63-BCF3-F2E43F74AC6E}"/>
              </a:ext>
            </a:extLst>
          </p:cNvPr>
          <p:cNvSpPr txBox="1"/>
          <p:nvPr/>
        </p:nvSpPr>
        <p:spPr>
          <a:xfrm>
            <a:off x="176981" y="6081545"/>
            <a:ext cx="45523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- ПОВАР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EE2D3-27AC-DE54-1888-F40E39BE9B4C}"/>
              </a:ext>
            </a:extLst>
          </p:cNvPr>
          <p:cNvSpPr txBox="1"/>
          <p:nvPr/>
        </p:nvSpPr>
        <p:spPr>
          <a:xfrm>
            <a:off x="5176684" y="6081545"/>
            <a:ext cx="4552335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– ТЕЛЕВЕДУЩАЯ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50B3D-F295-6A76-E85F-19CBF0EA7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" b="98512" l="9896" r="89974">
                        <a14:foregroundMark x1="51042" y1="5134" x2="51042" y2="5134"/>
                        <a14:foregroundMark x1="52474" y1="1563" x2="52474" y2="1563"/>
                        <a14:foregroundMark x1="57813" y1="372" x2="57813" y2="372"/>
                        <a14:foregroundMark x1="57988" y1="13690" x2="57232" y2="15242"/>
                        <a14:foregroundMark x1="58947" y1="11721" x2="57988" y2="13690"/>
                        <a14:foregroundMark x1="61613" y1="6245" x2="59328" y2="10938"/>
                        <a14:foregroundMark x1="59375" y1="13839" x2="59375" y2="13839"/>
                        <a14:foregroundMark x1="58724" y1="12351" x2="58724" y2="13170"/>
                        <a14:foregroundMark x1="45964" y1="28720" x2="56380" y2="30432"/>
                        <a14:foregroundMark x1="68620" y1="29911" x2="72135" y2="36533"/>
                        <a14:foregroundMark x1="75521" y1="40848" x2="75260" y2="32143"/>
                        <a14:foregroundMark x1="75260" y1="32143" x2="68880" y2="24628"/>
                        <a14:foregroundMark x1="67969" y1="23289" x2="76302" y2="34375"/>
                        <a14:foregroundMark x1="76302" y1="34375" x2="77214" y2="38095"/>
                        <a14:foregroundMark x1="58724" y1="89286" x2="58724" y2="89286"/>
                        <a14:foregroundMark x1="45313" y1="95238" x2="45313" y2="95238"/>
                        <a14:foregroundMark x1="45052" y1="98140" x2="45052" y2="98140"/>
                        <a14:foregroundMark x1="59375" y1="3943" x2="59375" y2="3943"/>
                        <a14:foregroundMark x1="58724" y1="98512" x2="58724" y2="98512"/>
                        <a14:foregroundMark x1="74870" y1="42039" x2="74870" y2="42039"/>
                        <a14:foregroundMark x1="73438" y1="43229" x2="73438" y2="43229"/>
                        <a14:backgroundMark x1="62370" y1="1563" x2="62370" y2="1563"/>
                        <a14:backgroundMark x1="44401" y1="372" x2="44401" y2="372"/>
                        <a14:backgroundMark x1="57552" y1="372" x2="57552" y2="372"/>
                        <a14:backgroundMark x1="61458" y1="2604" x2="61458" y2="2604"/>
                        <a14:backgroundMark x1="64063" y1="4985" x2="64063" y2="4985"/>
                        <a14:backgroundMark x1="61458" y1="1935" x2="64453" y2="6027"/>
                        <a14:backgroundMark x1="58203" y1="744" x2="58203" y2="744"/>
                        <a14:backgroundMark x1="58984" y1="10938" x2="58984" y2="10938"/>
                        <a14:backgroundMark x1="58984" y1="10640" x2="60807" y2="10119"/>
                        <a14:backgroundMark x1="59635" y1="10119" x2="61719" y2="9747"/>
                        <a14:backgroundMark x1="59896" y1="10938" x2="59896" y2="10938"/>
                        <a14:backgroundMark x1="60286" y1="13690" x2="60286" y2="13690"/>
                        <a14:backgroundMark x1="59896" y1="13690" x2="59896" y2="13690"/>
                        <a14:backgroundMark x1="56641" y1="15774" x2="56641" y2="15774"/>
                        <a14:backgroundMark x1="56641" y1="15774" x2="57552" y2="15774"/>
                        <a14:backgroundMark x1="35156" y1="36533" x2="35156" y2="36533"/>
                        <a14:backgroundMark x1="30078" y1="54315" x2="30078" y2="54315"/>
                        <a14:backgroundMark x1="28906" y1="59970" x2="28906" y2="59970"/>
                        <a14:backgroundMark x1="51042" y1="99554" x2="51042" y2="99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1" y="405864"/>
            <a:ext cx="3189514" cy="558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D07398-DFA7-D416-F174-A1E669FB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98" b="95015" l="1042" r="88672">
                        <a14:foregroundMark x1="22917" y1="24926" x2="6510" y2="26042"/>
                        <a14:foregroundMark x1="6510" y1="26042" x2="3125" y2="95089"/>
                        <a14:foregroundMark x1="8464" y1="70982" x2="21094" y2="93155"/>
                        <a14:foregroundMark x1="81771" y1="53884" x2="81771" y2="55952"/>
                        <a14:foregroundMark x1="81771" y1="44643" x2="81771" y2="50825"/>
                        <a14:foregroundMark x1="86719" y1="56250" x2="85417" y2="90327"/>
                        <a14:foregroundMark x1="75130" y1="87723" x2="88932" y2="86830"/>
                        <a14:foregroundMark x1="52214" y1="16295" x2="52474" y2="12872"/>
                        <a14:foregroundMark x1="52995" y1="14063" x2="60026" y2="20387"/>
                        <a14:foregroundMark x1="60026" y1="20387" x2="59635" y2="21577"/>
                        <a14:foregroundMark x1="43750" y1="15104" x2="43490" y2="22024"/>
                        <a14:foregroundMark x1="47786" y1="32292" x2="47786" y2="33333"/>
                        <a14:foregroundMark x1="47266" y1="90625" x2="47266" y2="90625"/>
                        <a14:foregroundMark x1="55599" y1="90923" x2="55599" y2="90923"/>
                        <a14:foregroundMark x1="81771" y1="43006" x2="81771" y2="43006"/>
                        <a14:foregroundMark x1="28516" y1="32143" x2="28516" y2="32143"/>
                        <a14:foregroundMark x1="2766" y1="27036" x2="1042" y2="26265"/>
                        <a14:foregroundMark x1="6120" y1="26265" x2="6380" y2="29018"/>
                        <a14:foregroundMark x1="21615" y1="85938" x2="24740" y2="93304"/>
                        <a14:foregroundMark x1="24740" y1="93304" x2="25130" y2="93304"/>
                        <a14:foregroundMark x1="27474" y1="32440" x2="27474" y2="32440"/>
                        <a14:foregroundMark x1="23958" y1="32143" x2="29557" y2="32143"/>
                        <a14:foregroundMark x1="28516" y1="31845" x2="28516" y2="31845"/>
                        <a14:foregroundMark x1="17448" y1="28497" x2="17448" y2="28497"/>
                        <a14:backgroundMark x1="28516" y1="75670" x2="28516" y2="75670"/>
                        <a14:backgroundMark x1="36979" y1="76563" x2="36979" y2="76563"/>
                        <a14:backgroundMark x1="25130" y1="69643" x2="36198" y2="78720"/>
                        <a14:backgroundMark x1="9505" y1="81399" x2="11328" y2="86533"/>
                        <a14:backgroundMark x1="53516" y1="71503" x2="54036" y2="81399"/>
                        <a14:backgroundMark x1="67057" y1="73586" x2="74870" y2="77827"/>
                        <a14:backgroundMark x1="62760" y1="84598" x2="76953" y2="84747"/>
                        <a14:backgroundMark x1="76953" y1="84747" x2="79167" y2="84449"/>
                        <a14:backgroundMark x1="82552" y1="51116" x2="82292" y2="53423"/>
                        <a14:backgroundMark x1="82031" y1="50818" x2="82292" y2="53869"/>
                        <a14:backgroundMark x1="44531" y1="20685" x2="44531" y2="22173"/>
                        <a14:backgroundMark x1="11849" y1="31101" x2="25130" y2="31101"/>
                        <a14:backgroundMark x1="1302" y1="27753" x2="3255" y2="28720"/>
                        <a14:backgroundMark x1="53776" y1="82440" x2="53776" y2="83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59" r="4836" b="5886"/>
          <a:stretch>
            <a:fillRect/>
          </a:stretch>
        </p:blipFill>
        <p:spPr>
          <a:xfrm>
            <a:off x="5691230" y="370621"/>
            <a:ext cx="3523241" cy="55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2A77B-2D13-0108-9089-1C1D5CE5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00249C-6358-1D38-4DD7-C41FAA0CF1C6}"/>
              </a:ext>
            </a:extLst>
          </p:cNvPr>
          <p:cNvSpPr/>
          <p:nvPr/>
        </p:nvSpPr>
        <p:spPr>
          <a:xfrm>
            <a:off x="176981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97D530-E66C-1EB8-D035-7F627381625E}"/>
              </a:ext>
            </a:extLst>
          </p:cNvPr>
          <p:cNvSpPr/>
          <p:nvPr/>
        </p:nvSpPr>
        <p:spPr>
          <a:xfrm>
            <a:off x="5176684" y="202790"/>
            <a:ext cx="4552335" cy="6452419"/>
          </a:xfrm>
          <a:prstGeom prst="rect">
            <a:avLst/>
          </a:prstGeom>
          <a:noFill/>
          <a:ln w="25400"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87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30</Words>
  <Application>Microsoft Office PowerPoint</Application>
  <PresentationFormat>Лист A4 (210x297 мм)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Орлова</dc:creator>
  <cp:lastModifiedBy>Светлана Тулайкина</cp:lastModifiedBy>
  <cp:revision>26</cp:revision>
  <dcterms:created xsi:type="dcterms:W3CDTF">2025-12-03T19:26:17Z</dcterms:created>
  <dcterms:modified xsi:type="dcterms:W3CDTF">2026-02-25T16:30:18Z</dcterms:modified>
</cp:coreProperties>
</file>