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9"/>
  </p:notesMasterIdLst>
  <p:sldIdLst>
    <p:sldId id="293" r:id="rId3"/>
    <p:sldId id="258" r:id="rId4"/>
    <p:sldId id="295" r:id="rId5"/>
    <p:sldId id="262" r:id="rId6"/>
    <p:sldId id="268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65139-F2A5-4E61-84D7-BC042213C939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DAB8E-F30A-42EA-8C3D-F37597832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8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49688-3CE0-440F-8650-8D868030C1F8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77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5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0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2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6FEAA1B8-B3ED-450F-A7DD-67E17EF72BF4}"/>
              </a:ext>
            </a:extLst>
          </p:cNvPr>
          <p:cNvSpPr/>
          <p:nvPr userDrawn="1"/>
        </p:nvSpPr>
        <p:spPr>
          <a:xfrm>
            <a:off x="1494148" y="1055575"/>
            <a:ext cx="4692007" cy="46920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D827E4-ACD9-4891-AACA-078F120383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4148" y="1055575"/>
            <a:ext cx="4692007" cy="4692007"/>
          </a:xfrm>
          <a:custGeom>
            <a:avLst/>
            <a:gdLst>
              <a:gd name="connsiteX0" fmla="*/ 2346003 w 4692006"/>
              <a:gd name="connsiteY0" fmla="*/ 0 h 4692006"/>
              <a:gd name="connsiteX1" fmla="*/ 4692006 w 4692006"/>
              <a:gd name="connsiteY1" fmla="*/ 2346003 h 4692006"/>
              <a:gd name="connsiteX2" fmla="*/ 2346003 w 4692006"/>
              <a:gd name="connsiteY2" fmla="*/ 4692006 h 4692006"/>
              <a:gd name="connsiteX3" fmla="*/ 0 w 4692006"/>
              <a:gd name="connsiteY3" fmla="*/ 2346003 h 4692006"/>
              <a:gd name="connsiteX4" fmla="*/ 2346003 w 4692006"/>
              <a:gd name="connsiteY4" fmla="*/ 0 h 469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2006" h="4692006">
                <a:moveTo>
                  <a:pt x="2346003" y="0"/>
                </a:moveTo>
                <a:cubicBezTo>
                  <a:pt x="3641665" y="0"/>
                  <a:pt x="4692006" y="1050341"/>
                  <a:pt x="4692006" y="2346003"/>
                </a:cubicBezTo>
                <a:cubicBezTo>
                  <a:pt x="4692006" y="3641665"/>
                  <a:pt x="3641665" y="4692006"/>
                  <a:pt x="2346003" y="4692006"/>
                </a:cubicBezTo>
                <a:cubicBezTo>
                  <a:pt x="1050341" y="4692006"/>
                  <a:pt x="0" y="3641665"/>
                  <a:pt x="0" y="2346003"/>
                </a:cubicBezTo>
                <a:cubicBezTo>
                  <a:pt x="0" y="1050341"/>
                  <a:pt x="1050341" y="0"/>
                  <a:pt x="23460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7046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289EB10-C743-429E-A66B-A492D5399DE4}"/>
              </a:ext>
            </a:extLst>
          </p:cNvPr>
          <p:cNvSpPr/>
          <p:nvPr userDrawn="1"/>
        </p:nvSpPr>
        <p:spPr>
          <a:xfrm rot="10800000" flipV="1">
            <a:off x="8631514" y="-26044"/>
            <a:ext cx="3590927" cy="6879959"/>
          </a:xfrm>
          <a:custGeom>
            <a:avLst/>
            <a:gdLst>
              <a:gd name="connsiteX0" fmla="*/ 3589010 w 3590926"/>
              <a:gd name="connsiteY0" fmla="*/ 896938 h 6879958"/>
              <a:gd name="connsiteX1" fmla="*/ 2691246 w 3590926"/>
              <a:gd name="connsiteY1" fmla="*/ -774 h 6879958"/>
              <a:gd name="connsiteX2" fmla="*/ -1916 w 3590926"/>
              <a:gd name="connsiteY2" fmla="*/ -774 h 6879958"/>
              <a:gd name="connsiteX3" fmla="*/ -1916 w 3590926"/>
              <a:gd name="connsiteY3" fmla="*/ 6879185 h 6879958"/>
              <a:gd name="connsiteX4" fmla="*/ 2691246 w 3590926"/>
              <a:gd name="connsiteY4" fmla="*/ 6879185 h 6879958"/>
              <a:gd name="connsiteX5" fmla="*/ 3589010 w 3590926"/>
              <a:gd name="connsiteY5" fmla="*/ 5981419 h 6879958"/>
              <a:gd name="connsiteX6" fmla="*/ 3589010 w 3590926"/>
              <a:gd name="connsiteY6" fmla="*/ 896938 h 687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0926" h="6879958">
                <a:moveTo>
                  <a:pt x="3589010" y="896938"/>
                </a:moveTo>
                <a:cubicBezTo>
                  <a:pt x="3589010" y="401476"/>
                  <a:pt x="3186652" y="-774"/>
                  <a:pt x="2691246" y="-774"/>
                </a:cubicBezTo>
                <a:lnTo>
                  <a:pt x="-1916" y="-774"/>
                </a:lnTo>
                <a:lnTo>
                  <a:pt x="-1916" y="6879185"/>
                </a:lnTo>
                <a:lnTo>
                  <a:pt x="2691246" y="6879185"/>
                </a:lnTo>
                <a:cubicBezTo>
                  <a:pt x="3186652" y="6879185"/>
                  <a:pt x="3589010" y="6476962"/>
                  <a:pt x="3589010" y="5981419"/>
                </a:cubicBezTo>
                <a:lnTo>
                  <a:pt x="3589010" y="896938"/>
                </a:lnTo>
                <a:close/>
              </a:path>
            </a:pathLst>
          </a:custGeom>
          <a:solidFill>
            <a:srgbClr val="A32D26"/>
          </a:solidFill>
          <a:ln w="13500" cap="flat">
            <a:noFill/>
            <a:prstDash val="solid"/>
            <a:round/>
          </a:ln>
        </p:spPr>
        <p:txBody>
          <a:bodyPr rtlCol="0" anchor="ctr"/>
          <a:lstStyle/>
          <a:p>
            <a:endParaRPr lang="en-ID" sz="135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CDD98A-B90B-4114-9A72-3991B61DBF2F}"/>
              </a:ext>
            </a:extLst>
          </p:cNvPr>
          <p:cNvSpPr/>
          <p:nvPr userDrawn="1"/>
        </p:nvSpPr>
        <p:spPr>
          <a:xfrm>
            <a:off x="7496111" y="408232"/>
            <a:ext cx="3708400" cy="3708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EA12C8-0FE1-494C-8391-07B6AE7C28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6111" y="408232"/>
            <a:ext cx="3708400" cy="3708400"/>
          </a:xfrm>
          <a:custGeom>
            <a:avLst/>
            <a:gdLst>
              <a:gd name="connsiteX0" fmla="*/ 1854200 w 3708400"/>
              <a:gd name="connsiteY0" fmla="*/ 0 h 3708400"/>
              <a:gd name="connsiteX1" fmla="*/ 3708400 w 3708400"/>
              <a:gd name="connsiteY1" fmla="*/ 1854200 h 3708400"/>
              <a:gd name="connsiteX2" fmla="*/ 1854200 w 3708400"/>
              <a:gd name="connsiteY2" fmla="*/ 3708400 h 3708400"/>
              <a:gd name="connsiteX3" fmla="*/ 0 w 3708400"/>
              <a:gd name="connsiteY3" fmla="*/ 1854200 h 3708400"/>
              <a:gd name="connsiteX4" fmla="*/ 1854200 w 3708400"/>
              <a:gd name="connsiteY4" fmla="*/ 0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8400" h="3708400">
                <a:moveTo>
                  <a:pt x="1854200" y="0"/>
                </a:moveTo>
                <a:cubicBezTo>
                  <a:pt x="2878246" y="0"/>
                  <a:pt x="3708400" y="830154"/>
                  <a:pt x="3708400" y="1854200"/>
                </a:cubicBezTo>
                <a:cubicBezTo>
                  <a:pt x="3708400" y="2878246"/>
                  <a:pt x="2878246" y="3708400"/>
                  <a:pt x="1854200" y="3708400"/>
                </a:cubicBezTo>
                <a:cubicBezTo>
                  <a:pt x="830154" y="3708400"/>
                  <a:pt x="0" y="2878246"/>
                  <a:pt x="0" y="1854200"/>
                </a:cubicBezTo>
                <a:cubicBezTo>
                  <a:pt x="0" y="830154"/>
                  <a:pt x="830154" y="0"/>
                  <a:pt x="1854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366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7D02189-CC8A-4F75-A239-1561EE05B463}"/>
              </a:ext>
            </a:extLst>
          </p:cNvPr>
          <p:cNvSpPr/>
          <p:nvPr userDrawn="1"/>
        </p:nvSpPr>
        <p:spPr>
          <a:xfrm rot="5400000">
            <a:off x="5397487" y="-914656"/>
            <a:ext cx="3813399" cy="7306199"/>
          </a:xfrm>
          <a:custGeom>
            <a:avLst/>
            <a:gdLst>
              <a:gd name="connsiteX0" fmla="*/ 3595749 w 3597664"/>
              <a:gd name="connsiteY0" fmla="*/ 898622 h 6892868"/>
              <a:gd name="connsiteX1" fmla="*/ 2696300 w 3597664"/>
              <a:gd name="connsiteY1" fmla="*/ -774 h 6892868"/>
              <a:gd name="connsiteX2" fmla="*/ -1916 w 3597664"/>
              <a:gd name="connsiteY2" fmla="*/ -774 h 6892868"/>
              <a:gd name="connsiteX3" fmla="*/ -1916 w 3597664"/>
              <a:gd name="connsiteY3" fmla="*/ 5992644 h 6892868"/>
              <a:gd name="connsiteX4" fmla="*/ 897534 w 3597664"/>
              <a:gd name="connsiteY4" fmla="*/ 6892094 h 6892868"/>
              <a:gd name="connsiteX5" fmla="*/ 2696300 w 3597664"/>
              <a:gd name="connsiteY5" fmla="*/ 6892094 h 6892868"/>
              <a:gd name="connsiteX6" fmla="*/ 3595749 w 3597664"/>
              <a:gd name="connsiteY6" fmla="*/ 5992644 h 6892868"/>
              <a:gd name="connsiteX7" fmla="*/ 3595749 w 3597664"/>
              <a:gd name="connsiteY7" fmla="*/ 898622 h 689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7664" h="6892868">
                <a:moveTo>
                  <a:pt x="3595749" y="898622"/>
                </a:moveTo>
                <a:cubicBezTo>
                  <a:pt x="3595749" y="402231"/>
                  <a:pt x="3192636" y="-774"/>
                  <a:pt x="2696300" y="-774"/>
                </a:cubicBezTo>
                <a:lnTo>
                  <a:pt x="-1916" y="-774"/>
                </a:lnTo>
                <a:lnTo>
                  <a:pt x="-1916" y="5992644"/>
                </a:lnTo>
                <a:cubicBezTo>
                  <a:pt x="-1916" y="6489117"/>
                  <a:pt x="401061" y="6892094"/>
                  <a:pt x="897534" y="6892094"/>
                </a:cubicBezTo>
                <a:lnTo>
                  <a:pt x="2696300" y="6892094"/>
                </a:lnTo>
                <a:cubicBezTo>
                  <a:pt x="3192636" y="6892094"/>
                  <a:pt x="3595749" y="6489117"/>
                  <a:pt x="3595749" y="5992644"/>
                </a:cubicBezTo>
                <a:lnTo>
                  <a:pt x="3595749" y="8986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3536" cap="flat">
            <a:noFill/>
            <a:prstDash val="solid"/>
            <a:round/>
          </a:ln>
        </p:spPr>
        <p:txBody>
          <a:bodyPr rtlCol="0" anchor="ctr"/>
          <a:lstStyle/>
          <a:p>
            <a:endParaRPr lang="en-ID" sz="1351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454ED21-7930-4704-B6FC-91EAC23BAD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52091" y="829270"/>
            <a:ext cx="7306196" cy="3813397"/>
          </a:xfrm>
          <a:custGeom>
            <a:avLst/>
            <a:gdLst>
              <a:gd name="connsiteX0" fmla="*/ 1163747 w 8918285"/>
              <a:gd name="connsiteY0" fmla="*/ 0 h 4654811"/>
              <a:gd name="connsiteX1" fmla="*/ 8918285 w 8918285"/>
              <a:gd name="connsiteY1" fmla="*/ 0 h 4654811"/>
              <a:gd name="connsiteX2" fmla="*/ 8918285 w 8918285"/>
              <a:gd name="connsiteY2" fmla="*/ 3491066 h 4654811"/>
              <a:gd name="connsiteX3" fmla="*/ 7754608 w 8918285"/>
              <a:gd name="connsiteY3" fmla="*/ 4654811 h 4654811"/>
              <a:gd name="connsiteX4" fmla="*/ 1163747 w 8918285"/>
              <a:gd name="connsiteY4" fmla="*/ 4654811 h 4654811"/>
              <a:gd name="connsiteX5" fmla="*/ 0 w 8918285"/>
              <a:gd name="connsiteY5" fmla="*/ 3491066 h 4654811"/>
              <a:gd name="connsiteX6" fmla="*/ 0 w 8918285"/>
              <a:gd name="connsiteY6" fmla="*/ 1163746 h 4654811"/>
              <a:gd name="connsiteX7" fmla="*/ 1163747 w 8918285"/>
              <a:gd name="connsiteY7" fmla="*/ 0 h 465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8285" h="4654811">
                <a:moveTo>
                  <a:pt x="1163747" y="0"/>
                </a:moveTo>
                <a:lnTo>
                  <a:pt x="8918285" y="0"/>
                </a:lnTo>
                <a:lnTo>
                  <a:pt x="8918285" y="3491066"/>
                </a:lnTo>
                <a:cubicBezTo>
                  <a:pt x="8918285" y="4133246"/>
                  <a:pt x="8396860" y="4654811"/>
                  <a:pt x="7754608" y="4654811"/>
                </a:cubicBezTo>
                <a:lnTo>
                  <a:pt x="1163747" y="4654811"/>
                </a:lnTo>
                <a:cubicBezTo>
                  <a:pt x="521389" y="4654811"/>
                  <a:pt x="0" y="4133246"/>
                  <a:pt x="0" y="3491066"/>
                </a:cubicBezTo>
                <a:lnTo>
                  <a:pt x="0" y="1163746"/>
                </a:lnTo>
                <a:cubicBezTo>
                  <a:pt x="0" y="521388"/>
                  <a:pt x="521389" y="0"/>
                  <a:pt x="11637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1652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E8B24D-74A3-47CF-B1C6-C5AE9EDE8947}"/>
              </a:ext>
            </a:extLst>
          </p:cNvPr>
          <p:cNvSpPr/>
          <p:nvPr userDrawn="1"/>
        </p:nvSpPr>
        <p:spPr>
          <a:xfrm rot="5400000">
            <a:off x="8430262" y="1841501"/>
            <a:ext cx="2605871" cy="3175000"/>
          </a:xfrm>
          <a:custGeom>
            <a:avLst/>
            <a:gdLst>
              <a:gd name="connsiteX0" fmla="*/ 2527066 w 2528981"/>
              <a:gd name="connsiteY0" fmla="*/ 631457 h 3081318"/>
              <a:gd name="connsiteX1" fmla="*/ 1894797 w 2528981"/>
              <a:gd name="connsiteY1" fmla="*/ -774 h 3081318"/>
              <a:gd name="connsiteX2" fmla="*/ -1916 w 2528981"/>
              <a:gd name="connsiteY2" fmla="*/ -774 h 3081318"/>
              <a:gd name="connsiteX3" fmla="*/ -1916 w 2528981"/>
              <a:gd name="connsiteY3" fmla="*/ 2448275 h 3081318"/>
              <a:gd name="connsiteX4" fmla="*/ 630353 w 2528981"/>
              <a:gd name="connsiteY4" fmla="*/ 3080544 h 3081318"/>
              <a:gd name="connsiteX5" fmla="*/ 1894797 w 2528981"/>
              <a:gd name="connsiteY5" fmla="*/ 3080544 h 3081318"/>
              <a:gd name="connsiteX6" fmla="*/ 2527066 w 2528981"/>
              <a:gd name="connsiteY6" fmla="*/ 2448275 h 3081318"/>
              <a:gd name="connsiteX7" fmla="*/ 2527066 w 2528981"/>
              <a:gd name="connsiteY7" fmla="*/ 631457 h 308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8981" h="3081318">
                <a:moveTo>
                  <a:pt x="2527066" y="631457"/>
                </a:moveTo>
                <a:cubicBezTo>
                  <a:pt x="2527066" y="282519"/>
                  <a:pt x="2243697" y="-774"/>
                  <a:pt x="1894797" y="-774"/>
                </a:cubicBezTo>
                <a:lnTo>
                  <a:pt x="-1916" y="-774"/>
                </a:lnTo>
                <a:lnTo>
                  <a:pt x="-1916" y="2448275"/>
                </a:lnTo>
                <a:cubicBezTo>
                  <a:pt x="-1916" y="2797271"/>
                  <a:pt x="281357" y="3080544"/>
                  <a:pt x="630353" y="3080544"/>
                </a:cubicBezTo>
                <a:lnTo>
                  <a:pt x="1894797" y="3080544"/>
                </a:lnTo>
                <a:cubicBezTo>
                  <a:pt x="2243697" y="3080544"/>
                  <a:pt x="2527066" y="2797271"/>
                  <a:pt x="2527066" y="2448275"/>
                </a:cubicBezTo>
                <a:lnTo>
                  <a:pt x="2527066" y="6314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round/>
          </a:ln>
        </p:spPr>
        <p:txBody>
          <a:bodyPr rtlCol="0" anchor="ctr"/>
          <a:lstStyle/>
          <a:p>
            <a:endParaRPr lang="en-ID" sz="135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735C4F-F5F7-49C3-86DF-9DC017177D5F}"/>
              </a:ext>
            </a:extLst>
          </p:cNvPr>
          <p:cNvSpPr/>
          <p:nvPr userDrawn="1"/>
        </p:nvSpPr>
        <p:spPr>
          <a:xfrm rot="16200000" flipH="1">
            <a:off x="5213470" y="-284565"/>
            <a:ext cx="2605871" cy="3175000"/>
          </a:xfrm>
          <a:custGeom>
            <a:avLst/>
            <a:gdLst>
              <a:gd name="connsiteX0" fmla="*/ 2527066 w 2528981"/>
              <a:gd name="connsiteY0" fmla="*/ 631457 h 3081318"/>
              <a:gd name="connsiteX1" fmla="*/ 1894797 w 2528981"/>
              <a:gd name="connsiteY1" fmla="*/ -774 h 3081318"/>
              <a:gd name="connsiteX2" fmla="*/ -1916 w 2528981"/>
              <a:gd name="connsiteY2" fmla="*/ -774 h 3081318"/>
              <a:gd name="connsiteX3" fmla="*/ -1916 w 2528981"/>
              <a:gd name="connsiteY3" fmla="*/ 2448275 h 3081318"/>
              <a:gd name="connsiteX4" fmla="*/ 630353 w 2528981"/>
              <a:gd name="connsiteY4" fmla="*/ 3080544 h 3081318"/>
              <a:gd name="connsiteX5" fmla="*/ 1894797 w 2528981"/>
              <a:gd name="connsiteY5" fmla="*/ 3080544 h 3081318"/>
              <a:gd name="connsiteX6" fmla="*/ 2527066 w 2528981"/>
              <a:gd name="connsiteY6" fmla="*/ 2448275 h 3081318"/>
              <a:gd name="connsiteX7" fmla="*/ 2527066 w 2528981"/>
              <a:gd name="connsiteY7" fmla="*/ 631457 h 308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8981" h="3081318">
                <a:moveTo>
                  <a:pt x="2527066" y="631457"/>
                </a:moveTo>
                <a:cubicBezTo>
                  <a:pt x="2527066" y="282519"/>
                  <a:pt x="2243697" y="-774"/>
                  <a:pt x="1894797" y="-774"/>
                </a:cubicBezTo>
                <a:lnTo>
                  <a:pt x="-1916" y="-774"/>
                </a:lnTo>
                <a:lnTo>
                  <a:pt x="-1916" y="2448275"/>
                </a:lnTo>
                <a:cubicBezTo>
                  <a:pt x="-1916" y="2797271"/>
                  <a:pt x="281357" y="3080544"/>
                  <a:pt x="630353" y="3080544"/>
                </a:cubicBezTo>
                <a:lnTo>
                  <a:pt x="1894797" y="3080544"/>
                </a:lnTo>
                <a:cubicBezTo>
                  <a:pt x="2243697" y="3080544"/>
                  <a:pt x="2527066" y="2797271"/>
                  <a:pt x="2527066" y="2448275"/>
                </a:cubicBezTo>
                <a:lnTo>
                  <a:pt x="2527066" y="6314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round/>
          </a:ln>
        </p:spPr>
        <p:txBody>
          <a:bodyPr rtlCol="0" anchor="ctr"/>
          <a:lstStyle/>
          <a:p>
            <a:endParaRPr lang="en-ID" sz="135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5F07E1-AB94-4DFB-B40A-9C403C1BFC47}"/>
              </a:ext>
            </a:extLst>
          </p:cNvPr>
          <p:cNvSpPr/>
          <p:nvPr userDrawn="1"/>
        </p:nvSpPr>
        <p:spPr>
          <a:xfrm rot="16200000" flipH="1">
            <a:off x="5213470" y="3967567"/>
            <a:ext cx="2605871" cy="3175000"/>
          </a:xfrm>
          <a:custGeom>
            <a:avLst/>
            <a:gdLst>
              <a:gd name="connsiteX0" fmla="*/ 2527066 w 2528981"/>
              <a:gd name="connsiteY0" fmla="*/ 631457 h 3081318"/>
              <a:gd name="connsiteX1" fmla="*/ 1894797 w 2528981"/>
              <a:gd name="connsiteY1" fmla="*/ -774 h 3081318"/>
              <a:gd name="connsiteX2" fmla="*/ -1916 w 2528981"/>
              <a:gd name="connsiteY2" fmla="*/ -774 h 3081318"/>
              <a:gd name="connsiteX3" fmla="*/ -1916 w 2528981"/>
              <a:gd name="connsiteY3" fmla="*/ 2448275 h 3081318"/>
              <a:gd name="connsiteX4" fmla="*/ 630353 w 2528981"/>
              <a:gd name="connsiteY4" fmla="*/ 3080544 h 3081318"/>
              <a:gd name="connsiteX5" fmla="*/ 1894797 w 2528981"/>
              <a:gd name="connsiteY5" fmla="*/ 3080544 h 3081318"/>
              <a:gd name="connsiteX6" fmla="*/ 2527066 w 2528981"/>
              <a:gd name="connsiteY6" fmla="*/ 2448275 h 3081318"/>
              <a:gd name="connsiteX7" fmla="*/ 2527066 w 2528981"/>
              <a:gd name="connsiteY7" fmla="*/ 631457 h 308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8981" h="3081318">
                <a:moveTo>
                  <a:pt x="2527066" y="631457"/>
                </a:moveTo>
                <a:cubicBezTo>
                  <a:pt x="2527066" y="282519"/>
                  <a:pt x="2243697" y="-774"/>
                  <a:pt x="1894797" y="-774"/>
                </a:cubicBezTo>
                <a:lnTo>
                  <a:pt x="-1916" y="-774"/>
                </a:lnTo>
                <a:lnTo>
                  <a:pt x="-1916" y="2448275"/>
                </a:lnTo>
                <a:cubicBezTo>
                  <a:pt x="-1916" y="2797271"/>
                  <a:pt x="281357" y="3080544"/>
                  <a:pt x="630353" y="3080544"/>
                </a:cubicBezTo>
                <a:lnTo>
                  <a:pt x="1894797" y="3080544"/>
                </a:lnTo>
                <a:cubicBezTo>
                  <a:pt x="2243697" y="3080544"/>
                  <a:pt x="2527066" y="2797271"/>
                  <a:pt x="2527066" y="2448275"/>
                </a:cubicBezTo>
                <a:lnTo>
                  <a:pt x="2527066" y="6314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round/>
          </a:ln>
        </p:spPr>
        <p:txBody>
          <a:bodyPr rtlCol="0" anchor="ctr"/>
          <a:lstStyle/>
          <a:p>
            <a:endParaRPr lang="en-ID" sz="135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F5A3D79-CD2F-4DF8-90D1-605929A7D9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28107" y="-1973"/>
            <a:ext cx="3175000" cy="2605871"/>
          </a:xfrm>
          <a:custGeom>
            <a:avLst/>
            <a:gdLst>
              <a:gd name="connsiteX0" fmla="*/ 0 w 3175000"/>
              <a:gd name="connsiteY0" fmla="*/ 0 h 2605871"/>
              <a:gd name="connsiteX1" fmla="*/ 2523508 w 3175000"/>
              <a:gd name="connsiteY1" fmla="*/ 0 h 2605871"/>
              <a:gd name="connsiteX2" fmla="*/ 3175000 w 3175000"/>
              <a:gd name="connsiteY2" fmla="*/ 651492 h 2605871"/>
              <a:gd name="connsiteX3" fmla="*/ 3175000 w 3175000"/>
              <a:gd name="connsiteY3" fmla="*/ 1954379 h 2605871"/>
              <a:gd name="connsiteX4" fmla="*/ 2523508 w 3175000"/>
              <a:gd name="connsiteY4" fmla="*/ 2605871 h 2605871"/>
              <a:gd name="connsiteX5" fmla="*/ 651453 w 3175000"/>
              <a:gd name="connsiteY5" fmla="*/ 2605871 h 2605871"/>
              <a:gd name="connsiteX6" fmla="*/ 0 w 3175000"/>
              <a:gd name="connsiteY6" fmla="*/ 1954379 h 260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000" h="2605871">
                <a:moveTo>
                  <a:pt x="0" y="0"/>
                </a:moveTo>
                <a:lnTo>
                  <a:pt x="2523508" y="0"/>
                </a:lnTo>
                <a:cubicBezTo>
                  <a:pt x="2883114" y="0"/>
                  <a:pt x="3175000" y="291885"/>
                  <a:pt x="3175000" y="651492"/>
                </a:cubicBezTo>
                <a:lnTo>
                  <a:pt x="3175000" y="1954379"/>
                </a:lnTo>
                <a:cubicBezTo>
                  <a:pt x="3175000" y="2313887"/>
                  <a:pt x="2883114" y="2605871"/>
                  <a:pt x="2523508" y="2605871"/>
                </a:cubicBezTo>
                <a:lnTo>
                  <a:pt x="651453" y="2605871"/>
                </a:lnTo>
                <a:cubicBezTo>
                  <a:pt x="291906" y="2605871"/>
                  <a:pt x="0" y="2313887"/>
                  <a:pt x="0" y="195437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0CC576D-CFD2-4080-A8FB-9BF0072207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8107" y="4250158"/>
            <a:ext cx="3175000" cy="2605871"/>
          </a:xfrm>
          <a:custGeom>
            <a:avLst/>
            <a:gdLst>
              <a:gd name="connsiteX0" fmla="*/ 0 w 3175000"/>
              <a:gd name="connsiteY0" fmla="*/ 0 h 2605871"/>
              <a:gd name="connsiteX1" fmla="*/ 2523508 w 3175000"/>
              <a:gd name="connsiteY1" fmla="*/ 0 h 2605871"/>
              <a:gd name="connsiteX2" fmla="*/ 3175000 w 3175000"/>
              <a:gd name="connsiteY2" fmla="*/ 651492 h 2605871"/>
              <a:gd name="connsiteX3" fmla="*/ 3175000 w 3175000"/>
              <a:gd name="connsiteY3" fmla="*/ 1954379 h 2605871"/>
              <a:gd name="connsiteX4" fmla="*/ 2523508 w 3175000"/>
              <a:gd name="connsiteY4" fmla="*/ 2605871 h 2605871"/>
              <a:gd name="connsiteX5" fmla="*/ 651453 w 3175000"/>
              <a:gd name="connsiteY5" fmla="*/ 2605871 h 2605871"/>
              <a:gd name="connsiteX6" fmla="*/ 0 w 3175000"/>
              <a:gd name="connsiteY6" fmla="*/ 1954379 h 260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000" h="2605871">
                <a:moveTo>
                  <a:pt x="0" y="0"/>
                </a:moveTo>
                <a:lnTo>
                  <a:pt x="2523508" y="0"/>
                </a:lnTo>
                <a:cubicBezTo>
                  <a:pt x="2883114" y="0"/>
                  <a:pt x="3175000" y="291885"/>
                  <a:pt x="3175000" y="651492"/>
                </a:cubicBezTo>
                <a:lnTo>
                  <a:pt x="3175000" y="1954379"/>
                </a:lnTo>
                <a:cubicBezTo>
                  <a:pt x="3175000" y="2313887"/>
                  <a:pt x="2883114" y="2605871"/>
                  <a:pt x="2523508" y="2605871"/>
                </a:cubicBezTo>
                <a:lnTo>
                  <a:pt x="651453" y="2605871"/>
                </a:lnTo>
                <a:cubicBezTo>
                  <a:pt x="291906" y="2605871"/>
                  <a:pt x="0" y="2313887"/>
                  <a:pt x="0" y="195437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19CEFD-5222-47FF-B771-E7DAFBB02E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6495" y="2124094"/>
            <a:ext cx="3175000" cy="2605871"/>
          </a:xfrm>
          <a:custGeom>
            <a:avLst/>
            <a:gdLst>
              <a:gd name="connsiteX0" fmla="*/ 651492 w 3175000"/>
              <a:gd name="connsiteY0" fmla="*/ 0 h 2605871"/>
              <a:gd name="connsiteX1" fmla="*/ 3175000 w 3175000"/>
              <a:gd name="connsiteY1" fmla="*/ 0 h 2605871"/>
              <a:gd name="connsiteX2" fmla="*/ 3175000 w 3175000"/>
              <a:gd name="connsiteY2" fmla="*/ 1954379 h 2605871"/>
              <a:gd name="connsiteX3" fmla="*/ 2523547 w 3175000"/>
              <a:gd name="connsiteY3" fmla="*/ 2605871 h 2605871"/>
              <a:gd name="connsiteX4" fmla="*/ 651492 w 3175000"/>
              <a:gd name="connsiteY4" fmla="*/ 2605871 h 2605871"/>
              <a:gd name="connsiteX5" fmla="*/ 0 w 3175000"/>
              <a:gd name="connsiteY5" fmla="*/ 1954379 h 2605871"/>
              <a:gd name="connsiteX6" fmla="*/ 0 w 3175000"/>
              <a:gd name="connsiteY6" fmla="*/ 651492 h 2605871"/>
              <a:gd name="connsiteX7" fmla="*/ 651492 w 3175000"/>
              <a:gd name="connsiteY7" fmla="*/ 0 h 260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5000" h="2605871">
                <a:moveTo>
                  <a:pt x="651492" y="0"/>
                </a:moveTo>
                <a:lnTo>
                  <a:pt x="3175000" y="0"/>
                </a:lnTo>
                <a:lnTo>
                  <a:pt x="3175000" y="1954379"/>
                </a:lnTo>
                <a:cubicBezTo>
                  <a:pt x="3175000" y="2313887"/>
                  <a:pt x="2883094" y="2605871"/>
                  <a:pt x="2523547" y="2605871"/>
                </a:cubicBezTo>
                <a:lnTo>
                  <a:pt x="651492" y="2605871"/>
                </a:lnTo>
                <a:cubicBezTo>
                  <a:pt x="291885" y="2605871"/>
                  <a:pt x="0" y="2313887"/>
                  <a:pt x="0" y="1954379"/>
                </a:cubicBezTo>
                <a:lnTo>
                  <a:pt x="0" y="651492"/>
                </a:lnTo>
                <a:cubicBezTo>
                  <a:pt x="0" y="291885"/>
                  <a:pt x="291885" y="0"/>
                  <a:pt x="6514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9466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9CE39B4-B367-4031-905F-E789C2795E31}"/>
              </a:ext>
            </a:extLst>
          </p:cNvPr>
          <p:cNvSpPr/>
          <p:nvPr userDrawn="1"/>
        </p:nvSpPr>
        <p:spPr>
          <a:xfrm rot="10800000" flipV="1">
            <a:off x="8956472" y="2"/>
            <a:ext cx="2637784" cy="5616727"/>
          </a:xfrm>
          <a:custGeom>
            <a:avLst/>
            <a:gdLst>
              <a:gd name="connsiteX0" fmla="*/ 1911987 w 2637784"/>
              <a:gd name="connsiteY0" fmla="*/ -1455 h 5616727"/>
              <a:gd name="connsiteX1" fmla="*/ 2636553 w 2637784"/>
              <a:gd name="connsiteY1" fmla="*/ 723112 h 5616727"/>
              <a:gd name="connsiteX2" fmla="*/ 2636553 w 2637784"/>
              <a:gd name="connsiteY2" fmla="*/ 5615273 h 5616727"/>
              <a:gd name="connsiteX3" fmla="*/ 723444 w 2637784"/>
              <a:gd name="connsiteY3" fmla="*/ 5615273 h 5616727"/>
              <a:gd name="connsiteX4" fmla="*/ -1232 w 2637784"/>
              <a:gd name="connsiteY4" fmla="*/ 4890707 h 5616727"/>
              <a:gd name="connsiteX5" fmla="*/ -1232 w 2637784"/>
              <a:gd name="connsiteY5" fmla="*/ -1455 h 5616727"/>
              <a:gd name="connsiteX6" fmla="*/ 1911987 w 2637784"/>
              <a:gd name="connsiteY6" fmla="*/ -1455 h 561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7784" h="5616727">
                <a:moveTo>
                  <a:pt x="1911987" y="-1455"/>
                </a:moveTo>
                <a:cubicBezTo>
                  <a:pt x="2311879" y="-1455"/>
                  <a:pt x="2636553" y="323219"/>
                  <a:pt x="2636553" y="723112"/>
                </a:cubicBezTo>
                <a:lnTo>
                  <a:pt x="2636553" y="5615273"/>
                </a:lnTo>
                <a:lnTo>
                  <a:pt x="723444" y="5615273"/>
                </a:lnTo>
                <a:cubicBezTo>
                  <a:pt x="323551" y="5615273"/>
                  <a:pt x="-1232" y="5290599"/>
                  <a:pt x="-1232" y="4890707"/>
                </a:cubicBezTo>
                <a:lnTo>
                  <a:pt x="-1232" y="-1455"/>
                </a:lnTo>
                <a:lnTo>
                  <a:pt x="1911987" y="-1455"/>
                </a:lnTo>
                <a:close/>
              </a:path>
            </a:pathLst>
          </a:custGeom>
          <a:solidFill>
            <a:srgbClr val="601A16"/>
          </a:solidFill>
          <a:ln w="10917" cap="flat">
            <a:noFill/>
            <a:prstDash val="solid"/>
            <a:round/>
          </a:ln>
        </p:spPr>
        <p:txBody>
          <a:bodyPr rtlCol="0" anchor="ctr"/>
          <a:lstStyle/>
          <a:p>
            <a:endParaRPr lang="en-ID" sz="135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FC5476-1E10-486A-8D52-5663CF5445FD}"/>
              </a:ext>
            </a:extLst>
          </p:cNvPr>
          <p:cNvSpPr/>
          <p:nvPr userDrawn="1"/>
        </p:nvSpPr>
        <p:spPr>
          <a:xfrm rot="5400000">
            <a:off x="7805758" y="451213"/>
            <a:ext cx="2301431" cy="2995993"/>
          </a:xfrm>
          <a:custGeom>
            <a:avLst/>
            <a:gdLst>
              <a:gd name="connsiteX0" fmla="*/ 1667844 w 2301430"/>
              <a:gd name="connsiteY0" fmla="*/ -1252 h 2995993"/>
              <a:gd name="connsiteX1" fmla="*/ 2300019 w 2301430"/>
              <a:gd name="connsiteY1" fmla="*/ 630922 h 2995993"/>
              <a:gd name="connsiteX2" fmla="*/ 2300019 w 2301430"/>
              <a:gd name="connsiteY2" fmla="*/ 2994742 h 2995993"/>
              <a:gd name="connsiteX3" fmla="*/ 630858 w 2301430"/>
              <a:gd name="connsiteY3" fmla="*/ 2994742 h 2995993"/>
              <a:gd name="connsiteX4" fmla="*/ -1412 w 2301430"/>
              <a:gd name="connsiteY4" fmla="*/ 2362472 h 2995993"/>
              <a:gd name="connsiteX5" fmla="*/ -1412 w 2301430"/>
              <a:gd name="connsiteY5" fmla="*/ -1252 h 2995993"/>
              <a:gd name="connsiteX6" fmla="*/ 1667844 w 2301430"/>
              <a:gd name="connsiteY6" fmla="*/ -1252 h 29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1430" h="2995993">
                <a:moveTo>
                  <a:pt x="1667844" y="-1252"/>
                </a:moveTo>
                <a:cubicBezTo>
                  <a:pt x="2016745" y="-1252"/>
                  <a:pt x="2300019" y="282021"/>
                  <a:pt x="2300019" y="630922"/>
                </a:cubicBezTo>
                <a:lnTo>
                  <a:pt x="2300019" y="2994742"/>
                </a:lnTo>
                <a:lnTo>
                  <a:pt x="630858" y="2994742"/>
                </a:lnTo>
                <a:cubicBezTo>
                  <a:pt x="281957" y="2994742"/>
                  <a:pt x="-1412" y="2711373"/>
                  <a:pt x="-1412" y="2362472"/>
                </a:cubicBezTo>
                <a:lnTo>
                  <a:pt x="-1412" y="-1252"/>
                </a:lnTo>
                <a:lnTo>
                  <a:pt x="1667844" y="-1252"/>
                </a:ln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round/>
          </a:ln>
        </p:spPr>
        <p:txBody>
          <a:bodyPr rtlCol="0" anchor="ctr"/>
          <a:lstStyle/>
          <a:p>
            <a:endParaRPr lang="en-ID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FDD9F3-4C81-423C-906C-9E1F09E896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59728" y="797083"/>
            <a:ext cx="2995993" cy="2301431"/>
          </a:xfrm>
          <a:custGeom>
            <a:avLst/>
            <a:gdLst>
              <a:gd name="connsiteX0" fmla="*/ 632270 w 2995993"/>
              <a:gd name="connsiteY0" fmla="*/ 0 h 2301431"/>
              <a:gd name="connsiteX1" fmla="*/ 2995993 w 2995993"/>
              <a:gd name="connsiteY1" fmla="*/ 0 h 2301431"/>
              <a:gd name="connsiteX2" fmla="*/ 2995993 w 2995993"/>
              <a:gd name="connsiteY2" fmla="*/ 1669256 h 2301431"/>
              <a:gd name="connsiteX3" fmla="*/ 2363819 w 2995993"/>
              <a:gd name="connsiteY3" fmla="*/ 2301431 h 2301431"/>
              <a:gd name="connsiteX4" fmla="*/ 0 w 2995993"/>
              <a:gd name="connsiteY4" fmla="*/ 2301431 h 2301431"/>
              <a:gd name="connsiteX5" fmla="*/ 0 w 2995993"/>
              <a:gd name="connsiteY5" fmla="*/ 632270 h 2301431"/>
              <a:gd name="connsiteX6" fmla="*/ 632270 w 2995993"/>
              <a:gd name="connsiteY6" fmla="*/ 0 h 230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5993" h="2301431">
                <a:moveTo>
                  <a:pt x="632270" y="0"/>
                </a:moveTo>
                <a:lnTo>
                  <a:pt x="2995993" y="0"/>
                </a:lnTo>
                <a:lnTo>
                  <a:pt x="2995993" y="1669256"/>
                </a:lnTo>
                <a:cubicBezTo>
                  <a:pt x="2995993" y="2018157"/>
                  <a:pt x="2712721" y="2301431"/>
                  <a:pt x="2363819" y="2301431"/>
                </a:cubicBezTo>
                <a:lnTo>
                  <a:pt x="0" y="2301431"/>
                </a:lnTo>
                <a:lnTo>
                  <a:pt x="0" y="632270"/>
                </a:lnTo>
                <a:cubicBezTo>
                  <a:pt x="0" y="283369"/>
                  <a:pt x="283369" y="0"/>
                  <a:pt x="6322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1171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502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229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50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0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32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1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5886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3793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9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6572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8916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2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5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98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55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493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211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840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5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76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45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51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6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672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43182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46" lvl="1" indent="-40642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69" lvl="2" indent="-3810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91" lvl="3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114" lvl="4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337" lvl="5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560" lvl="6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783" lvl="7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5006" lvl="8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91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162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689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065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1018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6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165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2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663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414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8" y="2432844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9177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23864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9429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7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4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4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4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5697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1" y="2584022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8" y="2584022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4" y="2584021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133492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5303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2" y="2389413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18701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12185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84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24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70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31599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5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3777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6" y="2528889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4" y="1229377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7763516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6" y="2528889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9" y="1229377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2846577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5" y="1314067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3191617"/>
      </p:ext>
    </p:extLst>
  </p:cSld>
  <p:clrMapOvr>
    <a:masterClrMapping/>
  </p:clrMapOvr>
  <p:transition spd="slow" advTm="2000">
    <p:blinds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5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5101967"/>
      </p:ext>
    </p:extLst>
  </p:cSld>
  <p:clrMapOvr>
    <a:masterClrMapping/>
  </p:clrMapOvr>
  <p:transition spd="slow" advTm="2000">
    <p:blinds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1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45637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3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00920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00459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7319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133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0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57241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4" y="628651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5455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1" y="1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6403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0" y="-6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47004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8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124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1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50235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3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7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40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6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50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2319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84456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47811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2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543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053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40792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4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82376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30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60687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2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946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2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0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60.xml"/><Relationship Id="rId47" Type="http://schemas.openxmlformats.org/officeDocument/2006/relationships/slideLayout" Target="../slideLayouts/slideLayout65.xml"/><Relationship Id="rId50" Type="http://schemas.openxmlformats.org/officeDocument/2006/relationships/slideLayout" Target="../slideLayouts/slideLayout68.xml"/><Relationship Id="rId55" Type="http://schemas.openxmlformats.org/officeDocument/2006/relationships/slideLayout" Target="../slideLayouts/slideLayout73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40" Type="http://schemas.openxmlformats.org/officeDocument/2006/relationships/slideLayout" Target="../slideLayouts/slideLayout58.xml"/><Relationship Id="rId45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4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70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61.xml"/><Relationship Id="rId48" Type="http://schemas.openxmlformats.org/officeDocument/2006/relationships/slideLayout" Target="../slideLayouts/slideLayout66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26.xml"/><Relationship Id="rId51" Type="http://schemas.openxmlformats.org/officeDocument/2006/relationships/slideLayout" Target="../slideLayouts/slideLayout69.xml"/><Relationship Id="rId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59.xml"/><Relationship Id="rId54" Type="http://schemas.openxmlformats.org/officeDocument/2006/relationships/slideLayout" Target="../slideLayouts/slideLayout7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4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aphic 75">
            <a:extLst>
              <a:ext uri="{FF2B5EF4-FFF2-40B4-BE49-F238E27FC236}">
                <a16:creationId xmlns:a16="http://schemas.microsoft.com/office/drawing/2014/main" id="{19BC0096-412A-497C-884E-966D953AFEB2}"/>
              </a:ext>
            </a:extLst>
          </p:cNvPr>
          <p:cNvGrpSpPr/>
          <p:nvPr userDrawn="1"/>
        </p:nvGrpSpPr>
        <p:grpSpPr>
          <a:xfrm rot="18900000">
            <a:off x="-5432015" y="-2708291"/>
            <a:ext cx="11237184" cy="11237184"/>
            <a:chOff x="-5432015" y="-2708290"/>
            <a:chExt cx="11237184" cy="11237184"/>
          </a:xfrm>
          <a:solidFill>
            <a:schemeClr val="bg1">
              <a:alpha val="26000"/>
            </a:schemeClr>
          </a:solidFill>
        </p:grpSpPr>
        <p:sp>
          <p:nvSpPr>
            <p:cNvPr id="8" name="Freeform: Shape 2">
              <a:extLst>
                <a:ext uri="{FF2B5EF4-FFF2-40B4-BE49-F238E27FC236}">
                  <a16:creationId xmlns:a16="http://schemas.microsoft.com/office/drawing/2014/main" id="{44B68AB9-F08F-48C6-8D3D-F486DBBCD8AA}"/>
                </a:ext>
              </a:extLst>
            </p:cNvPr>
            <p:cNvSpPr/>
            <p:nvPr/>
          </p:nvSpPr>
          <p:spPr>
            <a:xfrm>
              <a:off x="-271982" y="2720143"/>
              <a:ext cx="6077150" cy="5808750"/>
            </a:xfrm>
            <a:custGeom>
              <a:avLst/>
              <a:gdLst>
                <a:gd name="connsiteX0" fmla="*/ 6077151 w 6077150"/>
                <a:gd name="connsiteY0" fmla="*/ 9220 h 5808750"/>
                <a:gd name="connsiteX1" fmla="*/ 3472804 w 6077150"/>
                <a:gd name="connsiteY1" fmla="*/ 568556 h 5808750"/>
                <a:gd name="connsiteX2" fmla="*/ 1262349 w 6077150"/>
                <a:gd name="connsiteY2" fmla="*/ 1208823 h 5808750"/>
                <a:gd name="connsiteX3" fmla="*/ 665365 w 6077150"/>
                <a:gd name="connsiteY3" fmla="*/ 2024266 h 5808750"/>
                <a:gd name="connsiteX4" fmla="*/ 388258 w 6077150"/>
                <a:gd name="connsiteY4" fmla="*/ 3171879 h 5808750"/>
                <a:gd name="connsiteX5" fmla="*/ 8708 w 6077150"/>
                <a:gd name="connsiteY5" fmla="*/ 5808751 h 5808750"/>
                <a:gd name="connsiteX6" fmla="*/ 0 w 6077150"/>
                <a:gd name="connsiteY6" fmla="*/ 5800044 h 5808750"/>
                <a:gd name="connsiteX7" fmla="*/ 383391 w 6077150"/>
                <a:gd name="connsiteY7" fmla="*/ 3167013 h 5808750"/>
                <a:gd name="connsiteX8" fmla="*/ 662035 w 6077150"/>
                <a:gd name="connsiteY8" fmla="*/ 2020936 h 5808750"/>
                <a:gd name="connsiteX9" fmla="*/ 1259532 w 6077150"/>
                <a:gd name="connsiteY9" fmla="*/ 1205749 h 5808750"/>
                <a:gd name="connsiteX10" fmla="*/ 3467426 w 6077150"/>
                <a:gd name="connsiteY10" fmla="*/ 562922 h 5808750"/>
                <a:gd name="connsiteX11" fmla="*/ 6068188 w 6077150"/>
                <a:gd name="connsiteY11" fmla="*/ 0 h 5808750"/>
                <a:gd name="connsiteX12" fmla="*/ 6077151 w 6077150"/>
                <a:gd name="connsiteY12" fmla="*/ 9220 h 580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77150" h="5808750">
                  <a:moveTo>
                    <a:pt x="6077151" y="9220"/>
                  </a:moveTo>
                  <a:cubicBezTo>
                    <a:pt x="5268879" y="514262"/>
                    <a:pt x="4371482" y="486346"/>
                    <a:pt x="3472804" y="568556"/>
                  </a:cubicBezTo>
                  <a:cubicBezTo>
                    <a:pt x="2627909" y="646157"/>
                    <a:pt x="1828344" y="756794"/>
                    <a:pt x="1262349" y="1208823"/>
                  </a:cubicBezTo>
                  <a:cubicBezTo>
                    <a:pt x="1004962" y="1414988"/>
                    <a:pt x="796747" y="1710279"/>
                    <a:pt x="665365" y="2024266"/>
                  </a:cubicBezTo>
                  <a:cubicBezTo>
                    <a:pt x="517847" y="2376924"/>
                    <a:pt x="441528" y="2763389"/>
                    <a:pt x="388258" y="3171879"/>
                  </a:cubicBezTo>
                  <a:cubicBezTo>
                    <a:pt x="272497" y="4060056"/>
                    <a:pt x="311938" y="4931586"/>
                    <a:pt x="8708" y="5808751"/>
                  </a:cubicBezTo>
                  <a:cubicBezTo>
                    <a:pt x="5891" y="5805934"/>
                    <a:pt x="2817" y="5802861"/>
                    <a:pt x="0" y="5800044"/>
                  </a:cubicBezTo>
                  <a:cubicBezTo>
                    <a:pt x="304255" y="4924160"/>
                    <a:pt x="266607" y="4053910"/>
                    <a:pt x="383391" y="3167013"/>
                  </a:cubicBezTo>
                  <a:cubicBezTo>
                    <a:pt x="437174" y="2759292"/>
                    <a:pt x="514006" y="2373083"/>
                    <a:pt x="662035" y="2020936"/>
                  </a:cubicBezTo>
                  <a:cubicBezTo>
                    <a:pt x="793930" y="1707206"/>
                    <a:pt x="1002145" y="1412171"/>
                    <a:pt x="1259532" y="1205749"/>
                  </a:cubicBezTo>
                  <a:cubicBezTo>
                    <a:pt x="1825015" y="753465"/>
                    <a:pt x="2623555" y="641546"/>
                    <a:pt x="3467426" y="562922"/>
                  </a:cubicBezTo>
                  <a:cubicBezTo>
                    <a:pt x="4364823" y="479175"/>
                    <a:pt x="5261196" y="505298"/>
                    <a:pt x="6068188" y="0"/>
                  </a:cubicBezTo>
                  <a:cubicBezTo>
                    <a:pt x="6071005" y="3073"/>
                    <a:pt x="6074078" y="6146"/>
                    <a:pt x="6077151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9" name="Freeform: Shape 3">
              <a:extLst>
                <a:ext uri="{FF2B5EF4-FFF2-40B4-BE49-F238E27FC236}">
                  <a16:creationId xmlns:a16="http://schemas.microsoft.com/office/drawing/2014/main" id="{BBEB459E-BAF5-4E4D-AD8E-1F931AA12471}"/>
                </a:ext>
              </a:extLst>
            </p:cNvPr>
            <p:cNvSpPr/>
            <p:nvPr/>
          </p:nvSpPr>
          <p:spPr>
            <a:xfrm>
              <a:off x="-367766" y="2619749"/>
              <a:ext cx="6072284" cy="5813617"/>
            </a:xfrm>
            <a:custGeom>
              <a:avLst/>
              <a:gdLst>
                <a:gd name="connsiteX0" fmla="*/ 6072285 w 6072284"/>
                <a:gd name="connsiteY0" fmla="*/ 8964 h 5813617"/>
                <a:gd name="connsiteX1" fmla="*/ 3505842 w 6072284"/>
                <a:gd name="connsiteY1" fmla="*/ 606204 h 5813617"/>
                <a:gd name="connsiteX2" fmla="*/ 1324327 w 6072284"/>
                <a:gd name="connsiteY2" fmla="*/ 1275667 h 5813617"/>
                <a:gd name="connsiteX3" fmla="*/ 723245 w 6072284"/>
                <a:gd name="connsiteY3" fmla="*/ 2087012 h 5813617"/>
                <a:gd name="connsiteX4" fmla="*/ 430003 w 6072284"/>
                <a:gd name="connsiteY4" fmla="*/ 3218490 h 5813617"/>
                <a:gd name="connsiteX5" fmla="*/ 8708 w 6072284"/>
                <a:gd name="connsiteY5" fmla="*/ 5813618 h 5813617"/>
                <a:gd name="connsiteX6" fmla="*/ 0 w 6072284"/>
                <a:gd name="connsiteY6" fmla="*/ 5804910 h 5813617"/>
                <a:gd name="connsiteX7" fmla="*/ 425137 w 6072284"/>
                <a:gd name="connsiteY7" fmla="*/ 3213624 h 5813617"/>
                <a:gd name="connsiteX8" fmla="*/ 719915 w 6072284"/>
                <a:gd name="connsiteY8" fmla="*/ 2083682 h 5813617"/>
                <a:gd name="connsiteX9" fmla="*/ 1321509 w 6072284"/>
                <a:gd name="connsiteY9" fmla="*/ 1272594 h 5813617"/>
                <a:gd name="connsiteX10" fmla="*/ 3500208 w 6072284"/>
                <a:gd name="connsiteY10" fmla="*/ 600570 h 5813617"/>
                <a:gd name="connsiteX11" fmla="*/ 6063321 w 6072284"/>
                <a:gd name="connsiteY11" fmla="*/ 0 h 5813617"/>
                <a:gd name="connsiteX12" fmla="*/ 6072285 w 6072284"/>
                <a:gd name="connsiteY12" fmla="*/ 8964 h 581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72284" h="5813617">
                  <a:moveTo>
                    <a:pt x="6072285" y="8964"/>
                  </a:moveTo>
                  <a:cubicBezTo>
                    <a:pt x="5275538" y="515798"/>
                    <a:pt x="4389409" y="508884"/>
                    <a:pt x="3505842" y="606204"/>
                  </a:cubicBezTo>
                  <a:cubicBezTo>
                    <a:pt x="2674264" y="697890"/>
                    <a:pt x="1885456" y="823639"/>
                    <a:pt x="1324327" y="1275667"/>
                  </a:cubicBezTo>
                  <a:cubicBezTo>
                    <a:pt x="1067452" y="1482857"/>
                    <a:pt x="858469" y="1775586"/>
                    <a:pt x="723245" y="2087012"/>
                  </a:cubicBezTo>
                  <a:cubicBezTo>
                    <a:pt x="572398" y="2434804"/>
                    <a:pt x="489931" y="2816147"/>
                    <a:pt x="430003" y="3218490"/>
                  </a:cubicBezTo>
                  <a:cubicBezTo>
                    <a:pt x="300157" y="4091557"/>
                    <a:pt x="321157" y="4951051"/>
                    <a:pt x="8708" y="5813618"/>
                  </a:cubicBezTo>
                  <a:cubicBezTo>
                    <a:pt x="5890" y="5810800"/>
                    <a:pt x="2817" y="5807727"/>
                    <a:pt x="0" y="5804910"/>
                  </a:cubicBezTo>
                  <a:cubicBezTo>
                    <a:pt x="313474" y="4943624"/>
                    <a:pt x="294010" y="4085155"/>
                    <a:pt x="425137" y="3213624"/>
                  </a:cubicBezTo>
                  <a:cubicBezTo>
                    <a:pt x="485578" y="2812049"/>
                    <a:pt x="568556" y="2430963"/>
                    <a:pt x="719915" y="2083682"/>
                  </a:cubicBezTo>
                  <a:cubicBezTo>
                    <a:pt x="855652" y="1772257"/>
                    <a:pt x="1064635" y="1480039"/>
                    <a:pt x="1321509" y="1272594"/>
                  </a:cubicBezTo>
                  <a:cubicBezTo>
                    <a:pt x="1882127" y="820565"/>
                    <a:pt x="2669910" y="693793"/>
                    <a:pt x="3500208" y="600570"/>
                  </a:cubicBezTo>
                  <a:cubicBezTo>
                    <a:pt x="4382494" y="501713"/>
                    <a:pt x="5267599" y="507091"/>
                    <a:pt x="6063321" y="0"/>
                  </a:cubicBezTo>
                  <a:cubicBezTo>
                    <a:pt x="6066139" y="2817"/>
                    <a:pt x="6069212" y="5891"/>
                    <a:pt x="6072285" y="8964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10" name="Freeform: Shape 4">
              <a:extLst>
                <a:ext uri="{FF2B5EF4-FFF2-40B4-BE49-F238E27FC236}">
                  <a16:creationId xmlns:a16="http://schemas.microsoft.com/office/drawing/2014/main" id="{D7838BE9-48E7-4AFF-8FC0-CF8757BBF429}"/>
                </a:ext>
              </a:extLst>
            </p:cNvPr>
            <p:cNvSpPr/>
            <p:nvPr/>
          </p:nvSpPr>
          <p:spPr>
            <a:xfrm>
              <a:off x="-463294" y="2519355"/>
              <a:ext cx="6067419" cy="5818483"/>
            </a:xfrm>
            <a:custGeom>
              <a:avLst/>
              <a:gdLst>
                <a:gd name="connsiteX0" fmla="*/ 6067420 w 6067419"/>
                <a:gd name="connsiteY0" fmla="*/ 8964 h 5818483"/>
                <a:gd name="connsiteX1" fmla="*/ 3538623 w 6067419"/>
                <a:gd name="connsiteY1" fmla="*/ 644108 h 5818483"/>
                <a:gd name="connsiteX2" fmla="*/ 1386305 w 6067419"/>
                <a:gd name="connsiteY2" fmla="*/ 1342511 h 5818483"/>
                <a:gd name="connsiteX3" fmla="*/ 471748 w 6067419"/>
                <a:gd name="connsiteY3" fmla="*/ 3265102 h 5818483"/>
                <a:gd name="connsiteX4" fmla="*/ 8708 w 6067419"/>
                <a:gd name="connsiteY4" fmla="*/ 5818484 h 5818483"/>
                <a:gd name="connsiteX5" fmla="*/ 0 w 6067419"/>
                <a:gd name="connsiteY5" fmla="*/ 5809776 h 5818483"/>
                <a:gd name="connsiteX6" fmla="*/ 466882 w 6067419"/>
                <a:gd name="connsiteY6" fmla="*/ 3260236 h 5818483"/>
                <a:gd name="connsiteX7" fmla="*/ 1383231 w 6067419"/>
                <a:gd name="connsiteY7" fmla="*/ 1339437 h 5818483"/>
                <a:gd name="connsiteX8" fmla="*/ 3532989 w 6067419"/>
                <a:gd name="connsiteY8" fmla="*/ 638474 h 5818483"/>
                <a:gd name="connsiteX9" fmla="*/ 6058199 w 6067419"/>
                <a:gd name="connsiteY9" fmla="*/ 0 h 5818483"/>
                <a:gd name="connsiteX10" fmla="*/ 6067420 w 6067419"/>
                <a:gd name="connsiteY10" fmla="*/ 8964 h 581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67419" h="5818483">
                  <a:moveTo>
                    <a:pt x="6067420" y="8964"/>
                  </a:moveTo>
                  <a:cubicBezTo>
                    <a:pt x="5281941" y="517847"/>
                    <a:pt x="4407337" y="531421"/>
                    <a:pt x="3538623" y="644108"/>
                  </a:cubicBezTo>
                  <a:cubicBezTo>
                    <a:pt x="2720107" y="750136"/>
                    <a:pt x="1942312" y="890738"/>
                    <a:pt x="1386305" y="1342511"/>
                  </a:cubicBezTo>
                  <a:cubicBezTo>
                    <a:pt x="871787" y="1761500"/>
                    <a:pt x="599545" y="2505490"/>
                    <a:pt x="471748" y="3265102"/>
                  </a:cubicBezTo>
                  <a:cubicBezTo>
                    <a:pt x="327816" y="4122803"/>
                    <a:pt x="330121" y="4970771"/>
                    <a:pt x="8708" y="5818484"/>
                  </a:cubicBezTo>
                  <a:cubicBezTo>
                    <a:pt x="5891" y="5815667"/>
                    <a:pt x="2817" y="5812593"/>
                    <a:pt x="0" y="5809776"/>
                  </a:cubicBezTo>
                  <a:cubicBezTo>
                    <a:pt x="322438" y="4963345"/>
                    <a:pt x="321670" y="4116400"/>
                    <a:pt x="466882" y="3260236"/>
                  </a:cubicBezTo>
                  <a:cubicBezTo>
                    <a:pt x="595704" y="2501648"/>
                    <a:pt x="868713" y="1758427"/>
                    <a:pt x="1383231" y="1339437"/>
                  </a:cubicBezTo>
                  <a:cubicBezTo>
                    <a:pt x="1938982" y="887665"/>
                    <a:pt x="2715753" y="745782"/>
                    <a:pt x="3532989" y="638474"/>
                  </a:cubicBezTo>
                  <a:cubicBezTo>
                    <a:pt x="4400166" y="524506"/>
                    <a:pt x="5273745" y="508884"/>
                    <a:pt x="6058199" y="0"/>
                  </a:cubicBezTo>
                  <a:cubicBezTo>
                    <a:pt x="6061273" y="2817"/>
                    <a:pt x="6064346" y="5891"/>
                    <a:pt x="6067420" y="8964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EC090AA3-23E2-406B-BDDF-DBF5C58C8D77}"/>
                </a:ext>
              </a:extLst>
            </p:cNvPr>
            <p:cNvSpPr/>
            <p:nvPr/>
          </p:nvSpPr>
          <p:spPr>
            <a:xfrm>
              <a:off x="-558821" y="2418193"/>
              <a:ext cx="6062296" cy="5823861"/>
            </a:xfrm>
            <a:custGeom>
              <a:avLst/>
              <a:gdLst>
                <a:gd name="connsiteX0" fmla="*/ 6062297 w 6062296"/>
                <a:gd name="connsiteY0" fmla="*/ 9476 h 5823861"/>
                <a:gd name="connsiteX1" fmla="*/ 3571405 w 6062296"/>
                <a:gd name="connsiteY1" fmla="*/ 682268 h 5823861"/>
                <a:gd name="connsiteX2" fmla="*/ 1448026 w 6062296"/>
                <a:gd name="connsiteY2" fmla="*/ 1409610 h 5823861"/>
                <a:gd name="connsiteX3" fmla="*/ 513494 w 6062296"/>
                <a:gd name="connsiteY3" fmla="*/ 3312225 h 5823861"/>
                <a:gd name="connsiteX4" fmla="*/ 8708 w 6062296"/>
                <a:gd name="connsiteY4" fmla="*/ 5823862 h 5823861"/>
                <a:gd name="connsiteX5" fmla="*/ 0 w 6062296"/>
                <a:gd name="connsiteY5" fmla="*/ 5815155 h 5823861"/>
                <a:gd name="connsiteX6" fmla="*/ 508628 w 6062296"/>
                <a:gd name="connsiteY6" fmla="*/ 3307359 h 5823861"/>
                <a:gd name="connsiteX7" fmla="*/ 1444953 w 6062296"/>
                <a:gd name="connsiteY7" fmla="*/ 1406537 h 5823861"/>
                <a:gd name="connsiteX8" fmla="*/ 3565771 w 6062296"/>
                <a:gd name="connsiteY8" fmla="*/ 676377 h 5823861"/>
                <a:gd name="connsiteX9" fmla="*/ 6053334 w 6062296"/>
                <a:gd name="connsiteY9" fmla="*/ 0 h 5823861"/>
                <a:gd name="connsiteX10" fmla="*/ 6062297 w 6062296"/>
                <a:gd name="connsiteY10" fmla="*/ 9476 h 582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62296" h="5823861">
                  <a:moveTo>
                    <a:pt x="6062297" y="9476"/>
                  </a:moveTo>
                  <a:cubicBezTo>
                    <a:pt x="5287831" y="520152"/>
                    <a:pt x="4425008" y="554727"/>
                    <a:pt x="3571405" y="682268"/>
                  </a:cubicBezTo>
                  <a:cubicBezTo>
                    <a:pt x="2766207" y="802894"/>
                    <a:pt x="1999424" y="957839"/>
                    <a:pt x="1448026" y="1409610"/>
                  </a:cubicBezTo>
                  <a:cubicBezTo>
                    <a:pt x="935045" y="1830649"/>
                    <a:pt x="654096" y="2563114"/>
                    <a:pt x="513494" y="3312225"/>
                  </a:cubicBezTo>
                  <a:cubicBezTo>
                    <a:pt x="355476" y="4154560"/>
                    <a:pt x="339085" y="4990748"/>
                    <a:pt x="8708" y="5823862"/>
                  </a:cubicBezTo>
                  <a:cubicBezTo>
                    <a:pt x="5890" y="5821045"/>
                    <a:pt x="2817" y="5817971"/>
                    <a:pt x="0" y="5815155"/>
                  </a:cubicBezTo>
                  <a:cubicBezTo>
                    <a:pt x="331146" y="4983320"/>
                    <a:pt x="349329" y="4148413"/>
                    <a:pt x="508628" y="3307359"/>
                  </a:cubicBezTo>
                  <a:cubicBezTo>
                    <a:pt x="650510" y="2559273"/>
                    <a:pt x="932228" y="1827832"/>
                    <a:pt x="1444953" y="1406537"/>
                  </a:cubicBezTo>
                  <a:cubicBezTo>
                    <a:pt x="1995838" y="954765"/>
                    <a:pt x="2761596" y="798284"/>
                    <a:pt x="3565771" y="676377"/>
                  </a:cubicBezTo>
                  <a:cubicBezTo>
                    <a:pt x="4417837" y="547299"/>
                    <a:pt x="5279892" y="510932"/>
                    <a:pt x="6053334" y="0"/>
                  </a:cubicBezTo>
                  <a:cubicBezTo>
                    <a:pt x="6056150" y="3330"/>
                    <a:pt x="6059224" y="6403"/>
                    <a:pt x="6062297" y="9476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41369064-A16B-425B-AFAF-53646E5906EE}"/>
                </a:ext>
              </a:extLst>
            </p:cNvPr>
            <p:cNvSpPr/>
            <p:nvPr/>
          </p:nvSpPr>
          <p:spPr>
            <a:xfrm>
              <a:off x="-654349" y="2318312"/>
              <a:ext cx="6057430" cy="5828471"/>
            </a:xfrm>
            <a:custGeom>
              <a:avLst/>
              <a:gdLst>
                <a:gd name="connsiteX0" fmla="*/ 6057431 w 6057430"/>
                <a:gd name="connsiteY0" fmla="*/ 8963 h 5828471"/>
                <a:gd name="connsiteX1" fmla="*/ 3604443 w 6057430"/>
                <a:gd name="connsiteY1" fmla="*/ 719659 h 5828471"/>
                <a:gd name="connsiteX2" fmla="*/ 1510004 w 6057430"/>
                <a:gd name="connsiteY2" fmla="*/ 1476198 h 5828471"/>
                <a:gd name="connsiteX3" fmla="*/ 555239 w 6057430"/>
                <a:gd name="connsiteY3" fmla="*/ 3358581 h 5828471"/>
                <a:gd name="connsiteX4" fmla="*/ 8708 w 6057430"/>
                <a:gd name="connsiteY4" fmla="*/ 5828472 h 5828471"/>
                <a:gd name="connsiteX5" fmla="*/ 0 w 6057430"/>
                <a:gd name="connsiteY5" fmla="*/ 5819764 h 5828471"/>
                <a:gd name="connsiteX6" fmla="*/ 550373 w 6057430"/>
                <a:gd name="connsiteY6" fmla="*/ 3353715 h 5828471"/>
                <a:gd name="connsiteX7" fmla="*/ 1506931 w 6057430"/>
                <a:gd name="connsiteY7" fmla="*/ 1473124 h 5828471"/>
                <a:gd name="connsiteX8" fmla="*/ 3598552 w 6057430"/>
                <a:gd name="connsiteY8" fmla="*/ 714025 h 5828471"/>
                <a:gd name="connsiteX9" fmla="*/ 6048211 w 6057430"/>
                <a:gd name="connsiteY9" fmla="*/ 0 h 5828471"/>
                <a:gd name="connsiteX10" fmla="*/ 6057431 w 6057430"/>
                <a:gd name="connsiteY10" fmla="*/ 8963 h 582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57430" h="5828471">
                  <a:moveTo>
                    <a:pt x="6057431" y="8963"/>
                  </a:moveTo>
                  <a:cubicBezTo>
                    <a:pt x="5293978" y="521433"/>
                    <a:pt x="4442679" y="577008"/>
                    <a:pt x="3604443" y="719659"/>
                  </a:cubicBezTo>
                  <a:cubicBezTo>
                    <a:pt x="2812305" y="854627"/>
                    <a:pt x="2056791" y="1024426"/>
                    <a:pt x="1510004" y="1476198"/>
                  </a:cubicBezTo>
                  <a:cubicBezTo>
                    <a:pt x="998559" y="1899542"/>
                    <a:pt x="708903" y="2620225"/>
                    <a:pt x="555239" y="3358581"/>
                  </a:cubicBezTo>
                  <a:cubicBezTo>
                    <a:pt x="383391" y="4185804"/>
                    <a:pt x="347793" y="5009956"/>
                    <a:pt x="8708" y="5828472"/>
                  </a:cubicBezTo>
                  <a:cubicBezTo>
                    <a:pt x="5890" y="5825654"/>
                    <a:pt x="2817" y="5822581"/>
                    <a:pt x="0" y="5819764"/>
                  </a:cubicBezTo>
                  <a:cubicBezTo>
                    <a:pt x="339853" y="5002528"/>
                    <a:pt x="376989" y="4179402"/>
                    <a:pt x="550373" y="3353715"/>
                  </a:cubicBezTo>
                  <a:cubicBezTo>
                    <a:pt x="705317" y="2616384"/>
                    <a:pt x="995742" y="1896469"/>
                    <a:pt x="1506931" y="1473124"/>
                  </a:cubicBezTo>
                  <a:cubicBezTo>
                    <a:pt x="2053206" y="1021352"/>
                    <a:pt x="2807695" y="850274"/>
                    <a:pt x="3598552" y="714025"/>
                  </a:cubicBezTo>
                  <a:cubicBezTo>
                    <a:pt x="4435508" y="569837"/>
                    <a:pt x="5285782" y="512469"/>
                    <a:pt x="6048211" y="0"/>
                  </a:cubicBezTo>
                  <a:cubicBezTo>
                    <a:pt x="6051284" y="2817"/>
                    <a:pt x="6054358" y="5890"/>
                    <a:pt x="6057431" y="8963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D77A84D9-DAC2-4488-8C55-7037A535CE34}"/>
                </a:ext>
              </a:extLst>
            </p:cNvPr>
            <p:cNvSpPr/>
            <p:nvPr/>
          </p:nvSpPr>
          <p:spPr>
            <a:xfrm>
              <a:off x="-749876" y="2217662"/>
              <a:ext cx="6052308" cy="5833337"/>
            </a:xfrm>
            <a:custGeom>
              <a:avLst/>
              <a:gdLst>
                <a:gd name="connsiteX0" fmla="*/ 6052309 w 6052308"/>
                <a:gd name="connsiteY0" fmla="*/ 8964 h 5833337"/>
                <a:gd name="connsiteX1" fmla="*/ 3636968 w 6052308"/>
                <a:gd name="connsiteY1" fmla="*/ 757307 h 5833337"/>
                <a:gd name="connsiteX2" fmla="*/ 1571725 w 6052308"/>
                <a:gd name="connsiteY2" fmla="*/ 1542786 h 5833337"/>
                <a:gd name="connsiteX3" fmla="*/ 596984 w 6052308"/>
                <a:gd name="connsiteY3" fmla="*/ 3405192 h 5833337"/>
                <a:gd name="connsiteX4" fmla="*/ 8708 w 6052308"/>
                <a:gd name="connsiteY4" fmla="*/ 5833338 h 5833337"/>
                <a:gd name="connsiteX5" fmla="*/ 0 w 6052308"/>
                <a:gd name="connsiteY5" fmla="*/ 5824630 h 5833337"/>
                <a:gd name="connsiteX6" fmla="*/ 592118 w 6052308"/>
                <a:gd name="connsiteY6" fmla="*/ 3400326 h 5833337"/>
                <a:gd name="connsiteX7" fmla="*/ 1568652 w 6052308"/>
                <a:gd name="connsiteY7" fmla="*/ 1539969 h 5833337"/>
                <a:gd name="connsiteX8" fmla="*/ 3631334 w 6052308"/>
                <a:gd name="connsiteY8" fmla="*/ 751929 h 5833337"/>
                <a:gd name="connsiteX9" fmla="*/ 6043089 w 6052308"/>
                <a:gd name="connsiteY9" fmla="*/ 0 h 5833337"/>
                <a:gd name="connsiteX10" fmla="*/ 6052309 w 6052308"/>
                <a:gd name="connsiteY10" fmla="*/ 8964 h 58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52308" h="5833337">
                  <a:moveTo>
                    <a:pt x="6052309" y="8964"/>
                  </a:moveTo>
                  <a:cubicBezTo>
                    <a:pt x="5299612" y="523226"/>
                    <a:pt x="4460351" y="599545"/>
                    <a:pt x="3636968" y="757307"/>
                  </a:cubicBezTo>
                  <a:cubicBezTo>
                    <a:pt x="2857892" y="906617"/>
                    <a:pt x="2113903" y="1091014"/>
                    <a:pt x="1571725" y="1542786"/>
                  </a:cubicBezTo>
                  <a:cubicBezTo>
                    <a:pt x="1062073" y="1968179"/>
                    <a:pt x="763709" y="2677338"/>
                    <a:pt x="596984" y="3405192"/>
                  </a:cubicBezTo>
                  <a:cubicBezTo>
                    <a:pt x="411051" y="4217050"/>
                    <a:pt x="356500" y="5029420"/>
                    <a:pt x="8708" y="5833338"/>
                  </a:cubicBezTo>
                  <a:cubicBezTo>
                    <a:pt x="5890" y="5830521"/>
                    <a:pt x="2817" y="5827448"/>
                    <a:pt x="0" y="5824630"/>
                  </a:cubicBezTo>
                  <a:cubicBezTo>
                    <a:pt x="348561" y="5021992"/>
                    <a:pt x="404904" y="4210647"/>
                    <a:pt x="592118" y="3400326"/>
                  </a:cubicBezTo>
                  <a:cubicBezTo>
                    <a:pt x="760124" y="2673496"/>
                    <a:pt x="1059256" y="1965361"/>
                    <a:pt x="1568652" y="1539969"/>
                  </a:cubicBezTo>
                  <a:cubicBezTo>
                    <a:pt x="2110317" y="1088197"/>
                    <a:pt x="2853538" y="902519"/>
                    <a:pt x="3631334" y="751929"/>
                  </a:cubicBezTo>
                  <a:cubicBezTo>
                    <a:pt x="4453436" y="592630"/>
                    <a:pt x="5291416" y="514518"/>
                    <a:pt x="6043089" y="0"/>
                  </a:cubicBezTo>
                  <a:cubicBezTo>
                    <a:pt x="6046162" y="2817"/>
                    <a:pt x="6049235" y="5891"/>
                    <a:pt x="6052309" y="8964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6252C810-D727-4454-80D8-980CF4975007}"/>
                </a:ext>
              </a:extLst>
            </p:cNvPr>
            <p:cNvSpPr/>
            <p:nvPr/>
          </p:nvSpPr>
          <p:spPr>
            <a:xfrm>
              <a:off x="-845404" y="2116756"/>
              <a:ext cx="6047442" cy="5838716"/>
            </a:xfrm>
            <a:custGeom>
              <a:avLst/>
              <a:gdLst>
                <a:gd name="connsiteX0" fmla="*/ 6047443 w 6047442"/>
                <a:gd name="connsiteY0" fmla="*/ 9476 h 5838716"/>
                <a:gd name="connsiteX1" fmla="*/ 3670007 w 6047442"/>
                <a:gd name="connsiteY1" fmla="*/ 795723 h 5838716"/>
                <a:gd name="connsiteX2" fmla="*/ 1633704 w 6047442"/>
                <a:gd name="connsiteY2" fmla="*/ 1610142 h 5838716"/>
                <a:gd name="connsiteX3" fmla="*/ 638730 w 6047442"/>
                <a:gd name="connsiteY3" fmla="*/ 3452316 h 5838716"/>
                <a:gd name="connsiteX4" fmla="*/ 8708 w 6047442"/>
                <a:gd name="connsiteY4" fmla="*/ 5838716 h 5838716"/>
                <a:gd name="connsiteX5" fmla="*/ 0 w 6047442"/>
                <a:gd name="connsiteY5" fmla="*/ 5830009 h 5838716"/>
                <a:gd name="connsiteX6" fmla="*/ 633864 w 6047442"/>
                <a:gd name="connsiteY6" fmla="*/ 3447194 h 5838716"/>
                <a:gd name="connsiteX7" fmla="*/ 1630630 w 6047442"/>
                <a:gd name="connsiteY7" fmla="*/ 1606812 h 5838716"/>
                <a:gd name="connsiteX8" fmla="*/ 3664372 w 6047442"/>
                <a:gd name="connsiteY8" fmla="*/ 789576 h 5838716"/>
                <a:gd name="connsiteX9" fmla="*/ 6038479 w 6047442"/>
                <a:gd name="connsiteY9" fmla="*/ 0 h 5838716"/>
                <a:gd name="connsiteX10" fmla="*/ 6047443 w 6047442"/>
                <a:gd name="connsiteY10" fmla="*/ 9476 h 583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47442" h="5838716">
                  <a:moveTo>
                    <a:pt x="6047443" y="9476"/>
                  </a:moveTo>
                  <a:cubicBezTo>
                    <a:pt x="5305246" y="525531"/>
                    <a:pt x="4478279" y="622851"/>
                    <a:pt x="3670007" y="795723"/>
                  </a:cubicBezTo>
                  <a:cubicBezTo>
                    <a:pt x="2904248" y="959631"/>
                    <a:pt x="2171527" y="1158370"/>
                    <a:pt x="1633704" y="1610142"/>
                  </a:cubicBezTo>
                  <a:cubicBezTo>
                    <a:pt x="1125588" y="2037583"/>
                    <a:pt x="818773" y="2734962"/>
                    <a:pt x="638730" y="3452316"/>
                  </a:cubicBezTo>
                  <a:cubicBezTo>
                    <a:pt x="438967" y="4248807"/>
                    <a:pt x="364952" y="5049396"/>
                    <a:pt x="8708" y="5838716"/>
                  </a:cubicBezTo>
                  <a:cubicBezTo>
                    <a:pt x="5891" y="5835899"/>
                    <a:pt x="2817" y="5832826"/>
                    <a:pt x="0" y="5830009"/>
                  </a:cubicBezTo>
                  <a:cubicBezTo>
                    <a:pt x="357013" y="5041713"/>
                    <a:pt x="432820" y="4242404"/>
                    <a:pt x="633864" y="3447194"/>
                  </a:cubicBezTo>
                  <a:cubicBezTo>
                    <a:pt x="815187" y="2730864"/>
                    <a:pt x="1122771" y="2034510"/>
                    <a:pt x="1630630" y="1606812"/>
                  </a:cubicBezTo>
                  <a:cubicBezTo>
                    <a:pt x="2167941" y="1155040"/>
                    <a:pt x="2899638" y="955021"/>
                    <a:pt x="3664372" y="789576"/>
                  </a:cubicBezTo>
                  <a:cubicBezTo>
                    <a:pt x="4471363" y="615168"/>
                    <a:pt x="5297051" y="516311"/>
                    <a:pt x="6038479" y="0"/>
                  </a:cubicBezTo>
                  <a:cubicBezTo>
                    <a:pt x="6041297" y="3330"/>
                    <a:pt x="6044370" y="6403"/>
                    <a:pt x="6047443" y="9476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D88CC46C-8879-41DB-9070-253750098C98}"/>
                </a:ext>
              </a:extLst>
            </p:cNvPr>
            <p:cNvSpPr/>
            <p:nvPr/>
          </p:nvSpPr>
          <p:spPr>
            <a:xfrm>
              <a:off x="-941444" y="2016362"/>
              <a:ext cx="6042832" cy="5843581"/>
            </a:xfrm>
            <a:custGeom>
              <a:avLst/>
              <a:gdLst>
                <a:gd name="connsiteX0" fmla="*/ 6042833 w 6042832"/>
                <a:gd name="connsiteY0" fmla="*/ 9220 h 5843581"/>
                <a:gd name="connsiteX1" fmla="*/ 3703044 w 6042832"/>
                <a:gd name="connsiteY1" fmla="*/ 833371 h 5843581"/>
                <a:gd name="connsiteX2" fmla="*/ 1695681 w 6042832"/>
                <a:gd name="connsiteY2" fmla="*/ 1676986 h 5843581"/>
                <a:gd name="connsiteX3" fmla="*/ 680475 w 6042832"/>
                <a:gd name="connsiteY3" fmla="*/ 3498927 h 5843581"/>
                <a:gd name="connsiteX4" fmla="*/ 8708 w 6042832"/>
                <a:gd name="connsiteY4" fmla="*/ 5843582 h 5843581"/>
                <a:gd name="connsiteX5" fmla="*/ 0 w 6042832"/>
                <a:gd name="connsiteY5" fmla="*/ 5834875 h 5843581"/>
                <a:gd name="connsiteX6" fmla="*/ 675609 w 6042832"/>
                <a:gd name="connsiteY6" fmla="*/ 3493805 h 5843581"/>
                <a:gd name="connsiteX7" fmla="*/ 1692608 w 6042832"/>
                <a:gd name="connsiteY7" fmla="*/ 1673656 h 5843581"/>
                <a:gd name="connsiteX8" fmla="*/ 3697154 w 6042832"/>
                <a:gd name="connsiteY8" fmla="*/ 827480 h 5843581"/>
                <a:gd name="connsiteX9" fmla="*/ 6033357 w 6042832"/>
                <a:gd name="connsiteY9" fmla="*/ 0 h 5843581"/>
                <a:gd name="connsiteX10" fmla="*/ 6042833 w 6042832"/>
                <a:gd name="connsiteY10" fmla="*/ 9220 h 584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42832" h="5843581">
                  <a:moveTo>
                    <a:pt x="6042833" y="9220"/>
                  </a:moveTo>
                  <a:cubicBezTo>
                    <a:pt x="5310880" y="527324"/>
                    <a:pt x="4496462" y="645132"/>
                    <a:pt x="3703044" y="833371"/>
                  </a:cubicBezTo>
                  <a:cubicBezTo>
                    <a:pt x="2950347" y="1011877"/>
                    <a:pt x="2229151" y="1224957"/>
                    <a:pt x="1695681" y="1676986"/>
                  </a:cubicBezTo>
                  <a:cubicBezTo>
                    <a:pt x="1189103" y="2106732"/>
                    <a:pt x="874092" y="2792330"/>
                    <a:pt x="680475" y="3498927"/>
                  </a:cubicBezTo>
                  <a:cubicBezTo>
                    <a:pt x="466882" y="4280052"/>
                    <a:pt x="373403" y="5068604"/>
                    <a:pt x="8708" y="5843582"/>
                  </a:cubicBezTo>
                  <a:cubicBezTo>
                    <a:pt x="5891" y="5840765"/>
                    <a:pt x="2817" y="5837692"/>
                    <a:pt x="0" y="5834875"/>
                  </a:cubicBezTo>
                  <a:cubicBezTo>
                    <a:pt x="365208" y="5061177"/>
                    <a:pt x="460480" y="4273650"/>
                    <a:pt x="675609" y="3493805"/>
                  </a:cubicBezTo>
                  <a:cubicBezTo>
                    <a:pt x="870250" y="2787975"/>
                    <a:pt x="1186286" y="2103402"/>
                    <a:pt x="1692608" y="1673656"/>
                  </a:cubicBezTo>
                  <a:cubicBezTo>
                    <a:pt x="2225565" y="1221884"/>
                    <a:pt x="2945737" y="1007267"/>
                    <a:pt x="3697154" y="827480"/>
                  </a:cubicBezTo>
                  <a:cubicBezTo>
                    <a:pt x="4489035" y="637961"/>
                    <a:pt x="5302429" y="518104"/>
                    <a:pt x="6033357" y="0"/>
                  </a:cubicBezTo>
                  <a:cubicBezTo>
                    <a:pt x="6036686" y="3074"/>
                    <a:pt x="6039760" y="6147"/>
                    <a:pt x="6042833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2769F2C4-3D54-4715-A7D5-DA62B08FEFFE}"/>
                </a:ext>
              </a:extLst>
            </p:cNvPr>
            <p:cNvSpPr/>
            <p:nvPr/>
          </p:nvSpPr>
          <p:spPr>
            <a:xfrm>
              <a:off x="-1036460" y="1915712"/>
              <a:ext cx="6037454" cy="5848704"/>
            </a:xfrm>
            <a:custGeom>
              <a:avLst/>
              <a:gdLst>
                <a:gd name="connsiteX0" fmla="*/ 6037454 w 6037454"/>
                <a:gd name="connsiteY0" fmla="*/ 9476 h 5848704"/>
                <a:gd name="connsiteX1" fmla="*/ 3735569 w 6037454"/>
                <a:gd name="connsiteY1" fmla="*/ 871274 h 5848704"/>
                <a:gd name="connsiteX2" fmla="*/ 1757403 w 6037454"/>
                <a:gd name="connsiteY2" fmla="*/ 1743829 h 5848704"/>
                <a:gd name="connsiteX3" fmla="*/ 722220 w 6037454"/>
                <a:gd name="connsiteY3" fmla="*/ 3545794 h 5848704"/>
                <a:gd name="connsiteX4" fmla="*/ 8708 w 6037454"/>
                <a:gd name="connsiteY4" fmla="*/ 5848704 h 5848704"/>
                <a:gd name="connsiteX5" fmla="*/ 0 w 6037454"/>
                <a:gd name="connsiteY5" fmla="*/ 5839996 h 5848704"/>
                <a:gd name="connsiteX6" fmla="*/ 717354 w 6037454"/>
                <a:gd name="connsiteY6" fmla="*/ 3540672 h 5848704"/>
                <a:gd name="connsiteX7" fmla="*/ 1754330 w 6037454"/>
                <a:gd name="connsiteY7" fmla="*/ 1740500 h 5848704"/>
                <a:gd name="connsiteX8" fmla="*/ 3729935 w 6037454"/>
                <a:gd name="connsiteY8" fmla="*/ 865384 h 5848704"/>
                <a:gd name="connsiteX9" fmla="*/ 6028491 w 6037454"/>
                <a:gd name="connsiteY9" fmla="*/ 0 h 5848704"/>
                <a:gd name="connsiteX10" fmla="*/ 6037454 w 6037454"/>
                <a:gd name="connsiteY10" fmla="*/ 9476 h 584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37454" h="5848704">
                  <a:moveTo>
                    <a:pt x="6037454" y="9476"/>
                  </a:moveTo>
                  <a:cubicBezTo>
                    <a:pt x="5315747" y="529372"/>
                    <a:pt x="4513621" y="668182"/>
                    <a:pt x="3735569" y="871274"/>
                  </a:cubicBezTo>
                  <a:cubicBezTo>
                    <a:pt x="2995933" y="1064379"/>
                    <a:pt x="2286519" y="1291801"/>
                    <a:pt x="1757403" y="1743829"/>
                  </a:cubicBezTo>
                  <a:cubicBezTo>
                    <a:pt x="1252617" y="2175625"/>
                    <a:pt x="929154" y="2849441"/>
                    <a:pt x="722220" y="3545794"/>
                  </a:cubicBezTo>
                  <a:cubicBezTo>
                    <a:pt x="494798" y="4311553"/>
                    <a:pt x="381599" y="5088068"/>
                    <a:pt x="8708" y="5848704"/>
                  </a:cubicBezTo>
                  <a:cubicBezTo>
                    <a:pt x="5890" y="5845887"/>
                    <a:pt x="2817" y="5842814"/>
                    <a:pt x="0" y="5839996"/>
                  </a:cubicBezTo>
                  <a:cubicBezTo>
                    <a:pt x="373659" y="5080641"/>
                    <a:pt x="488395" y="4305150"/>
                    <a:pt x="717354" y="3540672"/>
                  </a:cubicBezTo>
                  <a:cubicBezTo>
                    <a:pt x="925569" y="2845343"/>
                    <a:pt x="1249799" y="2172552"/>
                    <a:pt x="1754330" y="1740500"/>
                  </a:cubicBezTo>
                  <a:cubicBezTo>
                    <a:pt x="2283189" y="1288472"/>
                    <a:pt x="2991580" y="1059768"/>
                    <a:pt x="3729935" y="865384"/>
                  </a:cubicBezTo>
                  <a:cubicBezTo>
                    <a:pt x="4506706" y="661011"/>
                    <a:pt x="5307551" y="520152"/>
                    <a:pt x="6028491" y="0"/>
                  </a:cubicBezTo>
                  <a:cubicBezTo>
                    <a:pt x="6031308" y="3329"/>
                    <a:pt x="6034381" y="6403"/>
                    <a:pt x="6037454" y="9476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28C3322C-8C4A-4177-8B49-0EA3F5BBA45C}"/>
                </a:ext>
              </a:extLst>
            </p:cNvPr>
            <p:cNvSpPr/>
            <p:nvPr/>
          </p:nvSpPr>
          <p:spPr>
            <a:xfrm>
              <a:off x="-1132244" y="1815319"/>
              <a:ext cx="6032588" cy="5853569"/>
            </a:xfrm>
            <a:custGeom>
              <a:avLst/>
              <a:gdLst>
                <a:gd name="connsiteX0" fmla="*/ 6032589 w 6032588"/>
                <a:gd name="connsiteY0" fmla="*/ 9220 h 5853569"/>
                <a:gd name="connsiteX1" fmla="*/ 3768607 w 6032588"/>
                <a:gd name="connsiteY1" fmla="*/ 908922 h 5853569"/>
                <a:gd name="connsiteX2" fmla="*/ 1819380 w 6032588"/>
                <a:gd name="connsiteY2" fmla="*/ 1810417 h 5853569"/>
                <a:gd name="connsiteX3" fmla="*/ 763966 w 6032588"/>
                <a:gd name="connsiteY3" fmla="*/ 3592150 h 5853569"/>
                <a:gd name="connsiteX4" fmla="*/ 8708 w 6032588"/>
                <a:gd name="connsiteY4" fmla="*/ 5853570 h 5853569"/>
                <a:gd name="connsiteX5" fmla="*/ 0 w 6032588"/>
                <a:gd name="connsiteY5" fmla="*/ 5844863 h 5853569"/>
                <a:gd name="connsiteX6" fmla="*/ 759100 w 6032588"/>
                <a:gd name="connsiteY6" fmla="*/ 3587284 h 5853569"/>
                <a:gd name="connsiteX7" fmla="*/ 1816307 w 6032588"/>
                <a:gd name="connsiteY7" fmla="*/ 1807343 h 5853569"/>
                <a:gd name="connsiteX8" fmla="*/ 3762973 w 6032588"/>
                <a:gd name="connsiteY8" fmla="*/ 903031 h 5853569"/>
                <a:gd name="connsiteX9" fmla="*/ 6023625 w 6032588"/>
                <a:gd name="connsiteY9" fmla="*/ 0 h 5853569"/>
                <a:gd name="connsiteX10" fmla="*/ 6032589 w 6032588"/>
                <a:gd name="connsiteY10" fmla="*/ 9220 h 585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32588" h="5853569">
                  <a:moveTo>
                    <a:pt x="6032589" y="9220"/>
                  </a:moveTo>
                  <a:cubicBezTo>
                    <a:pt x="5320613" y="531165"/>
                    <a:pt x="4531548" y="690719"/>
                    <a:pt x="3768607" y="908922"/>
                  </a:cubicBezTo>
                  <a:cubicBezTo>
                    <a:pt x="3042033" y="1116880"/>
                    <a:pt x="2344399" y="1358133"/>
                    <a:pt x="1819380" y="1810417"/>
                  </a:cubicBezTo>
                  <a:cubicBezTo>
                    <a:pt x="1316131" y="2244261"/>
                    <a:pt x="984729" y="2906552"/>
                    <a:pt x="763966" y="3592150"/>
                  </a:cubicBezTo>
                  <a:cubicBezTo>
                    <a:pt x="522713" y="4342542"/>
                    <a:pt x="389794" y="5107020"/>
                    <a:pt x="8708" y="5853570"/>
                  </a:cubicBezTo>
                  <a:cubicBezTo>
                    <a:pt x="5890" y="5850753"/>
                    <a:pt x="2817" y="5847679"/>
                    <a:pt x="0" y="5844863"/>
                  </a:cubicBezTo>
                  <a:cubicBezTo>
                    <a:pt x="381599" y="5099593"/>
                    <a:pt x="516567" y="4336396"/>
                    <a:pt x="759100" y="3587284"/>
                  </a:cubicBezTo>
                  <a:cubicBezTo>
                    <a:pt x="980888" y="2902455"/>
                    <a:pt x="1313314" y="2241444"/>
                    <a:pt x="1816307" y="1807343"/>
                  </a:cubicBezTo>
                  <a:cubicBezTo>
                    <a:pt x="2341069" y="1355059"/>
                    <a:pt x="3037679" y="1112270"/>
                    <a:pt x="3762973" y="903031"/>
                  </a:cubicBezTo>
                  <a:cubicBezTo>
                    <a:pt x="4524634" y="683548"/>
                    <a:pt x="5312673" y="521945"/>
                    <a:pt x="6023625" y="0"/>
                  </a:cubicBezTo>
                  <a:cubicBezTo>
                    <a:pt x="6026442" y="3073"/>
                    <a:pt x="6029516" y="6146"/>
                    <a:pt x="6032589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6C424AC9-B850-4E02-A8C2-A7776E4C2860}"/>
                </a:ext>
              </a:extLst>
            </p:cNvPr>
            <p:cNvSpPr/>
            <p:nvPr/>
          </p:nvSpPr>
          <p:spPr>
            <a:xfrm>
              <a:off x="-1227771" y="1715181"/>
              <a:ext cx="6027722" cy="5858436"/>
            </a:xfrm>
            <a:custGeom>
              <a:avLst/>
              <a:gdLst>
                <a:gd name="connsiteX0" fmla="*/ 6027722 w 6027722"/>
                <a:gd name="connsiteY0" fmla="*/ 8708 h 5858436"/>
                <a:gd name="connsiteX1" fmla="*/ 3801389 w 6027722"/>
                <a:gd name="connsiteY1" fmla="*/ 946313 h 5858436"/>
                <a:gd name="connsiteX2" fmla="*/ 1881102 w 6027722"/>
                <a:gd name="connsiteY2" fmla="*/ 1877004 h 5858436"/>
                <a:gd name="connsiteX3" fmla="*/ 805711 w 6027722"/>
                <a:gd name="connsiteY3" fmla="*/ 3638761 h 5858436"/>
                <a:gd name="connsiteX4" fmla="*/ 8708 w 6027722"/>
                <a:gd name="connsiteY4" fmla="*/ 5858436 h 5858436"/>
                <a:gd name="connsiteX5" fmla="*/ 0 w 6027722"/>
                <a:gd name="connsiteY5" fmla="*/ 5849729 h 5858436"/>
                <a:gd name="connsiteX6" fmla="*/ 800845 w 6027722"/>
                <a:gd name="connsiteY6" fmla="*/ 3633895 h 5858436"/>
                <a:gd name="connsiteX7" fmla="*/ 1878029 w 6027722"/>
                <a:gd name="connsiteY7" fmla="*/ 1874187 h 5858436"/>
                <a:gd name="connsiteX8" fmla="*/ 3795498 w 6027722"/>
                <a:gd name="connsiteY8" fmla="*/ 940935 h 5858436"/>
                <a:gd name="connsiteX9" fmla="*/ 6018246 w 6027722"/>
                <a:gd name="connsiteY9" fmla="*/ 0 h 5858436"/>
                <a:gd name="connsiteX10" fmla="*/ 6027722 w 6027722"/>
                <a:gd name="connsiteY10" fmla="*/ 8708 h 585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27722" h="5858436">
                  <a:moveTo>
                    <a:pt x="6027722" y="8708"/>
                  </a:moveTo>
                  <a:cubicBezTo>
                    <a:pt x="5325479" y="532445"/>
                    <a:pt x="4549476" y="712744"/>
                    <a:pt x="3801389" y="946313"/>
                  </a:cubicBezTo>
                  <a:cubicBezTo>
                    <a:pt x="3088132" y="1168870"/>
                    <a:pt x="2402279" y="1424208"/>
                    <a:pt x="1881102" y="1877004"/>
                  </a:cubicBezTo>
                  <a:cubicBezTo>
                    <a:pt x="1379646" y="2313154"/>
                    <a:pt x="1040049" y="2963408"/>
                    <a:pt x="805711" y="3638761"/>
                  </a:cubicBezTo>
                  <a:cubicBezTo>
                    <a:pt x="550885" y="4373787"/>
                    <a:pt x="397733" y="5125972"/>
                    <a:pt x="8708" y="5858436"/>
                  </a:cubicBezTo>
                  <a:cubicBezTo>
                    <a:pt x="5890" y="5855619"/>
                    <a:pt x="2817" y="5852546"/>
                    <a:pt x="0" y="5849729"/>
                  </a:cubicBezTo>
                  <a:cubicBezTo>
                    <a:pt x="389538" y="5118544"/>
                    <a:pt x="544482" y="4367641"/>
                    <a:pt x="800845" y="3633895"/>
                  </a:cubicBezTo>
                  <a:cubicBezTo>
                    <a:pt x="1036463" y="2959567"/>
                    <a:pt x="1376828" y="2310337"/>
                    <a:pt x="1878029" y="1874187"/>
                  </a:cubicBezTo>
                  <a:cubicBezTo>
                    <a:pt x="2398949" y="1421647"/>
                    <a:pt x="3083522" y="1164772"/>
                    <a:pt x="3795498" y="940935"/>
                  </a:cubicBezTo>
                  <a:cubicBezTo>
                    <a:pt x="4542049" y="706342"/>
                    <a:pt x="5317027" y="523994"/>
                    <a:pt x="6018246" y="0"/>
                  </a:cubicBezTo>
                  <a:cubicBezTo>
                    <a:pt x="6021576" y="2817"/>
                    <a:pt x="6024649" y="5890"/>
                    <a:pt x="6027722" y="8708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36B6BCB3-C928-438C-AEDB-0F747672A70F}"/>
                </a:ext>
              </a:extLst>
            </p:cNvPr>
            <p:cNvSpPr/>
            <p:nvPr/>
          </p:nvSpPr>
          <p:spPr>
            <a:xfrm>
              <a:off x="-1323299" y="1614275"/>
              <a:ext cx="6022600" cy="5863558"/>
            </a:xfrm>
            <a:custGeom>
              <a:avLst/>
              <a:gdLst>
                <a:gd name="connsiteX0" fmla="*/ 6022601 w 6022600"/>
                <a:gd name="connsiteY0" fmla="*/ 9220 h 5863558"/>
                <a:gd name="connsiteX1" fmla="*/ 3834171 w 6022600"/>
                <a:gd name="connsiteY1" fmla="*/ 984473 h 5863558"/>
                <a:gd name="connsiteX2" fmla="*/ 1943080 w 6022600"/>
                <a:gd name="connsiteY2" fmla="*/ 1944105 h 5863558"/>
                <a:gd name="connsiteX3" fmla="*/ 847457 w 6022600"/>
                <a:gd name="connsiteY3" fmla="*/ 3685629 h 5863558"/>
                <a:gd name="connsiteX4" fmla="*/ 8708 w 6022600"/>
                <a:gd name="connsiteY4" fmla="*/ 5863559 h 5863558"/>
                <a:gd name="connsiteX5" fmla="*/ 0 w 6022600"/>
                <a:gd name="connsiteY5" fmla="*/ 5854851 h 5863558"/>
                <a:gd name="connsiteX6" fmla="*/ 842335 w 6022600"/>
                <a:gd name="connsiteY6" fmla="*/ 3680763 h 5863558"/>
                <a:gd name="connsiteX7" fmla="*/ 1939751 w 6022600"/>
                <a:gd name="connsiteY7" fmla="*/ 1941031 h 5863558"/>
                <a:gd name="connsiteX8" fmla="*/ 3828280 w 6022600"/>
                <a:gd name="connsiteY8" fmla="*/ 978839 h 5863558"/>
                <a:gd name="connsiteX9" fmla="*/ 6013381 w 6022600"/>
                <a:gd name="connsiteY9" fmla="*/ 0 h 5863558"/>
                <a:gd name="connsiteX10" fmla="*/ 6022601 w 6022600"/>
                <a:gd name="connsiteY10" fmla="*/ 9220 h 586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22600" h="5863558">
                  <a:moveTo>
                    <a:pt x="6022601" y="9220"/>
                  </a:moveTo>
                  <a:cubicBezTo>
                    <a:pt x="5329833" y="535006"/>
                    <a:pt x="4567148" y="736050"/>
                    <a:pt x="3834171" y="984473"/>
                  </a:cubicBezTo>
                  <a:cubicBezTo>
                    <a:pt x="3133975" y="1221884"/>
                    <a:pt x="2460415" y="1491052"/>
                    <a:pt x="1943080" y="1944105"/>
                  </a:cubicBezTo>
                  <a:cubicBezTo>
                    <a:pt x="1443416" y="2382302"/>
                    <a:pt x="1095624" y="3021032"/>
                    <a:pt x="847457" y="3685629"/>
                  </a:cubicBezTo>
                  <a:cubicBezTo>
                    <a:pt x="578801" y="4405544"/>
                    <a:pt x="405673" y="5145180"/>
                    <a:pt x="8708" y="5863559"/>
                  </a:cubicBezTo>
                  <a:cubicBezTo>
                    <a:pt x="5891" y="5860741"/>
                    <a:pt x="2817" y="5857668"/>
                    <a:pt x="0" y="5854851"/>
                  </a:cubicBezTo>
                  <a:cubicBezTo>
                    <a:pt x="397477" y="5137753"/>
                    <a:pt x="572654" y="4399141"/>
                    <a:pt x="842335" y="3680763"/>
                  </a:cubicBezTo>
                  <a:cubicBezTo>
                    <a:pt x="1091782" y="3017191"/>
                    <a:pt x="1440087" y="2379486"/>
                    <a:pt x="1939751" y="1941031"/>
                  </a:cubicBezTo>
                  <a:cubicBezTo>
                    <a:pt x="2456574" y="1487979"/>
                    <a:pt x="3129109" y="1217531"/>
                    <a:pt x="3828280" y="978839"/>
                  </a:cubicBezTo>
                  <a:cubicBezTo>
                    <a:pt x="4559720" y="729135"/>
                    <a:pt x="5321381" y="526299"/>
                    <a:pt x="6013381" y="0"/>
                  </a:cubicBezTo>
                  <a:cubicBezTo>
                    <a:pt x="6016454" y="3073"/>
                    <a:pt x="6019527" y="6147"/>
                    <a:pt x="6022601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0398B674-0C67-4341-BB76-9E8CCC47E6EB}"/>
                </a:ext>
              </a:extLst>
            </p:cNvPr>
            <p:cNvSpPr/>
            <p:nvPr/>
          </p:nvSpPr>
          <p:spPr>
            <a:xfrm>
              <a:off x="-1419083" y="1513625"/>
              <a:ext cx="6017990" cy="5868423"/>
            </a:xfrm>
            <a:custGeom>
              <a:avLst/>
              <a:gdLst>
                <a:gd name="connsiteX0" fmla="*/ 6017991 w 6017990"/>
                <a:gd name="connsiteY0" fmla="*/ 9220 h 5868423"/>
                <a:gd name="connsiteX1" fmla="*/ 3867208 w 6017990"/>
                <a:gd name="connsiteY1" fmla="*/ 1022377 h 5868423"/>
                <a:gd name="connsiteX2" fmla="*/ 2005058 w 6017990"/>
                <a:gd name="connsiteY2" fmla="*/ 2010948 h 5868423"/>
                <a:gd name="connsiteX3" fmla="*/ 889202 w 6017990"/>
                <a:gd name="connsiteY3" fmla="*/ 3732240 h 5868423"/>
                <a:gd name="connsiteX4" fmla="*/ 8708 w 6017990"/>
                <a:gd name="connsiteY4" fmla="*/ 5868424 h 5868423"/>
                <a:gd name="connsiteX5" fmla="*/ 0 w 6017990"/>
                <a:gd name="connsiteY5" fmla="*/ 5859716 h 5868423"/>
                <a:gd name="connsiteX6" fmla="*/ 884080 w 6017990"/>
                <a:gd name="connsiteY6" fmla="*/ 3727374 h 5868423"/>
                <a:gd name="connsiteX7" fmla="*/ 2001728 w 6017990"/>
                <a:gd name="connsiteY7" fmla="*/ 2007875 h 5868423"/>
                <a:gd name="connsiteX8" fmla="*/ 3861317 w 6017990"/>
                <a:gd name="connsiteY8" fmla="*/ 1016486 h 5868423"/>
                <a:gd name="connsiteX9" fmla="*/ 6008514 w 6017990"/>
                <a:gd name="connsiteY9" fmla="*/ 0 h 5868423"/>
                <a:gd name="connsiteX10" fmla="*/ 6017991 w 6017990"/>
                <a:gd name="connsiteY10" fmla="*/ 9220 h 586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17990" h="5868423">
                  <a:moveTo>
                    <a:pt x="6017991" y="9220"/>
                  </a:moveTo>
                  <a:cubicBezTo>
                    <a:pt x="5334186" y="537311"/>
                    <a:pt x="4585075" y="758843"/>
                    <a:pt x="3867208" y="1022377"/>
                  </a:cubicBezTo>
                  <a:cubicBezTo>
                    <a:pt x="3180074" y="1274642"/>
                    <a:pt x="2518551" y="1557640"/>
                    <a:pt x="2005058" y="2010948"/>
                  </a:cubicBezTo>
                  <a:cubicBezTo>
                    <a:pt x="1506931" y="2451195"/>
                    <a:pt x="1151455" y="3078400"/>
                    <a:pt x="889202" y="3732240"/>
                  </a:cubicBezTo>
                  <a:cubicBezTo>
                    <a:pt x="607228" y="4436789"/>
                    <a:pt x="413612" y="5163876"/>
                    <a:pt x="8708" y="5868424"/>
                  </a:cubicBezTo>
                  <a:cubicBezTo>
                    <a:pt x="5890" y="5865607"/>
                    <a:pt x="2817" y="5862534"/>
                    <a:pt x="0" y="5859716"/>
                  </a:cubicBezTo>
                  <a:cubicBezTo>
                    <a:pt x="405417" y="5156448"/>
                    <a:pt x="600826" y="4430386"/>
                    <a:pt x="884080" y="3727374"/>
                  </a:cubicBezTo>
                  <a:cubicBezTo>
                    <a:pt x="1147357" y="3074303"/>
                    <a:pt x="1503857" y="2448378"/>
                    <a:pt x="2001728" y="2007875"/>
                  </a:cubicBezTo>
                  <a:cubicBezTo>
                    <a:pt x="2514966" y="1554310"/>
                    <a:pt x="3175209" y="1270288"/>
                    <a:pt x="3861317" y="1016486"/>
                  </a:cubicBezTo>
                  <a:cubicBezTo>
                    <a:pt x="4577904" y="751672"/>
                    <a:pt x="5325735" y="528091"/>
                    <a:pt x="6008514" y="0"/>
                  </a:cubicBezTo>
                  <a:cubicBezTo>
                    <a:pt x="6011844" y="3329"/>
                    <a:pt x="6014917" y="6403"/>
                    <a:pt x="6017991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A7BE076A-89FE-43B5-9FE4-8F4049808702}"/>
                </a:ext>
              </a:extLst>
            </p:cNvPr>
            <p:cNvSpPr/>
            <p:nvPr/>
          </p:nvSpPr>
          <p:spPr>
            <a:xfrm>
              <a:off x="-1514610" y="1413231"/>
              <a:ext cx="6012867" cy="5873546"/>
            </a:xfrm>
            <a:custGeom>
              <a:avLst/>
              <a:gdLst>
                <a:gd name="connsiteX0" fmla="*/ 6012868 w 6012867"/>
                <a:gd name="connsiteY0" fmla="*/ 9220 h 5873546"/>
                <a:gd name="connsiteX1" fmla="*/ 3899989 w 6012867"/>
                <a:gd name="connsiteY1" fmla="*/ 1060025 h 5873546"/>
                <a:gd name="connsiteX2" fmla="*/ 2066779 w 6012867"/>
                <a:gd name="connsiteY2" fmla="*/ 2077792 h 5873546"/>
                <a:gd name="connsiteX3" fmla="*/ 930947 w 6012867"/>
                <a:gd name="connsiteY3" fmla="*/ 3779107 h 5873546"/>
                <a:gd name="connsiteX4" fmla="*/ 8708 w 6012867"/>
                <a:gd name="connsiteY4" fmla="*/ 5873546 h 5873546"/>
                <a:gd name="connsiteX5" fmla="*/ 0 w 6012867"/>
                <a:gd name="connsiteY5" fmla="*/ 5864839 h 5873546"/>
                <a:gd name="connsiteX6" fmla="*/ 925825 w 6012867"/>
                <a:gd name="connsiteY6" fmla="*/ 3774241 h 5873546"/>
                <a:gd name="connsiteX7" fmla="*/ 2063450 w 6012867"/>
                <a:gd name="connsiteY7" fmla="*/ 2074719 h 5873546"/>
                <a:gd name="connsiteX8" fmla="*/ 3893843 w 6012867"/>
                <a:gd name="connsiteY8" fmla="*/ 1054391 h 5873546"/>
                <a:gd name="connsiteX9" fmla="*/ 6003136 w 6012867"/>
                <a:gd name="connsiteY9" fmla="*/ 0 h 5873546"/>
                <a:gd name="connsiteX10" fmla="*/ 6012868 w 6012867"/>
                <a:gd name="connsiteY10" fmla="*/ 9220 h 587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12867" h="5873546">
                  <a:moveTo>
                    <a:pt x="6012868" y="9220"/>
                  </a:moveTo>
                  <a:cubicBezTo>
                    <a:pt x="5338028" y="539361"/>
                    <a:pt x="4602746" y="781381"/>
                    <a:pt x="3899989" y="1060025"/>
                  </a:cubicBezTo>
                  <a:cubicBezTo>
                    <a:pt x="3225918" y="1327400"/>
                    <a:pt x="2576688" y="1623715"/>
                    <a:pt x="2066779" y="2077792"/>
                  </a:cubicBezTo>
                  <a:cubicBezTo>
                    <a:pt x="1570445" y="2520088"/>
                    <a:pt x="1207030" y="3135768"/>
                    <a:pt x="930947" y="3779107"/>
                  </a:cubicBezTo>
                  <a:cubicBezTo>
                    <a:pt x="635400" y="4468290"/>
                    <a:pt x="421295" y="5182572"/>
                    <a:pt x="8708" y="5873546"/>
                  </a:cubicBezTo>
                  <a:cubicBezTo>
                    <a:pt x="5890" y="5870730"/>
                    <a:pt x="2817" y="5867656"/>
                    <a:pt x="0" y="5864839"/>
                  </a:cubicBezTo>
                  <a:cubicBezTo>
                    <a:pt x="413100" y="5175144"/>
                    <a:pt x="628998" y="4462144"/>
                    <a:pt x="925825" y="3774241"/>
                  </a:cubicBezTo>
                  <a:cubicBezTo>
                    <a:pt x="1203188" y="3131927"/>
                    <a:pt x="1567372" y="2517271"/>
                    <a:pt x="2063450" y="2074719"/>
                  </a:cubicBezTo>
                  <a:cubicBezTo>
                    <a:pt x="2573102" y="1620642"/>
                    <a:pt x="3221052" y="1323046"/>
                    <a:pt x="3893843" y="1054391"/>
                  </a:cubicBezTo>
                  <a:cubicBezTo>
                    <a:pt x="4595319" y="774466"/>
                    <a:pt x="5329320" y="530653"/>
                    <a:pt x="6003136" y="0"/>
                  </a:cubicBezTo>
                  <a:cubicBezTo>
                    <a:pt x="6006722" y="3074"/>
                    <a:pt x="6009795" y="6147"/>
                    <a:pt x="6012868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4DFEF14E-5F7F-4B57-B649-7703C506EBAF}"/>
                </a:ext>
              </a:extLst>
            </p:cNvPr>
            <p:cNvSpPr/>
            <p:nvPr/>
          </p:nvSpPr>
          <p:spPr>
            <a:xfrm>
              <a:off x="-1609882" y="1312837"/>
              <a:ext cx="6007489" cy="5878156"/>
            </a:xfrm>
            <a:custGeom>
              <a:avLst/>
              <a:gdLst>
                <a:gd name="connsiteX0" fmla="*/ 6007490 w 6007489"/>
                <a:gd name="connsiteY0" fmla="*/ 8964 h 5878156"/>
                <a:gd name="connsiteX1" fmla="*/ 3932515 w 6007489"/>
                <a:gd name="connsiteY1" fmla="*/ 1097673 h 5878156"/>
                <a:gd name="connsiteX2" fmla="*/ 2128501 w 6007489"/>
                <a:gd name="connsiteY2" fmla="*/ 2144380 h 5878156"/>
                <a:gd name="connsiteX3" fmla="*/ 972436 w 6007489"/>
                <a:gd name="connsiteY3" fmla="*/ 3825463 h 5878156"/>
                <a:gd name="connsiteX4" fmla="*/ 8708 w 6007489"/>
                <a:gd name="connsiteY4" fmla="*/ 5878157 h 5878156"/>
                <a:gd name="connsiteX5" fmla="*/ 0 w 6007489"/>
                <a:gd name="connsiteY5" fmla="*/ 5869449 h 5878156"/>
                <a:gd name="connsiteX6" fmla="*/ 967570 w 6007489"/>
                <a:gd name="connsiteY6" fmla="*/ 3820597 h 5878156"/>
                <a:gd name="connsiteX7" fmla="*/ 2125428 w 6007489"/>
                <a:gd name="connsiteY7" fmla="*/ 2141307 h 5878156"/>
                <a:gd name="connsiteX8" fmla="*/ 3926881 w 6007489"/>
                <a:gd name="connsiteY8" fmla="*/ 1092038 h 5878156"/>
                <a:gd name="connsiteX9" fmla="*/ 5998526 w 6007489"/>
                <a:gd name="connsiteY9" fmla="*/ 0 h 5878156"/>
                <a:gd name="connsiteX10" fmla="*/ 6007490 w 6007489"/>
                <a:gd name="connsiteY10" fmla="*/ 8964 h 587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07489" h="5878156">
                  <a:moveTo>
                    <a:pt x="6007490" y="8964"/>
                  </a:moveTo>
                  <a:cubicBezTo>
                    <a:pt x="5341357" y="541665"/>
                    <a:pt x="4620162" y="803918"/>
                    <a:pt x="3932515" y="1097673"/>
                  </a:cubicBezTo>
                  <a:cubicBezTo>
                    <a:pt x="3271760" y="1379902"/>
                    <a:pt x="2634823" y="1689791"/>
                    <a:pt x="2128501" y="2144380"/>
                  </a:cubicBezTo>
                  <a:cubicBezTo>
                    <a:pt x="1633959" y="2588725"/>
                    <a:pt x="1262605" y="3192880"/>
                    <a:pt x="972436" y="3825463"/>
                  </a:cubicBezTo>
                  <a:cubicBezTo>
                    <a:pt x="663316" y="4499279"/>
                    <a:pt x="428722" y="5200499"/>
                    <a:pt x="8708" y="5878157"/>
                  </a:cubicBezTo>
                  <a:cubicBezTo>
                    <a:pt x="5890" y="5875340"/>
                    <a:pt x="2817" y="5872266"/>
                    <a:pt x="0" y="5869449"/>
                  </a:cubicBezTo>
                  <a:cubicBezTo>
                    <a:pt x="420783" y="5193072"/>
                    <a:pt x="657425" y="4493133"/>
                    <a:pt x="967570" y="3820597"/>
                  </a:cubicBezTo>
                  <a:cubicBezTo>
                    <a:pt x="1259019" y="3189038"/>
                    <a:pt x="1630886" y="2585908"/>
                    <a:pt x="2125428" y="2141307"/>
                  </a:cubicBezTo>
                  <a:cubicBezTo>
                    <a:pt x="2631494" y="1686717"/>
                    <a:pt x="3267150" y="1375548"/>
                    <a:pt x="3926881" y="1092038"/>
                  </a:cubicBezTo>
                  <a:cubicBezTo>
                    <a:pt x="4613246" y="797004"/>
                    <a:pt x="5333162" y="532702"/>
                    <a:pt x="5998526" y="0"/>
                  </a:cubicBezTo>
                  <a:cubicBezTo>
                    <a:pt x="6001599" y="3074"/>
                    <a:pt x="6004673" y="6147"/>
                    <a:pt x="6007490" y="8964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3FC02BAF-49F2-4EC1-A9CE-CD891988049D}"/>
                </a:ext>
              </a:extLst>
            </p:cNvPr>
            <p:cNvSpPr/>
            <p:nvPr/>
          </p:nvSpPr>
          <p:spPr>
            <a:xfrm>
              <a:off x="-1705410" y="1212444"/>
              <a:ext cx="6002624" cy="5883278"/>
            </a:xfrm>
            <a:custGeom>
              <a:avLst/>
              <a:gdLst>
                <a:gd name="connsiteX0" fmla="*/ 6002625 w 6002624"/>
                <a:gd name="connsiteY0" fmla="*/ 8964 h 5883278"/>
                <a:gd name="connsiteX1" fmla="*/ 3965297 w 6002624"/>
                <a:gd name="connsiteY1" fmla="*/ 1135576 h 5883278"/>
                <a:gd name="connsiteX2" fmla="*/ 2190223 w 6002624"/>
                <a:gd name="connsiteY2" fmla="*/ 2211223 h 5883278"/>
                <a:gd name="connsiteX3" fmla="*/ 1014182 w 6002624"/>
                <a:gd name="connsiteY3" fmla="*/ 3872331 h 5883278"/>
                <a:gd name="connsiteX4" fmla="*/ 8708 w 6002624"/>
                <a:gd name="connsiteY4" fmla="*/ 5883279 h 5883278"/>
                <a:gd name="connsiteX5" fmla="*/ 0 w 6002624"/>
                <a:gd name="connsiteY5" fmla="*/ 5874571 h 5883278"/>
                <a:gd name="connsiteX6" fmla="*/ 1009316 w 6002624"/>
                <a:gd name="connsiteY6" fmla="*/ 3867465 h 5883278"/>
                <a:gd name="connsiteX7" fmla="*/ 2187150 w 6002624"/>
                <a:gd name="connsiteY7" fmla="*/ 2208407 h 5883278"/>
                <a:gd name="connsiteX8" fmla="*/ 3959663 w 6002624"/>
                <a:gd name="connsiteY8" fmla="*/ 1129942 h 5883278"/>
                <a:gd name="connsiteX9" fmla="*/ 5993404 w 6002624"/>
                <a:gd name="connsiteY9" fmla="*/ 0 h 5883278"/>
                <a:gd name="connsiteX10" fmla="*/ 6002625 w 6002624"/>
                <a:gd name="connsiteY10" fmla="*/ 8964 h 588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02624" h="5883278">
                  <a:moveTo>
                    <a:pt x="6002625" y="8964"/>
                  </a:moveTo>
                  <a:cubicBezTo>
                    <a:pt x="5344943" y="543970"/>
                    <a:pt x="4638089" y="826712"/>
                    <a:pt x="3965297" y="1135576"/>
                  </a:cubicBezTo>
                  <a:cubicBezTo>
                    <a:pt x="3317603" y="1432916"/>
                    <a:pt x="2693216" y="1756122"/>
                    <a:pt x="2190223" y="2211223"/>
                  </a:cubicBezTo>
                  <a:cubicBezTo>
                    <a:pt x="1697474" y="2657873"/>
                    <a:pt x="1318437" y="3250504"/>
                    <a:pt x="1014182" y="3872331"/>
                  </a:cubicBezTo>
                  <a:cubicBezTo>
                    <a:pt x="691744" y="4531037"/>
                    <a:pt x="436406" y="5218938"/>
                    <a:pt x="8708" y="5883279"/>
                  </a:cubicBezTo>
                  <a:cubicBezTo>
                    <a:pt x="5891" y="5880462"/>
                    <a:pt x="2817" y="5877388"/>
                    <a:pt x="0" y="5874571"/>
                  </a:cubicBezTo>
                  <a:cubicBezTo>
                    <a:pt x="428466" y="5211511"/>
                    <a:pt x="685853" y="4524890"/>
                    <a:pt x="1009316" y="3867465"/>
                  </a:cubicBezTo>
                  <a:cubicBezTo>
                    <a:pt x="1315107" y="3246918"/>
                    <a:pt x="1694657" y="2655056"/>
                    <a:pt x="2187150" y="2208407"/>
                  </a:cubicBezTo>
                  <a:cubicBezTo>
                    <a:pt x="2689887" y="1753049"/>
                    <a:pt x="3313250" y="1428818"/>
                    <a:pt x="3959663" y="1129942"/>
                  </a:cubicBezTo>
                  <a:cubicBezTo>
                    <a:pt x="4630918" y="819797"/>
                    <a:pt x="5336491" y="535263"/>
                    <a:pt x="5993404" y="0"/>
                  </a:cubicBezTo>
                  <a:cubicBezTo>
                    <a:pt x="5996478" y="2817"/>
                    <a:pt x="5999551" y="5891"/>
                    <a:pt x="6002625" y="8964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id="{C3B0DF62-1328-4638-BB48-A2800D679EF7}"/>
                </a:ext>
              </a:extLst>
            </p:cNvPr>
            <p:cNvSpPr/>
            <p:nvPr/>
          </p:nvSpPr>
          <p:spPr>
            <a:xfrm>
              <a:off x="-1801194" y="1111538"/>
              <a:ext cx="5997757" cy="5888400"/>
            </a:xfrm>
            <a:custGeom>
              <a:avLst/>
              <a:gdLst>
                <a:gd name="connsiteX0" fmla="*/ 5997758 w 5997757"/>
                <a:gd name="connsiteY0" fmla="*/ 9220 h 5888400"/>
                <a:gd name="connsiteX1" fmla="*/ 3998335 w 5997757"/>
                <a:gd name="connsiteY1" fmla="*/ 1173480 h 5888400"/>
                <a:gd name="connsiteX2" fmla="*/ 2252201 w 5997757"/>
                <a:gd name="connsiteY2" fmla="*/ 2278324 h 5888400"/>
                <a:gd name="connsiteX3" fmla="*/ 1055927 w 5997757"/>
                <a:gd name="connsiteY3" fmla="*/ 3919198 h 5888400"/>
                <a:gd name="connsiteX4" fmla="*/ 8708 w 5997757"/>
                <a:gd name="connsiteY4" fmla="*/ 5888401 h 5888400"/>
                <a:gd name="connsiteX5" fmla="*/ 0 w 5997757"/>
                <a:gd name="connsiteY5" fmla="*/ 5879694 h 5888400"/>
                <a:gd name="connsiteX6" fmla="*/ 1051061 w 5997757"/>
                <a:gd name="connsiteY6" fmla="*/ 3914332 h 5888400"/>
                <a:gd name="connsiteX7" fmla="*/ 2249127 w 5997757"/>
                <a:gd name="connsiteY7" fmla="*/ 2275250 h 5888400"/>
                <a:gd name="connsiteX8" fmla="*/ 3992444 w 5997757"/>
                <a:gd name="connsiteY8" fmla="*/ 1167846 h 5888400"/>
                <a:gd name="connsiteX9" fmla="*/ 5988538 w 5997757"/>
                <a:gd name="connsiteY9" fmla="*/ 0 h 5888400"/>
                <a:gd name="connsiteX10" fmla="*/ 5997758 w 5997757"/>
                <a:gd name="connsiteY10" fmla="*/ 9220 h 588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97757" h="5888400">
                  <a:moveTo>
                    <a:pt x="5997758" y="9220"/>
                  </a:moveTo>
                  <a:cubicBezTo>
                    <a:pt x="5348272" y="546788"/>
                    <a:pt x="4655760" y="849506"/>
                    <a:pt x="3998335" y="1173480"/>
                  </a:cubicBezTo>
                  <a:cubicBezTo>
                    <a:pt x="3363959" y="1485930"/>
                    <a:pt x="2752120" y="1822198"/>
                    <a:pt x="2252201" y="2278324"/>
                  </a:cubicBezTo>
                  <a:cubicBezTo>
                    <a:pt x="1761244" y="2727022"/>
                    <a:pt x="1374780" y="3308640"/>
                    <a:pt x="1055927" y="3919198"/>
                  </a:cubicBezTo>
                  <a:cubicBezTo>
                    <a:pt x="720171" y="4562794"/>
                    <a:pt x="444089" y="5237122"/>
                    <a:pt x="8708" y="5888401"/>
                  </a:cubicBezTo>
                  <a:cubicBezTo>
                    <a:pt x="5890" y="5885583"/>
                    <a:pt x="2817" y="5882510"/>
                    <a:pt x="0" y="5879694"/>
                  </a:cubicBezTo>
                  <a:cubicBezTo>
                    <a:pt x="436405" y="5229439"/>
                    <a:pt x="714025" y="4556391"/>
                    <a:pt x="1051061" y="3914332"/>
                  </a:cubicBezTo>
                  <a:cubicBezTo>
                    <a:pt x="1371194" y="3304542"/>
                    <a:pt x="1758171" y="2723949"/>
                    <a:pt x="2249127" y="2275250"/>
                  </a:cubicBezTo>
                  <a:cubicBezTo>
                    <a:pt x="2748535" y="1819124"/>
                    <a:pt x="3359349" y="1481832"/>
                    <a:pt x="3992444" y="1167846"/>
                  </a:cubicBezTo>
                  <a:cubicBezTo>
                    <a:pt x="4648589" y="842591"/>
                    <a:pt x="5339565" y="538080"/>
                    <a:pt x="5988538" y="0"/>
                  </a:cubicBezTo>
                  <a:cubicBezTo>
                    <a:pt x="5991868" y="3330"/>
                    <a:pt x="5994941" y="6403"/>
                    <a:pt x="5997758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id="{F21290AA-C7CA-4E87-A537-4E2D49577809}"/>
                </a:ext>
              </a:extLst>
            </p:cNvPr>
            <p:cNvSpPr/>
            <p:nvPr/>
          </p:nvSpPr>
          <p:spPr>
            <a:xfrm>
              <a:off x="-1896209" y="1011400"/>
              <a:ext cx="5992379" cy="5893010"/>
            </a:xfrm>
            <a:custGeom>
              <a:avLst/>
              <a:gdLst>
                <a:gd name="connsiteX0" fmla="*/ 5992380 w 5992379"/>
                <a:gd name="connsiteY0" fmla="*/ 8963 h 5893010"/>
                <a:gd name="connsiteX1" fmla="*/ 4030861 w 5992379"/>
                <a:gd name="connsiteY1" fmla="*/ 1211127 h 5893010"/>
                <a:gd name="connsiteX2" fmla="*/ 2313922 w 5992379"/>
                <a:gd name="connsiteY2" fmla="*/ 2344911 h 5893010"/>
                <a:gd name="connsiteX3" fmla="*/ 1097673 w 5992379"/>
                <a:gd name="connsiteY3" fmla="*/ 3965553 h 5893010"/>
                <a:gd name="connsiteX4" fmla="*/ 8708 w 5992379"/>
                <a:gd name="connsiteY4" fmla="*/ 5893010 h 5893010"/>
                <a:gd name="connsiteX5" fmla="*/ 0 w 5992379"/>
                <a:gd name="connsiteY5" fmla="*/ 5884303 h 5893010"/>
                <a:gd name="connsiteX6" fmla="*/ 1092806 w 5992379"/>
                <a:gd name="connsiteY6" fmla="*/ 3960687 h 5893010"/>
                <a:gd name="connsiteX7" fmla="*/ 2311105 w 5992379"/>
                <a:gd name="connsiteY7" fmla="*/ 2341838 h 5893010"/>
                <a:gd name="connsiteX8" fmla="*/ 4025482 w 5992379"/>
                <a:gd name="connsiteY8" fmla="*/ 1205493 h 5893010"/>
                <a:gd name="connsiteX9" fmla="*/ 5983673 w 5992379"/>
                <a:gd name="connsiteY9" fmla="*/ 0 h 5893010"/>
                <a:gd name="connsiteX10" fmla="*/ 5992380 w 5992379"/>
                <a:gd name="connsiteY10" fmla="*/ 8963 h 589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92379" h="5893010">
                  <a:moveTo>
                    <a:pt x="5992380" y="8963"/>
                  </a:moveTo>
                  <a:cubicBezTo>
                    <a:pt x="5350577" y="549348"/>
                    <a:pt x="4673175" y="872042"/>
                    <a:pt x="4030861" y="1211127"/>
                  </a:cubicBezTo>
                  <a:cubicBezTo>
                    <a:pt x="3409802" y="1538944"/>
                    <a:pt x="2810513" y="1888017"/>
                    <a:pt x="2313922" y="2344911"/>
                  </a:cubicBezTo>
                  <a:cubicBezTo>
                    <a:pt x="1824759" y="2795658"/>
                    <a:pt x="1430611" y="3366008"/>
                    <a:pt x="1097673" y="3965553"/>
                  </a:cubicBezTo>
                  <a:cubicBezTo>
                    <a:pt x="748599" y="4594038"/>
                    <a:pt x="452028" y="5254281"/>
                    <a:pt x="8708" y="5893010"/>
                  </a:cubicBezTo>
                  <a:cubicBezTo>
                    <a:pt x="5890" y="5890194"/>
                    <a:pt x="2817" y="5887120"/>
                    <a:pt x="0" y="5884303"/>
                  </a:cubicBezTo>
                  <a:cubicBezTo>
                    <a:pt x="444089" y="5246853"/>
                    <a:pt x="742453" y="4587892"/>
                    <a:pt x="1092806" y="3960687"/>
                  </a:cubicBezTo>
                  <a:cubicBezTo>
                    <a:pt x="1427281" y="3362166"/>
                    <a:pt x="1821942" y="2792585"/>
                    <a:pt x="2311105" y="2341838"/>
                  </a:cubicBezTo>
                  <a:cubicBezTo>
                    <a:pt x="2807439" y="1884688"/>
                    <a:pt x="3405705" y="1534590"/>
                    <a:pt x="4025482" y="1205493"/>
                  </a:cubicBezTo>
                  <a:cubicBezTo>
                    <a:pt x="4666516" y="865128"/>
                    <a:pt x="5342638" y="540641"/>
                    <a:pt x="5983673" y="0"/>
                  </a:cubicBezTo>
                  <a:cubicBezTo>
                    <a:pt x="5986233" y="2817"/>
                    <a:pt x="5989307" y="5890"/>
                    <a:pt x="5992380" y="8963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id="{F4CCB7BB-445A-4909-903E-EF14F7F99AE2}"/>
                </a:ext>
              </a:extLst>
            </p:cNvPr>
            <p:cNvSpPr/>
            <p:nvPr/>
          </p:nvSpPr>
          <p:spPr>
            <a:xfrm>
              <a:off x="-1992249" y="910238"/>
              <a:ext cx="5987769" cy="5898388"/>
            </a:xfrm>
            <a:custGeom>
              <a:avLst/>
              <a:gdLst>
                <a:gd name="connsiteX0" fmla="*/ 5987770 w 5987769"/>
                <a:gd name="connsiteY0" fmla="*/ 9476 h 5898388"/>
                <a:gd name="connsiteX1" fmla="*/ 4063898 w 5987769"/>
                <a:gd name="connsiteY1" fmla="*/ 1249288 h 5898388"/>
                <a:gd name="connsiteX2" fmla="*/ 2375900 w 5987769"/>
                <a:gd name="connsiteY2" fmla="*/ 2412011 h 5898388"/>
                <a:gd name="connsiteX3" fmla="*/ 1139418 w 5987769"/>
                <a:gd name="connsiteY3" fmla="*/ 4012677 h 5898388"/>
                <a:gd name="connsiteX4" fmla="*/ 8708 w 5987769"/>
                <a:gd name="connsiteY4" fmla="*/ 5898389 h 5898388"/>
                <a:gd name="connsiteX5" fmla="*/ 0 w 5987769"/>
                <a:gd name="connsiteY5" fmla="*/ 5889682 h 5898388"/>
                <a:gd name="connsiteX6" fmla="*/ 1134552 w 5987769"/>
                <a:gd name="connsiteY6" fmla="*/ 4007811 h 5898388"/>
                <a:gd name="connsiteX7" fmla="*/ 2372827 w 5987769"/>
                <a:gd name="connsiteY7" fmla="*/ 2408938 h 5898388"/>
                <a:gd name="connsiteX8" fmla="*/ 4058263 w 5987769"/>
                <a:gd name="connsiteY8" fmla="*/ 1243397 h 5898388"/>
                <a:gd name="connsiteX9" fmla="*/ 5978550 w 5987769"/>
                <a:gd name="connsiteY9" fmla="*/ 0 h 5898388"/>
                <a:gd name="connsiteX10" fmla="*/ 5987770 w 5987769"/>
                <a:gd name="connsiteY10" fmla="*/ 9476 h 589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7769" h="5898388">
                  <a:moveTo>
                    <a:pt x="5987770" y="9476"/>
                  </a:moveTo>
                  <a:cubicBezTo>
                    <a:pt x="5353651" y="552678"/>
                    <a:pt x="4691359" y="895093"/>
                    <a:pt x="4063898" y="1249288"/>
                  </a:cubicBezTo>
                  <a:cubicBezTo>
                    <a:pt x="3456413" y="1592214"/>
                    <a:pt x="2869417" y="1954093"/>
                    <a:pt x="2375900" y="2412011"/>
                  </a:cubicBezTo>
                  <a:cubicBezTo>
                    <a:pt x="1888529" y="2864551"/>
                    <a:pt x="1486954" y="3424400"/>
                    <a:pt x="1139418" y="4012677"/>
                  </a:cubicBezTo>
                  <a:cubicBezTo>
                    <a:pt x="777027" y="4626308"/>
                    <a:pt x="459711" y="5272209"/>
                    <a:pt x="8708" y="5898389"/>
                  </a:cubicBezTo>
                  <a:cubicBezTo>
                    <a:pt x="5890" y="5895572"/>
                    <a:pt x="2817" y="5892498"/>
                    <a:pt x="0" y="5889682"/>
                  </a:cubicBezTo>
                  <a:cubicBezTo>
                    <a:pt x="451772" y="5264781"/>
                    <a:pt x="771137" y="4619905"/>
                    <a:pt x="1134552" y="4007811"/>
                  </a:cubicBezTo>
                  <a:cubicBezTo>
                    <a:pt x="1483369" y="3420559"/>
                    <a:pt x="1885712" y="2861990"/>
                    <a:pt x="2372827" y="2408938"/>
                  </a:cubicBezTo>
                  <a:cubicBezTo>
                    <a:pt x="2866088" y="1951020"/>
                    <a:pt x="3451803" y="1587860"/>
                    <a:pt x="4058263" y="1243397"/>
                  </a:cubicBezTo>
                  <a:cubicBezTo>
                    <a:pt x="4684188" y="887922"/>
                    <a:pt x="5345199" y="543458"/>
                    <a:pt x="5978550" y="0"/>
                  </a:cubicBezTo>
                  <a:cubicBezTo>
                    <a:pt x="5981880" y="3585"/>
                    <a:pt x="5984697" y="6403"/>
                    <a:pt x="5987770" y="9476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id="{D389623D-71C2-4F72-9778-C4121F4A665D}"/>
                </a:ext>
              </a:extLst>
            </p:cNvPr>
            <p:cNvSpPr/>
            <p:nvPr/>
          </p:nvSpPr>
          <p:spPr>
            <a:xfrm>
              <a:off x="-2087777" y="810357"/>
              <a:ext cx="5982903" cy="5902998"/>
            </a:xfrm>
            <a:custGeom>
              <a:avLst/>
              <a:gdLst>
                <a:gd name="connsiteX0" fmla="*/ 5982904 w 5982903"/>
                <a:gd name="connsiteY0" fmla="*/ 8964 h 5902998"/>
                <a:gd name="connsiteX1" fmla="*/ 4096935 w 5982903"/>
                <a:gd name="connsiteY1" fmla="*/ 1286679 h 5902998"/>
                <a:gd name="connsiteX2" fmla="*/ 2437878 w 5982903"/>
                <a:gd name="connsiteY2" fmla="*/ 2478599 h 5902998"/>
                <a:gd name="connsiteX3" fmla="*/ 8708 w 5982903"/>
                <a:gd name="connsiteY3" fmla="*/ 5902999 h 5902998"/>
                <a:gd name="connsiteX4" fmla="*/ 0 w 5982903"/>
                <a:gd name="connsiteY4" fmla="*/ 5894291 h 5902998"/>
                <a:gd name="connsiteX5" fmla="*/ 2434804 w 5982903"/>
                <a:gd name="connsiteY5" fmla="*/ 2475526 h 5902998"/>
                <a:gd name="connsiteX6" fmla="*/ 4091045 w 5982903"/>
                <a:gd name="connsiteY6" fmla="*/ 1281045 h 5902998"/>
                <a:gd name="connsiteX7" fmla="*/ 5973684 w 5982903"/>
                <a:gd name="connsiteY7" fmla="*/ 0 h 5902998"/>
                <a:gd name="connsiteX8" fmla="*/ 5982904 w 5982903"/>
                <a:gd name="connsiteY8" fmla="*/ 8964 h 590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2903" h="5902998">
                  <a:moveTo>
                    <a:pt x="5982904" y="8964"/>
                  </a:moveTo>
                  <a:cubicBezTo>
                    <a:pt x="5355955" y="555239"/>
                    <a:pt x="4709286" y="917374"/>
                    <a:pt x="4096935" y="1286679"/>
                  </a:cubicBezTo>
                  <a:cubicBezTo>
                    <a:pt x="3503024" y="1644972"/>
                    <a:pt x="2928578" y="2019400"/>
                    <a:pt x="2437878" y="2478599"/>
                  </a:cubicBezTo>
                  <a:cubicBezTo>
                    <a:pt x="1459551" y="3394948"/>
                    <a:pt x="910715" y="4695969"/>
                    <a:pt x="8708" y="5902999"/>
                  </a:cubicBezTo>
                  <a:cubicBezTo>
                    <a:pt x="5890" y="5900181"/>
                    <a:pt x="2817" y="5897108"/>
                    <a:pt x="0" y="5894291"/>
                  </a:cubicBezTo>
                  <a:cubicBezTo>
                    <a:pt x="903031" y="4689566"/>
                    <a:pt x="1456990" y="3391874"/>
                    <a:pt x="2434804" y="2475526"/>
                  </a:cubicBezTo>
                  <a:cubicBezTo>
                    <a:pt x="2924992" y="2016326"/>
                    <a:pt x="3498415" y="1640618"/>
                    <a:pt x="4091045" y="1281045"/>
                  </a:cubicBezTo>
                  <a:cubicBezTo>
                    <a:pt x="4702115" y="910459"/>
                    <a:pt x="5347504" y="546531"/>
                    <a:pt x="5973684" y="0"/>
                  </a:cubicBezTo>
                  <a:cubicBezTo>
                    <a:pt x="5976758" y="2817"/>
                    <a:pt x="5979831" y="5890"/>
                    <a:pt x="5982904" y="8964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id="{8401407B-AA4D-4655-9999-22649FE68848}"/>
                </a:ext>
              </a:extLst>
            </p:cNvPr>
            <p:cNvSpPr/>
            <p:nvPr/>
          </p:nvSpPr>
          <p:spPr>
            <a:xfrm>
              <a:off x="-2183305" y="709707"/>
              <a:ext cx="5977781" cy="5908120"/>
            </a:xfrm>
            <a:custGeom>
              <a:avLst/>
              <a:gdLst>
                <a:gd name="connsiteX0" fmla="*/ 5977782 w 5977781"/>
                <a:gd name="connsiteY0" fmla="*/ 8963 h 5908120"/>
                <a:gd name="connsiteX1" fmla="*/ 4129461 w 5977781"/>
                <a:gd name="connsiteY1" fmla="*/ 1324582 h 5908120"/>
                <a:gd name="connsiteX2" fmla="*/ 2499599 w 5977781"/>
                <a:gd name="connsiteY2" fmla="*/ 2545443 h 5908120"/>
                <a:gd name="connsiteX3" fmla="*/ 8708 w 5977781"/>
                <a:gd name="connsiteY3" fmla="*/ 5908121 h 5908120"/>
                <a:gd name="connsiteX4" fmla="*/ 0 w 5977781"/>
                <a:gd name="connsiteY4" fmla="*/ 5899413 h 5908120"/>
                <a:gd name="connsiteX5" fmla="*/ 2496526 w 5977781"/>
                <a:gd name="connsiteY5" fmla="*/ 2542369 h 5908120"/>
                <a:gd name="connsiteX6" fmla="*/ 4123827 w 5977781"/>
                <a:gd name="connsiteY6" fmla="*/ 1318948 h 5908120"/>
                <a:gd name="connsiteX7" fmla="*/ 5968562 w 5977781"/>
                <a:gd name="connsiteY7" fmla="*/ 0 h 5908120"/>
                <a:gd name="connsiteX8" fmla="*/ 5977782 w 5977781"/>
                <a:gd name="connsiteY8" fmla="*/ 8963 h 590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7781" h="5908120">
                  <a:moveTo>
                    <a:pt x="5977782" y="8963"/>
                  </a:moveTo>
                  <a:cubicBezTo>
                    <a:pt x="5358004" y="558568"/>
                    <a:pt x="4726702" y="940167"/>
                    <a:pt x="4129461" y="1324582"/>
                  </a:cubicBezTo>
                  <a:cubicBezTo>
                    <a:pt x="3549124" y="1698242"/>
                    <a:pt x="2987226" y="2085219"/>
                    <a:pt x="2499599" y="2545443"/>
                  </a:cubicBezTo>
                  <a:cubicBezTo>
                    <a:pt x="1526395" y="3464608"/>
                    <a:pt x="923776" y="4727214"/>
                    <a:pt x="8708" y="5908121"/>
                  </a:cubicBezTo>
                  <a:cubicBezTo>
                    <a:pt x="5891" y="5905304"/>
                    <a:pt x="2817" y="5902231"/>
                    <a:pt x="0" y="5899413"/>
                  </a:cubicBezTo>
                  <a:cubicBezTo>
                    <a:pt x="916349" y="4721067"/>
                    <a:pt x="1523834" y="3461792"/>
                    <a:pt x="2496526" y="2542369"/>
                  </a:cubicBezTo>
                  <a:cubicBezTo>
                    <a:pt x="2984153" y="2082146"/>
                    <a:pt x="3544770" y="1693888"/>
                    <a:pt x="4123827" y="1318948"/>
                  </a:cubicBezTo>
                  <a:cubicBezTo>
                    <a:pt x="4719787" y="933252"/>
                    <a:pt x="5349297" y="549860"/>
                    <a:pt x="5968562" y="0"/>
                  </a:cubicBezTo>
                  <a:cubicBezTo>
                    <a:pt x="5971891" y="3073"/>
                    <a:pt x="5974709" y="5890"/>
                    <a:pt x="5977782" y="8963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E2DF39F8-02D0-4A2E-A9F8-0B10BE847E82}"/>
                </a:ext>
              </a:extLst>
            </p:cNvPr>
            <p:cNvSpPr/>
            <p:nvPr/>
          </p:nvSpPr>
          <p:spPr>
            <a:xfrm>
              <a:off x="-2278832" y="608801"/>
              <a:ext cx="5972915" cy="5913242"/>
            </a:xfrm>
            <a:custGeom>
              <a:avLst/>
              <a:gdLst>
                <a:gd name="connsiteX0" fmla="*/ 5972916 w 5972915"/>
                <a:gd name="connsiteY0" fmla="*/ 9476 h 5913242"/>
                <a:gd name="connsiteX1" fmla="*/ 4162499 w 5972915"/>
                <a:gd name="connsiteY1" fmla="*/ 1362742 h 5913242"/>
                <a:gd name="connsiteX2" fmla="*/ 2561577 w 5972915"/>
                <a:gd name="connsiteY2" fmla="*/ 2612542 h 5913242"/>
                <a:gd name="connsiteX3" fmla="*/ 8708 w 5972915"/>
                <a:gd name="connsiteY3" fmla="*/ 5913243 h 5913242"/>
                <a:gd name="connsiteX4" fmla="*/ 0 w 5972915"/>
                <a:gd name="connsiteY4" fmla="*/ 5904536 h 5913242"/>
                <a:gd name="connsiteX5" fmla="*/ 2558504 w 5972915"/>
                <a:gd name="connsiteY5" fmla="*/ 2609469 h 5913242"/>
                <a:gd name="connsiteX6" fmla="*/ 4156864 w 5972915"/>
                <a:gd name="connsiteY6" fmla="*/ 1356852 h 5913242"/>
                <a:gd name="connsiteX7" fmla="*/ 5963952 w 5972915"/>
                <a:gd name="connsiteY7" fmla="*/ 0 h 5913242"/>
                <a:gd name="connsiteX8" fmla="*/ 5972916 w 5972915"/>
                <a:gd name="connsiteY8" fmla="*/ 9476 h 591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15" h="5913242">
                  <a:moveTo>
                    <a:pt x="5972916" y="9476"/>
                  </a:moveTo>
                  <a:cubicBezTo>
                    <a:pt x="5359797" y="562410"/>
                    <a:pt x="4744629" y="963217"/>
                    <a:pt x="4162499" y="1362742"/>
                  </a:cubicBezTo>
                  <a:cubicBezTo>
                    <a:pt x="3595991" y="1751512"/>
                    <a:pt x="3046643" y="2151295"/>
                    <a:pt x="2561577" y="2612542"/>
                  </a:cubicBezTo>
                  <a:cubicBezTo>
                    <a:pt x="1592983" y="3534526"/>
                    <a:pt x="937350" y="4757946"/>
                    <a:pt x="8708" y="5913243"/>
                  </a:cubicBezTo>
                  <a:cubicBezTo>
                    <a:pt x="5890" y="5910425"/>
                    <a:pt x="2817" y="5907352"/>
                    <a:pt x="0" y="5904536"/>
                  </a:cubicBezTo>
                  <a:cubicBezTo>
                    <a:pt x="929922" y="4751288"/>
                    <a:pt x="1590421" y="3531709"/>
                    <a:pt x="2558504" y="2609469"/>
                  </a:cubicBezTo>
                  <a:cubicBezTo>
                    <a:pt x="3043313" y="2147965"/>
                    <a:pt x="3591382" y="1747159"/>
                    <a:pt x="4156864" y="1356852"/>
                  </a:cubicBezTo>
                  <a:cubicBezTo>
                    <a:pt x="4737714" y="956046"/>
                    <a:pt x="5351346" y="553446"/>
                    <a:pt x="5963952" y="0"/>
                  </a:cubicBezTo>
                  <a:cubicBezTo>
                    <a:pt x="5966769" y="3329"/>
                    <a:pt x="5969843" y="6403"/>
                    <a:pt x="5972916" y="9476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107DFC97-46D9-4E5C-9E37-98478EDAC138}"/>
                </a:ext>
              </a:extLst>
            </p:cNvPr>
            <p:cNvSpPr/>
            <p:nvPr/>
          </p:nvSpPr>
          <p:spPr>
            <a:xfrm>
              <a:off x="-2374360" y="508663"/>
              <a:ext cx="5967793" cy="5918108"/>
            </a:xfrm>
            <a:custGeom>
              <a:avLst/>
              <a:gdLst>
                <a:gd name="connsiteX0" fmla="*/ 5967794 w 5967793"/>
                <a:gd name="connsiteY0" fmla="*/ 8964 h 5918108"/>
                <a:gd name="connsiteX1" fmla="*/ 4195281 w 5967793"/>
                <a:gd name="connsiteY1" fmla="*/ 1400134 h 5918108"/>
                <a:gd name="connsiteX2" fmla="*/ 2623299 w 5967793"/>
                <a:gd name="connsiteY2" fmla="*/ 2679130 h 5918108"/>
                <a:gd name="connsiteX3" fmla="*/ 8708 w 5967793"/>
                <a:gd name="connsiteY3" fmla="*/ 5918109 h 5918108"/>
                <a:gd name="connsiteX4" fmla="*/ 0 w 5967793"/>
                <a:gd name="connsiteY4" fmla="*/ 5909402 h 5918108"/>
                <a:gd name="connsiteX5" fmla="*/ 2620226 w 5967793"/>
                <a:gd name="connsiteY5" fmla="*/ 2676057 h 5918108"/>
                <a:gd name="connsiteX6" fmla="*/ 4189390 w 5967793"/>
                <a:gd name="connsiteY6" fmla="*/ 1394500 h 5918108"/>
                <a:gd name="connsiteX7" fmla="*/ 5958574 w 5967793"/>
                <a:gd name="connsiteY7" fmla="*/ 0 h 5918108"/>
                <a:gd name="connsiteX8" fmla="*/ 5967794 w 5967793"/>
                <a:gd name="connsiteY8" fmla="*/ 8964 h 59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67793" h="5918108">
                  <a:moveTo>
                    <a:pt x="5967794" y="8964"/>
                  </a:moveTo>
                  <a:cubicBezTo>
                    <a:pt x="5361077" y="565483"/>
                    <a:pt x="4762300" y="985498"/>
                    <a:pt x="4195281" y="1400134"/>
                  </a:cubicBezTo>
                  <a:cubicBezTo>
                    <a:pt x="3642603" y="1804270"/>
                    <a:pt x="3105804" y="2216346"/>
                    <a:pt x="2623299" y="2679130"/>
                  </a:cubicBezTo>
                  <a:cubicBezTo>
                    <a:pt x="1659570" y="3604187"/>
                    <a:pt x="951435" y="4786886"/>
                    <a:pt x="8708" y="5918109"/>
                  </a:cubicBezTo>
                  <a:cubicBezTo>
                    <a:pt x="5891" y="5915292"/>
                    <a:pt x="2817" y="5912218"/>
                    <a:pt x="0" y="5909402"/>
                  </a:cubicBezTo>
                  <a:cubicBezTo>
                    <a:pt x="944265" y="4780484"/>
                    <a:pt x="1657009" y="3601370"/>
                    <a:pt x="2620226" y="2676057"/>
                  </a:cubicBezTo>
                  <a:cubicBezTo>
                    <a:pt x="3102474" y="2213272"/>
                    <a:pt x="3637993" y="1799916"/>
                    <a:pt x="4189390" y="1394500"/>
                  </a:cubicBezTo>
                  <a:cubicBezTo>
                    <a:pt x="4755129" y="978327"/>
                    <a:pt x="5352370" y="556776"/>
                    <a:pt x="5958574" y="0"/>
                  </a:cubicBezTo>
                  <a:cubicBezTo>
                    <a:pt x="5961903" y="3073"/>
                    <a:pt x="5964721" y="5890"/>
                    <a:pt x="5967794" y="8964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id="{511EC412-5381-4F3F-AD07-158C857ADBCA}"/>
                </a:ext>
              </a:extLst>
            </p:cNvPr>
            <p:cNvSpPr/>
            <p:nvPr/>
          </p:nvSpPr>
          <p:spPr>
            <a:xfrm>
              <a:off x="-2469888" y="408269"/>
              <a:ext cx="5962927" cy="5922974"/>
            </a:xfrm>
            <a:custGeom>
              <a:avLst/>
              <a:gdLst>
                <a:gd name="connsiteX0" fmla="*/ 5962927 w 5962927"/>
                <a:gd name="connsiteY0" fmla="*/ 8964 h 5922974"/>
                <a:gd name="connsiteX1" fmla="*/ 4228062 w 5962927"/>
                <a:gd name="connsiteY1" fmla="*/ 1437782 h 5922974"/>
                <a:gd name="connsiteX2" fmla="*/ 2685276 w 5962927"/>
                <a:gd name="connsiteY2" fmla="*/ 2745718 h 5922974"/>
                <a:gd name="connsiteX3" fmla="*/ 8708 w 5962927"/>
                <a:gd name="connsiteY3" fmla="*/ 5922975 h 5922974"/>
                <a:gd name="connsiteX4" fmla="*/ 0 w 5962927"/>
                <a:gd name="connsiteY4" fmla="*/ 5914267 h 5922974"/>
                <a:gd name="connsiteX5" fmla="*/ 2682203 w 5962927"/>
                <a:gd name="connsiteY5" fmla="*/ 2742900 h 5922974"/>
                <a:gd name="connsiteX6" fmla="*/ 4222428 w 5962927"/>
                <a:gd name="connsiteY6" fmla="*/ 1432403 h 5922974"/>
                <a:gd name="connsiteX7" fmla="*/ 5953708 w 5962927"/>
                <a:gd name="connsiteY7" fmla="*/ 0 h 5922974"/>
                <a:gd name="connsiteX8" fmla="*/ 5962927 w 5962927"/>
                <a:gd name="connsiteY8" fmla="*/ 8964 h 592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62927" h="5922974">
                  <a:moveTo>
                    <a:pt x="5962927" y="8964"/>
                  </a:moveTo>
                  <a:cubicBezTo>
                    <a:pt x="5362358" y="569325"/>
                    <a:pt x="4780228" y="1008035"/>
                    <a:pt x="4228062" y="1437782"/>
                  </a:cubicBezTo>
                  <a:cubicBezTo>
                    <a:pt x="3689470" y="1857028"/>
                    <a:pt x="3165220" y="2281397"/>
                    <a:pt x="2685276" y="2745718"/>
                  </a:cubicBezTo>
                  <a:cubicBezTo>
                    <a:pt x="1725902" y="3674104"/>
                    <a:pt x="966290" y="4815059"/>
                    <a:pt x="8708" y="5922975"/>
                  </a:cubicBezTo>
                  <a:cubicBezTo>
                    <a:pt x="5890" y="5920158"/>
                    <a:pt x="2817" y="5917085"/>
                    <a:pt x="0" y="5914267"/>
                  </a:cubicBezTo>
                  <a:cubicBezTo>
                    <a:pt x="958863" y="4808400"/>
                    <a:pt x="1723340" y="3671287"/>
                    <a:pt x="2682203" y="2742900"/>
                  </a:cubicBezTo>
                  <a:cubicBezTo>
                    <a:pt x="3161891" y="2278580"/>
                    <a:pt x="3685116" y="1852930"/>
                    <a:pt x="4222428" y="1432403"/>
                  </a:cubicBezTo>
                  <a:cubicBezTo>
                    <a:pt x="4773057" y="1001120"/>
                    <a:pt x="5353906" y="560873"/>
                    <a:pt x="5953708" y="0"/>
                  </a:cubicBezTo>
                  <a:cubicBezTo>
                    <a:pt x="5956781" y="2817"/>
                    <a:pt x="5959854" y="5890"/>
                    <a:pt x="5962927" y="8964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32" name="Freeform: Shape 26">
              <a:extLst>
                <a:ext uri="{FF2B5EF4-FFF2-40B4-BE49-F238E27FC236}">
                  <a16:creationId xmlns:a16="http://schemas.microsoft.com/office/drawing/2014/main" id="{69F30570-DE9F-4183-9CAB-0960D0C32F03}"/>
                </a:ext>
              </a:extLst>
            </p:cNvPr>
            <p:cNvSpPr/>
            <p:nvPr/>
          </p:nvSpPr>
          <p:spPr>
            <a:xfrm>
              <a:off x="-2565672" y="307363"/>
              <a:ext cx="5958061" cy="5928097"/>
            </a:xfrm>
            <a:custGeom>
              <a:avLst/>
              <a:gdLst>
                <a:gd name="connsiteX0" fmla="*/ 5958062 w 5958061"/>
                <a:gd name="connsiteY0" fmla="*/ 9220 h 5928097"/>
                <a:gd name="connsiteX1" fmla="*/ 4261100 w 5958061"/>
                <a:gd name="connsiteY1" fmla="*/ 1475942 h 5928097"/>
                <a:gd name="connsiteX2" fmla="*/ 2747255 w 5958061"/>
                <a:gd name="connsiteY2" fmla="*/ 2812818 h 5928097"/>
                <a:gd name="connsiteX3" fmla="*/ 8708 w 5958061"/>
                <a:gd name="connsiteY3" fmla="*/ 5928097 h 5928097"/>
                <a:gd name="connsiteX4" fmla="*/ 0 w 5958061"/>
                <a:gd name="connsiteY4" fmla="*/ 5919390 h 5928097"/>
                <a:gd name="connsiteX5" fmla="*/ 2743925 w 5958061"/>
                <a:gd name="connsiteY5" fmla="*/ 2809745 h 5928097"/>
                <a:gd name="connsiteX6" fmla="*/ 4255210 w 5958061"/>
                <a:gd name="connsiteY6" fmla="*/ 1470051 h 5928097"/>
                <a:gd name="connsiteX7" fmla="*/ 5948842 w 5958061"/>
                <a:gd name="connsiteY7" fmla="*/ 0 h 5928097"/>
                <a:gd name="connsiteX8" fmla="*/ 5958062 w 5958061"/>
                <a:gd name="connsiteY8" fmla="*/ 9220 h 592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8061" h="5928097">
                  <a:moveTo>
                    <a:pt x="5958062" y="9220"/>
                  </a:moveTo>
                  <a:cubicBezTo>
                    <a:pt x="5363382" y="573678"/>
                    <a:pt x="4797900" y="1031085"/>
                    <a:pt x="4261100" y="1475942"/>
                  </a:cubicBezTo>
                  <a:cubicBezTo>
                    <a:pt x="3736850" y="1910555"/>
                    <a:pt x="3224893" y="2347216"/>
                    <a:pt x="2747255" y="2812818"/>
                  </a:cubicBezTo>
                  <a:cubicBezTo>
                    <a:pt x="1792233" y="3744277"/>
                    <a:pt x="981656" y="4842206"/>
                    <a:pt x="8708" y="5928097"/>
                  </a:cubicBezTo>
                  <a:cubicBezTo>
                    <a:pt x="5891" y="5925280"/>
                    <a:pt x="2817" y="5922207"/>
                    <a:pt x="0" y="5919390"/>
                  </a:cubicBezTo>
                  <a:cubicBezTo>
                    <a:pt x="974485" y="4835547"/>
                    <a:pt x="1789416" y="3741716"/>
                    <a:pt x="2743925" y="2809745"/>
                  </a:cubicBezTo>
                  <a:cubicBezTo>
                    <a:pt x="3221308" y="2343887"/>
                    <a:pt x="3731984" y="1905945"/>
                    <a:pt x="4255210" y="1470051"/>
                  </a:cubicBezTo>
                  <a:cubicBezTo>
                    <a:pt x="4790729" y="1023658"/>
                    <a:pt x="5354675" y="564715"/>
                    <a:pt x="5948842" y="0"/>
                  </a:cubicBezTo>
                  <a:cubicBezTo>
                    <a:pt x="5952171" y="3073"/>
                    <a:pt x="5954989" y="6147"/>
                    <a:pt x="5958062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id="{F0806E48-1306-48A3-830B-A610EB2A613A}"/>
                </a:ext>
              </a:extLst>
            </p:cNvPr>
            <p:cNvSpPr/>
            <p:nvPr/>
          </p:nvSpPr>
          <p:spPr>
            <a:xfrm>
              <a:off x="-2660943" y="207226"/>
              <a:ext cx="5952939" cy="5932963"/>
            </a:xfrm>
            <a:custGeom>
              <a:avLst/>
              <a:gdLst>
                <a:gd name="connsiteX0" fmla="*/ 5952940 w 5952939"/>
                <a:gd name="connsiteY0" fmla="*/ 8964 h 5932963"/>
                <a:gd name="connsiteX1" fmla="*/ 4293626 w 5952939"/>
                <a:gd name="connsiteY1" fmla="*/ 1513590 h 5932963"/>
                <a:gd name="connsiteX2" fmla="*/ 2808976 w 5952939"/>
                <a:gd name="connsiteY2" fmla="*/ 2879662 h 5932963"/>
                <a:gd name="connsiteX3" fmla="*/ 8708 w 5952939"/>
                <a:gd name="connsiteY3" fmla="*/ 5932963 h 5932963"/>
                <a:gd name="connsiteX4" fmla="*/ 0 w 5952939"/>
                <a:gd name="connsiteY4" fmla="*/ 5924256 h 5932963"/>
                <a:gd name="connsiteX5" fmla="*/ 2805903 w 5952939"/>
                <a:gd name="connsiteY5" fmla="*/ 2876588 h 5932963"/>
                <a:gd name="connsiteX6" fmla="*/ 4287991 w 5952939"/>
                <a:gd name="connsiteY6" fmla="*/ 1507955 h 5932963"/>
                <a:gd name="connsiteX7" fmla="*/ 5943720 w 5952939"/>
                <a:gd name="connsiteY7" fmla="*/ 0 h 5932963"/>
                <a:gd name="connsiteX8" fmla="*/ 5952940 w 5952939"/>
                <a:gd name="connsiteY8" fmla="*/ 8964 h 593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2939" h="5932963">
                  <a:moveTo>
                    <a:pt x="5952940" y="8964"/>
                  </a:moveTo>
                  <a:cubicBezTo>
                    <a:pt x="5363895" y="577776"/>
                    <a:pt x="4815571" y="1053622"/>
                    <a:pt x="4293626" y="1513590"/>
                  </a:cubicBezTo>
                  <a:cubicBezTo>
                    <a:pt x="3783718" y="1963057"/>
                    <a:pt x="3284310" y="2412267"/>
                    <a:pt x="2808976" y="2879662"/>
                  </a:cubicBezTo>
                  <a:cubicBezTo>
                    <a:pt x="1858309" y="3814707"/>
                    <a:pt x="997791" y="4868328"/>
                    <a:pt x="8708" y="5932963"/>
                  </a:cubicBezTo>
                  <a:cubicBezTo>
                    <a:pt x="5891" y="5930147"/>
                    <a:pt x="2817" y="5927073"/>
                    <a:pt x="0" y="5924256"/>
                  </a:cubicBezTo>
                  <a:cubicBezTo>
                    <a:pt x="990620" y="4861414"/>
                    <a:pt x="1855492" y="3811889"/>
                    <a:pt x="2805903" y="2876588"/>
                  </a:cubicBezTo>
                  <a:cubicBezTo>
                    <a:pt x="3281237" y="2408938"/>
                    <a:pt x="3779364" y="1958959"/>
                    <a:pt x="4287991" y="1507955"/>
                  </a:cubicBezTo>
                  <a:cubicBezTo>
                    <a:pt x="4808400" y="1046451"/>
                    <a:pt x="5355187" y="569069"/>
                    <a:pt x="5943720" y="0"/>
                  </a:cubicBezTo>
                  <a:cubicBezTo>
                    <a:pt x="5946793" y="2817"/>
                    <a:pt x="5949866" y="5891"/>
                    <a:pt x="5952940" y="8964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34" name="Freeform: Shape 28">
              <a:extLst>
                <a:ext uri="{FF2B5EF4-FFF2-40B4-BE49-F238E27FC236}">
                  <a16:creationId xmlns:a16="http://schemas.microsoft.com/office/drawing/2014/main" id="{4606C871-BA9E-42CB-99FE-D2C89B264DD9}"/>
                </a:ext>
              </a:extLst>
            </p:cNvPr>
            <p:cNvSpPr/>
            <p:nvPr/>
          </p:nvSpPr>
          <p:spPr>
            <a:xfrm>
              <a:off x="-2756727" y="106320"/>
              <a:ext cx="5948073" cy="5938085"/>
            </a:xfrm>
            <a:custGeom>
              <a:avLst/>
              <a:gdLst>
                <a:gd name="connsiteX0" fmla="*/ 5948073 w 5948073"/>
                <a:gd name="connsiteY0" fmla="*/ 9220 h 5938085"/>
                <a:gd name="connsiteX1" fmla="*/ 4326663 w 5948073"/>
                <a:gd name="connsiteY1" fmla="*/ 1551493 h 5938085"/>
                <a:gd name="connsiteX2" fmla="*/ 2870954 w 5948073"/>
                <a:gd name="connsiteY2" fmla="*/ 2946505 h 5938085"/>
                <a:gd name="connsiteX3" fmla="*/ 8708 w 5948073"/>
                <a:gd name="connsiteY3" fmla="*/ 5938086 h 5938085"/>
                <a:gd name="connsiteX4" fmla="*/ 0 w 5948073"/>
                <a:gd name="connsiteY4" fmla="*/ 5929378 h 5938085"/>
                <a:gd name="connsiteX5" fmla="*/ 2867881 w 5948073"/>
                <a:gd name="connsiteY5" fmla="*/ 2943432 h 5938085"/>
                <a:gd name="connsiteX6" fmla="*/ 4321029 w 5948073"/>
                <a:gd name="connsiteY6" fmla="*/ 1545859 h 5938085"/>
                <a:gd name="connsiteX7" fmla="*/ 5939109 w 5948073"/>
                <a:gd name="connsiteY7" fmla="*/ 0 h 5938085"/>
                <a:gd name="connsiteX8" fmla="*/ 5948073 w 5948073"/>
                <a:gd name="connsiteY8" fmla="*/ 9220 h 593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48073" h="5938085">
                  <a:moveTo>
                    <a:pt x="5948073" y="9220"/>
                  </a:moveTo>
                  <a:cubicBezTo>
                    <a:pt x="5364407" y="582642"/>
                    <a:pt x="4833498" y="1076415"/>
                    <a:pt x="4326663" y="1551493"/>
                  </a:cubicBezTo>
                  <a:cubicBezTo>
                    <a:pt x="3831353" y="2016070"/>
                    <a:pt x="3344239" y="2477318"/>
                    <a:pt x="2870954" y="2946505"/>
                  </a:cubicBezTo>
                  <a:cubicBezTo>
                    <a:pt x="1924384" y="3885136"/>
                    <a:pt x="1014950" y="4893427"/>
                    <a:pt x="8708" y="5938086"/>
                  </a:cubicBezTo>
                  <a:cubicBezTo>
                    <a:pt x="5891" y="5935268"/>
                    <a:pt x="2817" y="5932195"/>
                    <a:pt x="0" y="5929378"/>
                  </a:cubicBezTo>
                  <a:cubicBezTo>
                    <a:pt x="1007779" y="4886512"/>
                    <a:pt x="1921311" y="3882575"/>
                    <a:pt x="2867881" y="2943432"/>
                  </a:cubicBezTo>
                  <a:cubicBezTo>
                    <a:pt x="3340909" y="2473989"/>
                    <a:pt x="3826999" y="2011716"/>
                    <a:pt x="4321029" y="1545859"/>
                  </a:cubicBezTo>
                  <a:cubicBezTo>
                    <a:pt x="4826327" y="1069244"/>
                    <a:pt x="5355955" y="573679"/>
                    <a:pt x="5939109" y="0"/>
                  </a:cubicBezTo>
                  <a:cubicBezTo>
                    <a:pt x="5941927" y="3073"/>
                    <a:pt x="5945000" y="6147"/>
                    <a:pt x="5948073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35" name="Freeform: Shape 29">
              <a:extLst>
                <a:ext uri="{FF2B5EF4-FFF2-40B4-BE49-F238E27FC236}">
                  <a16:creationId xmlns:a16="http://schemas.microsoft.com/office/drawing/2014/main" id="{A7552E5D-A91D-469B-AE46-2B24C398E1CB}"/>
                </a:ext>
              </a:extLst>
            </p:cNvPr>
            <p:cNvSpPr/>
            <p:nvPr/>
          </p:nvSpPr>
          <p:spPr>
            <a:xfrm>
              <a:off x="-2851999" y="6182"/>
              <a:ext cx="5942951" cy="5942951"/>
            </a:xfrm>
            <a:custGeom>
              <a:avLst/>
              <a:gdLst>
                <a:gd name="connsiteX0" fmla="*/ 5942952 w 5942951"/>
                <a:gd name="connsiteY0" fmla="*/ 8964 h 5942951"/>
                <a:gd name="connsiteX1" fmla="*/ 4359445 w 5942951"/>
                <a:gd name="connsiteY1" fmla="*/ 1589141 h 5942951"/>
                <a:gd name="connsiteX2" fmla="*/ 2932676 w 5942951"/>
                <a:gd name="connsiteY2" fmla="*/ 3013349 h 5942951"/>
                <a:gd name="connsiteX3" fmla="*/ 8708 w 5942951"/>
                <a:gd name="connsiteY3" fmla="*/ 5942952 h 5942951"/>
                <a:gd name="connsiteX4" fmla="*/ 0 w 5942951"/>
                <a:gd name="connsiteY4" fmla="*/ 5934244 h 5942951"/>
                <a:gd name="connsiteX5" fmla="*/ 2929602 w 5942951"/>
                <a:gd name="connsiteY5" fmla="*/ 3010276 h 5942951"/>
                <a:gd name="connsiteX6" fmla="*/ 4353810 w 5942951"/>
                <a:gd name="connsiteY6" fmla="*/ 1583507 h 5942951"/>
                <a:gd name="connsiteX7" fmla="*/ 5933988 w 5942951"/>
                <a:gd name="connsiteY7" fmla="*/ 0 h 5942951"/>
                <a:gd name="connsiteX8" fmla="*/ 5942952 w 5942951"/>
                <a:gd name="connsiteY8" fmla="*/ 8964 h 594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42951" h="5942951">
                  <a:moveTo>
                    <a:pt x="5942952" y="8964"/>
                  </a:moveTo>
                  <a:cubicBezTo>
                    <a:pt x="5364407" y="586996"/>
                    <a:pt x="4850913" y="1098953"/>
                    <a:pt x="4359445" y="1589141"/>
                  </a:cubicBezTo>
                  <a:cubicBezTo>
                    <a:pt x="3878733" y="2068572"/>
                    <a:pt x="3403911" y="2542113"/>
                    <a:pt x="2932676" y="3013349"/>
                  </a:cubicBezTo>
                  <a:cubicBezTo>
                    <a:pt x="1989948" y="3955821"/>
                    <a:pt x="1032621" y="4917245"/>
                    <a:pt x="8708" y="5942952"/>
                  </a:cubicBezTo>
                  <a:cubicBezTo>
                    <a:pt x="5891" y="5940134"/>
                    <a:pt x="2817" y="5937061"/>
                    <a:pt x="0" y="5934244"/>
                  </a:cubicBezTo>
                  <a:cubicBezTo>
                    <a:pt x="1025706" y="4910330"/>
                    <a:pt x="1987130" y="3953004"/>
                    <a:pt x="2929602" y="3010276"/>
                  </a:cubicBezTo>
                  <a:cubicBezTo>
                    <a:pt x="3400838" y="2539040"/>
                    <a:pt x="3874379" y="2064218"/>
                    <a:pt x="4353810" y="1583507"/>
                  </a:cubicBezTo>
                  <a:cubicBezTo>
                    <a:pt x="4843999" y="1091782"/>
                    <a:pt x="5355955" y="578545"/>
                    <a:pt x="5933988" y="0"/>
                  </a:cubicBezTo>
                  <a:cubicBezTo>
                    <a:pt x="5936805" y="2817"/>
                    <a:pt x="5939879" y="5891"/>
                    <a:pt x="5942952" y="8964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36" name="Freeform: Shape 30">
              <a:extLst>
                <a:ext uri="{FF2B5EF4-FFF2-40B4-BE49-F238E27FC236}">
                  <a16:creationId xmlns:a16="http://schemas.microsoft.com/office/drawing/2014/main" id="{121A868F-ECB2-4289-B97A-E6763AA8A1AE}"/>
                </a:ext>
              </a:extLst>
            </p:cNvPr>
            <p:cNvSpPr/>
            <p:nvPr/>
          </p:nvSpPr>
          <p:spPr>
            <a:xfrm>
              <a:off x="-2947783" y="-94467"/>
              <a:ext cx="5938084" cy="5948073"/>
            </a:xfrm>
            <a:custGeom>
              <a:avLst/>
              <a:gdLst>
                <a:gd name="connsiteX0" fmla="*/ 5938085 w 5938084"/>
                <a:gd name="connsiteY0" fmla="*/ 8964 h 5948073"/>
                <a:gd name="connsiteX1" fmla="*/ 4392227 w 5938084"/>
                <a:gd name="connsiteY1" fmla="*/ 1627045 h 5948073"/>
                <a:gd name="connsiteX2" fmla="*/ 2994653 w 5938084"/>
                <a:gd name="connsiteY2" fmla="*/ 3080193 h 5948073"/>
                <a:gd name="connsiteX3" fmla="*/ 8708 w 5938084"/>
                <a:gd name="connsiteY3" fmla="*/ 5948074 h 5948073"/>
                <a:gd name="connsiteX4" fmla="*/ 0 w 5938084"/>
                <a:gd name="connsiteY4" fmla="*/ 5939366 h 5948073"/>
                <a:gd name="connsiteX5" fmla="*/ 2991580 w 5938084"/>
                <a:gd name="connsiteY5" fmla="*/ 3077120 h 5948073"/>
                <a:gd name="connsiteX6" fmla="*/ 4386592 w 5938084"/>
                <a:gd name="connsiteY6" fmla="*/ 1621410 h 5948073"/>
                <a:gd name="connsiteX7" fmla="*/ 5928866 w 5938084"/>
                <a:gd name="connsiteY7" fmla="*/ 0 h 5948073"/>
                <a:gd name="connsiteX8" fmla="*/ 5938085 w 5938084"/>
                <a:gd name="connsiteY8" fmla="*/ 8964 h 594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8084" h="5948073">
                  <a:moveTo>
                    <a:pt x="5938085" y="8964"/>
                  </a:moveTo>
                  <a:cubicBezTo>
                    <a:pt x="5364407" y="592118"/>
                    <a:pt x="4868840" y="1121491"/>
                    <a:pt x="4392227" y="1627045"/>
                  </a:cubicBezTo>
                  <a:cubicBezTo>
                    <a:pt x="3926369" y="2121074"/>
                    <a:pt x="3463840" y="2606908"/>
                    <a:pt x="2994653" y="3080193"/>
                  </a:cubicBezTo>
                  <a:cubicBezTo>
                    <a:pt x="2055767" y="4026506"/>
                    <a:pt x="1051573" y="4940294"/>
                    <a:pt x="8708" y="5948074"/>
                  </a:cubicBezTo>
                  <a:cubicBezTo>
                    <a:pt x="5891" y="5945257"/>
                    <a:pt x="2817" y="5942183"/>
                    <a:pt x="0" y="5939366"/>
                  </a:cubicBezTo>
                  <a:cubicBezTo>
                    <a:pt x="1044658" y="4933380"/>
                    <a:pt x="2052693" y="4023945"/>
                    <a:pt x="2991580" y="3077120"/>
                  </a:cubicBezTo>
                  <a:cubicBezTo>
                    <a:pt x="3460767" y="2603835"/>
                    <a:pt x="3922015" y="2116721"/>
                    <a:pt x="4386592" y="1621410"/>
                  </a:cubicBezTo>
                  <a:cubicBezTo>
                    <a:pt x="4861669" y="1114832"/>
                    <a:pt x="5355699" y="583667"/>
                    <a:pt x="5928866" y="0"/>
                  </a:cubicBezTo>
                  <a:cubicBezTo>
                    <a:pt x="5931939" y="2817"/>
                    <a:pt x="5935012" y="5891"/>
                    <a:pt x="5938085" y="8964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37" name="Freeform: Shape 31">
              <a:extLst>
                <a:ext uri="{FF2B5EF4-FFF2-40B4-BE49-F238E27FC236}">
                  <a16:creationId xmlns:a16="http://schemas.microsoft.com/office/drawing/2014/main" id="{F564D005-C373-4473-925A-B43F554334E5}"/>
                </a:ext>
              </a:extLst>
            </p:cNvPr>
            <p:cNvSpPr/>
            <p:nvPr/>
          </p:nvSpPr>
          <p:spPr>
            <a:xfrm>
              <a:off x="-3043054" y="-195373"/>
              <a:ext cx="5932963" cy="5953195"/>
            </a:xfrm>
            <a:custGeom>
              <a:avLst/>
              <a:gdLst>
                <a:gd name="connsiteX0" fmla="*/ 5932963 w 5932963"/>
                <a:gd name="connsiteY0" fmla="*/ 9476 h 5953195"/>
                <a:gd name="connsiteX1" fmla="*/ 4425008 w 5932963"/>
                <a:gd name="connsiteY1" fmla="*/ 1665204 h 5953195"/>
                <a:gd name="connsiteX2" fmla="*/ 3056375 w 5932963"/>
                <a:gd name="connsiteY2" fmla="*/ 3147293 h 5953195"/>
                <a:gd name="connsiteX3" fmla="*/ 8708 w 5932963"/>
                <a:gd name="connsiteY3" fmla="*/ 5953196 h 5953195"/>
                <a:gd name="connsiteX4" fmla="*/ 0 w 5932963"/>
                <a:gd name="connsiteY4" fmla="*/ 5944488 h 5953195"/>
                <a:gd name="connsiteX5" fmla="*/ 3053302 w 5932963"/>
                <a:gd name="connsiteY5" fmla="*/ 3144219 h 5953195"/>
                <a:gd name="connsiteX6" fmla="*/ 4419374 w 5932963"/>
                <a:gd name="connsiteY6" fmla="*/ 1659314 h 5953195"/>
                <a:gd name="connsiteX7" fmla="*/ 5923999 w 5932963"/>
                <a:gd name="connsiteY7" fmla="*/ 0 h 5953195"/>
                <a:gd name="connsiteX8" fmla="*/ 5932963 w 5932963"/>
                <a:gd name="connsiteY8" fmla="*/ 9476 h 595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2963" h="5953195">
                  <a:moveTo>
                    <a:pt x="5932963" y="9476"/>
                  </a:moveTo>
                  <a:cubicBezTo>
                    <a:pt x="5363895" y="598009"/>
                    <a:pt x="4886256" y="1144796"/>
                    <a:pt x="4425008" y="1665204"/>
                  </a:cubicBezTo>
                  <a:cubicBezTo>
                    <a:pt x="3974005" y="2173832"/>
                    <a:pt x="3524026" y="2672215"/>
                    <a:pt x="3056375" y="3147293"/>
                  </a:cubicBezTo>
                  <a:cubicBezTo>
                    <a:pt x="2121074" y="4097704"/>
                    <a:pt x="1071550" y="4962576"/>
                    <a:pt x="8708" y="5953196"/>
                  </a:cubicBezTo>
                  <a:cubicBezTo>
                    <a:pt x="5891" y="5950378"/>
                    <a:pt x="2817" y="5947305"/>
                    <a:pt x="0" y="5944488"/>
                  </a:cubicBezTo>
                  <a:cubicBezTo>
                    <a:pt x="1064635" y="4955404"/>
                    <a:pt x="2118257" y="4094887"/>
                    <a:pt x="3053302" y="3144219"/>
                  </a:cubicBezTo>
                  <a:cubicBezTo>
                    <a:pt x="3520696" y="2668886"/>
                    <a:pt x="3969651" y="2169478"/>
                    <a:pt x="4419374" y="1659314"/>
                  </a:cubicBezTo>
                  <a:cubicBezTo>
                    <a:pt x="4879341" y="1137625"/>
                    <a:pt x="5355187" y="589045"/>
                    <a:pt x="5923999" y="0"/>
                  </a:cubicBezTo>
                  <a:cubicBezTo>
                    <a:pt x="5926817" y="3329"/>
                    <a:pt x="5929890" y="6403"/>
                    <a:pt x="5932963" y="9476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38" name="Freeform: Shape 32">
              <a:extLst>
                <a:ext uri="{FF2B5EF4-FFF2-40B4-BE49-F238E27FC236}">
                  <a16:creationId xmlns:a16="http://schemas.microsoft.com/office/drawing/2014/main" id="{42BC2DDF-3458-45AE-8C3D-647B13B355BB}"/>
                </a:ext>
              </a:extLst>
            </p:cNvPr>
            <p:cNvSpPr/>
            <p:nvPr/>
          </p:nvSpPr>
          <p:spPr>
            <a:xfrm>
              <a:off x="-3138838" y="-295766"/>
              <a:ext cx="5928097" cy="5958061"/>
            </a:xfrm>
            <a:custGeom>
              <a:avLst/>
              <a:gdLst>
                <a:gd name="connsiteX0" fmla="*/ 5928097 w 5928097"/>
                <a:gd name="connsiteY0" fmla="*/ 9220 h 5958061"/>
                <a:gd name="connsiteX1" fmla="*/ 4458046 w 5928097"/>
                <a:gd name="connsiteY1" fmla="*/ 1702852 h 5958061"/>
                <a:gd name="connsiteX2" fmla="*/ 3118353 w 5928097"/>
                <a:gd name="connsiteY2" fmla="*/ 3214137 h 5958061"/>
                <a:gd name="connsiteX3" fmla="*/ 8708 w 5928097"/>
                <a:gd name="connsiteY3" fmla="*/ 5958062 h 5958061"/>
                <a:gd name="connsiteX4" fmla="*/ 0 w 5928097"/>
                <a:gd name="connsiteY4" fmla="*/ 5949354 h 5958061"/>
                <a:gd name="connsiteX5" fmla="*/ 3115279 w 5928097"/>
                <a:gd name="connsiteY5" fmla="*/ 3210807 h 5958061"/>
                <a:gd name="connsiteX6" fmla="*/ 4452156 w 5928097"/>
                <a:gd name="connsiteY6" fmla="*/ 1696962 h 5958061"/>
                <a:gd name="connsiteX7" fmla="*/ 5918877 w 5928097"/>
                <a:gd name="connsiteY7" fmla="*/ 0 h 5958061"/>
                <a:gd name="connsiteX8" fmla="*/ 5928097 w 5928097"/>
                <a:gd name="connsiteY8" fmla="*/ 9220 h 595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8097" h="5958061">
                  <a:moveTo>
                    <a:pt x="5928097" y="9220"/>
                  </a:moveTo>
                  <a:cubicBezTo>
                    <a:pt x="5363382" y="603387"/>
                    <a:pt x="4904183" y="1167334"/>
                    <a:pt x="4458046" y="1702852"/>
                  </a:cubicBezTo>
                  <a:cubicBezTo>
                    <a:pt x="4022152" y="2225822"/>
                    <a:pt x="3584467" y="2736498"/>
                    <a:pt x="3118353" y="3214137"/>
                  </a:cubicBezTo>
                  <a:cubicBezTo>
                    <a:pt x="2186381" y="4168646"/>
                    <a:pt x="1092550" y="4983832"/>
                    <a:pt x="8708" y="5958062"/>
                  </a:cubicBezTo>
                  <a:cubicBezTo>
                    <a:pt x="5890" y="5955245"/>
                    <a:pt x="2817" y="5952171"/>
                    <a:pt x="0" y="5949354"/>
                  </a:cubicBezTo>
                  <a:cubicBezTo>
                    <a:pt x="1085635" y="4976406"/>
                    <a:pt x="2183564" y="4165828"/>
                    <a:pt x="3115279" y="3210807"/>
                  </a:cubicBezTo>
                  <a:cubicBezTo>
                    <a:pt x="3581137" y="2733169"/>
                    <a:pt x="4017799" y="2221212"/>
                    <a:pt x="4452156" y="1696962"/>
                  </a:cubicBezTo>
                  <a:cubicBezTo>
                    <a:pt x="4897012" y="1160163"/>
                    <a:pt x="5354418" y="594679"/>
                    <a:pt x="5918877" y="0"/>
                  </a:cubicBezTo>
                  <a:cubicBezTo>
                    <a:pt x="5921950" y="3073"/>
                    <a:pt x="5925024" y="6147"/>
                    <a:pt x="5928097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39" name="Freeform: Shape 33">
              <a:extLst>
                <a:ext uri="{FF2B5EF4-FFF2-40B4-BE49-F238E27FC236}">
                  <a16:creationId xmlns:a16="http://schemas.microsoft.com/office/drawing/2014/main" id="{C61E2EEA-9E70-49E4-9E54-A58D10DC6F88}"/>
                </a:ext>
              </a:extLst>
            </p:cNvPr>
            <p:cNvSpPr/>
            <p:nvPr/>
          </p:nvSpPr>
          <p:spPr>
            <a:xfrm>
              <a:off x="-3234110" y="-396160"/>
              <a:ext cx="5922974" cy="5962927"/>
            </a:xfrm>
            <a:custGeom>
              <a:avLst/>
              <a:gdLst>
                <a:gd name="connsiteX0" fmla="*/ 5922975 w 5922974"/>
                <a:gd name="connsiteY0" fmla="*/ 9220 h 5962927"/>
                <a:gd name="connsiteX1" fmla="*/ 4490572 w 5922974"/>
                <a:gd name="connsiteY1" fmla="*/ 1740500 h 5962927"/>
                <a:gd name="connsiteX2" fmla="*/ 3180075 w 5922974"/>
                <a:gd name="connsiteY2" fmla="*/ 3280724 h 5962927"/>
                <a:gd name="connsiteX3" fmla="*/ 8708 w 5922974"/>
                <a:gd name="connsiteY3" fmla="*/ 5962927 h 5962927"/>
                <a:gd name="connsiteX4" fmla="*/ 0 w 5922974"/>
                <a:gd name="connsiteY4" fmla="*/ 5954220 h 5962927"/>
                <a:gd name="connsiteX5" fmla="*/ 3177001 w 5922974"/>
                <a:gd name="connsiteY5" fmla="*/ 3277651 h 5962927"/>
                <a:gd name="connsiteX6" fmla="*/ 4484937 w 5922974"/>
                <a:gd name="connsiteY6" fmla="*/ 1734866 h 5962927"/>
                <a:gd name="connsiteX7" fmla="*/ 5913756 w 5922974"/>
                <a:gd name="connsiteY7" fmla="*/ 0 h 5962927"/>
                <a:gd name="connsiteX8" fmla="*/ 5922975 w 5922974"/>
                <a:gd name="connsiteY8" fmla="*/ 9220 h 596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2974" h="5962927">
                  <a:moveTo>
                    <a:pt x="5922975" y="9220"/>
                  </a:moveTo>
                  <a:cubicBezTo>
                    <a:pt x="5362358" y="609277"/>
                    <a:pt x="4921855" y="1189871"/>
                    <a:pt x="4490572" y="1740500"/>
                  </a:cubicBezTo>
                  <a:cubicBezTo>
                    <a:pt x="4069788" y="2277811"/>
                    <a:pt x="3644395" y="2800781"/>
                    <a:pt x="3180075" y="3280724"/>
                  </a:cubicBezTo>
                  <a:cubicBezTo>
                    <a:pt x="2251432" y="4239587"/>
                    <a:pt x="1114575" y="5004065"/>
                    <a:pt x="8708" y="5962927"/>
                  </a:cubicBezTo>
                  <a:cubicBezTo>
                    <a:pt x="5891" y="5960111"/>
                    <a:pt x="2817" y="5957037"/>
                    <a:pt x="0" y="5954220"/>
                  </a:cubicBezTo>
                  <a:cubicBezTo>
                    <a:pt x="1107917" y="4996638"/>
                    <a:pt x="2248871" y="4237026"/>
                    <a:pt x="3177001" y="3277651"/>
                  </a:cubicBezTo>
                  <a:cubicBezTo>
                    <a:pt x="3641322" y="2797708"/>
                    <a:pt x="4065691" y="2273458"/>
                    <a:pt x="4484937" y="1734866"/>
                  </a:cubicBezTo>
                  <a:cubicBezTo>
                    <a:pt x="4914684" y="1182956"/>
                    <a:pt x="5353394" y="600570"/>
                    <a:pt x="5913756" y="0"/>
                  </a:cubicBezTo>
                  <a:cubicBezTo>
                    <a:pt x="5916829" y="3073"/>
                    <a:pt x="5919902" y="6147"/>
                    <a:pt x="5922975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40" name="Freeform: Shape 34">
              <a:extLst>
                <a:ext uri="{FF2B5EF4-FFF2-40B4-BE49-F238E27FC236}">
                  <a16:creationId xmlns:a16="http://schemas.microsoft.com/office/drawing/2014/main" id="{B61D4CE8-F6FC-4565-A2B5-CE50813D5B61}"/>
                </a:ext>
              </a:extLst>
            </p:cNvPr>
            <p:cNvSpPr/>
            <p:nvPr/>
          </p:nvSpPr>
          <p:spPr>
            <a:xfrm>
              <a:off x="-3329893" y="-496810"/>
              <a:ext cx="5918108" cy="5967793"/>
            </a:xfrm>
            <a:custGeom>
              <a:avLst/>
              <a:gdLst>
                <a:gd name="connsiteX0" fmla="*/ 5918109 w 5918108"/>
                <a:gd name="connsiteY0" fmla="*/ 9220 h 5967793"/>
                <a:gd name="connsiteX1" fmla="*/ 4523609 w 5918108"/>
                <a:gd name="connsiteY1" fmla="*/ 1778403 h 5967793"/>
                <a:gd name="connsiteX2" fmla="*/ 3242052 w 5918108"/>
                <a:gd name="connsiteY2" fmla="*/ 3347568 h 5967793"/>
                <a:gd name="connsiteX3" fmla="*/ 8708 w 5918108"/>
                <a:gd name="connsiteY3" fmla="*/ 5967794 h 5967793"/>
                <a:gd name="connsiteX4" fmla="*/ 0 w 5918108"/>
                <a:gd name="connsiteY4" fmla="*/ 5959086 h 5967793"/>
                <a:gd name="connsiteX5" fmla="*/ 3238979 w 5918108"/>
                <a:gd name="connsiteY5" fmla="*/ 3344495 h 5967793"/>
                <a:gd name="connsiteX6" fmla="*/ 4517975 w 5918108"/>
                <a:gd name="connsiteY6" fmla="*/ 1772513 h 5967793"/>
                <a:gd name="connsiteX7" fmla="*/ 5909145 w 5918108"/>
                <a:gd name="connsiteY7" fmla="*/ 0 h 5967793"/>
                <a:gd name="connsiteX8" fmla="*/ 5918109 w 5918108"/>
                <a:gd name="connsiteY8" fmla="*/ 9220 h 596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8108" h="5967793">
                  <a:moveTo>
                    <a:pt x="5918109" y="9220"/>
                  </a:moveTo>
                  <a:cubicBezTo>
                    <a:pt x="5361334" y="615424"/>
                    <a:pt x="4939526" y="1212664"/>
                    <a:pt x="4523609" y="1778403"/>
                  </a:cubicBezTo>
                  <a:cubicBezTo>
                    <a:pt x="4118193" y="2329801"/>
                    <a:pt x="3704837" y="2865319"/>
                    <a:pt x="3242052" y="3347568"/>
                  </a:cubicBezTo>
                  <a:cubicBezTo>
                    <a:pt x="2316739" y="4311041"/>
                    <a:pt x="1137625" y="5023785"/>
                    <a:pt x="8708" y="5967794"/>
                  </a:cubicBezTo>
                  <a:cubicBezTo>
                    <a:pt x="5890" y="5964977"/>
                    <a:pt x="2817" y="5961904"/>
                    <a:pt x="0" y="5959086"/>
                  </a:cubicBezTo>
                  <a:cubicBezTo>
                    <a:pt x="1130966" y="5016102"/>
                    <a:pt x="2313922" y="4308224"/>
                    <a:pt x="3238979" y="3344495"/>
                  </a:cubicBezTo>
                  <a:cubicBezTo>
                    <a:pt x="3701763" y="2861990"/>
                    <a:pt x="4113839" y="2325191"/>
                    <a:pt x="4517975" y="1772513"/>
                  </a:cubicBezTo>
                  <a:cubicBezTo>
                    <a:pt x="4932611" y="1205493"/>
                    <a:pt x="5352626" y="606460"/>
                    <a:pt x="5909145" y="0"/>
                  </a:cubicBezTo>
                  <a:cubicBezTo>
                    <a:pt x="5911963" y="3073"/>
                    <a:pt x="5915036" y="6147"/>
                    <a:pt x="5918109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41" name="Freeform: Shape 35">
              <a:extLst>
                <a:ext uri="{FF2B5EF4-FFF2-40B4-BE49-F238E27FC236}">
                  <a16:creationId xmlns:a16="http://schemas.microsoft.com/office/drawing/2014/main" id="{A6D69762-A97D-4431-A9AC-4FAEB3DA3310}"/>
                </a:ext>
              </a:extLst>
            </p:cNvPr>
            <p:cNvSpPr/>
            <p:nvPr/>
          </p:nvSpPr>
          <p:spPr>
            <a:xfrm>
              <a:off x="-3425421" y="-596948"/>
              <a:ext cx="5913242" cy="5972915"/>
            </a:xfrm>
            <a:custGeom>
              <a:avLst/>
              <a:gdLst>
                <a:gd name="connsiteX0" fmla="*/ 5913243 w 5913242"/>
                <a:gd name="connsiteY0" fmla="*/ 8964 h 5972915"/>
                <a:gd name="connsiteX1" fmla="*/ 4556391 w 5913242"/>
                <a:gd name="connsiteY1" fmla="*/ 1816051 h 5972915"/>
                <a:gd name="connsiteX2" fmla="*/ 3303774 w 5913242"/>
                <a:gd name="connsiteY2" fmla="*/ 3414412 h 5972915"/>
                <a:gd name="connsiteX3" fmla="*/ 8708 w 5913242"/>
                <a:gd name="connsiteY3" fmla="*/ 5972916 h 5972915"/>
                <a:gd name="connsiteX4" fmla="*/ 0 w 5913242"/>
                <a:gd name="connsiteY4" fmla="*/ 5964208 h 5972915"/>
                <a:gd name="connsiteX5" fmla="*/ 3300701 w 5913242"/>
                <a:gd name="connsiteY5" fmla="*/ 3411339 h 5972915"/>
                <a:gd name="connsiteX6" fmla="*/ 4550500 w 5913242"/>
                <a:gd name="connsiteY6" fmla="*/ 1810417 h 5972915"/>
                <a:gd name="connsiteX7" fmla="*/ 5903767 w 5913242"/>
                <a:gd name="connsiteY7" fmla="*/ 0 h 5972915"/>
                <a:gd name="connsiteX8" fmla="*/ 5913243 w 5913242"/>
                <a:gd name="connsiteY8" fmla="*/ 8964 h 597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3242" h="5972915">
                  <a:moveTo>
                    <a:pt x="5913243" y="8964"/>
                  </a:moveTo>
                  <a:cubicBezTo>
                    <a:pt x="5360053" y="621570"/>
                    <a:pt x="4957454" y="1235202"/>
                    <a:pt x="4556391" y="1816051"/>
                  </a:cubicBezTo>
                  <a:cubicBezTo>
                    <a:pt x="4166085" y="2381278"/>
                    <a:pt x="3765278" y="2929602"/>
                    <a:pt x="3303774" y="3414412"/>
                  </a:cubicBezTo>
                  <a:cubicBezTo>
                    <a:pt x="2381534" y="4382494"/>
                    <a:pt x="1161699" y="5042993"/>
                    <a:pt x="8708" y="5972916"/>
                  </a:cubicBezTo>
                  <a:cubicBezTo>
                    <a:pt x="5891" y="5970098"/>
                    <a:pt x="2817" y="5967025"/>
                    <a:pt x="0" y="5964208"/>
                  </a:cubicBezTo>
                  <a:cubicBezTo>
                    <a:pt x="1155296" y="5035566"/>
                    <a:pt x="2378717" y="4379934"/>
                    <a:pt x="3300701" y="3411339"/>
                  </a:cubicBezTo>
                  <a:cubicBezTo>
                    <a:pt x="3762205" y="2926273"/>
                    <a:pt x="4161731" y="2376924"/>
                    <a:pt x="4550500" y="1810417"/>
                  </a:cubicBezTo>
                  <a:cubicBezTo>
                    <a:pt x="4950027" y="1228287"/>
                    <a:pt x="5350833" y="613119"/>
                    <a:pt x="5903767" y="0"/>
                  </a:cubicBezTo>
                  <a:cubicBezTo>
                    <a:pt x="5907097" y="2817"/>
                    <a:pt x="5910170" y="5890"/>
                    <a:pt x="5913243" y="8964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42" name="Freeform: Shape 36">
              <a:extLst>
                <a:ext uri="{FF2B5EF4-FFF2-40B4-BE49-F238E27FC236}">
                  <a16:creationId xmlns:a16="http://schemas.microsoft.com/office/drawing/2014/main" id="{ABBA1E11-D705-4079-B429-BCD7733ED7FF}"/>
                </a:ext>
              </a:extLst>
            </p:cNvPr>
            <p:cNvSpPr/>
            <p:nvPr/>
          </p:nvSpPr>
          <p:spPr>
            <a:xfrm>
              <a:off x="-3520949" y="-697854"/>
              <a:ext cx="5908120" cy="5977781"/>
            </a:xfrm>
            <a:custGeom>
              <a:avLst/>
              <a:gdLst>
                <a:gd name="connsiteX0" fmla="*/ 5908121 w 5908120"/>
                <a:gd name="connsiteY0" fmla="*/ 9220 h 5977781"/>
                <a:gd name="connsiteX1" fmla="*/ 4589172 w 5908120"/>
                <a:gd name="connsiteY1" fmla="*/ 1853955 h 5977781"/>
                <a:gd name="connsiteX2" fmla="*/ 3365751 w 5908120"/>
                <a:gd name="connsiteY2" fmla="*/ 3481255 h 5977781"/>
                <a:gd name="connsiteX3" fmla="*/ 8708 w 5908120"/>
                <a:gd name="connsiteY3" fmla="*/ 5977782 h 5977781"/>
                <a:gd name="connsiteX4" fmla="*/ 0 w 5908120"/>
                <a:gd name="connsiteY4" fmla="*/ 5969074 h 5977781"/>
                <a:gd name="connsiteX5" fmla="*/ 3362678 w 5908120"/>
                <a:gd name="connsiteY5" fmla="*/ 3478182 h 5977781"/>
                <a:gd name="connsiteX6" fmla="*/ 4583538 w 5908120"/>
                <a:gd name="connsiteY6" fmla="*/ 1848321 h 5977781"/>
                <a:gd name="connsiteX7" fmla="*/ 5899157 w 5908120"/>
                <a:gd name="connsiteY7" fmla="*/ 0 h 5977781"/>
                <a:gd name="connsiteX8" fmla="*/ 5908121 w 5908120"/>
                <a:gd name="connsiteY8" fmla="*/ 9220 h 597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8120" h="5977781">
                  <a:moveTo>
                    <a:pt x="5908121" y="9220"/>
                  </a:moveTo>
                  <a:cubicBezTo>
                    <a:pt x="5358260" y="628485"/>
                    <a:pt x="4974869" y="1258251"/>
                    <a:pt x="4589172" y="1853955"/>
                  </a:cubicBezTo>
                  <a:cubicBezTo>
                    <a:pt x="4214232" y="2433012"/>
                    <a:pt x="3825975" y="2993629"/>
                    <a:pt x="3365751" y="3481255"/>
                  </a:cubicBezTo>
                  <a:cubicBezTo>
                    <a:pt x="2446329" y="4454204"/>
                    <a:pt x="1187054" y="5061433"/>
                    <a:pt x="8708" y="5977782"/>
                  </a:cubicBezTo>
                  <a:cubicBezTo>
                    <a:pt x="5890" y="5974964"/>
                    <a:pt x="2817" y="5971891"/>
                    <a:pt x="0" y="5969074"/>
                  </a:cubicBezTo>
                  <a:cubicBezTo>
                    <a:pt x="1180651" y="5054006"/>
                    <a:pt x="2443512" y="4451387"/>
                    <a:pt x="3362678" y="3478182"/>
                  </a:cubicBezTo>
                  <a:cubicBezTo>
                    <a:pt x="3822902" y="2990556"/>
                    <a:pt x="4209879" y="2428658"/>
                    <a:pt x="4583538" y="1848321"/>
                  </a:cubicBezTo>
                  <a:cubicBezTo>
                    <a:pt x="4967954" y="1251080"/>
                    <a:pt x="5349553" y="620034"/>
                    <a:pt x="5899157" y="0"/>
                  </a:cubicBezTo>
                  <a:cubicBezTo>
                    <a:pt x="5901974" y="3073"/>
                    <a:pt x="5905048" y="6147"/>
                    <a:pt x="5908121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43" name="Freeform: Shape 37">
              <a:extLst>
                <a:ext uri="{FF2B5EF4-FFF2-40B4-BE49-F238E27FC236}">
                  <a16:creationId xmlns:a16="http://schemas.microsoft.com/office/drawing/2014/main" id="{609C1C07-0A44-44BF-8138-FF922359DE64}"/>
                </a:ext>
              </a:extLst>
            </p:cNvPr>
            <p:cNvSpPr/>
            <p:nvPr/>
          </p:nvSpPr>
          <p:spPr>
            <a:xfrm>
              <a:off x="-3616220" y="-798247"/>
              <a:ext cx="5902998" cy="5982903"/>
            </a:xfrm>
            <a:custGeom>
              <a:avLst/>
              <a:gdLst>
                <a:gd name="connsiteX0" fmla="*/ 5902999 w 5902998"/>
                <a:gd name="connsiteY0" fmla="*/ 9220 h 5982903"/>
                <a:gd name="connsiteX1" fmla="*/ 4621954 w 5902998"/>
                <a:gd name="connsiteY1" fmla="*/ 1891859 h 5982903"/>
                <a:gd name="connsiteX2" fmla="*/ 3427473 w 5902998"/>
                <a:gd name="connsiteY2" fmla="*/ 3548099 h 5982903"/>
                <a:gd name="connsiteX3" fmla="*/ 8708 w 5902998"/>
                <a:gd name="connsiteY3" fmla="*/ 5982904 h 5982903"/>
                <a:gd name="connsiteX4" fmla="*/ 0 w 5902998"/>
                <a:gd name="connsiteY4" fmla="*/ 5974196 h 5982903"/>
                <a:gd name="connsiteX5" fmla="*/ 3424400 w 5902998"/>
                <a:gd name="connsiteY5" fmla="*/ 3545026 h 5982903"/>
                <a:gd name="connsiteX6" fmla="*/ 4616320 w 5902998"/>
                <a:gd name="connsiteY6" fmla="*/ 1885968 h 5982903"/>
                <a:gd name="connsiteX7" fmla="*/ 5894035 w 5902998"/>
                <a:gd name="connsiteY7" fmla="*/ 0 h 5982903"/>
                <a:gd name="connsiteX8" fmla="*/ 5902999 w 5902998"/>
                <a:gd name="connsiteY8" fmla="*/ 9220 h 598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2998" h="5982903">
                  <a:moveTo>
                    <a:pt x="5902999" y="9220"/>
                  </a:moveTo>
                  <a:cubicBezTo>
                    <a:pt x="5356467" y="635400"/>
                    <a:pt x="4992540" y="1280788"/>
                    <a:pt x="4621954" y="1891859"/>
                  </a:cubicBezTo>
                  <a:cubicBezTo>
                    <a:pt x="4262381" y="2484489"/>
                    <a:pt x="3886672" y="3057911"/>
                    <a:pt x="3427473" y="3548099"/>
                  </a:cubicBezTo>
                  <a:cubicBezTo>
                    <a:pt x="2510868" y="4525914"/>
                    <a:pt x="1213176" y="5079872"/>
                    <a:pt x="8708" y="5982904"/>
                  </a:cubicBezTo>
                  <a:cubicBezTo>
                    <a:pt x="5890" y="5980086"/>
                    <a:pt x="2817" y="5977013"/>
                    <a:pt x="0" y="5974196"/>
                  </a:cubicBezTo>
                  <a:cubicBezTo>
                    <a:pt x="1207030" y="5072446"/>
                    <a:pt x="2508307" y="4523353"/>
                    <a:pt x="3424400" y="3545026"/>
                  </a:cubicBezTo>
                  <a:cubicBezTo>
                    <a:pt x="3883343" y="3054582"/>
                    <a:pt x="4258027" y="2480135"/>
                    <a:pt x="4616320" y="1885968"/>
                  </a:cubicBezTo>
                  <a:cubicBezTo>
                    <a:pt x="4985625" y="1273618"/>
                    <a:pt x="5347760" y="626693"/>
                    <a:pt x="5894035" y="0"/>
                  </a:cubicBezTo>
                  <a:cubicBezTo>
                    <a:pt x="5896852" y="3073"/>
                    <a:pt x="5899925" y="6147"/>
                    <a:pt x="5902999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44" name="Freeform: Shape 38">
              <a:extLst>
                <a:ext uri="{FF2B5EF4-FFF2-40B4-BE49-F238E27FC236}">
                  <a16:creationId xmlns:a16="http://schemas.microsoft.com/office/drawing/2014/main" id="{5A124CA1-823B-4C5C-97E1-040F76B76A84}"/>
                </a:ext>
              </a:extLst>
            </p:cNvPr>
            <p:cNvSpPr/>
            <p:nvPr/>
          </p:nvSpPr>
          <p:spPr>
            <a:xfrm>
              <a:off x="-3712260" y="-898897"/>
              <a:ext cx="5898388" cy="5987770"/>
            </a:xfrm>
            <a:custGeom>
              <a:avLst/>
              <a:gdLst>
                <a:gd name="connsiteX0" fmla="*/ 5898389 w 5898388"/>
                <a:gd name="connsiteY0" fmla="*/ 9220 h 5987770"/>
                <a:gd name="connsiteX1" fmla="*/ 4654992 w 5898388"/>
                <a:gd name="connsiteY1" fmla="*/ 1929506 h 5987770"/>
                <a:gd name="connsiteX2" fmla="*/ 3489451 w 5898388"/>
                <a:gd name="connsiteY2" fmla="*/ 3614943 h 5987770"/>
                <a:gd name="connsiteX3" fmla="*/ 1890578 w 5898388"/>
                <a:gd name="connsiteY3" fmla="*/ 4853218 h 5987770"/>
                <a:gd name="connsiteX4" fmla="*/ 8708 w 5898388"/>
                <a:gd name="connsiteY4" fmla="*/ 5987770 h 5987770"/>
                <a:gd name="connsiteX5" fmla="*/ 0 w 5898388"/>
                <a:gd name="connsiteY5" fmla="*/ 5979062 h 5987770"/>
                <a:gd name="connsiteX6" fmla="*/ 1885712 w 5898388"/>
                <a:gd name="connsiteY6" fmla="*/ 4848352 h 5987770"/>
                <a:gd name="connsiteX7" fmla="*/ 3486378 w 5898388"/>
                <a:gd name="connsiteY7" fmla="*/ 3611870 h 5987770"/>
                <a:gd name="connsiteX8" fmla="*/ 4649101 w 5898388"/>
                <a:gd name="connsiteY8" fmla="*/ 1923872 h 5987770"/>
                <a:gd name="connsiteX9" fmla="*/ 5888913 w 5898388"/>
                <a:gd name="connsiteY9" fmla="*/ 0 h 5987770"/>
                <a:gd name="connsiteX10" fmla="*/ 5898389 w 5898388"/>
                <a:gd name="connsiteY10" fmla="*/ 9220 h 5987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98388" h="5987770">
                  <a:moveTo>
                    <a:pt x="5898389" y="9220"/>
                  </a:moveTo>
                  <a:cubicBezTo>
                    <a:pt x="5354931" y="642827"/>
                    <a:pt x="5010723" y="1303582"/>
                    <a:pt x="4654992" y="1929506"/>
                  </a:cubicBezTo>
                  <a:cubicBezTo>
                    <a:pt x="4310529" y="2535711"/>
                    <a:pt x="3947625" y="3121682"/>
                    <a:pt x="3489451" y="3614943"/>
                  </a:cubicBezTo>
                  <a:cubicBezTo>
                    <a:pt x="3036655" y="4102314"/>
                    <a:pt x="2477830" y="4504401"/>
                    <a:pt x="1890578" y="4853218"/>
                  </a:cubicBezTo>
                  <a:cubicBezTo>
                    <a:pt x="1278484" y="5216633"/>
                    <a:pt x="633607" y="5535998"/>
                    <a:pt x="8708" y="5987770"/>
                  </a:cubicBezTo>
                  <a:cubicBezTo>
                    <a:pt x="5890" y="5984953"/>
                    <a:pt x="2817" y="5981880"/>
                    <a:pt x="0" y="5979062"/>
                  </a:cubicBezTo>
                  <a:cubicBezTo>
                    <a:pt x="626180" y="5528059"/>
                    <a:pt x="1272337" y="5210487"/>
                    <a:pt x="1885712" y="4848352"/>
                  </a:cubicBezTo>
                  <a:cubicBezTo>
                    <a:pt x="2473989" y="4500816"/>
                    <a:pt x="3033582" y="4099241"/>
                    <a:pt x="3486378" y="3611870"/>
                  </a:cubicBezTo>
                  <a:cubicBezTo>
                    <a:pt x="3944296" y="3118353"/>
                    <a:pt x="4306175" y="2531357"/>
                    <a:pt x="4649101" y="1923872"/>
                  </a:cubicBezTo>
                  <a:cubicBezTo>
                    <a:pt x="5003297" y="1296411"/>
                    <a:pt x="5345711" y="634120"/>
                    <a:pt x="5888913" y="0"/>
                  </a:cubicBezTo>
                  <a:cubicBezTo>
                    <a:pt x="5892242" y="3073"/>
                    <a:pt x="5895315" y="6147"/>
                    <a:pt x="5898389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45" name="Freeform: Shape 39">
              <a:extLst>
                <a:ext uri="{FF2B5EF4-FFF2-40B4-BE49-F238E27FC236}">
                  <a16:creationId xmlns:a16="http://schemas.microsoft.com/office/drawing/2014/main" id="{7B0BE68A-701F-4828-BE24-363D4D35A29D}"/>
                </a:ext>
              </a:extLst>
            </p:cNvPr>
            <p:cNvSpPr/>
            <p:nvPr/>
          </p:nvSpPr>
          <p:spPr>
            <a:xfrm>
              <a:off x="-3807532" y="-999035"/>
              <a:ext cx="5893010" cy="5992379"/>
            </a:xfrm>
            <a:custGeom>
              <a:avLst/>
              <a:gdLst>
                <a:gd name="connsiteX0" fmla="*/ 5893011 w 5893010"/>
                <a:gd name="connsiteY0" fmla="*/ 8708 h 5992379"/>
                <a:gd name="connsiteX1" fmla="*/ 4687518 w 5893010"/>
                <a:gd name="connsiteY1" fmla="*/ 1966898 h 5992379"/>
                <a:gd name="connsiteX2" fmla="*/ 3551173 w 5893010"/>
                <a:gd name="connsiteY2" fmla="*/ 3681275 h 5992379"/>
                <a:gd name="connsiteX3" fmla="*/ 1932324 w 5893010"/>
                <a:gd name="connsiteY3" fmla="*/ 4899573 h 5992379"/>
                <a:gd name="connsiteX4" fmla="*/ 8708 w 5893010"/>
                <a:gd name="connsiteY4" fmla="*/ 5992380 h 5992379"/>
                <a:gd name="connsiteX5" fmla="*/ 0 w 5893010"/>
                <a:gd name="connsiteY5" fmla="*/ 5983673 h 5992379"/>
                <a:gd name="connsiteX6" fmla="*/ 1927458 w 5893010"/>
                <a:gd name="connsiteY6" fmla="*/ 4894707 h 5992379"/>
                <a:gd name="connsiteX7" fmla="*/ 3548099 w 5893010"/>
                <a:gd name="connsiteY7" fmla="*/ 3678458 h 5992379"/>
                <a:gd name="connsiteX8" fmla="*/ 4681883 w 5893010"/>
                <a:gd name="connsiteY8" fmla="*/ 1961520 h 5992379"/>
                <a:gd name="connsiteX9" fmla="*/ 5884047 w 5893010"/>
                <a:gd name="connsiteY9" fmla="*/ 0 h 5992379"/>
                <a:gd name="connsiteX10" fmla="*/ 5893011 w 5893010"/>
                <a:gd name="connsiteY10" fmla="*/ 8708 h 59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93010" h="5992379">
                  <a:moveTo>
                    <a:pt x="5893011" y="8708"/>
                  </a:moveTo>
                  <a:cubicBezTo>
                    <a:pt x="5352370" y="649742"/>
                    <a:pt x="5027883" y="1325863"/>
                    <a:pt x="4687518" y="1966898"/>
                  </a:cubicBezTo>
                  <a:cubicBezTo>
                    <a:pt x="4358421" y="2586676"/>
                    <a:pt x="4008067" y="3184941"/>
                    <a:pt x="3551173" y="3681275"/>
                  </a:cubicBezTo>
                  <a:cubicBezTo>
                    <a:pt x="3100425" y="4170438"/>
                    <a:pt x="2530844" y="4565099"/>
                    <a:pt x="1932324" y="4899573"/>
                  </a:cubicBezTo>
                  <a:cubicBezTo>
                    <a:pt x="1305119" y="5249928"/>
                    <a:pt x="646157" y="5548291"/>
                    <a:pt x="8708" y="5992380"/>
                  </a:cubicBezTo>
                  <a:cubicBezTo>
                    <a:pt x="5890" y="5989562"/>
                    <a:pt x="2817" y="5986489"/>
                    <a:pt x="0" y="5983673"/>
                  </a:cubicBezTo>
                  <a:cubicBezTo>
                    <a:pt x="638474" y="5540352"/>
                    <a:pt x="1298972" y="5243780"/>
                    <a:pt x="1927458" y="4894707"/>
                  </a:cubicBezTo>
                  <a:cubicBezTo>
                    <a:pt x="2527003" y="4561513"/>
                    <a:pt x="3097608" y="4167621"/>
                    <a:pt x="3548099" y="3678458"/>
                  </a:cubicBezTo>
                  <a:cubicBezTo>
                    <a:pt x="4004993" y="3181867"/>
                    <a:pt x="4354067" y="2582322"/>
                    <a:pt x="4681883" y="1961520"/>
                  </a:cubicBezTo>
                  <a:cubicBezTo>
                    <a:pt x="5020968" y="1318948"/>
                    <a:pt x="5343662" y="641547"/>
                    <a:pt x="5884047" y="0"/>
                  </a:cubicBezTo>
                  <a:cubicBezTo>
                    <a:pt x="5887120" y="2817"/>
                    <a:pt x="5890194" y="5891"/>
                    <a:pt x="5893011" y="8708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46" name="Freeform: Shape 40">
              <a:extLst>
                <a:ext uri="{FF2B5EF4-FFF2-40B4-BE49-F238E27FC236}">
                  <a16:creationId xmlns:a16="http://schemas.microsoft.com/office/drawing/2014/main" id="{A5FD2FDE-7771-4CF2-85C2-80119FE061F8}"/>
                </a:ext>
              </a:extLst>
            </p:cNvPr>
            <p:cNvSpPr/>
            <p:nvPr/>
          </p:nvSpPr>
          <p:spPr>
            <a:xfrm>
              <a:off x="-3903316" y="-1099941"/>
              <a:ext cx="5888400" cy="5997757"/>
            </a:xfrm>
            <a:custGeom>
              <a:avLst/>
              <a:gdLst>
                <a:gd name="connsiteX0" fmla="*/ 5888400 w 5888400"/>
                <a:gd name="connsiteY0" fmla="*/ 9220 h 5997757"/>
                <a:gd name="connsiteX1" fmla="*/ 4720555 w 5888400"/>
                <a:gd name="connsiteY1" fmla="*/ 2005314 h 5997757"/>
                <a:gd name="connsiteX2" fmla="*/ 3613151 w 5888400"/>
                <a:gd name="connsiteY2" fmla="*/ 3748631 h 5997757"/>
                <a:gd name="connsiteX3" fmla="*/ 1974069 w 5888400"/>
                <a:gd name="connsiteY3" fmla="*/ 4946697 h 5997757"/>
                <a:gd name="connsiteX4" fmla="*/ 8708 w 5888400"/>
                <a:gd name="connsiteY4" fmla="*/ 5997758 h 5997757"/>
                <a:gd name="connsiteX5" fmla="*/ 0 w 5888400"/>
                <a:gd name="connsiteY5" fmla="*/ 5989050 h 5997757"/>
                <a:gd name="connsiteX6" fmla="*/ 1969203 w 5888400"/>
                <a:gd name="connsiteY6" fmla="*/ 4941831 h 5997757"/>
                <a:gd name="connsiteX7" fmla="*/ 3610077 w 5888400"/>
                <a:gd name="connsiteY7" fmla="*/ 3745558 h 5997757"/>
                <a:gd name="connsiteX8" fmla="*/ 4714921 w 5888400"/>
                <a:gd name="connsiteY8" fmla="*/ 1999423 h 5997757"/>
                <a:gd name="connsiteX9" fmla="*/ 5879181 w 5888400"/>
                <a:gd name="connsiteY9" fmla="*/ 0 h 5997757"/>
                <a:gd name="connsiteX10" fmla="*/ 5888400 w 5888400"/>
                <a:gd name="connsiteY10" fmla="*/ 9220 h 599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8400" h="5997757">
                  <a:moveTo>
                    <a:pt x="5888400" y="9220"/>
                  </a:moveTo>
                  <a:cubicBezTo>
                    <a:pt x="5350577" y="658194"/>
                    <a:pt x="5046067" y="1348913"/>
                    <a:pt x="4720555" y="2005314"/>
                  </a:cubicBezTo>
                  <a:cubicBezTo>
                    <a:pt x="4406569" y="2638409"/>
                    <a:pt x="4069276" y="3249223"/>
                    <a:pt x="3613151" y="3748631"/>
                  </a:cubicBezTo>
                  <a:cubicBezTo>
                    <a:pt x="3164452" y="4239587"/>
                    <a:pt x="2583859" y="4626564"/>
                    <a:pt x="1974069" y="4946697"/>
                  </a:cubicBezTo>
                  <a:cubicBezTo>
                    <a:pt x="1331754" y="5283733"/>
                    <a:pt x="658706" y="5561609"/>
                    <a:pt x="8708" y="5997758"/>
                  </a:cubicBezTo>
                  <a:cubicBezTo>
                    <a:pt x="5890" y="5994941"/>
                    <a:pt x="2817" y="5991868"/>
                    <a:pt x="0" y="5989050"/>
                  </a:cubicBezTo>
                  <a:cubicBezTo>
                    <a:pt x="651279" y="5553414"/>
                    <a:pt x="1325607" y="5277587"/>
                    <a:pt x="1969203" y="4941831"/>
                  </a:cubicBezTo>
                  <a:cubicBezTo>
                    <a:pt x="2579761" y="4622978"/>
                    <a:pt x="3161379" y="4236514"/>
                    <a:pt x="3610077" y="3745558"/>
                  </a:cubicBezTo>
                  <a:cubicBezTo>
                    <a:pt x="4066203" y="3245894"/>
                    <a:pt x="4402215" y="2633799"/>
                    <a:pt x="4714921" y="1999423"/>
                  </a:cubicBezTo>
                  <a:cubicBezTo>
                    <a:pt x="5038896" y="1341742"/>
                    <a:pt x="5341614" y="649486"/>
                    <a:pt x="5879181" y="0"/>
                  </a:cubicBezTo>
                  <a:cubicBezTo>
                    <a:pt x="5882254" y="3073"/>
                    <a:pt x="5885327" y="6147"/>
                    <a:pt x="5888400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47" name="Freeform: Shape 41">
              <a:extLst>
                <a:ext uri="{FF2B5EF4-FFF2-40B4-BE49-F238E27FC236}">
                  <a16:creationId xmlns:a16="http://schemas.microsoft.com/office/drawing/2014/main" id="{4625F16E-C16F-48B4-B578-0F0D098A4B20}"/>
                </a:ext>
              </a:extLst>
            </p:cNvPr>
            <p:cNvSpPr/>
            <p:nvPr/>
          </p:nvSpPr>
          <p:spPr>
            <a:xfrm>
              <a:off x="-3998844" y="-1200591"/>
              <a:ext cx="5883278" cy="6002623"/>
            </a:xfrm>
            <a:custGeom>
              <a:avLst/>
              <a:gdLst>
                <a:gd name="connsiteX0" fmla="*/ 5883278 w 5883278"/>
                <a:gd name="connsiteY0" fmla="*/ 9220 h 6002623"/>
                <a:gd name="connsiteX1" fmla="*/ 4753337 w 5883278"/>
                <a:gd name="connsiteY1" fmla="*/ 2042962 h 6002623"/>
                <a:gd name="connsiteX2" fmla="*/ 3674872 w 5883278"/>
                <a:gd name="connsiteY2" fmla="*/ 3815475 h 6002623"/>
                <a:gd name="connsiteX3" fmla="*/ 2015814 w 5883278"/>
                <a:gd name="connsiteY3" fmla="*/ 4993308 h 6002623"/>
                <a:gd name="connsiteX4" fmla="*/ 8708 w 5883278"/>
                <a:gd name="connsiteY4" fmla="*/ 6002624 h 6002623"/>
                <a:gd name="connsiteX5" fmla="*/ 0 w 5883278"/>
                <a:gd name="connsiteY5" fmla="*/ 5993917 h 6002623"/>
                <a:gd name="connsiteX6" fmla="*/ 2010948 w 5883278"/>
                <a:gd name="connsiteY6" fmla="*/ 4988442 h 6002623"/>
                <a:gd name="connsiteX7" fmla="*/ 3672055 w 5883278"/>
                <a:gd name="connsiteY7" fmla="*/ 3812401 h 6002623"/>
                <a:gd name="connsiteX8" fmla="*/ 4747702 w 5883278"/>
                <a:gd name="connsiteY8" fmla="*/ 2037327 h 6002623"/>
                <a:gd name="connsiteX9" fmla="*/ 5874315 w 5883278"/>
                <a:gd name="connsiteY9" fmla="*/ 0 h 6002623"/>
                <a:gd name="connsiteX10" fmla="*/ 5883278 w 5883278"/>
                <a:gd name="connsiteY10" fmla="*/ 9220 h 600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3278" h="6002623">
                  <a:moveTo>
                    <a:pt x="5883278" y="9220"/>
                  </a:moveTo>
                  <a:cubicBezTo>
                    <a:pt x="5348016" y="666133"/>
                    <a:pt x="5063482" y="1371706"/>
                    <a:pt x="4753337" y="2042962"/>
                  </a:cubicBezTo>
                  <a:cubicBezTo>
                    <a:pt x="4454460" y="2689375"/>
                    <a:pt x="4130229" y="3312738"/>
                    <a:pt x="3674872" y="3815475"/>
                  </a:cubicBezTo>
                  <a:cubicBezTo>
                    <a:pt x="3228222" y="4308224"/>
                    <a:pt x="2636360" y="4687774"/>
                    <a:pt x="2015814" y="4993308"/>
                  </a:cubicBezTo>
                  <a:cubicBezTo>
                    <a:pt x="1358389" y="5317027"/>
                    <a:pt x="671767" y="5574158"/>
                    <a:pt x="8708" y="6002624"/>
                  </a:cubicBezTo>
                  <a:cubicBezTo>
                    <a:pt x="5890" y="5999807"/>
                    <a:pt x="2817" y="5996734"/>
                    <a:pt x="0" y="5993917"/>
                  </a:cubicBezTo>
                  <a:cubicBezTo>
                    <a:pt x="664340" y="5565963"/>
                    <a:pt x="1352242" y="5310880"/>
                    <a:pt x="2010948" y="4988442"/>
                  </a:cubicBezTo>
                  <a:cubicBezTo>
                    <a:pt x="2632519" y="4683932"/>
                    <a:pt x="3225405" y="4305150"/>
                    <a:pt x="3672055" y="3812401"/>
                  </a:cubicBezTo>
                  <a:cubicBezTo>
                    <a:pt x="4127412" y="3309408"/>
                    <a:pt x="4450363" y="2685021"/>
                    <a:pt x="4747702" y="2037327"/>
                  </a:cubicBezTo>
                  <a:cubicBezTo>
                    <a:pt x="5056567" y="1364792"/>
                    <a:pt x="5339052" y="657682"/>
                    <a:pt x="5874315" y="0"/>
                  </a:cubicBezTo>
                  <a:cubicBezTo>
                    <a:pt x="5877388" y="3329"/>
                    <a:pt x="5880462" y="6403"/>
                    <a:pt x="5883278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48" name="Freeform: Shape 42">
              <a:extLst>
                <a:ext uri="{FF2B5EF4-FFF2-40B4-BE49-F238E27FC236}">
                  <a16:creationId xmlns:a16="http://schemas.microsoft.com/office/drawing/2014/main" id="{511E9408-5468-4379-B13B-3C97566ED5D9}"/>
                </a:ext>
              </a:extLst>
            </p:cNvPr>
            <p:cNvSpPr/>
            <p:nvPr/>
          </p:nvSpPr>
          <p:spPr>
            <a:xfrm>
              <a:off x="-4094115" y="-1300984"/>
              <a:ext cx="5878156" cy="6007746"/>
            </a:xfrm>
            <a:custGeom>
              <a:avLst/>
              <a:gdLst>
                <a:gd name="connsiteX0" fmla="*/ 5878157 w 5878156"/>
                <a:gd name="connsiteY0" fmla="*/ 9220 h 6007746"/>
                <a:gd name="connsiteX1" fmla="*/ 4786118 w 5878156"/>
                <a:gd name="connsiteY1" fmla="*/ 2080865 h 6007746"/>
                <a:gd name="connsiteX2" fmla="*/ 3736850 w 5878156"/>
                <a:gd name="connsiteY2" fmla="*/ 3882318 h 6007746"/>
                <a:gd name="connsiteX3" fmla="*/ 2057560 w 5878156"/>
                <a:gd name="connsiteY3" fmla="*/ 5040176 h 6007746"/>
                <a:gd name="connsiteX4" fmla="*/ 8708 w 5878156"/>
                <a:gd name="connsiteY4" fmla="*/ 6007746 h 6007746"/>
                <a:gd name="connsiteX5" fmla="*/ 0 w 5878156"/>
                <a:gd name="connsiteY5" fmla="*/ 5999039 h 6007746"/>
                <a:gd name="connsiteX6" fmla="*/ 2052694 w 5878156"/>
                <a:gd name="connsiteY6" fmla="*/ 5035054 h 6007746"/>
                <a:gd name="connsiteX7" fmla="*/ 3733777 w 5878156"/>
                <a:gd name="connsiteY7" fmla="*/ 3878989 h 6007746"/>
                <a:gd name="connsiteX8" fmla="*/ 4780484 w 5878156"/>
                <a:gd name="connsiteY8" fmla="*/ 2074975 h 6007746"/>
                <a:gd name="connsiteX9" fmla="*/ 5869193 w 5878156"/>
                <a:gd name="connsiteY9" fmla="*/ 0 h 6007746"/>
                <a:gd name="connsiteX10" fmla="*/ 5878157 w 5878156"/>
                <a:gd name="connsiteY10" fmla="*/ 9220 h 60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8156" h="6007746">
                  <a:moveTo>
                    <a:pt x="5878157" y="9220"/>
                  </a:moveTo>
                  <a:cubicBezTo>
                    <a:pt x="5345455" y="674585"/>
                    <a:pt x="5081153" y="1394500"/>
                    <a:pt x="4786118" y="2080865"/>
                  </a:cubicBezTo>
                  <a:cubicBezTo>
                    <a:pt x="4502352" y="2740596"/>
                    <a:pt x="4191439" y="3376252"/>
                    <a:pt x="3736850" y="3882318"/>
                  </a:cubicBezTo>
                  <a:cubicBezTo>
                    <a:pt x="3292249" y="4376604"/>
                    <a:pt x="2689118" y="4748727"/>
                    <a:pt x="2057560" y="5040176"/>
                  </a:cubicBezTo>
                  <a:cubicBezTo>
                    <a:pt x="1385024" y="5350321"/>
                    <a:pt x="685085" y="5586964"/>
                    <a:pt x="8708" y="6007746"/>
                  </a:cubicBezTo>
                  <a:cubicBezTo>
                    <a:pt x="5890" y="6004929"/>
                    <a:pt x="2817" y="6001856"/>
                    <a:pt x="0" y="5999039"/>
                  </a:cubicBezTo>
                  <a:cubicBezTo>
                    <a:pt x="677402" y="5578768"/>
                    <a:pt x="1378621" y="5344174"/>
                    <a:pt x="2052694" y="5035054"/>
                  </a:cubicBezTo>
                  <a:cubicBezTo>
                    <a:pt x="2685277" y="4744885"/>
                    <a:pt x="3289432" y="4373531"/>
                    <a:pt x="3733777" y="3878989"/>
                  </a:cubicBezTo>
                  <a:cubicBezTo>
                    <a:pt x="4188366" y="3372666"/>
                    <a:pt x="4498255" y="2735730"/>
                    <a:pt x="4780484" y="2074975"/>
                  </a:cubicBezTo>
                  <a:cubicBezTo>
                    <a:pt x="5074238" y="1387329"/>
                    <a:pt x="5336491" y="666133"/>
                    <a:pt x="5869193" y="0"/>
                  </a:cubicBezTo>
                  <a:cubicBezTo>
                    <a:pt x="5872010" y="3073"/>
                    <a:pt x="5875084" y="6147"/>
                    <a:pt x="5878157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49" name="Freeform: Shape 43">
              <a:extLst>
                <a:ext uri="{FF2B5EF4-FFF2-40B4-BE49-F238E27FC236}">
                  <a16:creationId xmlns:a16="http://schemas.microsoft.com/office/drawing/2014/main" id="{D2F257F1-70B7-4F82-96BE-0894013116DA}"/>
                </a:ext>
              </a:extLst>
            </p:cNvPr>
            <p:cNvSpPr/>
            <p:nvPr/>
          </p:nvSpPr>
          <p:spPr>
            <a:xfrm>
              <a:off x="-4190155" y="-1401890"/>
              <a:ext cx="5873545" cy="6012868"/>
            </a:xfrm>
            <a:custGeom>
              <a:avLst/>
              <a:gdLst>
                <a:gd name="connsiteX0" fmla="*/ 5873546 w 5873545"/>
                <a:gd name="connsiteY0" fmla="*/ 9476 h 6012868"/>
                <a:gd name="connsiteX1" fmla="*/ 4819156 w 5873545"/>
                <a:gd name="connsiteY1" fmla="*/ 2119025 h 6012868"/>
                <a:gd name="connsiteX2" fmla="*/ 3798828 w 5873545"/>
                <a:gd name="connsiteY2" fmla="*/ 3949418 h 6012868"/>
                <a:gd name="connsiteX3" fmla="*/ 2099305 w 5873545"/>
                <a:gd name="connsiteY3" fmla="*/ 5087044 h 6012868"/>
                <a:gd name="connsiteX4" fmla="*/ 8708 w 5873545"/>
                <a:gd name="connsiteY4" fmla="*/ 6012869 h 6012868"/>
                <a:gd name="connsiteX5" fmla="*/ 0 w 5873545"/>
                <a:gd name="connsiteY5" fmla="*/ 6004161 h 6012868"/>
                <a:gd name="connsiteX6" fmla="*/ 2094439 w 5873545"/>
                <a:gd name="connsiteY6" fmla="*/ 5081921 h 6012868"/>
                <a:gd name="connsiteX7" fmla="*/ 3795754 w 5873545"/>
                <a:gd name="connsiteY7" fmla="*/ 3946089 h 6012868"/>
                <a:gd name="connsiteX8" fmla="*/ 4813522 w 5873545"/>
                <a:gd name="connsiteY8" fmla="*/ 2112879 h 6012868"/>
                <a:gd name="connsiteX9" fmla="*/ 5864327 w 5873545"/>
                <a:gd name="connsiteY9" fmla="*/ 0 h 6012868"/>
                <a:gd name="connsiteX10" fmla="*/ 5873546 w 5873545"/>
                <a:gd name="connsiteY10" fmla="*/ 9476 h 601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3545" h="6012868">
                  <a:moveTo>
                    <a:pt x="5873546" y="9476"/>
                  </a:moveTo>
                  <a:cubicBezTo>
                    <a:pt x="5343150" y="683548"/>
                    <a:pt x="5099337" y="1417550"/>
                    <a:pt x="4819156" y="2119025"/>
                  </a:cubicBezTo>
                  <a:cubicBezTo>
                    <a:pt x="4550500" y="2791817"/>
                    <a:pt x="4252905" y="3440023"/>
                    <a:pt x="3798828" y="3949418"/>
                  </a:cubicBezTo>
                  <a:cubicBezTo>
                    <a:pt x="3356275" y="4445497"/>
                    <a:pt x="2741620" y="4809680"/>
                    <a:pt x="2099305" y="5087044"/>
                  </a:cubicBezTo>
                  <a:cubicBezTo>
                    <a:pt x="1411403" y="5383871"/>
                    <a:pt x="698402" y="5599769"/>
                    <a:pt x="8708" y="6012869"/>
                  </a:cubicBezTo>
                  <a:cubicBezTo>
                    <a:pt x="5890" y="6010051"/>
                    <a:pt x="2817" y="6006978"/>
                    <a:pt x="0" y="6004161"/>
                  </a:cubicBezTo>
                  <a:cubicBezTo>
                    <a:pt x="690975" y="5591573"/>
                    <a:pt x="1405256" y="5377724"/>
                    <a:pt x="2094439" y="5081921"/>
                  </a:cubicBezTo>
                  <a:cubicBezTo>
                    <a:pt x="2737778" y="4805839"/>
                    <a:pt x="3353202" y="4442424"/>
                    <a:pt x="3795754" y="3946089"/>
                  </a:cubicBezTo>
                  <a:cubicBezTo>
                    <a:pt x="4249831" y="3436181"/>
                    <a:pt x="4546147" y="2786951"/>
                    <a:pt x="4813522" y="2112879"/>
                  </a:cubicBezTo>
                  <a:cubicBezTo>
                    <a:pt x="5092166" y="1410122"/>
                    <a:pt x="5334186" y="674841"/>
                    <a:pt x="5864327" y="0"/>
                  </a:cubicBezTo>
                  <a:cubicBezTo>
                    <a:pt x="5867656" y="3586"/>
                    <a:pt x="5870729" y="6659"/>
                    <a:pt x="5873546" y="9476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50" name="Freeform: Shape 44">
              <a:extLst>
                <a:ext uri="{FF2B5EF4-FFF2-40B4-BE49-F238E27FC236}">
                  <a16:creationId xmlns:a16="http://schemas.microsoft.com/office/drawing/2014/main" id="{09212FCE-4E43-4364-9275-C1EEAB1BBED0}"/>
                </a:ext>
              </a:extLst>
            </p:cNvPr>
            <p:cNvSpPr/>
            <p:nvPr/>
          </p:nvSpPr>
          <p:spPr>
            <a:xfrm>
              <a:off x="-4285427" y="-1502284"/>
              <a:ext cx="5868424" cy="6017990"/>
            </a:xfrm>
            <a:custGeom>
              <a:avLst/>
              <a:gdLst>
                <a:gd name="connsiteX0" fmla="*/ 5868424 w 5868424"/>
                <a:gd name="connsiteY0" fmla="*/ 9476 h 6017990"/>
                <a:gd name="connsiteX1" fmla="*/ 4851938 w 5868424"/>
                <a:gd name="connsiteY1" fmla="*/ 2156673 h 6017990"/>
                <a:gd name="connsiteX2" fmla="*/ 3860549 w 5868424"/>
                <a:gd name="connsiteY2" fmla="*/ 4016262 h 6017990"/>
                <a:gd name="connsiteX3" fmla="*/ 2141050 w 5868424"/>
                <a:gd name="connsiteY3" fmla="*/ 5133911 h 6017990"/>
                <a:gd name="connsiteX4" fmla="*/ 8708 w 5868424"/>
                <a:gd name="connsiteY4" fmla="*/ 6017991 h 6017990"/>
                <a:gd name="connsiteX5" fmla="*/ 0 w 5868424"/>
                <a:gd name="connsiteY5" fmla="*/ 6009283 h 6017990"/>
                <a:gd name="connsiteX6" fmla="*/ 2136184 w 5868424"/>
                <a:gd name="connsiteY6" fmla="*/ 5128789 h 6017990"/>
                <a:gd name="connsiteX7" fmla="*/ 3857476 w 5868424"/>
                <a:gd name="connsiteY7" fmla="*/ 4012933 h 6017990"/>
                <a:gd name="connsiteX8" fmla="*/ 4846047 w 5868424"/>
                <a:gd name="connsiteY8" fmla="*/ 2150783 h 6017990"/>
                <a:gd name="connsiteX9" fmla="*/ 5859204 w 5868424"/>
                <a:gd name="connsiteY9" fmla="*/ 0 h 6017990"/>
                <a:gd name="connsiteX10" fmla="*/ 5868424 w 5868424"/>
                <a:gd name="connsiteY10" fmla="*/ 9476 h 60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8424" h="6017990">
                  <a:moveTo>
                    <a:pt x="5868424" y="9476"/>
                  </a:moveTo>
                  <a:cubicBezTo>
                    <a:pt x="5340077" y="692256"/>
                    <a:pt x="5116752" y="1440343"/>
                    <a:pt x="4851938" y="2156673"/>
                  </a:cubicBezTo>
                  <a:cubicBezTo>
                    <a:pt x="4598136" y="2842526"/>
                    <a:pt x="4314114" y="3503025"/>
                    <a:pt x="3860549" y="4016262"/>
                  </a:cubicBezTo>
                  <a:cubicBezTo>
                    <a:pt x="3420046" y="4514133"/>
                    <a:pt x="2793866" y="4870634"/>
                    <a:pt x="2141050" y="5133911"/>
                  </a:cubicBezTo>
                  <a:cubicBezTo>
                    <a:pt x="1438038" y="5417164"/>
                    <a:pt x="711976" y="5612574"/>
                    <a:pt x="8708" y="6017991"/>
                  </a:cubicBezTo>
                  <a:cubicBezTo>
                    <a:pt x="5890" y="6015173"/>
                    <a:pt x="2817" y="6012100"/>
                    <a:pt x="0" y="6009283"/>
                  </a:cubicBezTo>
                  <a:cubicBezTo>
                    <a:pt x="704549" y="5604635"/>
                    <a:pt x="1431635" y="5411018"/>
                    <a:pt x="2136184" y="5128789"/>
                  </a:cubicBezTo>
                  <a:cubicBezTo>
                    <a:pt x="2790280" y="4866792"/>
                    <a:pt x="3417229" y="4511060"/>
                    <a:pt x="3857476" y="4012933"/>
                  </a:cubicBezTo>
                  <a:cubicBezTo>
                    <a:pt x="4311041" y="3499439"/>
                    <a:pt x="4593782" y="2837916"/>
                    <a:pt x="4846047" y="2150783"/>
                  </a:cubicBezTo>
                  <a:cubicBezTo>
                    <a:pt x="5109581" y="1432916"/>
                    <a:pt x="5331113" y="683804"/>
                    <a:pt x="5859204" y="0"/>
                  </a:cubicBezTo>
                  <a:cubicBezTo>
                    <a:pt x="5862278" y="3329"/>
                    <a:pt x="5865351" y="6403"/>
                    <a:pt x="5868424" y="9476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51" name="Freeform: Shape 45">
              <a:extLst>
                <a:ext uri="{FF2B5EF4-FFF2-40B4-BE49-F238E27FC236}">
                  <a16:creationId xmlns:a16="http://schemas.microsoft.com/office/drawing/2014/main" id="{57C4D763-D8C8-4E7A-A786-007B1A4BDE1A}"/>
                </a:ext>
              </a:extLst>
            </p:cNvPr>
            <p:cNvSpPr/>
            <p:nvPr/>
          </p:nvSpPr>
          <p:spPr>
            <a:xfrm>
              <a:off x="-4381211" y="-1602678"/>
              <a:ext cx="5863558" cy="6022599"/>
            </a:xfrm>
            <a:custGeom>
              <a:avLst/>
              <a:gdLst>
                <a:gd name="connsiteX0" fmla="*/ 5863559 w 5863558"/>
                <a:gd name="connsiteY0" fmla="*/ 9220 h 6022599"/>
                <a:gd name="connsiteX1" fmla="*/ 4884719 w 5863558"/>
                <a:gd name="connsiteY1" fmla="*/ 2194321 h 6022599"/>
                <a:gd name="connsiteX2" fmla="*/ 3922527 w 5863558"/>
                <a:gd name="connsiteY2" fmla="*/ 4082850 h 6022599"/>
                <a:gd name="connsiteX3" fmla="*/ 2182796 w 5863558"/>
                <a:gd name="connsiteY3" fmla="*/ 5180266 h 6022599"/>
                <a:gd name="connsiteX4" fmla="*/ 8708 w 5863558"/>
                <a:gd name="connsiteY4" fmla="*/ 6022600 h 6022599"/>
                <a:gd name="connsiteX5" fmla="*/ 0 w 5863558"/>
                <a:gd name="connsiteY5" fmla="*/ 6013893 h 6022599"/>
                <a:gd name="connsiteX6" fmla="*/ 2177930 w 5863558"/>
                <a:gd name="connsiteY6" fmla="*/ 5175144 h 6022599"/>
                <a:gd name="connsiteX7" fmla="*/ 3919454 w 5863558"/>
                <a:gd name="connsiteY7" fmla="*/ 4079521 h 6022599"/>
                <a:gd name="connsiteX8" fmla="*/ 4879085 w 5863558"/>
                <a:gd name="connsiteY8" fmla="*/ 2188430 h 6022599"/>
                <a:gd name="connsiteX9" fmla="*/ 5854338 w 5863558"/>
                <a:gd name="connsiteY9" fmla="*/ 0 h 6022599"/>
                <a:gd name="connsiteX10" fmla="*/ 5863559 w 5863558"/>
                <a:gd name="connsiteY10" fmla="*/ 9220 h 602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3558" h="6022599">
                  <a:moveTo>
                    <a:pt x="5863559" y="9220"/>
                  </a:moveTo>
                  <a:cubicBezTo>
                    <a:pt x="5337516" y="701220"/>
                    <a:pt x="5134679" y="1462624"/>
                    <a:pt x="4884719" y="2194321"/>
                  </a:cubicBezTo>
                  <a:cubicBezTo>
                    <a:pt x="4646028" y="2893491"/>
                    <a:pt x="4375580" y="3566027"/>
                    <a:pt x="3922527" y="4082850"/>
                  </a:cubicBezTo>
                  <a:cubicBezTo>
                    <a:pt x="3484073" y="4582514"/>
                    <a:pt x="2846368" y="4930819"/>
                    <a:pt x="2182796" y="5180266"/>
                  </a:cubicBezTo>
                  <a:cubicBezTo>
                    <a:pt x="1464417" y="5449946"/>
                    <a:pt x="725806" y="5625123"/>
                    <a:pt x="8708" y="6022600"/>
                  </a:cubicBezTo>
                  <a:cubicBezTo>
                    <a:pt x="5890" y="6019783"/>
                    <a:pt x="2817" y="6016710"/>
                    <a:pt x="0" y="6013893"/>
                  </a:cubicBezTo>
                  <a:cubicBezTo>
                    <a:pt x="718379" y="5616928"/>
                    <a:pt x="1458014" y="5443800"/>
                    <a:pt x="2177930" y="5175144"/>
                  </a:cubicBezTo>
                  <a:cubicBezTo>
                    <a:pt x="2842526" y="4926977"/>
                    <a:pt x="3481256" y="4579184"/>
                    <a:pt x="3919454" y="4079521"/>
                  </a:cubicBezTo>
                  <a:cubicBezTo>
                    <a:pt x="4372506" y="3562185"/>
                    <a:pt x="4641674" y="2888625"/>
                    <a:pt x="4879085" y="2188430"/>
                  </a:cubicBezTo>
                  <a:cubicBezTo>
                    <a:pt x="5127508" y="1455453"/>
                    <a:pt x="5328552" y="692768"/>
                    <a:pt x="5854338" y="0"/>
                  </a:cubicBezTo>
                  <a:cubicBezTo>
                    <a:pt x="5857668" y="3329"/>
                    <a:pt x="5860485" y="6147"/>
                    <a:pt x="5863559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52" name="Freeform: Shape 46">
              <a:extLst>
                <a:ext uri="{FF2B5EF4-FFF2-40B4-BE49-F238E27FC236}">
                  <a16:creationId xmlns:a16="http://schemas.microsoft.com/office/drawing/2014/main" id="{2E457FFE-9F59-42F7-8AA6-7A210805B1A2}"/>
                </a:ext>
              </a:extLst>
            </p:cNvPr>
            <p:cNvSpPr/>
            <p:nvPr/>
          </p:nvSpPr>
          <p:spPr>
            <a:xfrm>
              <a:off x="-4476482" y="-1703328"/>
              <a:ext cx="5858435" cy="6027722"/>
            </a:xfrm>
            <a:custGeom>
              <a:avLst/>
              <a:gdLst>
                <a:gd name="connsiteX0" fmla="*/ 5858436 w 5858435"/>
                <a:gd name="connsiteY0" fmla="*/ 9476 h 6027722"/>
                <a:gd name="connsiteX1" fmla="*/ 4917501 w 5858435"/>
                <a:gd name="connsiteY1" fmla="*/ 2232224 h 6027722"/>
                <a:gd name="connsiteX2" fmla="*/ 3984249 w 5858435"/>
                <a:gd name="connsiteY2" fmla="*/ 4149694 h 6027722"/>
                <a:gd name="connsiteX3" fmla="*/ 2224541 w 5858435"/>
                <a:gd name="connsiteY3" fmla="*/ 5226878 h 6027722"/>
                <a:gd name="connsiteX4" fmla="*/ 8708 w 5858435"/>
                <a:gd name="connsiteY4" fmla="*/ 6027723 h 6027722"/>
                <a:gd name="connsiteX5" fmla="*/ 0 w 5858435"/>
                <a:gd name="connsiteY5" fmla="*/ 6019015 h 6027722"/>
                <a:gd name="connsiteX6" fmla="*/ 2219675 w 5858435"/>
                <a:gd name="connsiteY6" fmla="*/ 5222012 h 6027722"/>
                <a:gd name="connsiteX7" fmla="*/ 3981432 w 5858435"/>
                <a:gd name="connsiteY7" fmla="*/ 4146620 h 6027722"/>
                <a:gd name="connsiteX8" fmla="*/ 4912123 w 5858435"/>
                <a:gd name="connsiteY8" fmla="*/ 2226334 h 6027722"/>
                <a:gd name="connsiteX9" fmla="*/ 5849472 w 5858435"/>
                <a:gd name="connsiteY9" fmla="*/ 0 h 6027722"/>
                <a:gd name="connsiteX10" fmla="*/ 5858436 w 5858435"/>
                <a:gd name="connsiteY10" fmla="*/ 9476 h 60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8435" h="6027722">
                  <a:moveTo>
                    <a:pt x="5858436" y="9476"/>
                  </a:moveTo>
                  <a:cubicBezTo>
                    <a:pt x="5334442" y="710952"/>
                    <a:pt x="5152094" y="1485674"/>
                    <a:pt x="4917501" y="2232224"/>
                  </a:cubicBezTo>
                  <a:cubicBezTo>
                    <a:pt x="4693664" y="2944457"/>
                    <a:pt x="4436789" y="3629029"/>
                    <a:pt x="3984249" y="4149694"/>
                  </a:cubicBezTo>
                  <a:cubicBezTo>
                    <a:pt x="3547843" y="4650894"/>
                    <a:pt x="2898614" y="4991516"/>
                    <a:pt x="2224541" y="5226878"/>
                  </a:cubicBezTo>
                  <a:cubicBezTo>
                    <a:pt x="1490796" y="5482984"/>
                    <a:pt x="739892" y="5637929"/>
                    <a:pt x="8708" y="6027723"/>
                  </a:cubicBezTo>
                  <a:cubicBezTo>
                    <a:pt x="5890" y="6024905"/>
                    <a:pt x="2817" y="6021832"/>
                    <a:pt x="0" y="6019015"/>
                  </a:cubicBezTo>
                  <a:cubicBezTo>
                    <a:pt x="732465" y="5629989"/>
                    <a:pt x="1484393" y="5477094"/>
                    <a:pt x="2219675" y="5222012"/>
                  </a:cubicBezTo>
                  <a:cubicBezTo>
                    <a:pt x="2894772" y="4987674"/>
                    <a:pt x="3545282" y="4648077"/>
                    <a:pt x="3981432" y="4146620"/>
                  </a:cubicBezTo>
                  <a:cubicBezTo>
                    <a:pt x="4433972" y="3625444"/>
                    <a:pt x="4689310" y="2939846"/>
                    <a:pt x="4912123" y="2226334"/>
                  </a:cubicBezTo>
                  <a:cubicBezTo>
                    <a:pt x="5145436" y="1478247"/>
                    <a:pt x="5325735" y="702244"/>
                    <a:pt x="5849472" y="0"/>
                  </a:cubicBezTo>
                  <a:cubicBezTo>
                    <a:pt x="5852290" y="3329"/>
                    <a:pt x="5855363" y="6403"/>
                    <a:pt x="5858436" y="9476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53" name="Freeform: Shape 47">
              <a:extLst>
                <a:ext uri="{FF2B5EF4-FFF2-40B4-BE49-F238E27FC236}">
                  <a16:creationId xmlns:a16="http://schemas.microsoft.com/office/drawing/2014/main" id="{AE218A7D-5B18-4342-AAEC-F09761E2F8B3}"/>
                </a:ext>
              </a:extLst>
            </p:cNvPr>
            <p:cNvSpPr/>
            <p:nvPr/>
          </p:nvSpPr>
          <p:spPr>
            <a:xfrm>
              <a:off x="-4572266" y="-1803465"/>
              <a:ext cx="5853570" cy="6032588"/>
            </a:xfrm>
            <a:custGeom>
              <a:avLst/>
              <a:gdLst>
                <a:gd name="connsiteX0" fmla="*/ 5853570 w 5853570"/>
                <a:gd name="connsiteY0" fmla="*/ 8964 h 6032588"/>
                <a:gd name="connsiteX1" fmla="*/ 4950539 w 5853570"/>
                <a:gd name="connsiteY1" fmla="*/ 2269616 h 6032588"/>
                <a:gd name="connsiteX2" fmla="*/ 4046227 w 5853570"/>
                <a:gd name="connsiteY2" fmla="*/ 4216282 h 6032588"/>
                <a:gd name="connsiteX3" fmla="*/ 2266286 w 5853570"/>
                <a:gd name="connsiteY3" fmla="*/ 5273489 h 6032588"/>
                <a:gd name="connsiteX4" fmla="*/ 8708 w 5853570"/>
                <a:gd name="connsiteY4" fmla="*/ 6032589 h 6032588"/>
                <a:gd name="connsiteX5" fmla="*/ 0 w 5853570"/>
                <a:gd name="connsiteY5" fmla="*/ 6023881 h 6032588"/>
                <a:gd name="connsiteX6" fmla="*/ 2261421 w 5853570"/>
                <a:gd name="connsiteY6" fmla="*/ 5268623 h 6032588"/>
                <a:gd name="connsiteX7" fmla="*/ 4043153 w 5853570"/>
                <a:gd name="connsiteY7" fmla="*/ 4213208 h 6032588"/>
                <a:gd name="connsiteX8" fmla="*/ 4944648 w 5853570"/>
                <a:gd name="connsiteY8" fmla="*/ 2263982 h 6032588"/>
                <a:gd name="connsiteX9" fmla="*/ 5844350 w 5853570"/>
                <a:gd name="connsiteY9" fmla="*/ 0 h 6032588"/>
                <a:gd name="connsiteX10" fmla="*/ 5853570 w 5853570"/>
                <a:gd name="connsiteY10" fmla="*/ 8964 h 603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3570" h="6032588">
                  <a:moveTo>
                    <a:pt x="5853570" y="8964"/>
                  </a:moveTo>
                  <a:cubicBezTo>
                    <a:pt x="5331625" y="719915"/>
                    <a:pt x="5170022" y="1507955"/>
                    <a:pt x="4950539" y="2269616"/>
                  </a:cubicBezTo>
                  <a:cubicBezTo>
                    <a:pt x="4741300" y="2994910"/>
                    <a:pt x="4498767" y="3691519"/>
                    <a:pt x="4046227" y="4216282"/>
                  </a:cubicBezTo>
                  <a:cubicBezTo>
                    <a:pt x="3612126" y="4719275"/>
                    <a:pt x="2951115" y="5051701"/>
                    <a:pt x="2266286" y="5273489"/>
                  </a:cubicBezTo>
                  <a:cubicBezTo>
                    <a:pt x="1517175" y="5516022"/>
                    <a:pt x="753978" y="5650734"/>
                    <a:pt x="8708" y="6032589"/>
                  </a:cubicBezTo>
                  <a:cubicBezTo>
                    <a:pt x="5890" y="6029771"/>
                    <a:pt x="2817" y="6026698"/>
                    <a:pt x="0" y="6023881"/>
                  </a:cubicBezTo>
                  <a:cubicBezTo>
                    <a:pt x="746550" y="5643051"/>
                    <a:pt x="1510772" y="5509875"/>
                    <a:pt x="2261421" y="5268623"/>
                  </a:cubicBezTo>
                  <a:cubicBezTo>
                    <a:pt x="2947273" y="5048115"/>
                    <a:pt x="3609309" y="4716458"/>
                    <a:pt x="4043153" y="4213208"/>
                  </a:cubicBezTo>
                  <a:cubicBezTo>
                    <a:pt x="4495438" y="3688190"/>
                    <a:pt x="4736946" y="2990556"/>
                    <a:pt x="4944648" y="2263982"/>
                  </a:cubicBezTo>
                  <a:cubicBezTo>
                    <a:pt x="5162851" y="1501040"/>
                    <a:pt x="5322405" y="711976"/>
                    <a:pt x="5844350" y="0"/>
                  </a:cubicBezTo>
                  <a:cubicBezTo>
                    <a:pt x="5847680" y="3073"/>
                    <a:pt x="5850497" y="5890"/>
                    <a:pt x="5853570" y="8964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54" name="Freeform: Shape 48">
              <a:extLst>
                <a:ext uri="{FF2B5EF4-FFF2-40B4-BE49-F238E27FC236}">
                  <a16:creationId xmlns:a16="http://schemas.microsoft.com/office/drawing/2014/main" id="{77A1A22C-9846-4A6F-B558-7D02C40E1BE0}"/>
                </a:ext>
              </a:extLst>
            </p:cNvPr>
            <p:cNvSpPr/>
            <p:nvPr/>
          </p:nvSpPr>
          <p:spPr>
            <a:xfrm>
              <a:off x="-4667794" y="-1903859"/>
              <a:ext cx="5848703" cy="6037454"/>
            </a:xfrm>
            <a:custGeom>
              <a:avLst/>
              <a:gdLst>
                <a:gd name="connsiteX0" fmla="*/ 5848704 w 5848703"/>
                <a:gd name="connsiteY0" fmla="*/ 8964 h 6037454"/>
                <a:gd name="connsiteX1" fmla="*/ 4983320 w 5848703"/>
                <a:gd name="connsiteY1" fmla="*/ 2307520 h 6037454"/>
                <a:gd name="connsiteX2" fmla="*/ 4108204 w 5848703"/>
                <a:gd name="connsiteY2" fmla="*/ 4283125 h 6037454"/>
                <a:gd name="connsiteX3" fmla="*/ 2308032 w 5848703"/>
                <a:gd name="connsiteY3" fmla="*/ 5320100 h 6037454"/>
                <a:gd name="connsiteX4" fmla="*/ 8708 w 5848703"/>
                <a:gd name="connsiteY4" fmla="*/ 6037455 h 6037454"/>
                <a:gd name="connsiteX5" fmla="*/ 0 w 5848703"/>
                <a:gd name="connsiteY5" fmla="*/ 6028747 h 6037454"/>
                <a:gd name="connsiteX6" fmla="*/ 2302910 w 5848703"/>
                <a:gd name="connsiteY6" fmla="*/ 5315234 h 6037454"/>
                <a:gd name="connsiteX7" fmla="*/ 4104875 w 5848703"/>
                <a:gd name="connsiteY7" fmla="*/ 4280052 h 6037454"/>
                <a:gd name="connsiteX8" fmla="*/ 4977430 w 5848703"/>
                <a:gd name="connsiteY8" fmla="*/ 2301885 h 6037454"/>
                <a:gd name="connsiteX9" fmla="*/ 5839228 w 5848703"/>
                <a:gd name="connsiteY9" fmla="*/ 0 h 6037454"/>
                <a:gd name="connsiteX10" fmla="*/ 5848704 w 5848703"/>
                <a:gd name="connsiteY10" fmla="*/ 8964 h 603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8703" h="6037454">
                  <a:moveTo>
                    <a:pt x="5848704" y="8964"/>
                  </a:moveTo>
                  <a:cubicBezTo>
                    <a:pt x="5328552" y="729904"/>
                    <a:pt x="5187950" y="1530749"/>
                    <a:pt x="4983320" y="2307520"/>
                  </a:cubicBezTo>
                  <a:cubicBezTo>
                    <a:pt x="4788936" y="3045875"/>
                    <a:pt x="4560232" y="3754265"/>
                    <a:pt x="4108204" y="4283125"/>
                  </a:cubicBezTo>
                  <a:cubicBezTo>
                    <a:pt x="3676153" y="4787655"/>
                    <a:pt x="3003361" y="5111886"/>
                    <a:pt x="2308032" y="5320100"/>
                  </a:cubicBezTo>
                  <a:cubicBezTo>
                    <a:pt x="1543554" y="5548804"/>
                    <a:pt x="768320" y="5663795"/>
                    <a:pt x="8708" y="6037455"/>
                  </a:cubicBezTo>
                  <a:cubicBezTo>
                    <a:pt x="5890" y="6034638"/>
                    <a:pt x="2817" y="6031565"/>
                    <a:pt x="0" y="6028747"/>
                  </a:cubicBezTo>
                  <a:cubicBezTo>
                    <a:pt x="760636" y="5655856"/>
                    <a:pt x="1537151" y="5542657"/>
                    <a:pt x="2302910" y="5315234"/>
                  </a:cubicBezTo>
                  <a:cubicBezTo>
                    <a:pt x="2999263" y="5108300"/>
                    <a:pt x="3673079" y="4784838"/>
                    <a:pt x="4104875" y="4280052"/>
                  </a:cubicBezTo>
                  <a:cubicBezTo>
                    <a:pt x="4556903" y="3750936"/>
                    <a:pt x="4784325" y="3041265"/>
                    <a:pt x="4977430" y="2301885"/>
                  </a:cubicBezTo>
                  <a:cubicBezTo>
                    <a:pt x="5180522" y="1523834"/>
                    <a:pt x="5319332" y="721964"/>
                    <a:pt x="5839228" y="0"/>
                  </a:cubicBezTo>
                  <a:cubicBezTo>
                    <a:pt x="5842558" y="2817"/>
                    <a:pt x="5845631" y="5890"/>
                    <a:pt x="5848704" y="8964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55" name="Freeform: Shape 49">
              <a:extLst>
                <a:ext uri="{FF2B5EF4-FFF2-40B4-BE49-F238E27FC236}">
                  <a16:creationId xmlns:a16="http://schemas.microsoft.com/office/drawing/2014/main" id="{E5DCBDA9-A629-4964-82B8-FCF32E482325}"/>
                </a:ext>
              </a:extLst>
            </p:cNvPr>
            <p:cNvSpPr/>
            <p:nvPr/>
          </p:nvSpPr>
          <p:spPr>
            <a:xfrm>
              <a:off x="-4763321" y="-2005021"/>
              <a:ext cx="5843581" cy="6042832"/>
            </a:xfrm>
            <a:custGeom>
              <a:avLst/>
              <a:gdLst>
                <a:gd name="connsiteX0" fmla="*/ 5843582 w 5843581"/>
                <a:gd name="connsiteY0" fmla="*/ 9476 h 6042832"/>
                <a:gd name="connsiteX1" fmla="*/ 5016102 w 5843581"/>
                <a:gd name="connsiteY1" fmla="*/ 2345680 h 6042832"/>
                <a:gd name="connsiteX2" fmla="*/ 4169926 w 5843581"/>
                <a:gd name="connsiteY2" fmla="*/ 4350225 h 6042832"/>
                <a:gd name="connsiteX3" fmla="*/ 2349777 w 5843581"/>
                <a:gd name="connsiteY3" fmla="*/ 5367224 h 6042832"/>
                <a:gd name="connsiteX4" fmla="*/ 8708 w 5843581"/>
                <a:gd name="connsiteY4" fmla="*/ 6042833 h 6042832"/>
                <a:gd name="connsiteX5" fmla="*/ 0 w 5843581"/>
                <a:gd name="connsiteY5" fmla="*/ 6034126 h 6042832"/>
                <a:gd name="connsiteX6" fmla="*/ 2344655 w 5843581"/>
                <a:gd name="connsiteY6" fmla="*/ 5362358 h 6042832"/>
                <a:gd name="connsiteX7" fmla="*/ 4166597 w 5843581"/>
                <a:gd name="connsiteY7" fmla="*/ 4347152 h 6042832"/>
                <a:gd name="connsiteX8" fmla="*/ 5010212 w 5843581"/>
                <a:gd name="connsiteY8" fmla="*/ 2339789 h 6042832"/>
                <a:gd name="connsiteX9" fmla="*/ 5834362 w 5843581"/>
                <a:gd name="connsiteY9" fmla="*/ 0 h 6042832"/>
                <a:gd name="connsiteX10" fmla="*/ 5843582 w 5843581"/>
                <a:gd name="connsiteY10" fmla="*/ 9476 h 604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3581" h="6042832">
                  <a:moveTo>
                    <a:pt x="5843582" y="9476"/>
                  </a:moveTo>
                  <a:cubicBezTo>
                    <a:pt x="5325479" y="740404"/>
                    <a:pt x="5205365" y="1553798"/>
                    <a:pt x="5016102" y="2345680"/>
                  </a:cubicBezTo>
                  <a:cubicBezTo>
                    <a:pt x="4836315" y="3097096"/>
                    <a:pt x="4621954" y="3817267"/>
                    <a:pt x="4169926" y="4350225"/>
                  </a:cubicBezTo>
                  <a:cubicBezTo>
                    <a:pt x="3739923" y="4856548"/>
                    <a:pt x="3055607" y="5172327"/>
                    <a:pt x="2349777" y="5367224"/>
                  </a:cubicBezTo>
                  <a:cubicBezTo>
                    <a:pt x="1569933" y="5582097"/>
                    <a:pt x="782661" y="5677369"/>
                    <a:pt x="8708" y="6042833"/>
                  </a:cubicBezTo>
                  <a:cubicBezTo>
                    <a:pt x="5890" y="6040015"/>
                    <a:pt x="2817" y="6036942"/>
                    <a:pt x="0" y="6034126"/>
                  </a:cubicBezTo>
                  <a:cubicBezTo>
                    <a:pt x="774978" y="5669430"/>
                    <a:pt x="1563530" y="5575951"/>
                    <a:pt x="2344655" y="5362358"/>
                  </a:cubicBezTo>
                  <a:cubicBezTo>
                    <a:pt x="3051509" y="5168741"/>
                    <a:pt x="3736850" y="4853730"/>
                    <a:pt x="4166597" y="4347152"/>
                  </a:cubicBezTo>
                  <a:cubicBezTo>
                    <a:pt x="4618369" y="3813682"/>
                    <a:pt x="4831705" y="3092486"/>
                    <a:pt x="5010212" y="2339789"/>
                  </a:cubicBezTo>
                  <a:cubicBezTo>
                    <a:pt x="5198194" y="1546627"/>
                    <a:pt x="5316259" y="731952"/>
                    <a:pt x="5834362" y="0"/>
                  </a:cubicBezTo>
                  <a:cubicBezTo>
                    <a:pt x="5837692" y="3329"/>
                    <a:pt x="5840509" y="6403"/>
                    <a:pt x="5843582" y="9476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56" name="Freeform: Shape 50">
              <a:extLst>
                <a:ext uri="{FF2B5EF4-FFF2-40B4-BE49-F238E27FC236}">
                  <a16:creationId xmlns:a16="http://schemas.microsoft.com/office/drawing/2014/main" id="{5312DB93-2031-4876-AB26-4AFBBE72789B}"/>
                </a:ext>
              </a:extLst>
            </p:cNvPr>
            <p:cNvSpPr/>
            <p:nvPr/>
          </p:nvSpPr>
          <p:spPr>
            <a:xfrm>
              <a:off x="-4858849" y="-2104903"/>
              <a:ext cx="5838715" cy="6047442"/>
            </a:xfrm>
            <a:custGeom>
              <a:avLst/>
              <a:gdLst>
                <a:gd name="connsiteX0" fmla="*/ 5838716 w 5838715"/>
                <a:gd name="connsiteY0" fmla="*/ 8964 h 6047442"/>
                <a:gd name="connsiteX1" fmla="*/ 5049140 w 5838715"/>
                <a:gd name="connsiteY1" fmla="*/ 2383071 h 6047442"/>
                <a:gd name="connsiteX2" fmla="*/ 4231904 w 5838715"/>
                <a:gd name="connsiteY2" fmla="*/ 4416813 h 6047442"/>
                <a:gd name="connsiteX3" fmla="*/ 2391523 w 5838715"/>
                <a:gd name="connsiteY3" fmla="*/ 5413579 h 6047442"/>
                <a:gd name="connsiteX4" fmla="*/ 8708 w 5838715"/>
                <a:gd name="connsiteY4" fmla="*/ 6047443 h 6047442"/>
                <a:gd name="connsiteX5" fmla="*/ 0 w 5838715"/>
                <a:gd name="connsiteY5" fmla="*/ 6038735 h 6047442"/>
                <a:gd name="connsiteX6" fmla="*/ 2386400 w 5838715"/>
                <a:gd name="connsiteY6" fmla="*/ 5408713 h 6047442"/>
                <a:gd name="connsiteX7" fmla="*/ 4228575 w 5838715"/>
                <a:gd name="connsiteY7" fmla="*/ 4413739 h 6047442"/>
                <a:gd name="connsiteX8" fmla="*/ 5042993 w 5838715"/>
                <a:gd name="connsiteY8" fmla="*/ 2377437 h 6047442"/>
                <a:gd name="connsiteX9" fmla="*/ 5829240 w 5838715"/>
                <a:gd name="connsiteY9" fmla="*/ 0 h 6047442"/>
                <a:gd name="connsiteX10" fmla="*/ 5838716 w 5838715"/>
                <a:gd name="connsiteY10" fmla="*/ 8964 h 604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38715" h="6047442">
                  <a:moveTo>
                    <a:pt x="5838716" y="8964"/>
                  </a:moveTo>
                  <a:cubicBezTo>
                    <a:pt x="5322405" y="750392"/>
                    <a:pt x="5223292" y="1576079"/>
                    <a:pt x="5049140" y="2383071"/>
                  </a:cubicBezTo>
                  <a:cubicBezTo>
                    <a:pt x="4883951" y="3147805"/>
                    <a:pt x="4683676" y="3879501"/>
                    <a:pt x="4231904" y="4416813"/>
                  </a:cubicBezTo>
                  <a:cubicBezTo>
                    <a:pt x="3804206" y="4924672"/>
                    <a:pt x="3107852" y="5232256"/>
                    <a:pt x="2391523" y="5413579"/>
                  </a:cubicBezTo>
                  <a:cubicBezTo>
                    <a:pt x="1596312" y="5614623"/>
                    <a:pt x="797003" y="5690430"/>
                    <a:pt x="8708" y="6047443"/>
                  </a:cubicBezTo>
                  <a:cubicBezTo>
                    <a:pt x="5890" y="6044625"/>
                    <a:pt x="2817" y="6041552"/>
                    <a:pt x="0" y="6038735"/>
                  </a:cubicBezTo>
                  <a:cubicBezTo>
                    <a:pt x="789576" y="5682491"/>
                    <a:pt x="1589909" y="5608476"/>
                    <a:pt x="2386400" y="5408713"/>
                  </a:cubicBezTo>
                  <a:cubicBezTo>
                    <a:pt x="3103755" y="5228670"/>
                    <a:pt x="3800876" y="4921855"/>
                    <a:pt x="4228575" y="4413739"/>
                  </a:cubicBezTo>
                  <a:cubicBezTo>
                    <a:pt x="4680347" y="3875916"/>
                    <a:pt x="4879085" y="3143195"/>
                    <a:pt x="5042993" y="2377437"/>
                  </a:cubicBezTo>
                  <a:cubicBezTo>
                    <a:pt x="5215865" y="1569165"/>
                    <a:pt x="5313185" y="742197"/>
                    <a:pt x="5829240" y="0"/>
                  </a:cubicBezTo>
                  <a:cubicBezTo>
                    <a:pt x="5832569" y="2817"/>
                    <a:pt x="5835643" y="5890"/>
                    <a:pt x="5838716" y="8964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57" name="Freeform: Shape 51">
              <a:extLst>
                <a:ext uri="{FF2B5EF4-FFF2-40B4-BE49-F238E27FC236}">
                  <a16:creationId xmlns:a16="http://schemas.microsoft.com/office/drawing/2014/main" id="{CF5E7CA7-129D-4A0E-9ED6-944771074AC0}"/>
                </a:ext>
              </a:extLst>
            </p:cNvPr>
            <p:cNvSpPr/>
            <p:nvPr/>
          </p:nvSpPr>
          <p:spPr>
            <a:xfrm>
              <a:off x="-4954121" y="-2205809"/>
              <a:ext cx="5833337" cy="6052308"/>
            </a:xfrm>
            <a:custGeom>
              <a:avLst/>
              <a:gdLst>
                <a:gd name="connsiteX0" fmla="*/ 5833338 w 5833337"/>
                <a:gd name="connsiteY0" fmla="*/ 9220 h 6052308"/>
                <a:gd name="connsiteX1" fmla="*/ 5081409 w 5833337"/>
                <a:gd name="connsiteY1" fmla="*/ 2420975 h 6052308"/>
                <a:gd name="connsiteX2" fmla="*/ 4293370 w 5833337"/>
                <a:gd name="connsiteY2" fmla="*/ 4483657 h 6052308"/>
                <a:gd name="connsiteX3" fmla="*/ 2433012 w 5833337"/>
                <a:gd name="connsiteY3" fmla="*/ 5460191 h 6052308"/>
                <a:gd name="connsiteX4" fmla="*/ 8708 w 5833337"/>
                <a:gd name="connsiteY4" fmla="*/ 6052309 h 6052308"/>
                <a:gd name="connsiteX5" fmla="*/ 0 w 5833337"/>
                <a:gd name="connsiteY5" fmla="*/ 6043601 h 6052308"/>
                <a:gd name="connsiteX6" fmla="*/ 2428146 w 5833337"/>
                <a:gd name="connsiteY6" fmla="*/ 5455325 h 6052308"/>
                <a:gd name="connsiteX7" fmla="*/ 4290552 w 5833337"/>
                <a:gd name="connsiteY7" fmla="*/ 4480583 h 6052308"/>
                <a:gd name="connsiteX8" fmla="*/ 5076031 w 5833337"/>
                <a:gd name="connsiteY8" fmla="*/ 2415340 h 6052308"/>
                <a:gd name="connsiteX9" fmla="*/ 5824374 w 5833337"/>
                <a:gd name="connsiteY9" fmla="*/ 0 h 6052308"/>
                <a:gd name="connsiteX10" fmla="*/ 5833338 w 5833337"/>
                <a:gd name="connsiteY10" fmla="*/ 9220 h 605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33337" h="6052308">
                  <a:moveTo>
                    <a:pt x="5833338" y="9220"/>
                  </a:moveTo>
                  <a:cubicBezTo>
                    <a:pt x="5318820" y="761149"/>
                    <a:pt x="5240707" y="1599129"/>
                    <a:pt x="5081409" y="2420975"/>
                  </a:cubicBezTo>
                  <a:cubicBezTo>
                    <a:pt x="4930819" y="3198770"/>
                    <a:pt x="4745141" y="3941991"/>
                    <a:pt x="4293370" y="4483657"/>
                  </a:cubicBezTo>
                  <a:cubicBezTo>
                    <a:pt x="3867720" y="4993308"/>
                    <a:pt x="3159842" y="5292185"/>
                    <a:pt x="2433012" y="5460191"/>
                  </a:cubicBezTo>
                  <a:cubicBezTo>
                    <a:pt x="1622691" y="5647405"/>
                    <a:pt x="811345" y="5703748"/>
                    <a:pt x="8708" y="6052309"/>
                  </a:cubicBezTo>
                  <a:cubicBezTo>
                    <a:pt x="5890" y="6049492"/>
                    <a:pt x="2817" y="6046419"/>
                    <a:pt x="0" y="6043601"/>
                  </a:cubicBezTo>
                  <a:cubicBezTo>
                    <a:pt x="803918" y="5695809"/>
                    <a:pt x="1616288" y="5641258"/>
                    <a:pt x="2428146" y="5455325"/>
                  </a:cubicBezTo>
                  <a:cubicBezTo>
                    <a:pt x="3156000" y="5288343"/>
                    <a:pt x="3864903" y="4990235"/>
                    <a:pt x="4290552" y="4480583"/>
                  </a:cubicBezTo>
                  <a:cubicBezTo>
                    <a:pt x="4742324" y="3938406"/>
                    <a:pt x="4926721" y="3194160"/>
                    <a:pt x="5076031" y="2415340"/>
                  </a:cubicBezTo>
                  <a:cubicBezTo>
                    <a:pt x="5233793" y="1591958"/>
                    <a:pt x="5310112" y="752953"/>
                    <a:pt x="5824374" y="0"/>
                  </a:cubicBezTo>
                  <a:cubicBezTo>
                    <a:pt x="5827447" y="3073"/>
                    <a:pt x="5830264" y="6147"/>
                    <a:pt x="5833338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58" name="Freeform: Shape 52">
              <a:extLst>
                <a:ext uri="{FF2B5EF4-FFF2-40B4-BE49-F238E27FC236}">
                  <a16:creationId xmlns:a16="http://schemas.microsoft.com/office/drawing/2014/main" id="{BA798104-EBB2-4D9A-8E9F-ADD7F92A4B4E}"/>
                </a:ext>
              </a:extLst>
            </p:cNvPr>
            <p:cNvSpPr/>
            <p:nvPr/>
          </p:nvSpPr>
          <p:spPr>
            <a:xfrm>
              <a:off x="-5049648" y="-2306202"/>
              <a:ext cx="5828471" cy="6057430"/>
            </a:xfrm>
            <a:custGeom>
              <a:avLst/>
              <a:gdLst>
                <a:gd name="connsiteX0" fmla="*/ 5828472 w 5828471"/>
                <a:gd name="connsiteY0" fmla="*/ 9220 h 6057430"/>
                <a:gd name="connsiteX1" fmla="*/ 5114447 w 5828471"/>
                <a:gd name="connsiteY1" fmla="*/ 2458879 h 6057430"/>
                <a:gd name="connsiteX2" fmla="*/ 4355347 w 5828471"/>
                <a:gd name="connsiteY2" fmla="*/ 4550501 h 6057430"/>
                <a:gd name="connsiteX3" fmla="*/ 2474757 w 5828471"/>
                <a:gd name="connsiteY3" fmla="*/ 5507058 h 6057430"/>
                <a:gd name="connsiteX4" fmla="*/ 8708 w 5828471"/>
                <a:gd name="connsiteY4" fmla="*/ 6057431 h 6057430"/>
                <a:gd name="connsiteX5" fmla="*/ 0 w 5828471"/>
                <a:gd name="connsiteY5" fmla="*/ 6048724 h 6057430"/>
                <a:gd name="connsiteX6" fmla="*/ 2469891 w 5828471"/>
                <a:gd name="connsiteY6" fmla="*/ 5502192 h 6057430"/>
                <a:gd name="connsiteX7" fmla="*/ 4352274 w 5828471"/>
                <a:gd name="connsiteY7" fmla="*/ 4547427 h 6057430"/>
                <a:gd name="connsiteX8" fmla="*/ 5108813 w 5828471"/>
                <a:gd name="connsiteY8" fmla="*/ 2452988 h 6057430"/>
                <a:gd name="connsiteX9" fmla="*/ 5819508 w 5828471"/>
                <a:gd name="connsiteY9" fmla="*/ 0 h 6057430"/>
                <a:gd name="connsiteX10" fmla="*/ 5828472 w 5828471"/>
                <a:gd name="connsiteY10" fmla="*/ 9220 h 605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8471" h="6057430">
                  <a:moveTo>
                    <a:pt x="5828472" y="9220"/>
                  </a:moveTo>
                  <a:cubicBezTo>
                    <a:pt x="5315747" y="771649"/>
                    <a:pt x="5258379" y="1621922"/>
                    <a:pt x="5114447" y="2458879"/>
                  </a:cubicBezTo>
                  <a:cubicBezTo>
                    <a:pt x="4978198" y="3249735"/>
                    <a:pt x="4807119" y="4004225"/>
                    <a:pt x="4355347" y="4550501"/>
                  </a:cubicBezTo>
                  <a:cubicBezTo>
                    <a:pt x="3932003" y="5061689"/>
                    <a:pt x="3212088" y="5352114"/>
                    <a:pt x="2474757" y="5507058"/>
                  </a:cubicBezTo>
                  <a:cubicBezTo>
                    <a:pt x="1649070" y="5680186"/>
                    <a:pt x="825943" y="5717578"/>
                    <a:pt x="8708" y="6057431"/>
                  </a:cubicBezTo>
                  <a:cubicBezTo>
                    <a:pt x="5890" y="6054614"/>
                    <a:pt x="2817" y="6051541"/>
                    <a:pt x="0" y="6048724"/>
                  </a:cubicBezTo>
                  <a:cubicBezTo>
                    <a:pt x="818516" y="5709638"/>
                    <a:pt x="1642923" y="5674040"/>
                    <a:pt x="2469891" y="5502192"/>
                  </a:cubicBezTo>
                  <a:cubicBezTo>
                    <a:pt x="3208246" y="5348528"/>
                    <a:pt x="3928930" y="5058872"/>
                    <a:pt x="4352274" y="4547427"/>
                  </a:cubicBezTo>
                  <a:cubicBezTo>
                    <a:pt x="4804046" y="4000640"/>
                    <a:pt x="4973844" y="3245126"/>
                    <a:pt x="5108813" y="2452988"/>
                  </a:cubicBezTo>
                  <a:cubicBezTo>
                    <a:pt x="5251464" y="1614495"/>
                    <a:pt x="5307039" y="763453"/>
                    <a:pt x="5819508" y="0"/>
                  </a:cubicBezTo>
                  <a:cubicBezTo>
                    <a:pt x="5822325" y="3073"/>
                    <a:pt x="5825398" y="6147"/>
                    <a:pt x="5828472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59" name="Freeform: Shape 53">
              <a:extLst>
                <a:ext uri="{FF2B5EF4-FFF2-40B4-BE49-F238E27FC236}">
                  <a16:creationId xmlns:a16="http://schemas.microsoft.com/office/drawing/2014/main" id="{A42EF000-6E53-4914-9329-CD94F17AD813}"/>
                </a:ext>
              </a:extLst>
            </p:cNvPr>
            <p:cNvSpPr/>
            <p:nvPr/>
          </p:nvSpPr>
          <p:spPr>
            <a:xfrm>
              <a:off x="-5145688" y="-2406596"/>
              <a:ext cx="5823861" cy="6062296"/>
            </a:xfrm>
            <a:custGeom>
              <a:avLst/>
              <a:gdLst>
                <a:gd name="connsiteX0" fmla="*/ 5823862 w 5823861"/>
                <a:gd name="connsiteY0" fmla="*/ 8964 h 6062296"/>
                <a:gd name="connsiteX1" fmla="*/ 5147485 w 5823861"/>
                <a:gd name="connsiteY1" fmla="*/ 2496526 h 6062296"/>
                <a:gd name="connsiteX2" fmla="*/ 4417325 w 5823861"/>
                <a:gd name="connsiteY2" fmla="*/ 4617344 h 6062296"/>
                <a:gd name="connsiteX3" fmla="*/ 2516503 w 5823861"/>
                <a:gd name="connsiteY3" fmla="*/ 5553670 h 6062296"/>
                <a:gd name="connsiteX4" fmla="*/ 8708 w 5823861"/>
                <a:gd name="connsiteY4" fmla="*/ 6062297 h 6062296"/>
                <a:gd name="connsiteX5" fmla="*/ 0 w 5823861"/>
                <a:gd name="connsiteY5" fmla="*/ 6053589 h 6062296"/>
                <a:gd name="connsiteX6" fmla="*/ 2511636 w 5823861"/>
                <a:gd name="connsiteY6" fmla="*/ 5548804 h 6062296"/>
                <a:gd name="connsiteX7" fmla="*/ 4414252 w 5823861"/>
                <a:gd name="connsiteY7" fmla="*/ 4614271 h 6062296"/>
                <a:gd name="connsiteX8" fmla="*/ 5141594 w 5823861"/>
                <a:gd name="connsiteY8" fmla="*/ 2490892 h 6062296"/>
                <a:gd name="connsiteX9" fmla="*/ 5814386 w 5823861"/>
                <a:gd name="connsiteY9" fmla="*/ 0 h 6062296"/>
                <a:gd name="connsiteX10" fmla="*/ 5823862 w 5823861"/>
                <a:gd name="connsiteY10" fmla="*/ 8964 h 606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3861" h="6062296">
                  <a:moveTo>
                    <a:pt x="5823862" y="8964"/>
                  </a:moveTo>
                  <a:cubicBezTo>
                    <a:pt x="5313186" y="782405"/>
                    <a:pt x="5276562" y="1644204"/>
                    <a:pt x="5147485" y="2496526"/>
                  </a:cubicBezTo>
                  <a:cubicBezTo>
                    <a:pt x="5025578" y="3300701"/>
                    <a:pt x="4869097" y="4066459"/>
                    <a:pt x="4417325" y="4617344"/>
                  </a:cubicBezTo>
                  <a:cubicBezTo>
                    <a:pt x="3996030" y="5130069"/>
                    <a:pt x="3264589" y="5412043"/>
                    <a:pt x="2516503" y="5553670"/>
                  </a:cubicBezTo>
                  <a:cubicBezTo>
                    <a:pt x="1675449" y="5712968"/>
                    <a:pt x="840542" y="5731151"/>
                    <a:pt x="8708" y="6062297"/>
                  </a:cubicBezTo>
                  <a:cubicBezTo>
                    <a:pt x="5890" y="6059480"/>
                    <a:pt x="2817" y="6056406"/>
                    <a:pt x="0" y="6053589"/>
                  </a:cubicBezTo>
                  <a:cubicBezTo>
                    <a:pt x="833114" y="5723212"/>
                    <a:pt x="1669302" y="5706821"/>
                    <a:pt x="2511636" y="5548804"/>
                  </a:cubicBezTo>
                  <a:cubicBezTo>
                    <a:pt x="3260748" y="5408201"/>
                    <a:pt x="3992956" y="5127252"/>
                    <a:pt x="4414252" y="4614271"/>
                  </a:cubicBezTo>
                  <a:cubicBezTo>
                    <a:pt x="4866023" y="4062873"/>
                    <a:pt x="5021224" y="3296091"/>
                    <a:pt x="5141594" y="2490892"/>
                  </a:cubicBezTo>
                  <a:cubicBezTo>
                    <a:pt x="5269135" y="1637289"/>
                    <a:pt x="5303710" y="774466"/>
                    <a:pt x="5814386" y="0"/>
                  </a:cubicBezTo>
                  <a:cubicBezTo>
                    <a:pt x="5817715" y="2817"/>
                    <a:pt x="5820789" y="5890"/>
                    <a:pt x="5823862" y="8964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60" name="Freeform: Shape 54">
              <a:extLst>
                <a:ext uri="{FF2B5EF4-FFF2-40B4-BE49-F238E27FC236}">
                  <a16:creationId xmlns:a16="http://schemas.microsoft.com/office/drawing/2014/main" id="{D1EAA412-8EBF-430F-8B62-F9FBBFC6757F}"/>
                </a:ext>
              </a:extLst>
            </p:cNvPr>
            <p:cNvSpPr/>
            <p:nvPr/>
          </p:nvSpPr>
          <p:spPr>
            <a:xfrm>
              <a:off x="-5240704" y="-2507246"/>
              <a:ext cx="5818483" cy="6067418"/>
            </a:xfrm>
            <a:custGeom>
              <a:avLst/>
              <a:gdLst>
                <a:gd name="connsiteX0" fmla="*/ 5818484 w 5818483"/>
                <a:gd name="connsiteY0" fmla="*/ 9220 h 6067418"/>
                <a:gd name="connsiteX1" fmla="*/ 5180010 w 5818483"/>
                <a:gd name="connsiteY1" fmla="*/ 2534430 h 6067418"/>
                <a:gd name="connsiteX2" fmla="*/ 4479047 w 5818483"/>
                <a:gd name="connsiteY2" fmla="*/ 4684188 h 6067418"/>
                <a:gd name="connsiteX3" fmla="*/ 2558248 w 5818483"/>
                <a:gd name="connsiteY3" fmla="*/ 5600537 h 6067418"/>
                <a:gd name="connsiteX4" fmla="*/ 8708 w 5818483"/>
                <a:gd name="connsiteY4" fmla="*/ 6067419 h 6067418"/>
                <a:gd name="connsiteX5" fmla="*/ 0 w 5818483"/>
                <a:gd name="connsiteY5" fmla="*/ 6058711 h 6067418"/>
                <a:gd name="connsiteX6" fmla="*/ 2553382 w 5818483"/>
                <a:gd name="connsiteY6" fmla="*/ 5595671 h 6067418"/>
                <a:gd name="connsiteX7" fmla="*/ 4475974 w 5818483"/>
                <a:gd name="connsiteY7" fmla="*/ 4681115 h 6067418"/>
                <a:gd name="connsiteX8" fmla="*/ 5174376 w 5818483"/>
                <a:gd name="connsiteY8" fmla="*/ 2528796 h 6067418"/>
                <a:gd name="connsiteX9" fmla="*/ 5809520 w 5818483"/>
                <a:gd name="connsiteY9" fmla="*/ 0 h 6067418"/>
                <a:gd name="connsiteX10" fmla="*/ 5818484 w 5818483"/>
                <a:gd name="connsiteY10" fmla="*/ 9220 h 606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8483" h="6067418">
                  <a:moveTo>
                    <a:pt x="5818484" y="9220"/>
                  </a:moveTo>
                  <a:cubicBezTo>
                    <a:pt x="5309600" y="793674"/>
                    <a:pt x="5293977" y="1667253"/>
                    <a:pt x="5180010" y="2534430"/>
                  </a:cubicBezTo>
                  <a:cubicBezTo>
                    <a:pt x="5072701" y="3351666"/>
                    <a:pt x="4930819" y="4128437"/>
                    <a:pt x="4479047" y="4684188"/>
                  </a:cubicBezTo>
                  <a:cubicBezTo>
                    <a:pt x="4059800" y="5198450"/>
                    <a:pt x="3316835" y="5471715"/>
                    <a:pt x="2558248" y="5600537"/>
                  </a:cubicBezTo>
                  <a:cubicBezTo>
                    <a:pt x="1701828" y="5745749"/>
                    <a:pt x="855140" y="5744981"/>
                    <a:pt x="8708" y="6067419"/>
                  </a:cubicBezTo>
                  <a:cubicBezTo>
                    <a:pt x="5890" y="6064602"/>
                    <a:pt x="2817" y="6061529"/>
                    <a:pt x="0" y="6058711"/>
                  </a:cubicBezTo>
                  <a:cubicBezTo>
                    <a:pt x="847969" y="5737042"/>
                    <a:pt x="1695681" y="5739603"/>
                    <a:pt x="2553382" y="5595671"/>
                  </a:cubicBezTo>
                  <a:cubicBezTo>
                    <a:pt x="3312994" y="5468130"/>
                    <a:pt x="4057239" y="5195633"/>
                    <a:pt x="4475974" y="4681115"/>
                  </a:cubicBezTo>
                  <a:cubicBezTo>
                    <a:pt x="4927745" y="4125107"/>
                    <a:pt x="5068348" y="3347056"/>
                    <a:pt x="5174376" y="2528796"/>
                  </a:cubicBezTo>
                  <a:cubicBezTo>
                    <a:pt x="5286806" y="1660338"/>
                    <a:pt x="5300636" y="785735"/>
                    <a:pt x="5809520" y="0"/>
                  </a:cubicBezTo>
                  <a:cubicBezTo>
                    <a:pt x="5812337" y="3073"/>
                    <a:pt x="5815410" y="6147"/>
                    <a:pt x="5818484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61" name="Freeform: Shape 55">
              <a:extLst>
                <a:ext uri="{FF2B5EF4-FFF2-40B4-BE49-F238E27FC236}">
                  <a16:creationId xmlns:a16="http://schemas.microsoft.com/office/drawing/2014/main" id="{6D7DD18A-FB26-473F-B9F9-6E1443C37F70}"/>
                </a:ext>
              </a:extLst>
            </p:cNvPr>
            <p:cNvSpPr/>
            <p:nvPr/>
          </p:nvSpPr>
          <p:spPr>
            <a:xfrm>
              <a:off x="-5336488" y="-2607640"/>
              <a:ext cx="5813617" cy="6072284"/>
            </a:xfrm>
            <a:custGeom>
              <a:avLst/>
              <a:gdLst>
                <a:gd name="connsiteX0" fmla="*/ 5813618 w 5813617"/>
                <a:gd name="connsiteY0" fmla="*/ 8964 h 6072284"/>
                <a:gd name="connsiteX1" fmla="*/ 5213048 w 5813617"/>
                <a:gd name="connsiteY1" fmla="*/ 2572078 h 6072284"/>
                <a:gd name="connsiteX2" fmla="*/ 4541024 w 5813617"/>
                <a:gd name="connsiteY2" fmla="*/ 4750775 h 6072284"/>
                <a:gd name="connsiteX3" fmla="*/ 3729935 w 5813617"/>
                <a:gd name="connsiteY3" fmla="*/ 5352370 h 6072284"/>
                <a:gd name="connsiteX4" fmla="*/ 2599993 w 5813617"/>
                <a:gd name="connsiteY4" fmla="*/ 5647148 h 6072284"/>
                <a:gd name="connsiteX5" fmla="*/ 8708 w 5813617"/>
                <a:gd name="connsiteY5" fmla="*/ 6072285 h 6072284"/>
                <a:gd name="connsiteX6" fmla="*/ 0 w 5813617"/>
                <a:gd name="connsiteY6" fmla="*/ 6063578 h 6072284"/>
                <a:gd name="connsiteX7" fmla="*/ 2595127 w 5813617"/>
                <a:gd name="connsiteY7" fmla="*/ 5642283 h 6072284"/>
                <a:gd name="connsiteX8" fmla="*/ 3726606 w 5813617"/>
                <a:gd name="connsiteY8" fmla="*/ 5349040 h 6072284"/>
                <a:gd name="connsiteX9" fmla="*/ 4537951 w 5813617"/>
                <a:gd name="connsiteY9" fmla="*/ 4747959 h 6072284"/>
                <a:gd name="connsiteX10" fmla="*/ 5207413 w 5813617"/>
                <a:gd name="connsiteY10" fmla="*/ 2566443 h 6072284"/>
                <a:gd name="connsiteX11" fmla="*/ 5804654 w 5813617"/>
                <a:gd name="connsiteY11" fmla="*/ 0 h 6072284"/>
                <a:gd name="connsiteX12" fmla="*/ 5813618 w 5813617"/>
                <a:gd name="connsiteY12" fmla="*/ 8964 h 607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13617" h="6072284">
                  <a:moveTo>
                    <a:pt x="5813618" y="8964"/>
                  </a:moveTo>
                  <a:cubicBezTo>
                    <a:pt x="5306527" y="804687"/>
                    <a:pt x="5311649" y="1689791"/>
                    <a:pt x="5213048" y="2572078"/>
                  </a:cubicBezTo>
                  <a:cubicBezTo>
                    <a:pt x="5120081" y="3402631"/>
                    <a:pt x="4993052" y="4190415"/>
                    <a:pt x="4541024" y="4750775"/>
                  </a:cubicBezTo>
                  <a:cubicBezTo>
                    <a:pt x="4333578" y="5007394"/>
                    <a:pt x="4041361" y="5216633"/>
                    <a:pt x="3729935" y="5352370"/>
                  </a:cubicBezTo>
                  <a:cubicBezTo>
                    <a:pt x="3382655" y="5503729"/>
                    <a:pt x="3001568" y="5586451"/>
                    <a:pt x="2599993" y="5647148"/>
                  </a:cubicBezTo>
                  <a:cubicBezTo>
                    <a:pt x="1728463" y="5778275"/>
                    <a:pt x="869738" y="5758811"/>
                    <a:pt x="8708" y="6072285"/>
                  </a:cubicBezTo>
                  <a:cubicBezTo>
                    <a:pt x="5890" y="6069468"/>
                    <a:pt x="2817" y="6066395"/>
                    <a:pt x="0" y="6063578"/>
                  </a:cubicBezTo>
                  <a:cubicBezTo>
                    <a:pt x="862567" y="5751128"/>
                    <a:pt x="1722060" y="5772128"/>
                    <a:pt x="2595127" y="5642283"/>
                  </a:cubicBezTo>
                  <a:cubicBezTo>
                    <a:pt x="2997470" y="5582353"/>
                    <a:pt x="3378813" y="5500143"/>
                    <a:pt x="3726606" y="5349040"/>
                  </a:cubicBezTo>
                  <a:cubicBezTo>
                    <a:pt x="4038287" y="5213560"/>
                    <a:pt x="4330761" y="5004833"/>
                    <a:pt x="4537951" y="4747959"/>
                  </a:cubicBezTo>
                  <a:cubicBezTo>
                    <a:pt x="4989979" y="4187085"/>
                    <a:pt x="5115471" y="3398277"/>
                    <a:pt x="5207413" y="2566443"/>
                  </a:cubicBezTo>
                  <a:cubicBezTo>
                    <a:pt x="5304734" y="1682876"/>
                    <a:pt x="5297819" y="796747"/>
                    <a:pt x="5804654" y="0"/>
                  </a:cubicBezTo>
                  <a:cubicBezTo>
                    <a:pt x="5807471" y="2817"/>
                    <a:pt x="5810544" y="5890"/>
                    <a:pt x="5813618" y="8964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  <p:sp>
          <p:nvSpPr>
            <p:cNvPr id="62" name="Freeform: Shape 56">
              <a:extLst>
                <a:ext uri="{FF2B5EF4-FFF2-40B4-BE49-F238E27FC236}">
                  <a16:creationId xmlns:a16="http://schemas.microsoft.com/office/drawing/2014/main" id="{4DE11FBD-3D8B-4840-BBB6-CAD1C0764170}"/>
                </a:ext>
              </a:extLst>
            </p:cNvPr>
            <p:cNvSpPr/>
            <p:nvPr/>
          </p:nvSpPr>
          <p:spPr>
            <a:xfrm>
              <a:off x="-5432015" y="-2708290"/>
              <a:ext cx="5808751" cy="6077407"/>
            </a:xfrm>
            <a:custGeom>
              <a:avLst/>
              <a:gdLst>
                <a:gd name="connsiteX0" fmla="*/ 5808752 w 5808751"/>
                <a:gd name="connsiteY0" fmla="*/ 9220 h 6077407"/>
                <a:gd name="connsiteX1" fmla="*/ 5245830 w 5808751"/>
                <a:gd name="connsiteY1" fmla="*/ 2609981 h 6077407"/>
                <a:gd name="connsiteX2" fmla="*/ 4603002 w 5808751"/>
                <a:gd name="connsiteY2" fmla="*/ 4817875 h 6077407"/>
                <a:gd name="connsiteX3" fmla="*/ 3787815 w 5808751"/>
                <a:gd name="connsiteY3" fmla="*/ 5415372 h 6077407"/>
                <a:gd name="connsiteX4" fmla="*/ 2641739 w 5808751"/>
                <a:gd name="connsiteY4" fmla="*/ 5694016 h 6077407"/>
                <a:gd name="connsiteX5" fmla="*/ 8708 w 5808751"/>
                <a:gd name="connsiteY5" fmla="*/ 6077407 h 6077407"/>
                <a:gd name="connsiteX6" fmla="*/ 0 w 5808751"/>
                <a:gd name="connsiteY6" fmla="*/ 6068700 h 6077407"/>
                <a:gd name="connsiteX7" fmla="*/ 2636873 w 5808751"/>
                <a:gd name="connsiteY7" fmla="*/ 5689150 h 6077407"/>
                <a:gd name="connsiteX8" fmla="*/ 3784486 w 5808751"/>
                <a:gd name="connsiteY8" fmla="*/ 5412043 h 6077407"/>
                <a:gd name="connsiteX9" fmla="*/ 4599929 w 5808751"/>
                <a:gd name="connsiteY9" fmla="*/ 4815058 h 6077407"/>
                <a:gd name="connsiteX10" fmla="*/ 5240195 w 5808751"/>
                <a:gd name="connsiteY10" fmla="*/ 2604603 h 6077407"/>
                <a:gd name="connsiteX11" fmla="*/ 5799532 w 5808751"/>
                <a:gd name="connsiteY11" fmla="*/ 0 h 6077407"/>
                <a:gd name="connsiteX12" fmla="*/ 5808752 w 5808751"/>
                <a:gd name="connsiteY12" fmla="*/ 9220 h 607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08751" h="6077407">
                  <a:moveTo>
                    <a:pt x="5808752" y="9220"/>
                  </a:moveTo>
                  <a:cubicBezTo>
                    <a:pt x="5303709" y="816468"/>
                    <a:pt x="5329577" y="1712840"/>
                    <a:pt x="5245830" y="2609981"/>
                  </a:cubicBezTo>
                  <a:cubicBezTo>
                    <a:pt x="5166949" y="3453596"/>
                    <a:pt x="5055030" y="4252392"/>
                    <a:pt x="4603002" y="4817875"/>
                  </a:cubicBezTo>
                  <a:cubicBezTo>
                    <a:pt x="4396836" y="5075263"/>
                    <a:pt x="4101802" y="5283477"/>
                    <a:pt x="3787815" y="5415372"/>
                  </a:cubicBezTo>
                  <a:cubicBezTo>
                    <a:pt x="3435669" y="5563146"/>
                    <a:pt x="3049716" y="5639977"/>
                    <a:pt x="2641739" y="5694016"/>
                  </a:cubicBezTo>
                  <a:cubicBezTo>
                    <a:pt x="1754842" y="5811056"/>
                    <a:pt x="884592" y="5773153"/>
                    <a:pt x="8708" y="6077407"/>
                  </a:cubicBezTo>
                  <a:cubicBezTo>
                    <a:pt x="5890" y="6074590"/>
                    <a:pt x="2817" y="6071517"/>
                    <a:pt x="0" y="6068700"/>
                  </a:cubicBezTo>
                  <a:cubicBezTo>
                    <a:pt x="877165" y="5765214"/>
                    <a:pt x="1748695" y="5804654"/>
                    <a:pt x="2636873" y="5689150"/>
                  </a:cubicBezTo>
                  <a:cubicBezTo>
                    <a:pt x="3045363" y="5635880"/>
                    <a:pt x="3431827" y="5559560"/>
                    <a:pt x="3784486" y="5412043"/>
                  </a:cubicBezTo>
                  <a:cubicBezTo>
                    <a:pt x="4098472" y="5280404"/>
                    <a:pt x="4393763" y="5072445"/>
                    <a:pt x="4599929" y="4815058"/>
                  </a:cubicBezTo>
                  <a:cubicBezTo>
                    <a:pt x="5052213" y="4249063"/>
                    <a:pt x="5162851" y="3449499"/>
                    <a:pt x="5240195" y="2604603"/>
                  </a:cubicBezTo>
                  <a:cubicBezTo>
                    <a:pt x="5322406" y="1705669"/>
                    <a:pt x="5294490" y="808272"/>
                    <a:pt x="5799532" y="0"/>
                  </a:cubicBezTo>
                  <a:cubicBezTo>
                    <a:pt x="5802605" y="3073"/>
                    <a:pt x="5805678" y="6147"/>
                    <a:pt x="5808752" y="9220"/>
                  </a:cubicBezTo>
                  <a:close/>
                </a:path>
              </a:pathLst>
            </a:custGeom>
            <a:grpFill/>
            <a:ln w="2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1"/>
            </a:p>
          </p:txBody>
        </p:sp>
      </p:grpSp>
    </p:spTree>
    <p:extLst>
      <p:ext uri="{BB962C8B-B14F-4D97-AF65-F5344CB8AC3E}">
        <p14:creationId xmlns:p14="http://schemas.microsoft.com/office/powerpoint/2010/main" val="403285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6" r:id="rId14"/>
    <p:sldLayoutId id="2147483680" r:id="rId15"/>
    <p:sldLayoutId id="2147483705" r:id="rId16"/>
    <p:sldLayoutId id="2147483706" r:id="rId17"/>
    <p:sldLayoutId id="2147483707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630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5" r:id="rId47"/>
    <p:sldLayoutId id="2147483756" r:id="rId48"/>
    <p:sldLayoutId id="2147483757" r:id="rId49"/>
    <p:sldLayoutId id="2147483758" r:id="rId50"/>
    <p:sldLayoutId id="2147483759" r:id="rId51"/>
    <p:sldLayoutId id="2147483760" r:id="rId52"/>
    <p:sldLayoutId id="2147483761" r:id="rId53"/>
    <p:sldLayoutId id="2147483762" r:id="rId54"/>
    <p:sldLayoutId id="214748376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2D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в помещении, мебель, стена, Офис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D63B01C2-5E5A-DC3D-8D97-3ED13447E0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FB492F7-700D-4CD6-9B85-5164D25D3E27}"/>
              </a:ext>
            </a:extLst>
          </p:cNvPr>
          <p:cNvSpPr/>
          <p:nvPr/>
        </p:nvSpPr>
        <p:spPr>
          <a:xfrm rot="14528033">
            <a:off x="5071907" y="4247867"/>
            <a:ext cx="2107224" cy="1417239"/>
          </a:xfrm>
          <a:custGeom>
            <a:avLst/>
            <a:gdLst>
              <a:gd name="connsiteX0" fmla="*/ 6876326 w 10185944"/>
              <a:gd name="connsiteY0" fmla="*/ 121231 h 6850681"/>
              <a:gd name="connsiteX1" fmla="*/ 7090461 w 10185944"/>
              <a:gd name="connsiteY1" fmla="*/ 184397 h 6850681"/>
              <a:gd name="connsiteX2" fmla="*/ 7646062 w 10185944"/>
              <a:gd name="connsiteY2" fmla="*/ 376866 h 6850681"/>
              <a:gd name="connsiteX3" fmla="*/ 8290218 w 10185944"/>
              <a:gd name="connsiteY3" fmla="*/ 787480 h 6850681"/>
              <a:gd name="connsiteX4" fmla="*/ 8539514 w 10185944"/>
              <a:gd name="connsiteY4" fmla="*/ 940274 h 6850681"/>
              <a:gd name="connsiteX5" fmla="*/ 8301712 w 10185944"/>
              <a:gd name="connsiteY5" fmla="*/ 721521 h 6850681"/>
              <a:gd name="connsiteX6" fmla="*/ 8176525 w 10185944"/>
              <a:gd name="connsiteY6" fmla="*/ 614168 h 6850681"/>
              <a:gd name="connsiteX7" fmla="*/ 8110208 w 10185944"/>
              <a:gd name="connsiteY7" fmla="*/ 555371 h 6850681"/>
              <a:gd name="connsiteX8" fmla="*/ 8067668 w 10185944"/>
              <a:gd name="connsiteY8" fmla="*/ 516089 h 6850681"/>
              <a:gd name="connsiteX9" fmla="*/ 7886909 w 10185944"/>
              <a:gd name="connsiteY9" fmla="*/ 367019 h 6850681"/>
              <a:gd name="connsiteX10" fmla="*/ 7848021 w 10185944"/>
              <a:gd name="connsiteY10" fmla="*/ 334434 h 6850681"/>
              <a:gd name="connsiteX11" fmla="*/ 7656373 w 10185944"/>
              <a:gd name="connsiteY11" fmla="*/ 184254 h 6850681"/>
              <a:gd name="connsiteX12" fmla="*/ 7420184 w 10185944"/>
              <a:gd name="connsiteY12" fmla="*/ 89863 h 6850681"/>
              <a:gd name="connsiteX13" fmla="*/ 7172891 w 10185944"/>
              <a:gd name="connsiteY13" fmla="*/ 42309 h 6850681"/>
              <a:gd name="connsiteX14" fmla="*/ 6823975 w 10185944"/>
              <a:gd name="connsiteY14" fmla="*/ 53410 h 6850681"/>
              <a:gd name="connsiteX15" fmla="*/ 6736996 w 10185944"/>
              <a:gd name="connsiteY15" fmla="*/ 68521 h 6850681"/>
              <a:gd name="connsiteX16" fmla="*/ 6796581 w 10185944"/>
              <a:gd name="connsiteY16" fmla="*/ 91546 h 6850681"/>
              <a:gd name="connsiteX17" fmla="*/ 6876326 w 10185944"/>
              <a:gd name="connsiteY17" fmla="*/ 121231 h 6850681"/>
              <a:gd name="connsiteX18" fmla="*/ 6734847 w 10185944"/>
              <a:gd name="connsiteY18" fmla="*/ 167245 h 6850681"/>
              <a:gd name="connsiteX19" fmla="*/ 6770262 w 10185944"/>
              <a:gd name="connsiteY19" fmla="*/ 212041 h 6850681"/>
              <a:gd name="connsiteX20" fmla="*/ 6802274 w 10185944"/>
              <a:gd name="connsiteY20" fmla="*/ 249496 h 6850681"/>
              <a:gd name="connsiteX21" fmla="*/ 7195844 w 10185944"/>
              <a:gd name="connsiteY21" fmla="*/ 486619 h 6850681"/>
              <a:gd name="connsiteX22" fmla="*/ 7416602 w 10185944"/>
              <a:gd name="connsiteY22" fmla="*/ 555765 h 6850681"/>
              <a:gd name="connsiteX23" fmla="*/ 7589091 w 10185944"/>
              <a:gd name="connsiteY23" fmla="*/ 608940 h 6850681"/>
              <a:gd name="connsiteX24" fmla="*/ 7632920 w 10185944"/>
              <a:gd name="connsiteY24" fmla="*/ 624875 h 6850681"/>
              <a:gd name="connsiteX25" fmla="*/ 7684377 w 10185944"/>
              <a:gd name="connsiteY25" fmla="*/ 644283 h 6850681"/>
              <a:gd name="connsiteX26" fmla="*/ 7790261 w 10185944"/>
              <a:gd name="connsiteY26" fmla="*/ 680342 h 6850681"/>
              <a:gd name="connsiteX27" fmla="*/ 7889523 w 10185944"/>
              <a:gd name="connsiteY27" fmla="*/ 715541 h 6850681"/>
              <a:gd name="connsiteX28" fmla="*/ 7991038 w 10185944"/>
              <a:gd name="connsiteY28" fmla="*/ 755611 h 6850681"/>
              <a:gd name="connsiteX29" fmla="*/ 8063444 w 10185944"/>
              <a:gd name="connsiteY29" fmla="*/ 785869 h 6850681"/>
              <a:gd name="connsiteX30" fmla="*/ 8196973 w 10185944"/>
              <a:gd name="connsiteY30" fmla="*/ 851076 h 6850681"/>
              <a:gd name="connsiteX31" fmla="*/ 8338810 w 10185944"/>
              <a:gd name="connsiteY31" fmla="*/ 917285 h 6850681"/>
              <a:gd name="connsiteX32" fmla="*/ 8364877 w 10185944"/>
              <a:gd name="connsiteY32" fmla="*/ 929890 h 6850681"/>
              <a:gd name="connsiteX33" fmla="*/ 8461415 w 10185944"/>
              <a:gd name="connsiteY33" fmla="*/ 965555 h 6850681"/>
              <a:gd name="connsiteX34" fmla="*/ 8500196 w 10185944"/>
              <a:gd name="connsiteY34" fmla="*/ 963299 h 6850681"/>
              <a:gd name="connsiteX35" fmla="*/ 8478460 w 10185944"/>
              <a:gd name="connsiteY35" fmla="*/ 945753 h 6850681"/>
              <a:gd name="connsiteX36" fmla="*/ 8472983 w 10185944"/>
              <a:gd name="connsiteY36" fmla="*/ 940597 h 6850681"/>
              <a:gd name="connsiteX37" fmla="*/ 8134665 w 10185944"/>
              <a:gd name="connsiteY37" fmla="*/ 718693 h 6850681"/>
              <a:gd name="connsiteX38" fmla="*/ 7636896 w 10185944"/>
              <a:gd name="connsiteY38" fmla="*/ 399461 h 6850681"/>
              <a:gd name="connsiteX39" fmla="*/ 6983036 w 10185944"/>
              <a:gd name="connsiteY39" fmla="*/ 178954 h 6850681"/>
              <a:gd name="connsiteX40" fmla="*/ 6709711 w 10185944"/>
              <a:gd name="connsiteY40" fmla="*/ 89469 h 6850681"/>
              <a:gd name="connsiteX41" fmla="*/ 6659399 w 10185944"/>
              <a:gd name="connsiteY41" fmla="*/ 63795 h 6850681"/>
              <a:gd name="connsiteX42" fmla="*/ 6684680 w 10185944"/>
              <a:gd name="connsiteY42" fmla="*/ 97848 h 6850681"/>
              <a:gd name="connsiteX43" fmla="*/ 6734847 w 10185944"/>
              <a:gd name="connsiteY43" fmla="*/ 167245 h 6850681"/>
              <a:gd name="connsiteX44" fmla="*/ 7703391 w 10185944"/>
              <a:gd name="connsiteY44" fmla="*/ 3723439 h 6850681"/>
              <a:gd name="connsiteX45" fmla="*/ 7786430 w 10185944"/>
              <a:gd name="connsiteY45" fmla="*/ 3627186 h 6850681"/>
              <a:gd name="connsiteX46" fmla="*/ 7866212 w 10185944"/>
              <a:gd name="connsiteY46" fmla="*/ 3534192 h 6850681"/>
              <a:gd name="connsiteX47" fmla="*/ 7873695 w 10185944"/>
              <a:gd name="connsiteY47" fmla="*/ 3514605 h 6850681"/>
              <a:gd name="connsiteX48" fmla="*/ 7878136 w 10185944"/>
              <a:gd name="connsiteY48" fmla="*/ 3502394 h 6850681"/>
              <a:gd name="connsiteX49" fmla="*/ 7948140 w 10185944"/>
              <a:gd name="connsiteY49" fmla="*/ 3405712 h 6850681"/>
              <a:gd name="connsiteX50" fmla="*/ 8145623 w 10185944"/>
              <a:gd name="connsiteY50" fmla="*/ 2899776 h 6850681"/>
              <a:gd name="connsiteX51" fmla="*/ 8173231 w 10185944"/>
              <a:gd name="connsiteY51" fmla="*/ 2739068 h 6850681"/>
              <a:gd name="connsiteX52" fmla="*/ 8206139 w 10185944"/>
              <a:gd name="connsiteY52" fmla="*/ 2575389 h 6850681"/>
              <a:gd name="connsiteX53" fmla="*/ 8217633 w 10185944"/>
              <a:gd name="connsiteY53" fmla="*/ 2513512 h 6850681"/>
              <a:gd name="connsiteX54" fmla="*/ 8322516 w 10185944"/>
              <a:gd name="connsiteY54" fmla="*/ 2230089 h 6850681"/>
              <a:gd name="connsiteX55" fmla="*/ 8334117 w 10185944"/>
              <a:gd name="connsiteY55" fmla="*/ 2201335 h 6850681"/>
              <a:gd name="connsiteX56" fmla="*/ 8372791 w 10185944"/>
              <a:gd name="connsiteY56" fmla="*/ 2116541 h 6850681"/>
              <a:gd name="connsiteX57" fmla="*/ 8439286 w 10185944"/>
              <a:gd name="connsiteY57" fmla="*/ 1975170 h 6850681"/>
              <a:gd name="connsiteX58" fmla="*/ 8613207 w 10185944"/>
              <a:gd name="connsiteY58" fmla="*/ 1679501 h 6850681"/>
              <a:gd name="connsiteX59" fmla="*/ 8679058 w 10185944"/>
              <a:gd name="connsiteY59" fmla="*/ 1576337 h 6850681"/>
              <a:gd name="connsiteX60" fmla="*/ 8721779 w 10185944"/>
              <a:gd name="connsiteY60" fmla="*/ 1508803 h 6850681"/>
              <a:gd name="connsiteX61" fmla="*/ 8737032 w 10185944"/>
              <a:gd name="connsiteY61" fmla="*/ 1488428 h 6850681"/>
              <a:gd name="connsiteX62" fmla="*/ 8714152 w 10185944"/>
              <a:gd name="connsiteY62" fmla="*/ 1491543 h 6850681"/>
              <a:gd name="connsiteX63" fmla="*/ 8585992 w 10185944"/>
              <a:gd name="connsiteY63" fmla="*/ 1532042 h 6850681"/>
              <a:gd name="connsiteX64" fmla="*/ 8408457 w 10185944"/>
              <a:gd name="connsiteY64" fmla="*/ 1594313 h 6850681"/>
              <a:gd name="connsiteX65" fmla="*/ 8079379 w 10185944"/>
              <a:gd name="connsiteY65" fmla="*/ 1726875 h 6850681"/>
              <a:gd name="connsiteX66" fmla="*/ 7969447 w 10185944"/>
              <a:gd name="connsiteY66" fmla="*/ 1800784 h 6850681"/>
              <a:gd name="connsiteX67" fmla="*/ 7861556 w 10185944"/>
              <a:gd name="connsiteY67" fmla="*/ 1872866 h 6850681"/>
              <a:gd name="connsiteX68" fmla="*/ 7631810 w 10185944"/>
              <a:gd name="connsiteY68" fmla="*/ 2045211 h 6850681"/>
              <a:gd name="connsiteX69" fmla="*/ 7554249 w 10185944"/>
              <a:gd name="connsiteY69" fmla="*/ 2127499 h 6850681"/>
              <a:gd name="connsiteX70" fmla="*/ 7488004 w 10185944"/>
              <a:gd name="connsiteY70" fmla="*/ 2201586 h 6850681"/>
              <a:gd name="connsiteX71" fmla="*/ 7451265 w 10185944"/>
              <a:gd name="connsiteY71" fmla="*/ 2246812 h 6850681"/>
              <a:gd name="connsiteX72" fmla="*/ 7390569 w 10185944"/>
              <a:gd name="connsiteY72" fmla="*/ 2365516 h 6850681"/>
              <a:gd name="connsiteX73" fmla="*/ 7367544 w 10185944"/>
              <a:gd name="connsiteY73" fmla="*/ 2543663 h 6850681"/>
              <a:gd name="connsiteX74" fmla="*/ 7449403 w 10185944"/>
              <a:gd name="connsiteY74" fmla="*/ 2902139 h 6850681"/>
              <a:gd name="connsiteX75" fmla="*/ 7526748 w 10185944"/>
              <a:gd name="connsiteY75" fmla="*/ 3150255 h 6850681"/>
              <a:gd name="connsiteX76" fmla="*/ 7615554 w 10185944"/>
              <a:gd name="connsiteY76" fmla="*/ 3465905 h 6850681"/>
              <a:gd name="connsiteX77" fmla="*/ 7643448 w 10185944"/>
              <a:gd name="connsiteY77" fmla="*/ 3574440 h 6850681"/>
              <a:gd name="connsiteX78" fmla="*/ 7670518 w 10185944"/>
              <a:gd name="connsiteY78" fmla="*/ 3677282 h 6850681"/>
              <a:gd name="connsiteX79" fmla="*/ 7703391 w 10185944"/>
              <a:gd name="connsiteY79" fmla="*/ 3723439 h 6850681"/>
              <a:gd name="connsiteX80" fmla="*/ 7758321 w 10185944"/>
              <a:gd name="connsiteY80" fmla="*/ 3947742 h 6850681"/>
              <a:gd name="connsiteX81" fmla="*/ 7837994 w 10185944"/>
              <a:gd name="connsiteY81" fmla="*/ 3848195 h 6850681"/>
              <a:gd name="connsiteX82" fmla="*/ 7852819 w 10185944"/>
              <a:gd name="connsiteY82" fmla="*/ 3830649 h 6850681"/>
              <a:gd name="connsiteX83" fmla="*/ 7883541 w 10185944"/>
              <a:gd name="connsiteY83" fmla="*/ 3790329 h 6850681"/>
              <a:gd name="connsiteX84" fmla="*/ 7961784 w 10185944"/>
              <a:gd name="connsiteY84" fmla="*/ 3690029 h 6850681"/>
              <a:gd name="connsiteX85" fmla="*/ 8027349 w 10185944"/>
              <a:gd name="connsiteY85" fmla="*/ 3606560 h 6850681"/>
              <a:gd name="connsiteX86" fmla="*/ 8042137 w 10185944"/>
              <a:gd name="connsiteY86" fmla="*/ 3584395 h 6850681"/>
              <a:gd name="connsiteX87" fmla="*/ 8059468 w 10185944"/>
              <a:gd name="connsiteY87" fmla="*/ 3556715 h 6850681"/>
              <a:gd name="connsiteX88" fmla="*/ 8088866 w 10185944"/>
              <a:gd name="connsiteY88" fmla="*/ 3513029 h 6850681"/>
              <a:gd name="connsiteX89" fmla="*/ 8129402 w 10185944"/>
              <a:gd name="connsiteY89" fmla="*/ 3441627 h 6850681"/>
              <a:gd name="connsiteX90" fmla="*/ 8225154 w 10185944"/>
              <a:gd name="connsiteY90" fmla="*/ 3240850 h 6850681"/>
              <a:gd name="connsiteX91" fmla="*/ 8255303 w 10185944"/>
              <a:gd name="connsiteY91" fmla="*/ 3117455 h 6850681"/>
              <a:gd name="connsiteX92" fmla="*/ 8293619 w 10185944"/>
              <a:gd name="connsiteY92" fmla="*/ 2908119 h 6850681"/>
              <a:gd name="connsiteX93" fmla="*/ 8305578 w 10185944"/>
              <a:gd name="connsiteY93" fmla="*/ 2842411 h 6850681"/>
              <a:gd name="connsiteX94" fmla="*/ 8329606 w 10185944"/>
              <a:gd name="connsiteY94" fmla="*/ 2693986 h 6850681"/>
              <a:gd name="connsiteX95" fmla="*/ 8356176 w 10185944"/>
              <a:gd name="connsiteY95" fmla="*/ 2539007 h 6850681"/>
              <a:gd name="connsiteX96" fmla="*/ 8364663 w 10185944"/>
              <a:gd name="connsiteY96" fmla="*/ 2489592 h 6850681"/>
              <a:gd name="connsiteX97" fmla="*/ 8387150 w 10185944"/>
              <a:gd name="connsiteY97" fmla="*/ 2357889 h 6850681"/>
              <a:gd name="connsiteX98" fmla="*/ 8389908 w 10185944"/>
              <a:gd name="connsiteY98" fmla="*/ 2320971 h 6850681"/>
              <a:gd name="connsiteX99" fmla="*/ 8392557 w 10185944"/>
              <a:gd name="connsiteY99" fmla="*/ 2300990 h 6850681"/>
              <a:gd name="connsiteX100" fmla="*/ 8417695 w 10185944"/>
              <a:gd name="connsiteY100" fmla="*/ 2197575 h 6850681"/>
              <a:gd name="connsiteX101" fmla="*/ 8425786 w 10185944"/>
              <a:gd name="connsiteY101" fmla="*/ 2135090 h 6850681"/>
              <a:gd name="connsiteX102" fmla="*/ 8360114 w 10185944"/>
              <a:gd name="connsiteY102" fmla="*/ 2273346 h 6850681"/>
              <a:gd name="connsiteX103" fmla="*/ 8232351 w 10185944"/>
              <a:gd name="connsiteY103" fmla="*/ 2655134 h 6850681"/>
              <a:gd name="connsiteX104" fmla="*/ 8221464 w 10185944"/>
              <a:gd name="connsiteY104" fmla="*/ 2720735 h 6850681"/>
              <a:gd name="connsiteX105" fmla="*/ 8209254 w 10185944"/>
              <a:gd name="connsiteY105" fmla="*/ 2788663 h 6850681"/>
              <a:gd name="connsiteX106" fmla="*/ 8194608 w 10185944"/>
              <a:gd name="connsiteY106" fmla="*/ 2868730 h 6850681"/>
              <a:gd name="connsiteX107" fmla="*/ 8179462 w 10185944"/>
              <a:gd name="connsiteY107" fmla="*/ 2945467 h 6850681"/>
              <a:gd name="connsiteX108" fmla="*/ 8070892 w 10185944"/>
              <a:gd name="connsiteY108" fmla="*/ 3273185 h 6850681"/>
              <a:gd name="connsiteX109" fmla="*/ 8023946 w 10185944"/>
              <a:gd name="connsiteY109" fmla="*/ 3365212 h 6850681"/>
              <a:gd name="connsiteX110" fmla="*/ 7944129 w 10185944"/>
              <a:gd name="connsiteY110" fmla="*/ 3495590 h 6850681"/>
              <a:gd name="connsiteX111" fmla="*/ 7749870 w 10185944"/>
              <a:gd name="connsiteY111" fmla="*/ 3714809 h 6850681"/>
              <a:gd name="connsiteX112" fmla="*/ 7697016 w 10185944"/>
              <a:gd name="connsiteY112" fmla="*/ 3770634 h 6850681"/>
              <a:gd name="connsiteX113" fmla="*/ 7745824 w 10185944"/>
              <a:gd name="connsiteY113" fmla="*/ 3956336 h 6850681"/>
              <a:gd name="connsiteX114" fmla="*/ 7758321 w 10185944"/>
              <a:gd name="connsiteY114" fmla="*/ 3947742 h 6850681"/>
              <a:gd name="connsiteX115" fmla="*/ 7806876 w 10185944"/>
              <a:gd name="connsiteY115" fmla="*/ 4301564 h 6850681"/>
              <a:gd name="connsiteX116" fmla="*/ 7909073 w 10185944"/>
              <a:gd name="connsiteY116" fmla="*/ 4194640 h 6850681"/>
              <a:gd name="connsiteX117" fmla="*/ 8399360 w 10185944"/>
              <a:gd name="connsiteY117" fmla="*/ 3489217 h 6850681"/>
              <a:gd name="connsiteX118" fmla="*/ 8450531 w 10185944"/>
              <a:gd name="connsiteY118" fmla="*/ 3224557 h 6850681"/>
              <a:gd name="connsiteX119" fmla="*/ 8451462 w 10185944"/>
              <a:gd name="connsiteY119" fmla="*/ 2626702 h 6850681"/>
              <a:gd name="connsiteX120" fmla="*/ 8497512 w 10185944"/>
              <a:gd name="connsiteY120" fmla="*/ 2087680 h 6850681"/>
              <a:gd name="connsiteX121" fmla="*/ 8514054 w 10185944"/>
              <a:gd name="connsiteY121" fmla="*/ 2014273 h 6850681"/>
              <a:gd name="connsiteX122" fmla="*/ 8523437 w 10185944"/>
              <a:gd name="connsiteY122" fmla="*/ 1971517 h 6850681"/>
              <a:gd name="connsiteX123" fmla="*/ 8507430 w 10185944"/>
              <a:gd name="connsiteY123" fmla="*/ 2018032 h 6850681"/>
              <a:gd name="connsiteX124" fmla="*/ 8422958 w 10185944"/>
              <a:gd name="connsiteY124" fmla="*/ 2360431 h 6850681"/>
              <a:gd name="connsiteX125" fmla="*/ 8399682 w 10185944"/>
              <a:gd name="connsiteY125" fmla="*/ 2455574 h 6850681"/>
              <a:gd name="connsiteX126" fmla="*/ 8398536 w 10185944"/>
              <a:gd name="connsiteY126" fmla="*/ 2465457 h 6850681"/>
              <a:gd name="connsiteX127" fmla="*/ 8397498 w 10185944"/>
              <a:gd name="connsiteY127" fmla="*/ 2506565 h 6850681"/>
              <a:gd name="connsiteX128" fmla="*/ 8381135 w 10185944"/>
              <a:gd name="connsiteY128" fmla="*/ 2600956 h 6850681"/>
              <a:gd name="connsiteX129" fmla="*/ 8367312 w 10185944"/>
              <a:gd name="connsiteY129" fmla="*/ 2673324 h 6850681"/>
              <a:gd name="connsiteX130" fmla="*/ 8344179 w 10185944"/>
              <a:gd name="connsiteY130" fmla="*/ 2794106 h 6850681"/>
              <a:gd name="connsiteX131" fmla="*/ 8319544 w 10185944"/>
              <a:gd name="connsiteY131" fmla="*/ 2908477 h 6850681"/>
              <a:gd name="connsiteX132" fmla="*/ 8318471 w 10185944"/>
              <a:gd name="connsiteY132" fmla="*/ 2923983 h 6850681"/>
              <a:gd name="connsiteX133" fmla="*/ 8221644 w 10185944"/>
              <a:gd name="connsiteY133" fmla="*/ 3337067 h 6850681"/>
              <a:gd name="connsiteX134" fmla="*/ 7873767 w 10185944"/>
              <a:gd name="connsiteY134" fmla="*/ 3860692 h 6850681"/>
              <a:gd name="connsiteX135" fmla="*/ 7764408 w 10185944"/>
              <a:gd name="connsiteY135" fmla="*/ 4067019 h 6850681"/>
              <a:gd name="connsiteX136" fmla="*/ 7788150 w 10185944"/>
              <a:gd name="connsiteY136" fmla="*/ 4269229 h 6850681"/>
              <a:gd name="connsiteX137" fmla="*/ 7806876 w 10185944"/>
              <a:gd name="connsiteY137" fmla="*/ 4301564 h 6850681"/>
              <a:gd name="connsiteX138" fmla="*/ 7615768 w 10185944"/>
              <a:gd name="connsiteY138" fmla="*/ 5174391 h 6850681"/>
              <a:gd name="connsiteX139" fmla="*/ 7688888 w 10185944"/>
              <a:gd name="connsiteY139" fmla="*/ 4904790 h 6850681"/>
              <a:gd name="connsiteX140" fmla="*/ 7690070 w 10185944"/>
              <a:gd name="connsiteY140" fmla="*/ 4819996 h 6850681"/>
              <a:gd name="connsiteX141" fmla="*/ 7691537 w 10185944"/>
              <a:gd name="connsiteY141" fmla="*/ 4749382 h 6850681"/>
              <a:gd name="connsiteX142" fmla="*/ 7723658 w 10185944"/>
              <a:gd name="connsiteY142" fmla="*/ 4526046 h 6850681"/>
              <a:gd name="connsiteX143" fmla="*/ 7735117 w 10185944"/>
              <a:gd name="connsiteY143" fmla="*/ 4257913 h 6850681"/>
              <a:gd name="connsiteX144" fmla="*/ 7585115 w 10185944"/>
              <a:gd name="connsiteY144" fmla="*/ 3564056 h 6850681"/>
              <a:gd name="connsiteX145" fmla="*/ 7547303 w 10185944"/>
              <a:gd name="connsiteY145" fmla="*/ 3418459 h 6850681"/>
              <a:gd name="connsiteX146" fmla="*/ 7542145 w 10185944"/>
              <a:gd name="connsiteY146" fmla="*/ 3394647 h 6850681"/>
              <a:gd name="connsiteX147" fmla="*/ 7526212 w 10185944"/>
              <a:gd name="connsiteY147" fmla="*/ 3333271 h 6850681"/>
              <a:gd name="connsiteX148" fmla="*/ 7494663 w 10185944"/>
              <a:gd name="connsiteY148" fmla="*/ 3216500 h 6850681"/>
              <a:gd name="connsiteX149" fmla="*/ 7399235 w 10185944"/>
              <a:gd name="connsiteY149" fmla="*/ 2908728 h 6850681"/>
              <a:gd name="connsiteX150" fmla="*/ 7343160 w 10185944"/>
              <a:gd name="connsiteY150" fmla="*/ 2703117 h 6850681"/>
              <a:gd name="connsiteX151" fmla="*/ 7332739 w 10185944"/>
              <a:gd name="connsiteY151" fmla="*/ 2655026 h 6850681"/>
              <a:gd name="connsiteX152" fmla="*/ 7322605 w 10185944"/>
              <a:gd name="connsiteY152" fmla="*/ 2623264 h 6850681"/>
              <a:gd name="connsiteX153" fmla="*/ 7319132 w 10185944"/>
              <a:gd name="connsiteY153" fmla="*/ 2650873 h 6850681"/>
              <a:gd name="connsiteX154" fmla="*/ 7332022 w 10185944"/>
              <a:gd name="connsiteY154" fmla="*/ 2906401 h 6850681"/>
              <a:gd name="connsiteX155" fmla="*/ 7346275 w 10185944"/>
              <a:gd name="connsiteY155" fmla="*/ 3147784 h 6850681"/>
              <a:gd name="connsiteX156" fmla="*/ 7415384 w 10185944"/>
              <a:gd name="connsiteY156" fmla="*/ 3657122 h 6850681"/>
              <a:gd name="connsiteX157" fmla="*/ 7507554 w 10185944"/>
              <a:gd name="connsiteY157" fmla="*/ 4033467 h 6850681"/>
              <a:gd name="connsiteX158" fmla="*/ 7614765 w 10185944"/>
              <a:gd name="connsiteY158" fmla="*/ 4651769 h 6850681"/>
              <a:gd name="connsiteX159" fmla="*/ 7571007 w 10185944"/>
              <a:gd name="connsiteY159" fmla="*/ 5237736 h 6850681"/>
              <a:gd name="connsiteX160" fmla="*/ 7563238 w 10185944"/>
              <a:gd name="connsiteY160" fmla="*/ 5293955 h 6850681"/>
              <a:gd name="connsiteX161" fmla="*/ 7615768 w 10185944"/>
              <a:gd name="connsiteY161" fmla="*/ 5174391 h 6850681"/>
              <a:gd name="connsiteX162" fmla="*/ 7476045 w 10185944"/>
              <a:gd name="connsiteY162" fmla="*/ 5500354 h 6850681"/>
              <a:gd name="connsiteX163" fmla="*/ 7585222 w 10185944"/>
              <a:gd name="connsiteY163" fmla="*/ 4909553 h 6850681"/>
              <a:gd name="connsiteX164" fmla="*/ 7561804 w 10185944"/>
              <a:gd name="connsiteY164" fmla="*/ 4412569 h 6850681"/>
              <a:gd name="connsiteX165" fmla="*/ 7495739 w 10185944"/>
              <a:gd name="connsiteY165" fmla="*/ 4099605 h 6850681"/>
              <a:gd name="connsiteX166" fmla="*/ 7476510 w 10185944"/>
              <a:gd name="connsiteY166" fmla="*/ 4045749 h 6850681"/>
              <a:gd name="connsiteX167" fmla="*/ 7342622 w 10185944"/>
              <a:gd name="connsiteY167" fmla="*/ 3432102 h 6850681"/>
              <a:gd name="connsiteX168" fmla="*/ 7329408 w 10185944"/>
              <a:gd name="connsiteY168" fmla="*/ 3332770 h 6850681"/>
              <a:gd name="connsiteX169" fmla="*/ 7310538 w 10185944"/>
              <a:gd name="connsiteY169" fmla="*/ 3117025 h 6850681"/>
              <a:gd name="connsiteX170" fmla="*/ 7292993 w 10185944"/>
              <a:gd name="connsiteY170" fmla="*/ 2823075 h 6850681"/>
              <a:gd name="connsiteX171" fmla="*/ 7290379 w 10185944"/>
              <a:gd name="connsiteY171" fmla="*/ 2594116 h 6850681"/>
              <a:gd name="connsiteX172" fmla="*/ 7295963 w 10185944"/>
              <a:gd name="connsiteY172" fmla="*/ 2500657 h 6850681"/>
              <a:gd name="connsiteX173" fmla="*/ 7277989 w 10185944"/>
              <a:gd name="connsiteY173" fmla="*/ 2544594 h 6850681"/>
              <a:gd name="connsiteX174" fmla="*/ 7255357 w 10185944"/>
              <a:gd name="connsiteY174" fmla="*/ 2591180 h 6850681"/>
              <a:gd name="connsiteX175" fmla="*/ 7157064 w 10185944"/>
              <a:gd name="connsiteY175" fmla="*/ 2936730 h 6850681"/>
              <a:gd name="connsiteX176" fmla="*/ 7129025 w 10185944"/>
              <a:gd name="connsiteY176" fmla="*/ 3078710 h 6850681"/>
              <a:gd name="connsiteX177" fmla="*/ 7106824 w 10185944"/>
              <a:gd name="connsiteY177" fmla="*/ 3283104 h 6850681"/>
              <a:gd name="connsiteX178" fmla="*/ 7106682 w 10185944"/>
              <a:gd name="connsiteY178" fmla="*/ 3418853 h 6850681"/>
              <a:gd name="connsiteX179" fmla="*/ 7106072 w 10185944"/>
              <a:gd name="connsiteY179" fmla="*/ 3433356 h 6850681"/>
              <a:gd name="connsiteX180" fmla="*/ 7116062 w 10185944"/>
              <a:gd name="connsiteY180" fmla="*/ 3524273 h 6850681"/>
              <a:gd name="connsiteX181" fmla="*/ 7220659 w 10185944"/>
              <a:gd name="connsiteY181" fmla="*/ 4032178 h 6850681"/>
              <a:gd name="connsiteX182" fmla="*/ 7252206 w 10185944"/>
              <a:gd name="connsiteY182" fmla="*/ 4127858 h 6850681"/>
              <a:gd name="connsiteX183" fmla="*/ 7336140 w 10185944"/>
              <a:gd name="connsiteY183" fmla="*/ 4371820 h 6850681"/>
              <a:gd name="connsiteX184" fmla="*/ 7418464 w 10185944"/>
              <a:gd name="connsiteY184" fmla="*/ 4633041 h 6850681"/>
              <a:gd name="connsiteX185" fmla="*/ 7441095 w 10185944"/>
              <a:gd name="connsiteY185" fmla="*/ 4729652 h 6850681"/>
              <a:gd name="connsiteX186" fmla="*/ 7453664 w 10185944"/>
              <a:gd name="connsiteY186" fmla="*/ 4905328 h 6850681"/>
              <a:gd name="connsiteX187" fmla="*/ 7454630 w 10185944"/>
              <a:gd name="connsiteY187" fmla="*/ 5116704 h 6850681"/>
              <a:gd name="connsiteX188" fmla="*/ 7445392 w 10185944"/>
              <a:gd name="connsiteY188" fmla="*/ 5277376 h 6850681"/>
              <a:gd name="connsiteX189" fmla="*/ 7454882 w 10185944"/>
              <a:gd name="connsiteY189" fmla="*/ 5571756 h 6850681"/>
              <a:gd name="connsiteX190" fmla="*/ 7476045 w 10185944"/>
              <a:gd name="connsiteY190" fmla="*/ 5500354 h 6850681"/>
              <a:gd name="connsiteX191" fmla="*/ 7014903 w 10185944"/>
              <a:gd name="connsiteY191" fmla="*/ 5014292 h 6850681"/>
              <a:gd name="connsiteX192" fmla="*/ 7061922 w 10185944"/>
              <a:gd name="connsiteY192" fmla="*/ 4916070 h 6850681"/>
              <a:gd name="connsiteX193" fmla="*/ 7074167 w 10185944"/>
              <a:gd name="connsiteY193" fmla="*/ 4894871 h 6850681"/>
              <a:gd name="connsiteX194" fmla="*/ 7088454 w 10185944"/>
              <a:gd name="connsiteY194" fmla="*/ 4867335 h 6850681"/>
              <a:gd name="connsiteX195" fmla="*/ 7104962 w 10185944"/>
              <a:gd name="connsiteY195" fmla="*/ 4830882 h 6850681"/>
              <a:gd name="connsiteX196" fmla="*/ 7115490 w 10185944"/>
              <a:gd name="connsiteY196" fmla="*/ 4811188 h 6850681"/>
              <a:gd name="connsiteX197" fmla="*/ 7290665 w 10185944"/>
              <a:gd name="connsiteY197" fmla="*/ 4506674 h 6850681"/>
              <a:gd name="connsiteX198" fmla="*/ 7322032 w 10185944"/>
              <a:gd name="connsiteY198" fmla="*/ 4452567 h 6850681"/>
              <a:gd name="connsiteX199" fmla="*/ 7269323 w 10185944"/>
              <a:gd name="connsiteY199" fmla="*/ 4309692 h 6850681"/>
              <a:gd name="connsiteX200" fmla="*/ 7224598 w 10185944"/>
              <a:gd name="connsiteY200" fmla="*/ 4350406 h 6850681"/>
              <a:gd name="connsiteX201" fmla="*/ 7060953 w 10185944"/>
              <a:gd name="connsiteY201" fmla="*/ 4781610 h 6850681"/>
              <a:gd name="connsiteX202" fmla="*/ 6974619 w 10185944"/>
              <a:gd name="connsiteY202" fmla="*/ 5065104 h 6850681"/>
              <a:gd name="connsiteX203" fmla="*/ 6972149 w 10185944"/>
              <a:gd name="connsiteY203" fmla="*/ 5077243 h 6850681"/>
              <a:gd name="connsiteX204" fmla="*/ 7014903 w 10185944"/>
              <a:gd name="connsiteY204" fmla="*/ 5014292 h 6850681"/>
              <a:gd name="connsiteX205" fmla="*/ 7039004 w 10185944"/>
              <a:gd name="connsiteY205" fmla="*/ 5075632 h 6850681"/>
              <a:gd name="connsiteX206" fmla="*/ 7326902 w 10185944"/>
              <a:gd name="connsiteY206" fmla="*/ 4748953 h 6850681"/>
              <a:gd name="connsiteX207" fmla="*/ 7382942 w 10185944"/>
              <a:gd name="connsiteY207" fmla="*/ 4665806 h 6850681"/>
              <a:gd name="connsiteX208" fmla="*/ 7375386 w 10185944"/>
              <a:gd name="connsiteY208" fmla="*/ 4623838 h 6850681"/>
              <a:gd name="connsiteX209" fmla="*/ 7336929 w 10185944"/>
              <a:gd name="connsiteY209" fmla="*/ 4506853 h 6850681"/>
              <a:gd name="connsiteX210" fmla="*/ 7209235 w 10185944"/>
              <a:gd name="connsiteY210" fmla="*/ 4701972 h 6850681"/>
              <a:gd name="connsiteX211" fmla="*/ 7145784 w 10185944"/>
              <a:gd name="connsiteY211" fmla="*/ 4799299 h 6850681"/>
              <a:gd name="connsiteX212" fmla="*/ 7143063 w 10185944"/>
              <a:gd name="connsiteY212" fmla="*/ 4805422 h 6850681"/>
              <a:gd name="connsiteX213" fmla="*/ 7091499 w 10185944"/>
              <a:gd name="connsiteY213" fmla="*/ 4934941 h 6850681"/>
              <a:gd name="connsiteX214" fmla="*/ 7046880 w 10185944"/>
              <a:gd name="connsiteY214" fmla="*/ 5021991 h 6850681"/>
              <a:gd name="connsiteX215" fmla="*/ 7000940 w 10185944"/>
              <a:gd name="connsiteY215" fmla="*/ 5104744 h 6850681"/>
              <a:gd name="connsiteX216" fmla="*/ 6986185 w 10185944"/>
              <a:gd name="connsiteY216" fmla="*/ 5140695 h 6850681"/>
              <a:gd name="connsiteX217" fmla="*/ 7039004 w 10185944"/>
              <a:gd name="connsiteY217" fmla="*/ 5075632 h 6850681"/>
              <a:gd name="connsiteX218" fmla="*/ 3787108 w 10185944"/>
              <a:gd name="connsiteY218" fmla="*/ 1552095 h 6850681"/>
              <a:gd name="connsiteX219" fmla="*/ 3798029 w 10185944"/>
              <a:gd name="connsiteY219" fmla="*/ 1549552 h 6850681"/>
              <a:gd name="connsiteX220" fmla="*/ 3856899 w 10185944"/>
              <a:gd name="connsiteY220" fmla="*/ 1536554 h 6850681"/>
              <a:gd name="connsiteX221" fmla="*/ 4017820 w 10185944"/>
              <a:gd name="connsiteY221" fmla="*/ 1499564 h 6850681"/>
              <a:gd name="connsiteX222" fmla="*/ 4263072 w 10185944"/>
              <a:gd name="connsiteY222" fmla="*/ 1407895 h 6850681"/>
              <a:gd name="connsiteX223" fmla="*/ 4642641 w 10185944"/>
              <a:gd name="connsiteY223" fmla="*/ 1297713 h 6850681"/>
              <a:gd name="connsiteX224" fmla="*/ 5163795 w 10185944"/>
              <a:gd name="connsiteY224" fmla="*/ 1198416 h 6850681"/>
              <a:gd name="connsiteX225" fmla="*/ 5285579 w 10185944"/>
              <a:gd name="connsiteY225" fmla="*/ 1183126 h 6850681"/>
              <a:gd name="connsiteX226" fmla="*/ 5714169 w 10185944"/>
              <a:gd name="connsiteY226" fmla="*/ 1151257 h 6850681"/>
              <a:gd name="connsiteX227" fmla="*/ 6726684 w 10185944"/>
              <a:gd name="connsiteY227" fmla="*/ 1174138 h 6850681"/>
              <a:gd name="connsiteX228" fmla="*/ 7002157 w 10185944"/>
              <a:gd name="connsiteY228" fmla="*/ 1202319 h 6850681"/>
              <a:gd name="connsiteX229" fmla="*/ 7698699 w 10185944"/>
              <a:gd name="connsiteY229" fmla="*/ 1280417 h 6850681"/>
              <a:gd name="connsiteX230" fmla="*/ 7872441 w 10185944"/>
              <a:gd name="connsiteY230" fmla="*/ 1301007 h 6850681"/>
              <a:gd name="connsiteX231" fmla="*/ 7446072 w 10185944"/>
              <a:gd name="connsiteY231" fmla="*/ 1194048 h 6850681"/>
              <a:gd name="connsiteX232" fmla="*/ 7082868 w 10185944"/>
              <a:gd name="connsiteY232" fmla="*/ 1103166 h 6850681"/>
              <a:gd name="connsiteX233" fmla="*/ 7003768 w 10185944"/>
              <a:gd name="connsiteY233" fmla="*/ 1071548 h 6850681"/>
              <a:gd name="connsiteX234" fmla="*/ 6922413 w 10185944"/>
              <a:gd name="connsiteY234" fmla="*/ 1041755 h 6850681"/>
              <a:gd name="connsiteX235" fmla="*/ 6864510 w 10185944"/>
              <a:gd name="connsiteY235" fmla="*/ 1021344 h 6850681"/>
              <a:gd name="connsiteX236" fmla="*/ 6192674 w 10185944"/>
              <a:gd name="connsiteY236" fmla="*/ 858775 h 6850681"/>
              <a:gd name="connsiteX237" fmla="*/ 6143831 w 10185944"/>
              <a:gd name="connsiteY237" fmla="*/ 852186 h 6850681"/>
              <a:gd name="connsiteX238" fmla="*/ 6131120 w 10185944"/>
              <a:gd name="connsiteY238" fmla="*/ 850574 h 6850681"/>
              <a:gd name="connsiteX239" fmla="*/ 6079449 w 10185944"/>
              <a:gd name="connsiteY239" fmla="*/ 848999 h 6850681"/>
              <a:gd name="connsiteX240" fmla="*/ 5841502 w 10185944"/>
              <a:gd name="connsiteY240" fmla="*/ 849357 h 6850681"/>
              <a:gd name="connsiteX241" fmla="*/ 5497026 w 10185944"/>
              <a:gd name="connsiteY241" fmla="*/ 899453 h 6850681"/>
              <a:gd name="connsiteX242" fmla="*/ 5273117 w 10185944"/>
              <a:gd name="connsiteY242" fmla="*/ 942136 h 6850681"/>
              <a:gd name="connsiteX243" fmla="*/ 5187679 w 10185944"/>
              <a:gd name="connsiteY243" fmla="*/ 962833 h 6850681"/>
              <a:gd name="connsiteX244" fmla="*/ 5103566 w 10185944"/>
              <a:gd name="connsiteY244" fmla="*/ 984856 h 6850681"/>
              <a:gd name="connsiteX245" fmla="*/ 4936484 w 10185944"/>
              <a:gd name="connsiteY245" fmla="*/ 1029115 h 6850681"/>
              <a:gd name="connsiteX246" fmla="*/ 4893478 w 10185944"/>
              <a:gd name="connsiteY246" fmla="*/ 1043116 h 6850681"/>
              <a:gd name="connsiteX247" fmla="*/ 4849076 w 10185944"/>
              <a:gd name="connsiteY247" fmla="*/ 1057260 h 6850681"/>
              <a:gd name="connsiteX248" fmla="*/ 4812158 w 10185944"/>
              <a:gd name="connsiteY248" fmla="*/ 1067358 h 6850681"/>
              <a:gd name="connsiteX249" fmla="*/ 4615247 w 10185944"/>
              <a:gd name="connsiteY249" fmla="*/ 1133532 h 6850681"/>
              <a:gd name="connsiteX250" fmla="*/ 4543237 w 10185944"/>
              <a:gd name="connsiteY250" fmla="*/ 1158920 h 6850681"/>
              <a:gd name="connsiteX251" fmla="*/ 4400649 w 10185944"/>
              <a:gd name="connsiteY251" fmla="*/ 1211164 h 6850681"/>
              <a:gd name="connsiteX252" fmla="*/ 4300097 w 10185944"/>
              <a:gd name="connsiteY252" fmla="*/ 1237770 h 6850681"/>
              <a:gd name="connsiteX253" fmla="*/ 4292793 w 10185944"/>
              <a:gd name="connsiteY253" fmla="*/ 1239811 h 6850681"/>
              <a:gd name="connsiteX254" fmla="*/ 3812533 w 10185944"/>
              <a:gd name="connsiteY254" fmla="*/ 1503145 h 6850681"/>
              <a:gd name="connsiteX255" fmla="*/ 3726664 w 10185944"/>
              <a:gd name="connsiteY255" fmla="*/ 1541317 h 6850681"/>
              <a:gd name="connsiteX256" fmla="*/ 3699952 w 10185944"/>
              <a:gd name="connsiteY256" fmla="*/ 1556822 h 6850681"/>
              <a:gd name="connsiteX257" fmla="*/ 3740164 w 10185944"/>
              <a:gd name="connsiteY257" fmla="*/ 1551701 h 6850681"/>
              <a:gd name="connsiteX258" fmla="*/ 3787108 w 10185944"/>
              <a:gd name="connsiteY258" fmla="*/ 1552095 h 6850681"/>
              <a:gd name="connsiteX259" fmla="*/ 3766052 w 10185944"/>
              <a:gd name="connsiteY259" fmla="*/ 1617982 h 6850681"/>
              <a:gd name="connsiteX260" fmla="*/ 3825281 w 10185944"/>
              <a:gd name="connsiteY260" fmla="*/ 1626612 h 6850681"/>
              <a:gd name="connsiteX261" fmla="*/ 4183757 w 10185944"/>
              <a:gd name="connsiteY261" fmla="*/ 1632556 h 6850681"/>
              <a:gd name="connsiteX262" fmla="*/ 4265257 w 10185944"/>
              <a:gd name="connsiteY262" fmla="*/ 1633308 h 6850681"/>
              <a:gd name="connsiteX263" fmla="*/ 4758159 w 10185944"/>
              <a:gd name="connsiteY263" fmla="*/ 1598932 h 6850681"/>
              <a:gd name="connsiteX264" fmla="*/ 4842452 w 10185944"/>
              <a:gd name="connsiteY264" fmla="*/ 1577232 h 6850681"/>
              <a:gd name="connsiteX265" fmla="*/ 4963591 w 10185944"/>
              <a:gd name="connsiteY265" fmla="*/ 1542534 h 6850681"/>
              <a:gd name="connsiteX266" fmla="*/ 5384229 w 10185944"/>
              <a:gd name="connsiteY266" fmla="*/ 1476325 h 6850681"/>
              <a:gd name="connsiteX267" fmla="*/ 5564705 w 10185944"/>
              <a:gd name="connsiteY267" fmla="*/ 1477757 h 6850681"/>
              <a:gd name="connsiteX268" fmla="*/ 5737443 w 10185944"/>
              <a:gd name="connsiteY268" fmla="*/ 1487497 h 6850681"/>
              <a:gd name="connsiteX269" fmla="*/ 5883900 w 10185944"/>
              <a:gd name="connsiteY269" fmla="*/ 1498812 h 6850681"/>
              <a:gd name="connsiteX270" fmla="*/ 5906243 w 10185944"/>
              <a:gd name="connsiteY270" fmla="*/ 1496556 h 6850681"/>
              <a:gd name="connsiteX271" fmla="*/ 6001243 w 10185944"/>
              <a:gd name="connsiteY271" fmla="*/ 1493047 h 6850681"/>
              <a:gd name="connsiteX272" fmla="*/ 6099464 w 10185944"/>
              <a:gd name="connsiteY272" fmla="*/ 1493405 h 6850681"/>
              <a:gd name="connsiteX273" fmla="*/ 6179067 w 10185944"/>
              <a:gd name="connsiteY273" fmla="*/ 1495303 h 6850681"/>
              <a:gd name="connsiteX274" fmla="*/ 6536612 w 10185944"/>
              <a:gd name="connsiteY274" fmla="*/ 1506941 h 6850681"/>
              <a:gd name="connsiteX275" fmla="*/ 6583665 w 10185944"/>
              <a:gd name="connsiteY275" fmla="*/ 1505723 h 6850681"/>
              <a:gd name="connsiteX276" fmla="*/ 6686328 w 10185944"/>
              <a:gd name="connsiteY276" fmla="*/ 1501211 h 6850681"/>
              <a:gd name="connsiteX277" fmla="*/ 6908053 w 10185944"/>
              <a:gd name="connsiteY277" fmla="*/ 1475680 h 6850681"/>
              <a:gd name="connsiteX278" fmla="*/ 6932903 w 10185944"/>
              <a:gd name="connsiteY278" fmla="*/ 1470524 h 6850681"/>
              <a:gd name="connsiteX279" fmla="*/ 7017017 w 10185944"/>
              <a:gd name="connsiteY279" fmla="*/ 1456702 h 6850681"/>
              <a:gd name="connsiteX280" fmla="*/ 7243684 w 10185944"/>
              <a:gd name="connsiteY280" fmla="*/ 1418924 h 6850681"/>
              <a:gd name="connsiteX281" fmla="*/ 7575232 w 10185944"/>
              <a:gd name="connsiteY281" fmla="*/ 1386052 h 6850681"/>
              <a:gd name="connsiteX282" fmla="*/ 7980619 w 10185944"/>
              <a:gd name="connsiteY282" fmla="*/ 1360341 h 6850681"/>
              <a:gd name="connsiteX283" fmla="*/ 7849953 w 10185944"/>
              <a:gd name="connsiteY283" fmla="*/ 1343297 h 6850681"/>
              <a:gd name="connsiteX284" fmla="*/ 7694402 w 10185944"/>
              <a:gd name="connsiteY284" fmla="*/ 1323960 h 6850681"/>
              <a:gd name="connsiteX285" fmla="*/ 7453448 w 10185944"/>
              <a:gd name="connsiteY285" fmla="*/ 1289584 h 6850681"/>
              <a:gd name="connsiteX286" fmla="*/ 7394652 w 10185944"/>
              <a:gd name="connsiteY286" fmla="*/ 1284499 h 6850681"/>
              <a:gd name="connsiteX287" fmla="*/ 7243219 w 10185944"/>
              <a:gd name="connsiteY287" fmla="*/ 1268851 h 6850681"/>
              <a:gd name="connsiteX288" fmla="*/ 6946045 w 10185944"/>
              <a:gd name="connsiteY288" fmla="*/ 1234046 h 6850681"/>
              <a:gd name="connsiteX289" fmla="*/ 6603217 w 10185944"/>
              <a:gd name="connsiteY289" fmla="*/ 1187316 h 6850681"/>
              <a:gd name="connsiteX290" fmla="*/ 6587962 w 10185944"/>
              <a:gd name="connsiteY290" fmla="*/ 1186671 h 6850681"/>
              <a:gd name="connsiteX291" fmla="*/ 6503276 w 10185944"/>
              <a:gd name="connsiteY291" fmla="*/ 1182088 h 6850681"/>
              <a:gd name="connsiteX292" fmla="*/ 6188126 w 10185944"/>
              <a:gd name="connsiteY292" fmla="*/ 1161820 h 6850681"/>
              <a:gd name="connsiteX293" fmla="*/ 6134307 w 10185944"/>
              <a:gd name="connsiteY293" fmla="*/ 1158239 h 6850681"/>
              <a:gd name="connsiteX294" fmla="*/ 6119696 w 10185944"/>
              <a:gd name="connsiteY294" fmla="*/ 1158741 h 6850681"/>
              <a:gd name="connsiteX295" fmla="*/ 6015853 w 10185944"/>
              <a:gd name="connsiteY295" fmla="*/ 1169447 h 6850681"/>
              <a:gd name="connsiteX296" fmla="*/ 5715207 w 10185944"/>
              <a:gd name="connsiteY296" fmla="*/ 1191541 h 6850681"/>
              <a:gd name="connsiteX297" fmla="*/ 5563308 w 10185944"/>
              <a:gd name="connsiteY297" fmla="*/ 1202606 h 6850681"/>
              <a:gd name="connsiteX298" fmla="*/ 5103528 w 10185944"/>
              <a:gd name="connsiteY298" fmla="*/ 1248333 h 6850681"/>
              <a:gd name="connsiteX299" fmla="*/ 4889538 w 10185944"/>
              <a:gd name="connsiteY299" fmla="*/ 1276801 h 6850681"/>
              <a:gd name="connsiteX300" fmla="*/ 4754935 w 10185944"/>
              <a:gd name="connsiteY300" fmla="*/ 1305841 h 6850681"/>
              <a:gd name="connsiteX301" fmla="*/ 4181323 w 10185944"/>
              <a:gd name="connsiteY301" fmla="*/ 1474391 h 6850681"/>
              <a:gd name="connsiteX302" fmla="*/ 3875663 w 10185944"/>
              <a:gd name="connsiteY302" fmla="*/ 1571789 h 6850681"/>
              <a:gd name="connsiteX303" fmla="*/ 3680721 w 10185944"/>
              <a:gd name="connsiteY303" fmla="*/ 1599398 h 6850681"/>
              <a:gd name="connsiteX304" fmla="*/ 3766052 w 10185944"/>
              <a:gd name="connsiteY304" fmla="*/ 1617982 h 6850681"/>
              <a:gd name="connsiteX305" fmla="*/ 3971808 w 10185944"/>
              <a:gd name="connsiteY305" fmla="*/ 3711156 h 6850681"/>
              <a:gd name="connsiteX306" fmla="*/ 3987957 w 10185944"/>
              <a:gd name="connsiteY306" fmla="*/ 3679609 h 6850681"/>
              <a:gd name="connsiteX307" fmla="*/ 3945094 w 10185944"/>
              <a:gd name="connsiteY307" fmla="*/ 3744100 h 6850681"/>
              <a:gd name="connsiteX308" fmla="*/ 3971808 w 10185944"/>
              <a:gd name="connsiteY308" fmla="*/ 3711156 h 6850681"/>
              <a:gd name="connsiteX309" fmla="*/ 2449632 w 10185944"/>
              <a:gd name="connsiteY309" fmla="*/ 2056240 h 6850681"/>
              <a:gd name="connsiteX310" fmla="*/ 2639704 w 10185944"/>
              <a:gd name="connsiteY310" fmla="*/ 2084027 h 6850681"/>
              <a:gd name="connsiteX311" fmla="*/ 2973579 w 10185944"/>
              <a:gd name="connsiteY311" fmla="*/ 2125744 h 6850681"/>
              <a:gd name="connsiteX312" fmla="*/ 3253135 w 10185944"/>
              <a:gd name="connsiteY312" fmla="*/ 2154820 h 6850681"/>
              <a:gd name="connsiteX313" fmla="*/ 3613546 w 10185944"/>
              <a:gd name="connsiteY313" fmla="*/ 2153245 h 6850681"/>
              <a:gd name="connsiteX314" fmla="*/ 3724588 w 10185944"/>
              <a:gd name="connsiteY314" fmla="*/ 2144436 h 6850681"/>
              <a:gd name="connsiteX315" fmla="*/ 3818405 w 10185944"/>
              <a:gd name="connsiteY315" fmla="*/ 2135985 h 6850681"/>
              <a:gd name="connsiteX316" fmla="*/ 3949141 w 10185944"/>
              <a:gd name="connsiteY316" fmla="*/ 2134016 h 6850681"/>
              <a:gd name="connsiteX317" fmla="*/ 4136097 w 10185944"/>
              <a:gd name="connsiteY317" fmla="*/ 2133371 h 6850681"/>
              <a:gd name="connsiteX318" fmla="*/ 4265578 w 10185944"/>
              <a:gd name="connsiteY318" fmla="*/ 2133658 h 6850681"/>
              <a:gd name="connsiteX319" fmla="*/ 4493786 w 10185944"/>
              <a:gd name="connsiteY319" fmla="*/ 2127857 h 6850681"/>
              <a:gd name="connsiteX320" fmla="*/ 4666525 w 10185944"/>
              <a:gd name="connsiteY320" fmla="*/ 2123846 h 6850681"/>
              <a:gd name="connsiteX321" fmla="*/ 4689084 w 10185944"/>
              <a:gd name="connsiteY321" fmla="*/ 2121984 h 6850681"/>
              <a:gd name="connsiteX322" fmla="*/ 5197777 w 10185944"/>
              <a:gd name="connsiteY322" fmla="*/ 2104796 h 6850681"/>
              <a:gd name="connsiteX323" fmla="*/ 5488288 w 10185944"/>
              <a:gd name="connsiteY323" fmla="*/ 2128644 h 6850681"/>
              <a:gd name="connsiteX324" fmla="*/ 5560156 w 10185944"/>
              <a:gd name="connsiteY324" fmla="*/ 2136021 h 6850681"/>
              <a:gd name="connsiteX325" fmla="*/ 5491368 w 10185944"/>
              <a:gd name="connsiteY325" fmla="*/ 2104832 h 6850681"/>
              <a:gd name="connsiteX326" fmla="*/ 5402278 w 10185944"/>
              <a:gd name="connsiteY326" fmla="*/ 2065944 h 6850681"/>
              <a:gd name="connsiteX327" fmla="*/ 4936376 w 10185944"/>
              <a:gd name="connsiteY327" fmla="*/ 1938753 h 6850681"/>
              <a:gd name="connsiteX328" fmla="*/ 4743297 w 10185944"/>
              <a:gd name="connsiteY328" fmla="*/ 1912004 h 6850681"/>
              <a:gd name="connsiteX329" fmla="*/ 4582088 w 10185944"/>
              <a:gd name="connsiteY329" fmla="*/ 1898182 h 6850681"/>
              <a:gd name="connsiteX330" fmla="*/ 4466213 w 10185944"/>
              <a:gd name="connsiteY330" fmla="*/ 1892882 h 6850681"/>
              <a:gd name="connsiteX331" fmla="*/ 4291648 w 10185944"/>
              <a:gd name="connsiteY331" fmla="*/ 1900939 h 6850681"/>
              <a:gd name="connsiteX332" fmla="*/ 4014240 w 10185944"/>
              <a:gd name="connsiteY332" fmla="*/ 1925110 h 6850681"/>
              <a:gd name="connsiteX333" fmla="*/ 3822953 w 10185944"/>
              <a:gd name="connsiteY333" fmla="*/ 1949209 h 6850681"/>
              <a:gd name="connsiteX334" fmla="*/ 3758462 w 10185944"/>
              <a:gd name="connsiteY334" fmla="*/ 1959558 h 6850681"/>
              <a:gd name="connsiteX335" fmla="*/ 3548805 w 10185944"/>
              <a:gd name="connsiteY335" fmla="*/ 1977354 h 6850681"/>
              <a:gd name="connsiteX336" fmla="*/ 3479551 w 10185944"/>
              <a:gd name="connsiteY336" fmla="*/ 1981114 h 6850681"/>
              <a:gd name="connsiteX337" fmla="*/ 3466623 w 10185944"/>
              <a:gd name="connsiteY337" fmla="*/ 1980183 h 6850681"/>
              <a:gd name="connsiteX338" fmla="*/ 3369118 w 10185944"/>
              <a:gd name="connsiteY338" fmla="*/ 1968116 h 6850681"/>
              <a:gd name="connsiteX339" fmla="*/ 3274584 w 10185944"/>
              <a:gd name="connsiteY339" fmla="*/ 1958806 h 6850681"/>
              <a:gd name="connsiteX340" fmla="*/ 2925274 w 10185944"/>
              <a:gd name="connsiteY340" fmla="*/ 1943480 h 6850681"/>
              <a:gd name="connsiteX341" fmla="*/ 2845171 w 10185944"/>
              <a:gd name="connsiteY341" fmla="*/ 1948887 h 6850681"/>
              <a:gd name="connsiteX342" fmla="*/ 2416868 w 10185944"/>
              <a:gd name="connsiteY342" fmla="*/ 2038085 h 6850681"/>
              <a:gd name="connsiteX343" fmla="*/ 2449632 w 10185944"/>
              <a:gd name="connsiteY343" fmla="*/ 2056240 h 6850681"/>
              <a:gd name="connsiteX344" fmla="*/ 4743225 w 10185944"/>
              <a:gd name="connsiteY344" fmla="*/ 6137778 h 6850681"/>
              <a:gd name="connsiteX345" fmla="*/ 4930180 w 10185944"/>
              <a:gd name="connsiteY345" fmla="*/ 6066662 h 6850681"/>
              <a:gd name="connsiteX346" fmla="*/ 4978881 w 10185944"/>
              <a:gd name="connsiteY346" fmla="*/ 6050119 h 6850681"/>
              <a:gd name="connsiteX347" fmla="*/ 5065178 w 10185944"/>
              <a:gd name="connsiteY347" fmla="*/ 6023728 h 6850681"/>
              <a:gd name="connsiteX348" fmla="*/ 5639687 w 10185944"/>
              <a:gd name="connsiteY348" fmla="*/ 5754163 h 6850681"/>
              <a:gd name="connsiteX349" fmla="*/ 6167070 w 10185944"/>
              <a:gd name="connsiteY349" fmla="*/ 5208301 h 6850681"/>
              <a:gd name="connsiteX350" fmla="*/ 6470547 w 10185944"/>
              <a:gd name="connsiteY350" fmla="*/ 4422453 h 6850681"/>
              <a:gd name="connsiteX351" fmla="*/ 6627315 w 10185944"/>
              <a:gd name="connsiteY351" fmla="*/ 3933239 h 6850681"/>
              <a:gd name="connsiteX352" fmla="*/ 6799518 w 10185944"/>
              <a:gd name="connsiteY352" fmla="*/ 3336315 h 6850681"/>
              <a:gd name="connsiteX353" fmla="*/ 6818209 w 10185944"/>
              <a:gd name="connsiteY353" fmla="*/ 3241172 h 6850681"/>
              <a:gd name="connsiteX354" fmla="*/ 6818533 w 10185944"/>
              <a:gd name="connsiteY354" fmla="*/ 3215856 h 6850681"/>
              <a:gd name="connsiteX355" fmla="*/ 6703301 w 10185944"/>
              <a:gd name="connsiteY355" fmla="*/ 3424368 h 6850681"/>
              <a:gd name="connsiteX356" fmla="*/ 6645829 w 10185944"/>
              <a:gd name="connsiteY356" fmla="*/ 3553385 h 6850681"/>
              <a:gd name="connsiteX357" fmla="*/ 6537688 w 10185944"/>
              <a:gd name="connsiteY357" fmla="*/ 3821840 h 6850681"/>
              <a:gd name="connsiteX358" fmla="*/ 6454181 w 10185944"/>
              <a:gd name="connsiteY358" fmla="*/ 4047253 h 6850681"/>
              <a:gd name="connsiteX359" fmla="*/ 6373936 w 10185944"/>
              <a:gd name="connsiteY359" fmla="*/ 4270232 h 6850681"/>
              <a:gd name="connsiteX360" fmla="*/ 6093305 w 10185944"/>
              <a:gd name="connsiteY360" fmla="*/ 4893725 h 6850681"/>
              <a:gd name="connsiteX361" fmla="*/ 6035261 w 10185944"/>
              <a:gd name="connsiteY361" fmla="*/ 4972361 h 6850681"/>
              <a:gd name="connsiteX362" fmla="*/ 5973455 w 10185944"/>
              <a:gd name="connsiteY362" fmla="*/ 5054218 h 6850681"/>
              <a:gd name="connsiteX363" fmla="*/ 5814825 w 10185944"/>
              <a:gd name="connsiteY363" fmla="*/ 5261011 h 6850681"/>
              <a:gd name="connsiteX364" fmla="*/ 5134861 w 10185944"/>
              <a:gd name="connsiteY364" fmla="*/ 5866064 h 6850681"/>
              <a:gd name="connsiteX365" fmla="*/ 4979275 w 10185944"/>
              <a:gd name="connsiteY365" fmla="*/ 5963857 h 6850681"/>
              <a:gd name="connsiteX366" fmla="*/ 4675477 w 10185944"/>
              <a:gd name="connsiteY366" fmla="*/ 6159728 h 6850681"/>
              <a:gd name="connsiteX367" fmla="*/ 4673114 w 10185944"/>
              <a:gd name="connsiteY367" fmla="*/ 6165600 h 6850681"/>
              <a:gd name="connsiteX368" fmla="*/ 4743225 w 10185944"/>
              <a:gd name="connsiteY368" fmla="*/ 6137778 h 6850681"/>
              <a:gd name="connsiteX369" fmla="*/ 2349585 w 10185944"/>
              <a:gd name="connsiteY369" fmla="*/ 2090186 h 6850681"/>
              <a:gd name="connsiteX370" fmla="*/ 2453179 w 10185944"/>
              <a:gd name="connsiteY370" fmla="*/ 2137811 h 6850681"/>
              <a:gd name="connsiteX371" fmla="*/ 3275264 w 10185944"/>
              <a:gd name="connsiteY371" fmla="*/ 2386464 h 6850681"/>
              <a:gd name="connsiteX372" fmla="*/ 3392216 w 10185944"/>
              <a:gd name="connsiteY372" fmla="*/ 2412926 h 6850681"/>
              <a:gd name="connsiteX373" fmla="*/ 3481878 w 10185944"/>
              <a:gd name="connsiteY373" fmla="*/ 2427321 h 6850681"/>
              <a:gd name="connsiteX374" fmla="*/ 3569465 w 10185944"/>
              <a:gd name="connsiteY374" fmla="*/ 2439819 h 6850681"/>
              <a:gd name="connsiteX375" fmla="*/ 3672986 w 10185944"/>
              <a:gd name="connsiteY375" fmla="*/ 2451528 h 6850681"/>
              <a:gd name="connsiteX376" fmla="*/ 3777045 w 10185944"/>
              <a:gd name="connsiteY376" fmla="*/ 2464025 h 6850681"/>
              <a:gd name="connsiteX377" fmla="*/ 3827322 w 10185944"/>
              <a:gd name="connsiteY377" fmla="*/ 2468608 h 6850681"/>
              <a:gd name="connsiteX378" fmla="*/ 4132445 w 10185944"/>
              <a:gd name="connsiteY378" fmla="*/ 2498437 h 6850681"/>
              <a:gd name="connsiteX379" fmla="*/ 4152211 w 10185944"/>
              <a:gd name="connsiteY379" fmla="*/ 2498938 h 6850681"/>
              <a:gd name="connsiteX380" fmla="*/ 4226656 w 10185944"/>
              <a:gd name="connsiteY380" fmla="*/ 2499905 h 6850681"/>
              <a:gd name="connsiteX381" fmla="*/ 4414363 w 10185944"/>
              <a:gd name="connsiteY381" fmla="*/ 2490451 h 6850681"/>
              <a:gd name="connsiteX382" fmla="*/ 4470475 w 10185944"/>
              <a:gd name="connsiteY382" fmla="*/ 2486262 h 6850681"/>
              <a:gd name="connsiteX383" fmla="*/ 4533712 w 10185944"/>
              <a:gd name="connsiteY383" fmla="*/ 2479064 h 6850681"/>
              <a:gd name="connsiteX384" fmla="*/ 4561141 w 10185944"/>
              <a:gd name="connsiteY384" fmla="*/ 2474087 h 6850681"/>
              <a:gd name="connsiteX385" fmla="*/ 4986686 w 10185944"/>
              <a:gd name="connsiteY385" fmla="*/ 2381809 h 6850681"/>
              <a:gd name="connsiteX386" fmla="*/ 5425803 w 10185944"/>
              <a:gd name="connsiteY386" fmla="*/ 2253329 h 6850681"/>
              <a:gd name="connsiteX387" fmla="*/ 5622428 w 10185944"/>
              <a:gd name="connsiteY387" fmla="*/ 2203126 h 6850681"/>
              <a:gd name="connsiteX388" fmla="*/ 5333920 w 10185944"/>
              <a:gd name="connsiteY388" fmla="*/ 2149915 h 6850681"/>
              <a:gd name="connsiteX389" fmla="*/ 4675011 w 10185944"/>
              <a:gd name="connsiteY389" fmla="*/ 2160908 h 6850681"/>
              <a:gd name="connsiteX390" fmla="*/ 4024624 w 10185944"/>
              <a:gd name="connsiteY390" fmla="*/ 2174300 h 6850681"/>
              <a:gd name="connsiteX391" fmla="*/ 3970770 w 10185944"/>
              <a:gd name="connsiteY391" fmla="*/ 2175267 h 6850681"/>
              <a:gd name="connsiteX392" fmla="*/ 3842934 w 10185944"/>
              <a:gd name="connsiteY392" fmla="*/ 2176126 h 6850681"/>
              <a:gd name="connsiteX393" fmla="*/ 3698090 w 10185944"/>
              <a:gd name="connsiteY393" fmla="*/ 2181390 h 6850681"/>
              <a:gd name="connsiteX394" fmla="*/ 3596752 w 10185944"/>
              <a:gd name="connsiteY394" fmla="*/ 2194675 h 6850681"/>
              <a:gd name="connsiteX395" fmla="*/ 3361384 w 10185944"/>
              <a:gd name="connsiteY395" fmla="*/ 2203305 h 6850681"/>
              <a:gd name="connsiteX396" fmla="*/ 3256000 w 10185944"/>
              <a:gd name="connsiteY396" fmla="*/ 2194711 h 6850681"/>
              <a:gd name="connsiteX397" fmla="*/ 2964951 w 10185944"/>
              <a:gd name="connsiteY397" fmla="*/ 2160729 h 6850681"/>
              <a:gd name="connsiteX398" fmla="*/ 2755150 w 10185944"/>
              <a:gd name="connsiteY398" fmla="*/ 2132476 h 6850681"/>
              <a:gd name="connsiteX399" fmla="*/ 2332575 w 10185944"/>
              <a:gd name="connsiteY399" fmla="*/ 2074395 h 6850681"/>
              <a:gd name="connsiteX400" fmla="*/ 2349585 w 10185944"/>
              <a:gd name="connsiteY400" fmla="*/ 2090186 h 6850681"/>
              <a:gd name="connsiteX401" fmla="*/ 4588212 w 10185944"/>
              <a:gd name="connsiteY401" fmla="*/ 6183469 h 6850681"/>
              <a:gd name="connsiteX402" fmla="*/ 4675477 w 10185944"/>
              <a:gd name="connsiteY402" fmla="*/ 6122201 h 6850681"/>
              <a:gd name="connsiteX403" fmla="*/ 4761059 w 10185944"/>
              <a:gd name="connsiteY403" fmla="*/ 6063439 h 6850681"/>
              <a:gd name="connsiteX404" fmla="*/ 4883130 w 10185944"/>
              <a:gd name="connsiteY404" fmla="*/ 5983694 h 6850681"/>
              <a:gd name="connsiteX405" fmla="*/ 4977555 w 10185944"/>
              <a:gd name="connsiteY405" fmla="*/ 5920529 h 6850681"/>
              <a:gd name="connsiteX406" fmla="*/ 5100700 w 10185944"/>
              <a:gd name="connsiteY406" fmla="*/ 5841679 h 6850681"/>
              <a:gd name="connsiteX407" fmla="*/ 5544794 w 10185944"/>
              <a:gd name="connsiteY407" fmla="*/ 5539063 h 6850681"/>
              <a:gd name="connsiteX408" fmla="*/ 5938041 w 10185944"/>
              <a:gd name="connsiteY408" fmla="*/ 5048775 h 6850681"/>
              <a:gd name="connsiteX409" fmla="*/ 5990859 w 10185944"/>
              <a:gd name="connsiteY409" fmla="*/ 4980059 h 6850681"/>
              <a:gd name="connsiteX410" fmla="*/ 6276716 w 10185944"/>
              <a:gd name="connsiteY410" fmla="*/ 4433696 h 6850681"/>
              <a:gd name="connsiteX411" fmla="*/ 6406127 w 10185944"/>
              <a:gd name="connsiteY411" fmla="*/ 4069526 h 6850681"/>
              <a:gd name="connsiteX412" fmla="*/ 6447057 w 10185944"/>
              <a:gd name="connsiteY412" fmla="*/ 3959487 h 6850681"/>
              <a:gd name="connsiteX413" fmla="*/ 6763531 w 10185944"/>
              <a:gd name="connsiteY413" fmla="*/ 3235192 h 6850681"/>
              <a:gd name="connsiteX414" fmla="*/ 6766324 w 10185944"/>
              <a:gd name="connsiteY414" fmla="*/ 3220977 h 6850681"/>
              <a:gd name="connsiteX415" fmla="*/ 6747989 w 10185944"/>
              <a:gd name="connsiteY415" fmla="*/ 3245899 h 6850681"/>
              <a:gd name="connsiteX416" fmla="*/ 6488451 w 10185944"/>
              <a:gd name="connsiteY416" fmla="*/ 3531757 h 6850681"/>
              <a:gd name="connsiteX417" fmla="*/ 6465713 w 10185944"/>
              <a:gd name="connsiteY417" fmla="*/ 3558899 h 6850681"/>
              <a:gd name="connsiteX418" fmla="*/ 6393237 w 10185944"/>
              <a:gd name="connsiteY418" fmla="*/ 3651177 h 6850681"/>
              <a:gd name="connsiteX419" fmla="*/ 6243594 w 10185944"/>
              <a:gd name="connsiteY419" fmla="*/ 3876626 h 6850681"/>
              <a:gd name="connsiteX420" fmla="*/ 6231096 w 10185944"/>
              <a:gd name="connsiteY420" fmla="*/ 3898291 h 6850681"/>
              <a:gd name="connsiteX421" fmla="*/ 6092484 w 10185944"/>
              <a:gd name="connsiteY421" fmla="*/ 4238720 h 6850681"/>
              <a:gd name="connsiteX422" fmla="*/ 5873228 w 10185944"/>
              <a:gd name="connsiteY422" fmla="*/ 4724495 h 6850681"/>
              <a:gd name="connsiteX423" fmla="*/ 5536128 w 10185944"/>
              <a:gd name="connsiteY423" fmla="*/ 5179512 h 6850681"/>
              <a:gd name="connsiteX424" fmla="*/ 5474970 w 10185944"/>
              <a:gd name="connsiteY424" fmla="*/ 5251594 h 6850681"/>
              <a:gd name="connsiteX425" fmla="*/ 5452373 w 10185944"/>
              <a:gd name="connsiteY425" fmla="*/ 5278128 h 6850681"/>
              <a:gd name="connsiteX426" fmla="*/ 5329120 w 10185944"/>
              <a:gd name="connsiteY426" fmla="*/ 5414450 h 6850681"/>
              <a:gd name="connsiteX427" fmla="*/ 5165513 w 10185944"/>
              <a:gd name="connsiteY427" fmla="*/ 5593062 h 6850681"/>
              <a:gd name="connsiteX428" fmla="*/ 4937450 w 10185944"/>
              <a:gd name="connsiteY428" fmla="*/ 5825207 h 6850681"/>
              <a:gd name="connsiteX429" fmla="*/ 4916859 w 10185944"/>
              <a:gd name="connsiteY429" fmla="*/ 5845188 h 6850681"/>
              <a:gd name="connsiteX430" fmla="*/ 4681063 w 10185944"/>
              <a:gd name="connsiteY430" fmla="*/ 6065338 h 6850681"/>
              <a:gd name="connsiteX431" fmla="*/ 4671036 w 10185944"/>
              <a:gd name="connsiteY431" fmla="*/ 6074934 h 6850681"/>
              <a:gd name="connsiteX432" fmla="*/ 4641710 w 10185944"/>
              <a:gd name="connsiteY432" fmla="*/ 6107770 h 6850681"/>
              <a:gd name="connsiteX433" fmla="*/ 4595911 w 10185944"/>
              <a:gd name="connsiteY433" fmla="*/ 6156040 h 6850681"/>
              <a:gd name="connsiteX434" fmla="*/ 4564686 w 10185944"/>
              <a:gd name="connsiteY434" fmla="*/ 6189986 h 6850681"/>
              <a:gd name="connsiteX435" fmla="*/ 4553083 w 10185944"/>
              <a:gd name="connsiteY435" fmla="*/ 6203164 h 6850681"/>
              <a:gd name="connsiteX436" fmla="*/ 4588212 w 10185944"/>
              <a:gd name="connsiteY436" fmla="*/ 6183469 h 6850681"/>
              <a:gd name="connsiteX437" fmla="*/ 3551347 w 10185944"/>
              <a:gd name="connsiteY437" fmla="*/ 6565687 h 6850681"/>
              <a:gd name="connsiteX438" fmla="*/ 3714311 w 10185944"/>
              <a:gd name="connsiteY438" fmla="*/ 6407843 h 6850681"/>
              <a:gd name="connsiteX439" fmla="*/ 4015851 w 10185944"/>
              <a:gd name="connsiteY439" fmla="*/ 6059608 h 6850681"/>
              <a:gd name="connsiteX440" fmla="*/ 4240656 w 10185944"/>
              <a:gd name="connsiteY440" fmla="*/ 5634993 h 6850681"/>
              <a:gd name="connsiteX441" fmla="*/ 4629068 w 10185944"/>
              <a:gd name="connsiteY441" fmla="*/ 4954779 h 6850681"/>
              <a:gd name="connsiteX442" fmla="*/ 4819927 w 10185944"/>
              <a:gd name="connsiteY442" fmla="*/ 4610589 h 6850681"/>
              <a:gd name="connsiteX443" fmla="*/ 4867302 w 10185944"/>
              <a:gd name="connsiteY443" fmla="*/ 4494606 h 6850681"/>
              <a:gd name="connsiteX444" fmla="*/ 4923307 w 10185944"/>
              <a:gd name="connsiteY444" fmla="*/ 4344677 h 6850681"/>
              <a:gd name="connsiteX445" fmla="*/ 5062779 w 10185944"/>
              <a:gd name="connsiteY445" fmla="*/ 4038695 h 6850681"/>
              <a:gd name="connsiteX446" fmla="*/ 5254317 w 10185944"/>
              <a:gd name="connsiteY446" fmla="*/ 3761574 h 6850681"/>
              <a:gd name="connsiteX447" fmla="*/ 5315622 w 10185944"/>
              <a:gd name="connsiteY447" fmla="*/ 3675133 h 6850681"/>
              <a:gd name="connsiteX448" fmla="*/ 5379504 w 10185944"/>
              <a:gd name="connsiteY448" fmla="*/ 3588549 h 6850681"/>
              <a:gd name="connsiteX449" fmla="*/ 5391499 w 10185944"/>
              <a:gd name="connsiteY449" fmla="*/ 3566885 h 6850681"/>
              <a:gd name="connsiteX450" fmla="*/ 5555787 w 10185944"/>
              <a:gd name="connsiteY450" fmla="*/ 3321777 h 6850681"/>
              <a:gd name="connsiteX451" fmla="*/ 5671271 w 10185944"/>
              <a:gd name="connsiteY451" fmla="*/ 3150649 h 6850681"/>
              <a:gd name="connsiteX452" fmla="*/ 5537920 w 10185944"/>
              <a:gd name="connsiteY452" fmla="*/ 3278950 h 6850681"/>
              <a:gd name="connsiteX453" fmla="*/ 5137619 w 10185944"/>
              <a:gd name="connsiteY453" fmla="*/ 3718246 h 6850681"/>
              <a:gd name="connsiteX454" fmla="*/ 4890040 w 10185944"/>
              <a:gd name="connsiteY454" fmla="*/ 4007040 h 6850681"/>
              <a:gd name="connsiteX455" fmla="*/ 4879405 w 10185944"/>
              <a:gd name="connsiteY455" fmla="*/ 4022867 h 6850681"/>
              <a:gd name="connsiteX456" fmla="*/ 4875860 w 10185944"/>
              <a:gd name="connsiteY456" fmla="*/ 4033073 h 6850681"/>
              <a:gd name="connsiteX457" fmla="*/ 4703657 w 10185944"/>
              <a:gd name="connsiteY457" fmla="*/ 4243948 h 6850681"/>
              <a:gd name="connsiteX458" fmla="*/ 4561320 w 10185944"/>
              <a:gd name="connsiteY458" fmla="*/ 4515483 h 6850681"/>
              <a:gd name="connsiteX459" fmla="*/ 4517098 w 10185944"/>
              <a:gd name="connsiteY459" fmla="*/ 4619649 h 6850681"/>
              <a:gd name="connsiteX460" fmla="*/ 4452392 w 10185944"/>
              <a:gd name="connsiteY460" fmla="*/ 4802164 h 6850681"/>
              <a:gd name="connsiteX461" fmla="*/ 4415794 w 10185944"/>
              <a:gd name="connsiteY461" fmla="*/ 4909410 h 6850681"/>
              <a:gd name="connsiteX462" fmla="*/ 4380703 w 10185944"/>
              <a:gd name="connsiteY462" fmla="*/ 5010711 h 6850681"/>
              <a:gd name="connsiteX463" fmla="*/ 4275033 w 10185944"/>
              <a:gd name="connsiteY463" fmla="*/ 5242355 h 6850681"/>
              <a:gd name="connsiteX464" fmla="*/ 4268299 w 10185944"/>
              <a:gd name="connsiteY464" fmla="*/ 5255354 h 6850681"/>
              <a:gd name="connsiteX465" fmla="*/ 4151815 w 10185944"/>
              <a:gd name="connsiteY465" fmla="*/ 5467446 h 6850681"/>
              <a:gd name="connsiteX466" fmla="*/ 4143294 w 10185944"/>
              <a:gd name="connsiteY466" fmla="*/ 5486067 h 6850681"/>
              <a:gd name="connsiteX467" fmla="*/ 4086823 w 10185944"/>
              <a:gd name="connsiteY467" fmla="*/ 5601405 h 6850681"/>
              <a:gd name="connsiteX468" fmla="*/ 4003533 w 10185944"/>
              <a:gd name="connsiteY468" fmla="*/ 5759463 h 6850681"/>
              <a:gd name="connsiteX469" fmla="*/ 3773000 w 10185944"/>
              <a:gd name="connsiteY469" fmla="*/ 6199475 h 6850681"/>
              <a:gd name="connsiteX470" fmla="*/ 3495951 w 10185944"/>
              <a:gd name="connsiteY470" fmla="*/ 6606007 h 6850681"/>
              <a:gd name="connsiteX471" fmla="*/ 3493123 w 10185944"/>
              <a:gd name="connsiteY471" fmla="*/ 6613741 h 6850681"/>
              <a:gd name="connsiteX472" fmla="*/ 3551347 w 10185944"/>
              <a:gd name="connsiteY472" fmla="*/ 6565687 h 6850681"/>
              <a:gd name="connsiteX473" fmla="*/ 3337176 w 10185944"/>
              <a:gd name="connsiteY473" fmla="*/ 6749383 h 6850681"/>
              <a:gd name="connsiteX474" fmla="*/ 3693900 w 10185944"/>
              <a:gd name="connsiteY474" fmla="*/ 6250645 h 6850681"/>
              <a:gd name="connsiteX475" fmla="*/ 3757389 w 10185944"/>
              <a:gd name="connsiteY475" fmla="*/ 6164311 h 6850681"/>
              <a:gd name="connsiteX476" fmla="*/ 3760396 w 10185944"/>
              <a:gd name="connsiteY476" fmla="*/ 6159549 h 6850681"/>
              <a:gd name="connsiteX477" fmla="*/ 3766841 w 10185944"/>
              <a:gd name="connsiteY477" fmla="*/ 6129971 h 6850681"/>
              <a:gd name="connsiteX478" fmla="*/ 3815398 w 10185944"/>
              <a:gd name="connsiteY478" fmla="*/ 6038911 h 6850681"/>
              <a:gd name="connsiteX479" fmla="*/ 3832764 w 10185944"/>
              <a:gd name="connsiteY479" fmla="*/ 6008653 h 6850681"/>
              <a:gd name="connsiteX480" fmla="*/ 3844724 w 10185944"/>
              <a:gd name="connsiteY480" fmla="*/ 5977822 h 6850681"/>
              <a:gd name="connsiteX481" fmla="*/ 3849630 w 10185944"/>
              <a:gd name="connsiteY481" fmla="*/ 5966363 h 6850681"/>
              <a:gd name="connsiteX482" fmla="*/ 3907495 w 10185944"/>
              <a:gd name="connsiteY482" fmla="*/ 5858974 h 6850681"/>
              <a:gd name="connsiteX483" fmla="*/ 4037445 w 10185944"/>
              <a:gd name="connsiteY483" fmla="*/ 5613043 h 6850681"/>
              <a:gd name="connsiteX484" fmla="*/ 4145728 w 10185944"/>
              <a:gd name="connsiteY484" fmla="*/ 5427233 h 6850681"/>
              <a:gd name="connsiteX485" fmla="*/ 4234463 w 10185944"/>
              <a:gd name="connsiteY485" fmla="*/ 5274332 h 6850681"/>
              <a:gd name="connsiteX486" fmla="*/ 4264289 w 10185944"/>
              <a:gd name="connsiteY486" fmla="*/ 5226850 h 6850681"/>
              <a:gd name="connsiteX487" fmla="*/ 4267620 w 10185944"/>
              <a:gd name="connsiteY487" fmla="*/ 5212634 h 6850681"/>
              <a:gd name="connsiteX488" fmla="*/ 4269088 w 10185944"/>
              <a:gd name="connsiteY488" fmla="*/ 5205150 h 6850681"/>
              <a:gd name="connsiteX489" fmla="*/ 4288031 w 10185944"/>
              <a:gd name="connsiteY489" fmla="*/ 5169378 h 6850681"/>
              <a:gd name="connsiteX490" fmla="*/ 4309659 w 10185944"/>
              <a:gd name="connsiteY490" fmla="*/ 5126479 h 6850681"/>
              <a:gd name="connsiteX491" fmla="*/ 4319973 w 10185944"/>
              <a:gd name="connsiteY491" fmla="*/ 5099122 h 6850681"/>
              <a:gd name="connsiteX492" fmla="*/ 4328746 w 10185944"/>
              <a:gd name="connsiteY492" fmla="*/ 5072660 h 6850681"/>
              <a:gd name="connsiteX493" fmla="*/ 4413181 w 10185944"/>
              <a:gd name="connsiteY493" fmla="*/ 4829772 h 6850681"/>
              <a:gd name="connsiteX494" fmla="*/ 4463313 w 10185944"/>
              <a:gd name="connsiteY494" fmla="*/ 4677515 h 6850681"/>
              <a:gd name="connsiteX495" fmla="*/ 4488880 w 10185944"/>
              <a:gd name="connsiteY495" fmla="*/ 4607760 h 6850681"/>
              <a:gd name="connsiteX496" fmla="*/ 4509039 w 10185944"/>
              <a:gd name="connsiteY496" fmla="*/ 4572310 h 6850681"/>
              <a:gd name="connsiteX497" fmla="*/ 4514805 w 10185944"/>
              <a:gd name="connsiteY497" fmla="*/ 4558811 h 6850681"/>
              <a:gd name="connsiteX498" fmla="*/ 4655818 w 10185944"/>
              <a:gd name="connsiteY498" fmla="*/ 4261100 h 6850681"/>
              <a:gd name="connsiteX499" fmla="*/ 4876612 w 10185944"/>
              <a:gd name="connsiteY499" fmla="*/ 3979432 h 6850681"/>
              <a:gd name="connsiteX500" fmla="*/ 5133178 w 10185944"/>
              <a:gd name="connsiteY500" fmla="*/ 3681006 h 6850681"/>
              <a:gd name="connsiteX501" fmla="*/ 5456242 w 10185944"/>
              <a:gd name="connsiteY501" fmla="*/ 3323675 h 6850681"/>
              <a:gd name="connsiteX502" fmla="*/ 5463401 w 10185944"/>
              <a:gd name="connsiteY502" fmla="*/ 3317193 h 6850681"/>
              <a:gd name="connsiteX503" fmla="*/ 5536773 w 10185944"/>
              <a:gd name="connsiteY503" fmla="*/ 3232972 h 6850681"/>
              <a:gd name="connsiteX504" fmla="*/ 5618203 w 10185944"/>
              <a:gd name="connsiteY504" fmla="*/ 3152977 h 6850681"/>
              <a:gd name="connsiteX505" fmla="*/ 5558688 w 10185944"/>
              <a:gd name="connsiteY505" fmla="*/ 3191470 h 6850681"/>
              <a:gd name="connsiteX506" fmla="*/ 5406216 w 10185944"/>
              <a:gd name="connsiteY506" fmla="*/ 3303980 h 6850681"/>
              <a:gd name="connsiteX507" fmla="*/ 5302122 w 10185944"/>
              <a:gd name="connsiteY507" fmla="*/ 3389276 h 6850681"/>
              <a:gd name="connsiteX508" fmla="*/ 5242358 w 10185944"/>
              <a:gd name="connsiteY508" fmla="*/ 3438226 h 6850681"/>
              <a:gd name="connsiteX509" fmla="*/ 4918079 w 10185944"/>
              <a:gd name="connsiteY509" fmla="*/ 3690960 h 6850681"/>
              <a:gd name="connsiteX510" fmla="*/ 4783295 w 10185944"/>
              <a:gd name="connsiteY510" fmla="*/ 3805726 h 6850681"/>
              <a:gd name="connsiteX511" fmla="*/ 4633938 w 10185944"/>
              <a:gd name="connsiteY511" fmla="*/ 3953041 h 6850681"/>
              <a:gd name="connsiteX512" fmla="*/ 4575142 w 10185944"/>
              <a:gd name="connsiteY512" fmla="*/ 4022044 h 6850681"/>
              <a:gd name="connsiteX513" fmla="*/ 4404301 w 10185944"/>
              <a:gd name="connsiteY513" fmla="*/ 4246455 h 6850681"/>
              <a:gd name="connsiteX514" fmla="*/ 4268765 w 10185944"/>
              <a:gd name="connsiteY514" fmla="*/ 4493460 h 6850681"/>
              <a:gd name="connsiteX515" fmla="*/ 4220855 w 10185944"/>
              <a:gd name="connsiteY515" fmla="*/ 4657928 h 6850681"/>
              <a:gd name="connsiteX516" fmla="*/ 4009120 w 10185944"/>
              <a:gd name="connsiteY516" fmla="*/ 5240350 h 6850681"/>
              <a:gd name="connsiteX517" fmla="*/ 3790259 w 10185944"/>
              <a:gd name="connsiteY517" fmla="*/ 5686593 h 6850681"/>
              <a:gd name="connsiteX518" fmla="*/ 3785855 w 10185944"/>
              <a:gd name="connsiteY518" fmla="*/ 5698839 h 6850681"/>
              <a:gd name="connsiteX519" fmla="*/ 3761290 w 10185944"/>
              <a:gd name="connsiteY519" fmla="*/ 5755739 h 6850681"/>
              <a:gd name="connsiteX520" fmla="*/ 3610394 w 10185944"/>
              <a:gd name="connsiteY520" fmla="*/ 6077870 h 6850681"/>
              <a:gd name="connsiteX521" fmla="*/ 3522915 w 10185944"/>
              <a:gd name="connsiteY521" fmla="*/ 6287063 h 6850681"/>
              <a:gd name="connsiteX522" fmla="*/ 3460429 w 10185944"/>
              <a:gd name="connsiteY522" fmla="*/ 6440143 h 6850681"/>
              <a:gd name="connsiteX523" fmla="*/ 3349138 w 10185944"/>
              <a:gd name="connsiteY523" fmla="*/ 6688330 h 6850681"/>
              <a:gd name="connsiteX524" fmla="*/ 3344052 w 10185944"/>
              <a:gd name="connsiteY524" fmla="*/ 6699359 h 6850681"/>
              <a:gd name="connsiteX525" fmla="*/ 3331411 w 10185944"/>
              <a:gd name="connsiteY525" fmla="*/ 6733592 h 6850681"/>
              <a:gd name="connsiteX526" fmla="*/ 3337176 w 10185944"/>
              <a:gd name="connsiteY526" fmla="*/ 6749383 h 6850681"/>
              <a:gd name="connsiteX527" fmla="*/ 2870416 w 10185944"/>
              <a:gd name="connsiteY527" fmla="*/ 6101754 h 6850681"/>
              <a:gd name="connsiteX528" fmla="*/ 3074021 w 10185944"/>
              <a:gd name="connsiteY528" fmla="*/ 5869036 h 6850681"/>
              <a:gd name="connsiteX529" fmla="*/ 3117027 w 10185944"/>
              <a:gd name="connsiteY529" fmla="*/ 5816684 h 6850681"/>
              <a:gd name="connsiteX530" fmla="*/ 3122257 w 10185944"/>
              <a:gd name="connsiteY530" fmla="*/ 5804008 h 6850681"/>
              <a:gd name="connsiteX531" fmla="*/ 3129310 w 10185944"/>
              <a:gd name="connsiteY531" fmla="*/ 5783669 h 6850681"/>
              <a:gd name="connsiteX532" fmla="*/ 3386127 w 10185944"/>
              <a:gd name="connsiteY532" fmla="*/ 5145171 h 6850681"/>
              <a:gd name="connsiteX533" fmla="*/ 3590986 w 10185944"/>
              <a:gd name="connsiteY533" fmla="*/ 4602604 h 6850681"/>
              <a:gd name="connsiteX534" fmla="*/ 3595390 w 10185944"/>
              <a:gd name="connsiteY534" fmla="*/ 4590394 h 6850681"/>
              <a:gd name="connsiteX535" fmla="*/ 3645702 w 10185944"/>
              <a:gd name="connsiteY535" fmla="*/ 4458511 h 6850681"/>
              <a:gd name="connsiteX536" fmla="*/ 3705608 w 10185944"/>
              <a:gd name="connsiteY536" fmla="*/ 4314598 h 6850681"/>
              <a:gd name="connsiteX537" fmla="*/ 3729492 w 10185944"/>
              <a:gd name="connsiteY537" fmla="*/ 4247350 h 6850681"/>
              <a:gd name="connsiteX538" fmla="*/ 3768882 w 10185944"/>
              <a:gd name="connsiteY538" fmla="*/ 4130901 h 6850681"/>
              <a:gd name="connsiteX539" fmla="*/ 3886905 w 10185944"/>
              <a:gd name="connsiteY539" fmla="*/ 3847156 h 6850681"/>
              <a:gd name="connsiteX540" fmla="*/ 3935676 w 10185944"/>
              <a:gd name="connsiteY540" fmla="*/ 3756561 h 6850681"/>
              <a:gd name="connsiteX541" fmla="*/ 3848017 w 10185944"/>
              <a:gd name="connsiteY541" fmla="*/ 3871148 h 6850681"/>
              <a:gd name="connsiteX542" fmla="*/ 3393540 w 10185944"/>
              <a:gd name="connsiteY542" fmla="*/ 4843558 h 6850681"/>
              <a:gd name="connsiteX543" fmla="*/ 3292095 w 10185944"/>
              <a:gd name="connsiteY543" fmla="*/ 5087341 h 6850681"/>
              <a:gd name="connsiteX544" fmla="*/ 3218043 w 10185944"/>
              <a:gd name="connsiteY544" fmla="*/ 5262766 h 6850681"/>
              <a:gd name="connsiteX545" fmla="*/ 3203147 w 10185944"/>
              <a:gd name="connsiteY545" fmla="*/ 5295745 h 6850681"/>
              <a:gd name="connsiteX546" fmla="*/ 3169810 w 10185944"/>
              <a:gd name="connsiteY546" fmla="*/ 5373485 h 6850681"/>
              <a:gd name="connsiteX547" fmla="*/ 3139658 w 10185944"/>
              <a:gd name="connsiteY547" fmla="*/ 5452478 h 6850681"/>
              <a:gd name="connsiteX548" fmla="*/ 3106392 w 10185944"/>
              <a:gd name="connsiteY548" fmla="*/ 5541426 h 6850681"/>
              <a:gd name="connsiteX549" fmla="*/ 3072804 w 10185944"/>
              <a:gd name="connsiteY549" fmla="*/ 5605953 h 6850681"/>
              <a:gd name="connsiteX550" fmla="*/ 3070406 w 10185944"/>
              <a:gd name="connsiteY550" fmla="*/ 5610894 h 6850681"/>
              <a:gd name="connsiteX551" fmla="*/ 2963051 w 10185944"/>
              <a:gd name="connsiteY551" fmla="*/ 5891703 h 6850681"/>
              <a:gd name="connsiteX552" fmla="*/ 2746447 w 10185944"/>
              <a:gd name="connsiteY552" fmla="*/ 6213834 h 6850681"/>
              <a:gd name="connsiteX553" fmla="*/ 2692878 w 10185944"/>
              <a:gd name="connsiteY553" fmla="*/ 6288531 h 6850681"/>
              <a:gd name="connsiteX554" fmla="*/ 2870416 w 10185944"/>
              <a:gd name="connsiteY554" fmla="*/ 6101754 h 6850681"/>
              <a:gd name="connsiteX555" fmla="*/ 2707310 w 10185944"/>
              <a:gd name="connsiteY555" fmla="*/ 6208069 h 6850681"/>
              <a:gd name="connsiteX556" fmla="*/ 2752105 w 10185944"/>
              <a:gd name="connsiteY556" fmla="*/ 6150632 h 6850681"/>
              <a:gd name="connsiteX557" fmla="*/ 2911953 w 10185944"/>
              <a:gd name="connsiteY557" fmla="*/ 5914047 h 6850681"/>
              <a:gd name="connsiteX558" fmla="*/ 3040326 w 10185944"/>
              <a:gd name="connsiteY558" fmla="*/ 5617626 h 6850681"/>
              <a:gd name="connsiteX559" fmla="*/ 3121540 w 10185944"/>
              <a:gd name="connsiteY559" fmla="*/ 5407360 h 6850681"/>
              <a:gd name="connsiteX560" fmla="*/ 3154555 w 10185944"/>
              <a:gd name="connsiteY560" fmla="*/ 5322494 h 6850681"/>
              <a:gd name="connsiteX561" fmla="*/ 3226244 w 10185944"/>
              <a:gd name="connsiteY561" fmla="*/ 5151975 h 6850681"/>
              <a:gd name="connsiteX562" fmla="*/ 3360667 w 10185944"/>
              <a:gd name="connsiteY562" fmla="*/ 4834391 h 6850681"/>
              <a:gd name="connsiteX563" fmla="*/ 3539566 w 10185944"/>
              <a:gd name="connsiteY563" fmla="*/ 4413859 h 6850681"/>
              <a:gd name="connsiteX564" fmla="*/ 3624932 w 10185944"/>
              <a:gd name="connsiteY564" fmla="*/ 4225650 h 6850681"/>
              <a:gd name="connsiteX565" fmla="*/ 3925723 w 10185944"/>
              <a:gd name="connsiteY565" fmla="*/ 3704031 h 6850681"/>
              <a:gd name="connsiteX566" fmla="*/ 3937361 w 10185944"/>
              <a:gd name="connsiteY566" fmla="*/ 3673522 h 6850681"/>
              <a:gd name="connsiteX567" fmla="*/ 3922678 w 10185944"/>
              <a:gd name="connsiteY567" fmla="*/ 3681221 h 6850681"/>
              <a:gd name="connsiteX568" fmla="*/ 3891525 w 10185944"/>
              <a:gd name="connsiteY568" fmla="*/ 3725408 h 6850681"/>
              <a:gd name="connsiteX569" fmla="*/ 3842720 w 10185944"/>
              <a:gd name="connsiteY569" fmla="*/ 3786640 h 6850681"/>
              <a:gd name="connsiteX570" fmla="*/ 3813571 w 10185944"/>
              <a:gd name="connsiteY570" fmla="*/ 3818868 h 6850681"/>
              <a:gd name="connsiteX571" fmla="*/ 3807698 w 10185944"/>
              <a:gd name="connsiteY571" fmla="*/ 3838598 h 6850681"/>
              <a:gd name="connsiteX572" fmla="*/ 3799891 w 10185944"/>
              <a:gd name="connsiteY572" fmla="*/ 3860405 h 6850681"/>
              <a:gd name="connsiteX573" fmla="*/ 3729243 w 10185944"/>
              <a:gd name="connsiteY573" fmla="*/ 3979611 h 6850681"/>
              <a:gd name="connsiteX574" fmla="*/ 3526066 w 10185944"/>
              <a:gd name="connsiteY574" fmla="*/ 4312951 h 6850681"/>
              <a:gd name="connsiteX575" fmla="*/ 3491619 w 10185944"/>
              <a:gd name="connsiteY575" fmla="*/ 4366806 h 6850681"/>
              <a:gd name="connsiteX576" fmla="*/ 3438193 w 10185944"/>
              <a:gd name="connsiteY576" fmla="*/ 4444510 h 6850681"/>
              <a:gd name="connsiteX577" fmla="*/ 3356263 w 10185944"/>
              <a:gd name="connsiteY577" fmla="*/ 4567440 h 6850681"/>
              <a:gd name="connsiteX578" fmla="*/ 3291306 w 10185944"/>
              <a:gd name="connsiteY578" fmla="*/ 4673146 h 6850681"/>
              <a:gd name="connsiteX579" fmla="*/ 3240387 w 10185944"/>
              <a:gd name="connsiteY579" fmla="*/ 4755326 h 6850681"/>
              <a:gd name="connsiteX580" fmla="*/ 3160283 w 10185944"/>
              <a:gd name="connsiteY580" fmla="*/ 4899813 h 6850681"/>
              <a:gd name="connsiteX581" fmla="*/ 3115381 w 10185944"/>
              <a:gd name="connsiteY581" fmla="*/ 4984464 h 6850681"/>
              <a:gd name="connsiteX582" fmla="*/ 2923126 w 10185944"/>
              <a:gd name="connsiteY582" fmla="*/ 5419570 h 6850681"/>
              <a:gd name="connsiteX583" fmla="*/ 2795899 w 10185944"/>
              <a:gd name="connsiteY583" fmla="*/ 5840748 h 6850681"/>
              <a:gd name="connsiteX584" fmla="*/ 2678233 w 10185944"/>
              <a:gd name="connsiteY584" fmla="*/ 6220280 h 6850681"/>
              <a:gd name="connsiteX585" fmla="*/ 2662764 w 10185944"/>
              <a:gd name="connsiteY585" fmla="*/ 6262283 h 6850681"/>
              <a:gd name="connsiteX586" fmla="*/ 2707310 w 10185944"/>
              <a:gd name="connsiteY586" fmla="*/ 6208069 h 6850681"/>
              <a:gd name="connsiteX587" fmla="*/ 676585 w 10185944"/>
              <a:gd name="connsiteY587" fmla="*/ 3318411 h 6850681"/>
              <a:gd name="connsiteX588" fmla="*/ 761237 w 10185944"/>
              <a:gd name="connsiteY588" fmla="*/ 3322529 h 6850681"/>
              <a:gd name="connsiteX589" fmla="*/ 1061308 w 10185944"/>
              <a:gd name="connsiteY589" fmla="*/ 3318124 h 6850681"/>
              <a:gd name="connsiteX590" fmla="*/ 1249302 w 10185944"/>
              <a:gd name="connsiteY590" fmla="*/ 3322923 h 6850681"/>
              <a:gd name="connsiteX591" fmla="*/ 1255749 w 10185944"/>
              <a:gd name="connsiteY591" fmla="*/ 3319843 h 6850681"/>
              <a:gd name="connsiteX592" fmla="*/ 1262194 w 10185944"/>
              <a:gd name="connsiteY592" fmla="*/ 3316728 h 6850681"/>
              <a:gd name="connsiteX593" fmla="*/ 1356906 w 10185944"/>
              <a:gd name="connsiteY593" fmla="*/ 3327256 h 6850681"/>
              <a:gd name="connsiteX594" fmla="*/ 1447430 w 10185944"/>
              <a:gd name="connsiteY594" fmla="*/ 3334990 h 6850681"/>
              <a:gd name="connsiteX595" fmla="*/ 1504866 w 10185944"/>
              <a:gd name="connsiteY595" fmla="*/ 3341292 h 6850681"/>
              <a:gd name="connsiteX596" fmla="*/ 1659128 w 10185944"/>
              <a:gd name="connsiteY596" fmla="*/ 3357478 h 6850681"/>
              <a:gd name="connsiteX597" fmla="*/ 1930448 w 10185944"/>
              <a:gd name="connsiteY597" fmla="*/ 3378247 h 6850681"/>
              <a:gd name="connsiteX598" fmla="*/ 1956481 w 10185944"/>
              <a:gd name="connsiteY598" fmla="*/ 3378855 h 6850681"/>
              <a:gd name="connsiteX599" fmla="*/ 2633794 w 10185944"/>
              <a:gd name="connsiteY599" fmla="*/ 3294491 h 6850681"/>
              <a:gd name="connsiteX600" fmla="*/ 2926850 w 10185944"/>
              <a:gd name="connsiteY600" fmla="*/ 3211237 h 6850681"/>
              <a:gd name="connsiteX601" fmla="*/ 2946795 w 10185944"/>
              <a:gd name="connsiteY601" fmla="*/ 3210234 h 6850681"/>
              <a:gd name="connsiteX602" fmla="*/ 2969606 w 10185944"/>
              <a:gd name="connsiteY602" fmla="*/ 3205149 h 6850681"/>
              <a:gd name="connsiteX603" fmla="*/ 3269857 w 10185944"/>
              <a:gd name="connsiteY603" fmla="*/ 3143810 h 6850681"/>
              <a:gd name="connsiteX604" fmla="*/ 3599580 w 10185944"/>
              <a:gd name="connsiteY604" fmla="*/ 3083902 h 6850681"/>
              <a:gd name="connsiteX605" fmla="*/ 3390996 w 10185944"/>
              <a:gd name="connsiteY605" fmla="*/ 3098190 h 6850681"/>
              <a:gd name="connsiteX606" fmla="*/ 2953275 w 10185944"/>
              <a:gd name="connsiteY606" fmla="*/ 3128376 h 6850681"/>
              <a:gd name="connsiteX607" fmla="*/ 2558025 w 10185944"/>
              <a:gd name="connsiteY607" fmla="*/ 3155698 h 6850681"/>
              <a:gd name="connsiteX608" fmla="*/ 2028421 w 10185944"/>
              <a:gd name="connsiteY608" fmla="*/ 3179475 h 6850681"/>
              <a:gd name="connsiteX609" fmla="*/ 1730279 w 10185944"/>
              <a:gd name="connsiteY609" fmla="*/ 3173137 h 6850681"/>
              <a:gd name="connsiteX610" fmla="*/ 1493407 w 10185944"/>
              <a:gd name="connsiteY610" fmla="*/ 3177219 h 6850681"/>
              <a:gd name="connsiteX611" fmla="*/ 1404962 w 10185944"/>
              <a:gd name="connsiteY611" fmla="*/ 3182339 h 6850681"/>
              <a:gd name="connsiteX612" fmla="*/ 871883 w 10185944"/>
              <a:gd name="connsiteY612" fmla="*/ 3260437 h 6850681"/>
              <a:gd name="connsiteX613" fmla="*/ 589749 w 10185944"/>
              <a:gd name="connsiteY613" fmla="*/ 3302691 h 6850681"/>
              <a:gd name="connsiteX614" fmla="*/ 676585 w 10185944"/>
              <a:gd name="connsiteY614" fmla="*/ 3318411 h 6850681"/>
              <a:gd name="connsiteX615" fmla="*/ 716511 w 10185944"/>
              <a:gd name="connsiteY615" fmla="*/ 3252452 h 6850681"/>
              <a:gd name="connsiteX616" fmla="*/ 860890 w 10185944"/>
              <a:gd name="connsiteY616" fmla="*/ 3230716 h 6850681"/>
              <a:gd name="connsiteX617" fmla="*/ 885383 w 10185944"/>
              <a:gd name="connsiteY617" fmla="*/ 3225847 h 6850681"/>
              <a:gd name="connsiteX618" fmla="*/ 1340615 w 10185944"/>
              <a:gd name="connsiteY618" fmla="*/ 3153621 h 6850681"/>
              <a:gd name="connsiteX619" fmla="*/ 1706502 w 10185944"/>
              <a:gd name="connsiteY619" fmla="*/ 3140444 h 6850681"/>
              <a:gd name="connsiteX620" fmla="*/ 1717424 w 10185944"/>
              <a:gd name="connsiteY620" fmla="*/ 3141052 h 6850681"/>
              <a:gd name="connsiteX621" fmla="*/ 1856611 w 10185944"/>
              <a:gd name="connsiteY621" fmla="*/ 3138510 h 6850681"/>
              <a:gd name="connsiteX622" fmla="*/ 1971126 w 10185944"/>
              <a:gd name="connsiteY622" fmla="*/ 3140408 h 6850681"/>
              <a:gd name="connsiteX623" fmla="*/ 2044498 w 10185944"/>
              <a:gd name="connsiteY623" fmla="*/ 3141375 h 6850681"/>
              <a:gd name="connsiteX624" fmla="*/ 2162271 w 10185944"/>
              <a:gd name="connsiteY624" fmla="*/ 3139978 h 6850681"/>
              <a:gd name="connsiteX625" fmla="*/ 2285021 w 10185944"/>
              <a:gd name="connsiteY625" fmla="*/ 3137364 h 6850681"/>
              <a:gd name="connsiteX626" fmla="*/ 2499264 w 10185944"/>
              <a:gd name="connsiteY626" fmla="*/ 3125010 h 6850681"/>
              <a:gd name="connsiteX627" fmla="*/ 2889789 w 10185944"/>
              <a:gd name="connsiteY627" fmla="*/ 3101234 h 6850681"/>
              <a:gd name="connsiteX628" fmla="*/ 3538994 w 10185944"/>
              <a:gd name="connsiteY628" fmla="*/ 3049097 h 6850681"/>
              <a:gd name="connsiteX629" fmla="*/ 3751050 w 10185944"/>
              <a:gd name="connsiteY629" fmla="*/ 3032840 h 6850681"/>
              <a:gd name="connsiteX630" fmla="*/ 3803939 w 10185944"/>
              <a:gd name="connsiteY630" fmla="*/ 3021668 h 6850681"/>
              <a:gd name="connsiteX631" fmla="*/ 3382332 w 10185944"/>
              <a:gd name="connsiteY631" fmla="*/ 2976549 h 6850681"/>
              <a:gd name="connsiteX632" fmla="*/ 3196415 w 10185944"/>
              <a:gd name="connsiteY632" fmla="*/ 2975332 h 6850681"/>
              <a:gd name="connsiteX633" fmla="*/ 3087952 w 10185944"/>
              <a:gd name="connsiteY633" fmla="*/ 2974042 h 6850681"/>
              <a:gd name="connsiteX634" fmla="*/ 3031982 w 10185944"/>
              <a:gd name="connsiteY634" fmla="*/ 2970390 h 6850681"/>
              <a:gd name="connsiteX635" fmla="*/ 2749885 w 10185944"/>
              <a:gd name="connsiteY635" fmla="*/ 2967024 h 6850681"/>
              <a:gd name="connsiteX636" fmla="*/ 2625237 w 10185944"/>
              <a:gd name="connsiteY636" fmla="*/ 2966129 h 6850681"/>
              <a:gd name="connsiteX637" fmla="*/ 2517596 w 10185944"/>
              <a:gd name="connsiteY637" fmla="*/ 2966415 h 6850681"/>
              <a:gd name="connsiteX638" fmla="*/ 2379055 w 10185944"/>
              <a:gd name="connsiteY638" fmla="*/ 2969173 h 6850681"/>
              <a:gd name="connsiteX639" fmla="*/ 2293473 w 10185944"/>
              <a:gd name="connsiteY639" fmla="*/ 2964840 h 6850681"/>
              <a:gd name="connsiteX640" fmla="*/ 2285487 w 10185944"/>
              <a:gd name="connsiteY640" fmla="*/ 2964661 h 6850681"/>
              <a:gd name="connsiteX641" fmla="*/ 1940869 w 10185944"/>
              <a:gd name="connsiteY641" fmla="*/ 2982386 h 6850681"/>
              <a:gd name="connsiteX642" fmla="*/ 1924934 w 10185944"/>
              <a:gd name="connsiteY642" fmla="*/ 2982099 h 6850681"/>
              <a:gd name="connsiteX643" fmla="*/ 1806265 w 10185944"/>
              <a:gd name="connsiteY643" fmla="*/ 2993737 h 6850681"/>
              <a:gd name="connsiteX644" fmla="*/ 1611360 w 10185944"/>
              <a:gd name="connsiteY644" fmla="*/ 3021453 h 6850681"/>
              <a:gd name="connsiteX645" fmla="*/ 1293024 w 10185944"/>
              <a:gd name="connsiteY645" fmla="*/ 3079677 h 6850681"/>
              <a:gd name="connsiteX646" fmla="*/ 804170 w 10185944"/>
              <a:gd name="connsiteY646" fmla="*/ 3174426 h 6850681"/>
              <a:gd name="connsiteX647" fmla="*/ 749992 w 10185944"/>
              <a:gd name="connsiteY647" fmla="*/ 3187675 h 6850681"/>
              <a:gd name="connsiteX648" fmla="*/ 736671 w 10185944"/>
              <a:gd name="connsiteY648" fmla="*/ 3191291 h 6850681"/>
              <a:gd name="connsiteX649" fmla="*/ 541803 w 10185944"/>
              <a:gd name="connsiteY649" fmla="*/ 3266596 h 6850681"/>
              <a:gd name="connsiteX650" fmla="*/ 716511 w 10185944"/>
              <a:gd name="connsiteY650" fmla="*/ 3252452 h 6850681"/>
              <a:gd name="connsiteX651" fmla="*/ 864686 w 10185944"/>
              <a:gd name="connsiteY651" fmla="*/ 4232418 h 6850681"/>
              <a:gd name="connsiteX652" fmla="*/ 1036530 w 10185944"/>
              <a:gd name="connsiteY652" fmla="*/ 4196610 h 6850681"/>
              <a:gd name="connsiteX653" fmla="*/ 1141877 w 10185944"/>
              <a:gd name="connsiteY653" fmla="*/ 4164740 h 6850681"/>
              <a:gd name="connsiteX654" fmla="*/ 1176863 w 10185944"/>
              <a:gd name="connsiteY654" fmla="*/ 4150309 h 6850681"/>
              <a:gd name="connsiteX655" fmla="*/ 1618020 w 10185944"/>
              <a:gd name="connsiteY655" fmla="*/ 4071280 h 6850681"/>
              <a:gd name="connsiteX656" fmla="*/ 1673524 w 10185944"/>
              <a:gd name="connsiteY656" fmla="*/ 4065873 h 6850681"/>
              <a:gd name="connsiteX657" fmla="*/ 1769669 w 10185944"/>
              <a:gd name="connsiteY657" fmla="*/ 4054307 h 6850681"/>
              <a:gd name="connsiteX658" fmla="*/ 2407271 w 10185944"/>
              <a:gd name="connsiteY658" fmla="*/ 3924717 h 6850681"/>
              <a:gd name="connsiteX659" fmla="*/ 2467322 w 10185944"/>
              <a:gd name="connsiteY659" fmla="*/ 3905524 h 6850681"/>
              <a:gd name="connsiteX660" fmla="*/ 2801844 w 10185944"/>
              <a:gd name="connsiteY660" fmla="*/ 3790114 h 6850681"/>
              <a:gd name="connsiteX661" fmla="*/ 2931863 w 10185944"/>
              <a:gd name="connsiteY661" fmla="*/ 3744601 h 6850681"/>
              <a:gd name="connsiteX662" fmla="*/ 3053110 w 10185944"/>
              <a:gd name="connsiteY662" fmla="*/ 3701882 h 6850681"/>
              <a:gd name="connsiteX663" fmla="*/ 3276016 w 10185944"/>
              <a:gd name="connsiteY663" fmla="*/ 3632665 h 6850681"/>
              <a:gd name="connsiteX664" fmla="*/ 3281888 w 10185944"/>
              <a:gd name="connsiteY664" fmla="*/ 3628439 h 6850681"/>
              <a:gd name="connsiteX665" fmla="*/ 3036889 w 10185944"/>
              <a:gd name="connsiteY665" fmla="*/ 3643586 h 6850681"/>
              <a:gd name="connsiteX666" fmla="*/ 2849002 w 10185944"/>
              <a:gd name="connsiteY666" fmla="*/ 3681937 h 6850681"/>
              <a:gd name="connsiteX667" fmla="*/ 2378660 w 10185944"/>
              <a:gd name="connsiteY667" fmla="*/ 3774859 h 6850681"/>
              <a:gd name="connsiteX668" fmla="*/ 2356317 w 10185944"/>
              <a:gd name="connsiteY668" fmla="*/ 3778941 h 6850681"/>
              <a:gd name="connsiteX669" fmla="*/ 1831044 w 10185944"/>
              <a:gd name="connsiteY669" fmla="*/ 3883681 h 6850681"/>
              <a:gd name="connsiteX670" fmla="*/ 1693253 w 10185944"/>
              <a:gd name="connsiteY670" fmla="*/ 3912542 h 6850681"/>
              <a:gd name="connsiteX671" fmla="*/ 1665145 w 10185944"/>
              <a:gd name="connsiteY671" fmla="*/ 3915479 h 6850681"/>
              <a:gd name="connsiteX672" fmla="*/ 1646738 w 10185944"/>
              <a:gd name="connsiteY672" fmla="*/ 3916553 h 6850681"/>
              <a:gd name="connsiteX673" fmla="*/ 1557396 w 10185944"/>
              <a:gd name="connsiteY673" fmla="*/ 3943051 h 6850681"/>
              <a:gd name="connsiteX674" fmla="*/ 1465227 w 10185944"/>
              <a:gd name="connsiteY674" fmla="*/ 3972664 h 6850681"/>
              <a:gd name="connsiteX675" fmla="*/ 1439087 w 10185944"/>
              <a:gd name="connsiteY675" fmla="*/ 3980148 h 6850681"/>
              <a:gd name="connsiteX676" fmla="*/ 1328653 w 10185944"/>
              <a:gd name="connsiteY676" fmla="*/ 4016458 h 6850681"/>
              <a:gd name="connsiteX677" fmla="*/ 1081470 w 10185944"/>
              <a:gd name="connsiteY677" fmla="*/ 4122952 h 6850681"/>
              <a:gd name="connsiteX678" fmla="*/ 838188 w 10185944"/>
              <a:gd name="connsiteY678" fmla="*/ 4212580 h 6850681"/>
              <a:gd name="connsiteX679" fmla="*/ 791494 w 10185944"/>
              <a:gd name="connsiteY679" fmla="*/ 4231845 h 6850681"/>
              <a:gd name="connsiteX680" fmla="*/ 864686 w 10185944"/>
              <a:gd name="connsiteY680" fmla="*/ 4232418 h 6850681"/>
              <a:gd name="connsiteX681" fmla="*/ 902715 w 10185944"/>
              <a:gd name="connsiteY681" fmla="*/ 4162950 h 6850681"/>
              <a:gd name="connsiteX682" fmla="*/ 1159960 w 10185944"/>
              <a:gd name="connsiteY682" fmla="*/ 4052374 h 6850681"/>
              <a:gd name="connsiteX683" fmla="*/ 1254781 w 10185944"/>
              <a:gd name="connsiteY683" fmla="*/ 4010084 h 6850681"/>
              <a:gd name="connsiteX684" fmla="*/ 1319093 w 10185944"/>
              <a:gd name="connsiteY684" fmla="*/ 3984803 h 6850681"/>
              <a:gd name="connsiteX685" fmla="*/ 1408328 w 10185944"/>
              <a:gd name="connsiteY685" fmla="*/ 3951716 h 6850681"/>
              <a:gd name="connsiteX686" fmla="*/ 1478369 w 10185944"/>
              <a:gd name="connsiteY686" fmla="*/ 3928369 h 6850681"/>
              <a:gd name="connsiteX687" fmla="*/ 1993292 w 10185944"/>
              <a:gd name="connsiteY687" fmla="*/ 3808806 h 6850681"/>
              <a:gd name="connsiteX688" fmla="*/ 2225616 w 10185944"/>
              <a:gd name="connsiteY688" fmla="*/ 3761861 h 6850681"/>
              <a:gd name="connsiteX689" fmla="*/ 2347651 w 10185944"/>
              <a:gd name="connsiteY689" fmla="*/ 3739660 h 6850681"/>
              <a:gd name="connsiteX690" fmla="*/ 2382242 w 10185944"/>
              <a:gd name="connsiteY690" fmla="*/ 3733608 h 6850681"/>
              <a:gd name="connsiteX691" fmla="*/ 2734022 w 10185944"/>
              <a:gd name="connsiteY691" fmla="*/ 3663603 h 6850681"/>
              <a:gd name="connsiteX692" fmla="*/ 3185743 w 10185944"/>
              <a:gd name="connsiteY692" fmla="*/ 3596104 h 6850681"/>
              <a:gd name="connsiteX693" fmla="*/ 3345270 w 10185944"/>
              <a:gd name="connsiteY693" fmla="*/ 3587761 h 6850681"/>
              <a:gd name="connsiteX694" fmla="*/ 3391534 w 10185944"/>
              <a:gd name="connsiteY694" fmla="*/ 3582354 h 6850681"/>
              <a:gd name="connsiteX695" fmla="*/ 3342404 w 10185944"/>
              <a:gd name="connsiteY695" fmla="*/ 3571647 h 6850681"/>
              <a:gd name="connsiteX696" fmla="*/ 2856881 w 10185944"/>
              <a:gd name="connsiteY696" fmla="*/ 3536806 h 6850681"/>
              <a:gd name="connsiteX697" fmla="*/ 2820356 w 10185944"/>
              <a:gd name="connsiteY697" fmla="*/ 3535696 h 6850681"/>
              <a:gd name="connsiteX698" fmla="*/ 2800948 w 10185944"/>
              <a:gd name="connsiteY698" fmla="*/ 3536806 h 6850681"/>
              <a:gd name="connsiteX699" fmla="*/ 2694061 w 10185944"/>
              <a:gd name="connsiteY699" fmla="*/ 3552024 h 6850681"/>
              <a:gd name="connsiteX700" fmla="*/ 1622784 w 10185944"/>
              <a:gd name="connsiteY700" fmla="*/ 3770348 h 6850681"/>
              <a:gd name="connsiteX701" fmla="*/ 1005878 w 10185944"/>
              <a:gd name="connsiteY701" fmla="*/ 4046716 h 6850681"/>
              <a:gd name="connsiteX702" fmla="*/ 853371 w 10185944"/>
              <a:gd name="connsiteY702" fmla="*/ 4150023 h 6850681"/>
              <a:gd name="connsiteX703" fmla="*/ 902715 w 10185944"/>
              <a:gd name="connsiteY703" fmla="*/ 4162950 h 6850681"/>
              <a:gd name="connsiteX704" fmla="*/ 289891 w 10185944"/>
              <a:gd name="connsiteY704" fmla="*/ 6037263 h 6850681"/>
              <a:gd name="connsiteX705" fmla="*/ 430653 w 10185944"/>
              <a:gd name="connsiteY705" fmla="*/ 5980794 h 6850681"/>
              <a:gd name="connsiteX706" fmla="*/ 734522 w 10185944"/>
              <a:gd name="connsiteY706" fmla="*/ 5830757 h 6850681"/>
              <a:gd name="connsiteX707" fmla="*/ 994598 w 10185944"/>
              <a:gd name="connsiteY707" fmla="*/ 5650355 h 6850681"/>
              <a:gd name="connsiteX708" fmla="*/ 1200889 w 10185944"/>
              <a:gd name="connsiteY708" fmla="*/ 5489182 h 6850681"/>
              <a:gd name="connsiteX709" fmla="*/ 1747431 w 10185944"/>
              <a:gd name="connsiteY709" fmla="*/ 5177077 h 6850681"/>
              <a:gd name="connsiteX710" fmla="*/ 1829899 w 10185944"/>
              <a:gd name="connsiteY710" fmla="*/ 5141985 h 6850681"/>
              <a:gd name="connsiteX711" fmla="*/ 1951897 w 10185944"/>
              <a:gd name="connsiteY711" fmla="*/ 5090528 h 6850681"/>
              <a:gd name="connsiteX712" fmla="*/ 2086214 w 10185944"/>
              <a:gd name="connsiteY712" fmla="*/ 5031659 h 6850681"/>
              <a:gd name="connsiteX713" fmla="*/ 2189307 w 10185944"/>
              <a:gd name="connsiteY713" fmla="*/ 4983963 h 6850681"/>
              <a:gd name="connsiteX714" fmla="*/ 2630107 w 10185944"/>
              <a:gd name="connsiteY714" fmla="*/ 4732230 h 6850681"/>
              <a:gd name="connsiteX715" fmla="*/ 3068793 w 10185944"/>
              <a:gd name="connsiteY715" fmla="*/ 4246097 h 6850681"/>
              <a:gd name="connsiteX716" fmla="*/ 3199208 w 10185944"/>
              <a:gd name="connsiteY716" fmla="*/ 4065838 h 6850681"/>
              <a:gd name="connsiteX717" fmla="*/ 3255069 w 10185944"/>
              <a:gd name="connsiteY717" fmla="*/ 3992430 h 6850681"/>
              <a:gd name="connsiteX718" fmla="*/ 3166086 w 10185944"/>
              <a:gd name="connsiteY718" fmla="*/ 4047969 h 6850681"/>
              <a:gd name="connsiteX719" fmla="*/ 2963159 w 10185944"/>
              <a:gd name="connsiteY719" fmla="*/ 4205956 h 6850681"/>
              <a:gd name="connsiteX720" fmla="*/ 2750315 w 10185944"/>
              <a:gd name="connsiteY720" fmla="*/ 4390118 h 6850681"/>
              <a:gd name="connsiteX721" fmla="*/ 2709065 w 10185944"/>
              <a:gd name="connsiteY721" fmla="*/ 4422739 h 6850681"/>
              <a:gd name="connsiteX722" fmla="*/ 2648046 w 10185944"/>
              <a:gd name="connsiteY722" fmla="*/ 4467714 h 6850681"/>
              <a:gd name="connsiteX723" fmla="*/ 2585561 w 10185944"/>
              <a:gd name="connsiteY723" fmla="*/ 4514587 h 6850681"/>
              <a:gd name="connsiteX724" fmla="*/ 2563504 w 10185944"/>
              <a:gd name="connsiteY724" fmla="*/ 4518240 h 6850681"/>
              <a:gd name="connsiteX725" fmla="*/ 2556377 w 10185944"/>
              <a:gd name="connsiteY725" fmla="*/ 4520173 h 6850681"/>
              <a:gd name="connsiteX726" fmla="*/ 2503130 w 10185944"/>
              <a:gd name="connsiteY726" fmla="*/ 4564397 h 6850681"/>
              <a:gd name="connsiteX727" fmla="*/ 2427181 w 10185944"/>
              <a:gd name="connsiteY727" fmla="*/ 4611055 h 6850681"/>
              <a:gd name="connsiteX728" fmla="*/ 2204131 w 10185944"/>
              <a:gd name="connsiteY728" fmla="*/ 4723027 h 6850681"/>
              <a:gd name="connsiteX729" fmla="*/ 1235087 w 10185944"/>
              <a:gd name="connsiteY729" fmla="*/ 5319522 h 6850681"/>
              <a:gd name="connsiteX730" fmla="*/ 1139800 w 10185944"/>
              <a:gd name="connsiteY730" fmla="*/ 5390315 h 6850681"/>
              <a:gd name="connsiteX731" fmla="*/ 1076277 w 10185944"/>
              <a:gd name="connsiteY731" fmla="*/ 5440841 h 6850681"/>
              <a:gd name="connsiteX732" fmla="*/ 1001295 w 10185944"/>
              <a:gd name="connsiteY732" fmla="*/ 5499315 h 6850681"/>
              <a:gd name="connsiteX733" fmla="*/ 948299 w 10185944"/>
              <a:gd name="connsiteY733" fmla="*/ 5539314 h 6850681"/>
              <a:gd name="connsiteX734" fmla="*/ 832064 w 10185944"/>
              <a:gd name="connsiteY734" fmla="*/ 5629550 h 6850681"/>
              <a:gd name="connsiteX735" fmla="*/ 480033 w 10185944"/>
              <a:gd name="connsiteY735" fmla="*/ 5867532 h 6850681"/>
              <a:gd name="connsiteX736" fmla="*/ 349333 w 10185944"/>
              <a:gd name="connsiteY736" fmla="*/ 5951073 h 6850681"/>
              <a:gd name="connsiteX737" fmla="*/ 255443 w 10185944"/>
              <a:gd name="connsiteY737" fmla="*/ 6014311 h 6850681"/>
              <a:gd name="connsiteX738" fmla="*/ 167785 w 10185944"/>
              <a:gd name="connsiteY738" fmla="*/ 6084888 h 6850681"/>
              <a:gd name="connsiteX739" fmla="*/ 289891 w 10185944"/>
              <a:gd name="connsiteY739" fmla="*/ 6037263 h 6850681"/>
              <a:gd name="connsiteX740" fmla="*/ 199976 w 10185944"/>
              <a:gd name="connsiteY740" fmla="*/ 6008760 h 6850681"/>
              <a:gd name="connsiteX741" fmla="*/ 350371 w 10185944"/>
              <a:gd name="connsiteY741" fmla="*/ 5914549 h 6850681"/>
              <a:gd name="connsiteX742" fmla="*/ 357497 w 10185944"/>
              <a:gd name="connsiteY742" fmla="*/ 5911612 h 6850681"/>
              <a:gd name="connsiteX743" fmla="*/ 437994 w 10185944"/>
              <a:gd name="connsiteY743" fmla="*/ 5847444 h 6850681"/>
              <a:gd name="connsiteX744" fmla="*/ 704228 w 10185944"/>
              <a:gd name="connsiteY744" fmla="*/ 5670587 h 6850681"/>
              <a:gd name="connsiteX745" fmla="*/ 807894 w 10185944"/>
              <a:gd name="connsiteY745" fmla="*/ 5596463 h 6850681"/>
              <a:gd name="connsiteX746" fmla="*/ 903502 w 10185944"/>
              <a:gd name="connsiteY746" fmla="*/ 5526243 h 6850681"/>
              <a:gd name="connsiteX747" fmla="*/ 1356727 w 10185944"/>
              <a:gd name="connsiteY747" fmla="*/ 5181302 h 6850681"/>
              <a:gd name="connsiteX748" fmla="*/ 1452192 w 10185944"/>
              <a:gd name="connsiteY748" fmla="*/ 5111762 h 6850681"/>
              <a:gd name="connsiteX749" fmla="*/ 2144905 w 10185944"/>
              <a:gd name="connsiteY749" fmla="*/ 4703440 h 6850681"/>
              <a:gd name="connsiteX750" fmla="*/ 2437279 w 10185944"/>
              <a:gd name="connsiteY750" fmla="*/ 4553081 h 6850681"/>
              <a:gd name="connsiteX751" fmla="*/ 2750208 w 10185944"/>
              <a:gd name="connsiteY751" fmla="*/ 4351516 h 6850681"/>
              <a:gd name="connsiteX752" fmla="*/ 2981707 w 10185944"/>
              <a:gd name="connsiteY752" fmla="*/ 4140176 h 6850681"/>
              <a:gd name="connsiteX753" fmla="*/ 3128306 w 10185944"/>
              <a:gd name="connsiteY753" fmla="*/ 4026377 h 6850681"/>
              <a:gd name="connsiteX754" fmla="*/ 3149148 w 10185944"/>
              <a:gd name="connsiteY754" fmla="*/ 3981151 h 6850681"/>
              <a:gd name="connsiteX755" fmla="*/ 2818063 w 10185944"/>
              <a:gd name="connsiteY755" fmla="*/ 4097313 h 6850681"/>
              <a:gd name="connsiteX756" fmla="*/ 2687902 w 10185944"/>
              <a:gd name="connsiteY756" fmla="*/ 4153389 h 6850681"/>
              <a:gd name="connsiteX757" fmla="*/ 2635228 w 10185944"/>
              <a:gd name="connsiteY757" fmla="*/ 4173871 h 6850681"/>
              <a:gd name="connsiteX758" fmla="*/ 2435631 w 10185944"/>
              <a:gd name="connsiteY758" fmla="*/ 4251719 h 6850681"/>
              <a:gd name="connsiteX759" fmla="*/ 2146837 w 10185944"/>
              <a:gd name="connsiteY759" fmla="*/ 4360934 h 6850681"/>
              <a:gd name="connsiteX760" fmla="*/ 2062367 w 10185944"/>
              <a:gd name="connsiteY760" fmla="*/ 4393340 h 6850681"/>
              <a:gd name="connsiteX761" fmla="*/ 1771781 w 10185944"/>
              <a:gd name="connsiteY761" fmla="*/ 4528517 h 6850681"/>
              <a:gd name="connsiteX762" fmla="*/ 1216000 w 10185944"/>
              <a:gd name="connsiteY762" fmla="*/ 4968815 h 6850681"/>
              <a:gd name="connsiteX763" fmla="*/ 884918 w 10185944"/>
              <a:gd name="connsiteY763" fmla="*/ 5273473 h 6850681"/>
              <a:gd name="connsiteX764" fmla="*/ 705983 w 10185944"/>
              <a:gd name="connsiteY764" fmla="*/ 5433965 h 6850681"/>
              <a:gd name="connsiteX765" fmla="*/ 627456 w 10185944"/>
              <a:gd name="connsiteY765" fmla="*/ 5514427 h 6850681"/>
              <a:gd name="connsiteX766" fmla="*/ 485190 w 10185944"/>
              <a:gd name="connsiteY766" fmla="*/ 5663461 h 6850681"/>
              <a:gd name="connsiteX767" fmla="*/ 372143 w 10185944"/>
              <a:gd name="connsiteY767" fmla="*/ 5776651 h 6850681"/>
              <a:gd name="connsiteX768" fmla="*/ 361973 w 10185944"/>
              <a:gd name="connsiteY768" fmla="*/ 5790544 h 6850681"/>
              <a:gd name="connsiteX769" fmla="*/ 250466 w 10185944"/>
              <a:gd name="connsiteY769" fmla="*/ 5924897 h 6850681"/>
              <a:gd name="connsiteX770" fmla="*/ 147946 w 10185944"/>
              <a:gd name="connsiteY770" fmla="*/ 6044998 h 6850681"/>
              <a:gd name="connsiteX771" fmla="*/ 199976 w 10185944"/>
              <a:gd name="connsiteY771" fmla="*/ 6008760 h 6850681"/>
              <a:gd name="connsiteX772" fmla="*/ 10479 w 10185944"/>
              <a:gd name="connsiteY772" fmla="*/ 6124743 h 6850681"/>
              <a:gd name="connsiteX773" fmla="*/ 33002 w 10185944"/>
              <a:gd name="connsiteY773" fmla="*/ 6101754 h 6850681"/>
              <a:gd name="connsiteX774" fmla="*/ 112425 w 10185944"/>
              <a:gd name="connsiteY774" fmla="*/ 6018213 h 6850681"/>
              <a:gd name="connsiteX775" fmla="*/ 193065 w 10185944"/>
              <a:gd name="connsiteY775" fmla="*/ 5931414 h 6850681"/>
              <a:gd name="connsiteX776" fmla="*/ 218704 w 10185944"/>
              <a:gd name="connsiteY776" fmla="*/ 5901156 h 6850681"/>
              <a:gd name="connsiteX777" fmla="*/ 541301 w 10185944"/>
              <a:gd name="connsiteY777" fmla="*/ 5544756 h 6850681"/>
              <a:gd name="connsiteX778" fmla="*/ 971431 w 10185944"/>
              <a:gd name="connsiteY778" fmla="*/ 5143990 h 6850681"/>
              <a:gd name="connsiteX779" fmla="*/ 1085371 w 10185944"/>
              <a:gd name="connsiteY779" fmla="*/ 5043368 h 6850681"/>
              <a:gd name="connsiteX780" fmla="*/ 1315297 w 10185944"/>
              <a:gd name="connsiteY780" fmla="*/ 4799908 h 6850681"/>
              <a:gd name="connsiteX781" fmla="*/ 1779695 w 10185944"/>
              <a:gd name="connsiteY781" fmla="*/ 4460302 h 6850681"/>
              <a:gd name="connsiteX782" fmla="*/ 2160588 w 10185944"/>
              <a:gd name="connsiteY782" fmla="*/ 4299415 h 6850681"/>
              <a:gd name="connsiteX783" fmla="*/ 2603143 w 10185944"/>
              <a:gd name="connsiteY783" fmla="*/ 4127678 h 6850681"/>
              <a:gd name="connsiteX784" fmla="*/ 2695457 w 10185944"/>
              <a:gd name="connsiteY784" fmla="*/ 4090903 h 6850681"/>
              <a:gd name="connsiteX785" fmla="*/ 2874964 w 10185944"/>
              <a:gd name="connsiteY785" fmla="*/ 4017532 h 6850681"/>
              <a:gd name="connsiteX786" fmla="*/ 3144600 w 10185944"/>
              <a:gd name="connsiteY786" fmla="*/ 3929086 h 6850681"/>
              <a:gd name="connsiteX787" fmla="*/ 3384588 w 10185944"/>
              <a:gd name="connsiteY787" fmla="*/ 3850021 h 6850681"/>
              <a:gd name="connsiteX788" fmla="*/ 3646740 w 10185944"/>
              <a:gd name="connsiteY788" fmla="*/ 3680576 h 6850681"/>
              <a:gd name="connsiteX789" fmla="*/ 3714167 w 10185944"/>
              <a:gd name="connsiteY789" fmla="*/ 3636997 h 6850681"/>
              <a:gd name="connsiteX790" fmla="*/ 3777942 w 10185944"/>
              <a:gd name="connsiteY790" fmla="*/ 3599721 h 6850681"/>
              <a:gd name="connsiteX791" fmla="*/ 3688707 w 10185944"/>
              <a:gd name="connsiteY791" fmla="*/ 3605307 h 6850681"/>
              <a:gd name="connsiteX792" fmla="*/ 3123151 w 10185944"/>
              <a:gd name="connsiteY792" fmla="*/ 3727950 h 6850681"/>
              <a:gd name="connsiteX793" fmla="*/ 2772481 w 10185944"/>
              <a:gd name="connsiteY793" fmla="*/ 3849412 h 6850681"/>
              <a:gd name="connsiteX794" fmla="*/ 2561963 w 10185944"/>
              <a:gd name="connsiteY794" fmla="*/ 3923285 h 6850681"/>
              <a:gd name="connsiteX795" fmla="*/ 2467752 w 10185944"/>
              <a:gd name="connsiteY795" fmla="*/ 3953937 h 6850681"/>
              <a:gd name="connsiteX796" fmla="*/ 1850990 w 10185944"/>
              <a:gd name="connsiteY796" fmla="*/ 4093159 h 6850681"/>
              <a:gd name="connsiteX797" fmla="*/ 1687311 w 10185944"/>
              <a:gd name="connsiteY797" fmla="*/ 4108843 h 6850681"/>
              <a:gd name="connsiteX798" fmla="*/ 1442989 w 10185944"/>
              <a:gd name="connsiteY798" fmla="*/ 4130722 h 6850681"/>
              <a:gd name="connsiteX799" fmla="*/ 1042582 w 10185944"/>
              <a:gd name="connsiteY799" fmla="*/ 4225686 h 6850681"/>
              <a:gd name="connsiteX800" fmla="*/ 787197 w 10185944"/>
              <a:gd name="connsiteY800" fmla="*/ 4264430 h 6850681"/>
              <a:gd name="connsiteX801" fmla="*/ 742508 w 10185944"/>
              <a:gd name="connsiteY801" fmla="*/ 4182895 h 6850681"/>
              <a:gd name="connsiteX802" fmla="*/ 798297 w 10185944"/>
              <a:gd name="connsiteY802" fmla="*/ 4146943 h 6850681"/>
              <a:gd name="connsiteX803" fmla="*/ 863862 w 10185944"/>
              <a:gd name="connsiteY803" fmla="*/ 4100965 h 6850681"/>
              <a:gd name="connsiteX804" fmla="*/ 982997 w 10185944"/>
              <a:gd name="connsiteY804" fmla="*/ 4016888 h 6850681"/>
              <a:gd name="connsiteX805" fmla="*/ 1522484 w 10185944"/>
              <a:gd name="connsiteY805" fmla="*/ 3758029 h 6850681"/>
              <a:gd name="connsiteX806" fmla="*/ 1840890 w 10185944"/>
              <a:gd name="connsiteY806" fmla="*/ 3672483 h 6850681"/>
              <a:gd name="connsiteX807" fmla="*/ 2468790 w 10185944"/>
              <a:gd name="connsiteY807" fmla="*/ 3542070 h 6850681"/>
              <a:gd name="connsiteX808" fmla="*/ 2513444 w 10185944"/>
              <a:gd name="connsiteY808" fmla="*/ 3535588 h 6850681"/>
              <a:gd name="connsiteX809" fmla="*/ 2871920 w 10185944"/>
              <a:gd name="connsiteY809" fmla="*/ 3497667 h 6850681"/>
              <a:gd name="connsiteX810" fmla="*/ 3177436 w 10185944"/>
              <a:gd name="connsiteY810" fmla="*/ 3506190 h 6850681"/>
              <a:gd name="connsiteX811" fmla="*/ 3404820 w 10185944"/>
              <a:gd name="connsiteY811" fmla="*/ 3548193 h 6850681"/>
              <a:gd name="connsiteX812" fmla="*/ 3635674 w 10185944"/>
              <a:gd name="connsiteY812" fmla="*/ 3552884 h 6850681"/>
              <a:gd name="connsiteX813" fmla="*/ 3734650 w 10185944"/>
              <a:gd name="connsiteY813" fmla="*/ 3540852 h 6850681"/>
              <a:gd name="connsiteX814" fmla="*/ 3845403 w 10185944"/>
              <a:gd name="connsiteY814" fmla="*/ 3517756 h 6850681"/>
              <a:gd name="connsiteX815" fmla="*/ 4174877 w 10185944"/>
              <a:gd name="connsiteY815" fmla="*/ 3365857 h 6850681"/>
              <a:gd name="connsiteX816" fmla="*/ 4724499 w 10185944"/>
              <a:gd name="connsiteY816" fmla="*/ 3067431 h 6850681"/>
              <a:gd name="connsiteX817" fmla="*/ 5027687 w 10185944"/>
              <a:gd name="connsiteY817" fmla="*/ 2897950 h 6850681"/>
              <a:gd name="connsiteX818" fmla="*/ 4666525 w 10185944"/>
              <a:gd name="connsiteY818" fmla="*/ 2964016 h 6850681"/>
              <a:gd name="connsiteX819" fmla="*/ 4458658 w 10185944"/>
              <a:gd name="connsiteY819" fmla="*/ 3016189 h 6850681"/>
              <a:gd name="connsiteX820" fmla="*/ 3951038 w 10185944"/>
              <a:gd name="connsiteY820" fmla="*/ 3097510 h 6850681"/>
              <a:gd name="connsiteX821" fmla="*/ 3789687 w 10185944"/>
              <a:gd name="connsiteY821" fmla="*/ 3111761 h 6850681"/>
              <a:gd name="connsiteX822" fmla="*/ 3763438 w 10185944"/>
              <a:gd name="connsiteY822" fmla="*/ 3116201 h 6850681"/>
              <a:gd name="connsiteX823" fmla="*/ 3139193 w 10185944"/>
              <a:gd name="connsiteY823" fmla="*/ 3209196 h 6850681"/>
              <a:gd name="connsiteX824" fmla="*/ 2713324 w 10185944"/>
              <a:gd name="connsiteY824" fmla="*/ 3315510 h 6850681"/>
              <a:gd name="connsiteX825" fmla="*/ 2647366 w 10185944"/>
              <a:gd name="connsiteY825" fmla="*/ 3332448 h 6850681"/>
              <a:gd name="connsiteX826" fmla="*/ 2615496 w 10185944"/>
              <a:gd name="connsiteY826" fmla="*/ 3340612 h 6850681"/>
              <a:gd name="connsiteX827" fmla="*/ 2156578 w 10185944"/>
              <a:gd name="connsiteY827" fmla="*/ 3408075 h 6850681"/>
              <a:gd name="connsiteX828" fmla="*/ 1470634 w 10185944"/>
              <a:gd name="connsiteY828" fmla="*/ 3376313 h 6850681"/>
              <a:gd name="connsiteX829" fmla="*/ 1066752 w 10185944"/>
              <a:gd name="connsiteY829" fmla="*/ 3364460 h 6850681"/>
              <a:gd name="connsiteX830" fmla="*/ 773769 w 10185944"/>
              <a:gd name="connsiteY830" fmla="*/ 3363637 h 6850681"/>
              <a:gd name="connsiteX831" fmla="*/ 536144 w 10185944"/>
              <a:gd name="connsiteY831" fmla="*/ 3342546 h 6850681"/>
              <a:gd name="connsiteX832" fmla="*/ 440357 w 10185944"/>
              <a:gd name="connsiteY832" fmla="*/ 3326396 h 6850681"/>
              <a:gd name="connsiteX833" fmla="*/ 378517 w 10185944"/>
              <a:gd name="connsiteY833" fmla="*/ 3316406 h 6850681"/>
              <a:gd name="connsiteX834" fmla="*/ 462236 w 10185944"/>
              <a:gd name="connsiteY834" fmla="*/ 3258325 h 6850681"/>
              <a:gd name="connsiteX835" fmla="*/ 656281 w 10185944"/>
              <a:gd name="connsiteY835" fmla="*/ 3192581 h 6850681"/>
              <a:gd name="connsiteX836" fmla="*/ 1102633 w 10185944"/>
              <a:gd name="connsiteY836" fmla="*/ 3077708 h 6850681"/>
              <a:gd name="connsiteX837" fmla="*/ 1111692 w 10185944"/>
              <a:gd name="connsiteY837" fmla="*/ 3075738 h 6850681"/>
              <a:gd name="connsiteX838" fmla="*/ 1197202 w 10185944"/>
              <a:gd name="connsiteY838" fmla="*/ 3058908 h 6850681"/>
              <a:gd name="connsiteX839" fmla="*/ 1532509 w 10185944"/>
              <a:gd name="connsiteY839" fmla="*/ 3007094 h 6850681"/>
              <a:gd name="connsiteX840" fmla="*/ 1964180 w 10185944"/>
              <a:gd name="connsiteY840" fmla="*/ 2958681 h 6850681"/>
              <a:gd name="connsiteX841" fmla="*/ 2210004 w 10185944"/>
              <a:gd name="connsiteY841" fmla="*/ 2946828 h 6850681"/>
              <a:gd name="connsiteX842" fmla="*/ 2791782 w 10185944"/>
              <a:gd name="connsiteY842" fmla="*/ 2933722 h 6850681"/>
              <a:gd name="connsiteX843" fmla="*/ 2936661 w 10185944"/>
              <a:gd name="connsiteY843" fmla="*/ 2936730 h 6850681"/>
              <a:gd name="connsiteX844" fmla="*/ 3125120 w 10185944"/>
              <a:gd name="connsiteY844" fmla="*/ 2938771 h 6850681"/>
              <a:gd name="connsiteX845" fmla="*/ 3439301 w 10185944"/>
              <a:gd name="connsiteY845" fmla="*/ 2942674 h 6850681"/>
              <a:gd name="connsiteX846" fmla="*/ 3532870 w 10185944"/>
              <a:gd name="connsiteY846" fmla="*/ 2949371 h 6850681"/>
              <a:gd name="connsiteX847" fmla="*/ 3568213 w 10185944"/>
              <a:gd name="connsiteY847" fmla="*/ 2954706 h 6850681"/>
              <a:gd name="connsiteX848" fmla="*/ 3882143 w 10185944"/>
              <a:gd name="connsiteY848" fmla="*/ 3007559 h 6850681"/>
              <a:gd name="connsiteX849" fmla="*/ 3897005 w 10185944"/>
              <a:gd name="connsiteY849" fmla="*/ 3008454 h 6850681"/>
              <a:gd name="connsiteX850" fmla="*/ 3982049 w 10185944"/>
              <a:gd name="connsiteY850" fmla="*/ 3010030 h 6850681"/>
              <a:gd name="connsiteX851" fmla="*/ 4585346 w 10185944"/>
              <a:gd name="connsiteY851" fmla="*/ 2934582 h 6850681"/>
              <a:gd name="connsiteX852" fmla="*/ 4728903 w 10185944"/>
              <a:gd name="connsiteY852" fmla="*/ 2902319 h 6850681"/>
              <a:gd name="connsiteX853" fmla="*/ 4787485 w 10185944"/>
              <a:gd name="connsiteY853" fmla="*/ 2891504 h 6850681"/>
              <a:gd name="connsiteX854" fmla="*/ 4882592 w 10185944"/>
              <a:gd name="connsiteY854" fmla="*/ 2869805 h 6850681"/>
              <a:gd name="connsiteX855" fmla="*/ 5273548 w 10185944"/>
              <a:gd name="connsiteY855" fmla="*/ 2778064 h 6850681"/>
              <a:gd name="connsiteX856" fmla="*/ 5650108 w 10185944"/>
              <a:gd name="connsiteY856" fmla="*/ 2666270 h 6850681"/>
              <a:gd name="connsiteX857" fmla="*/ 5836560 w 10185944"/>
              <a:gd name="connsiteY857" fmla="*/ 2599738 h 6850681"/>
              <a:gd name="connsiteX858" fmla="*/ 5896111 w 10185944"/>
              <a:gd name="connsiteY858" fmla="*/ 2581440 h 6850681"/>
              <a:gd name="connsiteX859" fmla="*/ 5965006 w 10185944"/>
              <a:gd name="connsiteY859" fmla="*/ 2559740 h 6850681"/>
              <a:gd name="connsiteX860" fmla="*/ 6118013 w 10185944"/>
              <a:gd name="connsiteY860" fmla="*/ 2505777 h 6850681"/>
              <a:gd name="connsiteX861" fmla="*/ 6347043 w 10185944"/>
              <a:gd name="connsiteY861" fmla="*/ 2425603 h 6850681"/>
              <a:gd name="connsiteX862" fmla="*/ 6461953 w 10185944"/>
              <a:gd name="connsiteY862" fmla="*/ 2384280 h 6850681"/>
              <a:gd name="connsiteX863" fmla="*/ 6410962 w 10185944"/>
              <a:gd name="connsiteY863" fmla="*/ 2378479 h 6850681"/>
              <a:gd name="connsiteX864" fmla="*/ 6338736 w 10185944"/>
              <a:gd name="connsiteY864" fmla="*/ 2372284 h 6850681"/>
              <a:gd name="connsiteX865" fmla="*/ 6236825 w 10185944"/>
              <a:gd name="connsiteY865" fmla="*/ 2353449 h 6850681"/>
              <a:gd name="connsiteX866" fmla="*/ 5982694 w 10185944"/>
              <a:gd name="connsiteY866" fmla="*/ 2294723 h 6850681"/>
              <a:gd name="connsiteX867" fmla="*/ 5454701 w 10185944"/>
              <a:gd name="connsiteY867" fmla="*/ 2284733 h 6850681"/>
              <a:gd name="connsiteX868" fmla="*/ 5332379 w 10185944"/>
              <a:gd name="connsiteY868" fmla="*/ 2315564 h 6850681"/>
              <a:gd name="connsiteX869" fmla="*/ 5276339 w 10185944"/>
              <a:gd name="connsiteY869" fmla="*/ 2330925 h 6850681"/>
              <a:gd name="connsiteX870" fmla="*/ 5076207 w 10185944"/>
              <a:gd name="connsiteY870" fmla="*/ 2376688 h 6850681"/>
              <a:gd name="connsiteX871" fmla="*/ 5065393 w 10185944"/>
              <a:gd name="connsiteY871" fmla="*/ 2381200 h 6850681"/>
              <a:gd name="connsiteX872" fmla="*/ 4654565 w 10185944"/>
              <a:gd name="connsiteY872" fmla="*/ 2501516 h 6850681"/>
              <a:gd name="connsiteX873" fmla="*/ 3908643 w 10185944"/>
              <a:gd name="connsiteY873" fmla="*/ 2505706 h 6850681"/>
              <a:gd name="connsiteX874" fmla="*/ 3646705 w 10185944"/>
              <a:gd name="connsiteY874" fmla="*/ 2476021 h 6850681"/>
              <a:gd name="connsiteX875" fmla="*/ 3543577 w 10185944"/>
              <a:gd name="connsiteY875" fmla="*/ 2460480 h 6850681"/>
              <a:gd name="connsiteX876" fmla="*/ 3535090 w 10185944"/>
              <a:gd name="connsiteY876" fmla="*/ 2459979 h 6850681"/>
              <a:gd name="connsiteX877" fmla="*/ 3127699 w 10185944"/>
              <a:gd name="connsiteY877" fmla="*/ 2390546 h 6850681"/>
              <a:gd name="connsiteX878" fmla="*/ 2965307 w 10185944"/>
              <a:gd name="connsiteY878" fmla="*/ 2351694 h 6850681"/>
              <a:gd name="connsiteX879" fmla="*/ 2716727 w 10185944"/>
              <a:gd name="connsiteY879" fmla="*/ 2284625 h 6850681"/>
              <a:gd name="connsiteX880" fmla="*/ 2584916 w 10185944"/>
              <a:gd name="connsiteY880" fmla="*/ 2229731 h 6850681"/>
              <a:gd name="connsiteX881" fmla="*/ 2427682 w 10185944"/>
              <a:gd name="connsiteY881" fmla="*/ 2156217 h 6850681"/>
              <a:gd name="connsiteX882" fmla="*/ 2343138 w 10185944"/>
              <a:gd name="connsiteY882" fmla="*/ 2115359 h 6850681"/>
              <a:gd name="connsiteX883" fmla="*/ 2255193 w 10185944"/>
              <a:gd name="connsiteY883" fmla="*/ 2053554 h 6850681"/>
              <a:gd name="connsiteX884" fmla="*/ 2353845 w 10185944"/>
              <a:gd name="connsiteY884" fmla="*/ 2020826 h 6850681"/>
              <a:gd name="connsiteX885" fmla="*/ 2655101 w 10185944"/>
              <a:gd name="connsiteY885" fmla="*/ 1943014 h 6850681"/>
              <a:gd name="connsiteX886" fmla="*/ 2844133 w 10185944"/>
              <a:gd name="connsiteY886" fmla="*/ 1904914 h 6850681"/>
              <a:gd name="connsiteX887" fmla="*/ 3164510 w 10185944"/>
              <a:gd name="connsiteY887" fmla="*/ 1896069 h 6850681"/>
              <a:gd name="connsiteX888" fmla="*/ 3466481 w 10185944"/>
              <a:gd name="connsiteY888" fmla="*/ 1931197 h 6850681"/>
              <a:gd name="connsiteX889" fmla="*/ 3893387 w 10185944"/>
              <a:gd name="connsiteY889" fmla="*/ 1899973 h 6850681"/>
              <a:gd name="connsiteX890" fmla="*/ 3995764 w 10185944"/>
              <a:gd name="connsiteY890" fmla="*/ 1886688 h 6850681"/>
              <a:gd name="connsiteX891" fmla="*/ 4130008 w 10185944"/>
              <a:gd name="connsiteY891" fmla="*/ 1871684 h 6850681"/>
              <a:gd name="connsiteX892" fmla="*/ 4320366 w 10185944"/>
              <a:gd name="connsiteY892" fmla="*/ 1856000 h 6850681"/>
              <a:gd name="connsiteX893" fmla="*/ 4493535 w 10185944"/>
              <a:gd name="connsiteY893" fmla="*/ 1851882 h 6850681"/>
              <a:gd name="connsiteX894" fmla="*/ 4577255 w 10185944"/>
              <a:gd name="connsiteY894" fmla="*/ 1851130 h 6850681"/>
              <a:gd name="connsiteX895" fmla="*/ 4666238 w 10185944"/>
              <a:gd name="connsiteY895" fmla="*/ 1855105 h 6850681"/>
              <a:gd name="connsiteX896" fmla="*/ 4758338 w 10185944"/>
              <a:gd name="connsiteY896" fmla="*/ 1857361 h 6850681"/>
              <a:gd name="connsiteX897" fmla="*/ 4769080 w 10185944"/>
              <a:gd name="connsiteY897" fmla="*/ 1860082 h 6850681"/>
              <a:gd name="connsiteX898" fmla="*/ 4830311 w 10185944"/>
              <a:gd name="connsiteY898" fmla="*/ 1870395 h 6850681"/>
              <a:gd name="connsiteX899" fmla="*/ 5532835 w 10185944"/>
              <a:gd name="connsiteY899" fmla="*/ 2068701 h 6850681"/>
              <a:gd name="connsiteX900" fmla="*/ 5630735 w 10185944"/>
              <a:gd name="connsiteY900" fmla="*/ 2115431 h 6850681"/>
              <a:gd name="connsiteX901" fmla="*/ 5727597 w 10185944"/>
              <a:gd name="connsiteY901" fmla="*/ 2157613 h 6850681"/>
              <a:gd name="connsiteX902" fmla="*/ 6302678 w 10185944"/>
              <a:gd name="connsiteY902" fmla="*/ 2307077 h 6850681"/>
              <a:gd name="connsiteX903" fmla="*/ 6675800 w 10185944"/>
              <a:gd name="connsiteY903" fmla="*/ 2280543 h 6850681"/>
              <a:gd name="connsiteX904" fmla="*/ 6775884 w 10185944"/>
              <a:gd name="connsiteY904" fmla="*/ 2255907 h 6850681"/>
              <a:gd name="connsiteX905" fmla="*/ 7062923 w 10185944"/>
              <a:gd name="connsiteY905" fmla="*/ 2160120 h 6850681"/>
              <a:gd name="connsiteX906" fmla="*/ 7351968 w 10185944"/>
              <a:gd name="connsiteY906" fmla="*/ 2007469 h 6850681"/>
              <a:gd name="connsiteX907" fmla="*/ 7872264 w 10185944"/>
              <a:gd name="connsiteY907" fmla="*/ 1732676 h 6850681"/>
              <a:gd name="connsiteX908" fmla="*/ 8048691 w 10185944"/>
              <a:gd name="connsiteY908" fmla="*/ 1650138 h 6850681"/>
              <a:gd name="connsiteX909" fmla="*/ 8197508 w 10185944"/>
              <a:gd name="connsiteY909" fmla="*/ 1587903 h 6850681"/>
              <a:gd name="connsiteX910" fmla="*/ 8455580 w 10185944"/>
              <a:gd name="connsiteY910" fmla="*/ 1491686 h 6850681"/>
              <a:gd name="connsiteX911" fmla="*/ 8495005 w 10185944"/>
              <a:gd name="connsiteY911" fmla="*/ 1470201 h 6850681"/>
              <a:gd name="connsiteX912" fmla="*/ 8366418 w 10185944"/>
              <a:gd name="connsiteY912" fmla="*/ 1409542 h 6850681"/>
              <a:gd name="connsiteX913" fmla="*/ 8315678 w 10185944"/>
              <a:gd name="connsiteY913" fmla="*/ 1405997 h 6850681"/>
              <a:gd name="connsiteX914" fmla="*/ 8208323 w 10185944"/>
              <a:gd name="connsiteY914" fmla="*/ 1403061 h 6850681"/>
              <a:gd name="connsiteX915" fmla="*/ 8062548 w 10185944"/>
              <a:gd name="connsiteY915" fmla="*/ 1405818 h 6850681"/>
              <a:gd name="connsiteX916" fmla="*/ 7566638 w 10185944"/>
              <a:gd name="connsiteY916" fmla="*/ 1436542 h 6850681"/>
              <a:gd name="connsiteX917" fmla="*/ 7406467 w 10185944"/>
              <a:gd name="connsiteY917" fmla="*/ 1449289 h 6850681"/>
              <a:gd name="connsiteX918" fmla="*/ 7296428 w 10185944"/>
              <a:gd name="connsiteY918" fmla="*/ 1461715 h 6850681"/>
              <a:gd name="connsiteX919" fmla="*/ 7053935 w 10185944"/>
              <a:gd name="connsiteY919" fmla="*/ 1503396 h 6850681"/>
              <a:gd name="connsiteX920" fmla="*/ 6865798 w 10185944"/>
              <a:gd name="connsiteY920" fmla="*/ 1532114 h 6850681"/>
              <a:gd name="connsiteX921" fmla="*/ 6810977 w 10185944"/>
              <a:gd name="connsiteY921" fmla="*/ 1540493 h 6850681"/>
              <a:gd name="connsiteX922" fmla="*/ 6026058 w 10185944"/>
              <a:gd name="connsiteY922" fmla="*/ 1544647 h 6850681"/>
              <a:gd name="connsiteX923" fmla="*/ 5888625 w 10185944"/>
              <a:gd name="connsiteY923" fmla="*/ 1540242 h 6850681"/>
              <a:gd name="connsiteX924" fmla="*/ 5726880 w 10185944"/>
              <a:gd name="connsiteY924" fmla="*/ 1530896 h 6850681"/>
              <a:gd name="connsiteX925" fmla="*/ 5323678 w 10185944"/>
              <a:gd name="connsiteY925" fmla="*/ 1512885 h 6850681"/>
              <a:gd name="connsiteX926" fmla="*/ 4908589 w 10185944"/>
              <a:gd name="connsiteY926" fmla="*/ 1600006 h 6850681"/>
              <a:gd name="connsiteX927" fmla="*/ 4559028 w 10185944"/>
              <a:gd name="connsiteY927" fmla="*/ 1677639 h 6850681"/>
              <a:gd name="connsiteX928" fmla="*/ 4454682 w 10185944"/>
              <a:gd name="connsiteY928" fmla="*/ 1682759 h 6850681"/>
              <a:gd name="connsiteX929" fmla="*/ 4331073 w 10185944"/>
              <a:gd name="connsiteY929" fmla="*/ 1684836 h 6850681"/>
              <a:gd name="connsiteX930" fmla="*/ 4292148 w 10185944"/>
              <a:gd name="connsiteY930" fmla="*/ 1687665 h 6850681"/>
              <a:gd name="connsiteX931" fmla="*/ 4274530 w 10185944"/>
              <a:gd name="connsiteY931" fmla="*/ 1688310 h 6850681"/>
              <a:gd name="connsiteX932" fmla="*/ 4246780 w 10185944"/>
              <a:gd name="connsiteY932" fmla="*/ 1681828 h 6850681"/>
              <a:gd name="connsiteX933" fmla="*/ 4178779 w 10185944"/>
              <a:gd name="connsiteY933" fmla="*/ 1680432 h 6850681"/>
              <a:gd name="connsiteX934" fmla="*/ 4108882 w 10185944"/>
              <a:gd name="connsiteY934" fmla="*/ 1680289 h 6850681"/>
              <a:gd name="connsiteX935" fmla="*/ 3825746 w 10185944"/>
              <a:gd name="connsiteY935" fmla="*/ 1656655 h 6850681"/>
              <a:gd name="connsiteX936" fmla="*/ 3813571 w 10185944"/>
              <a:gd name="connsiteY936" fmla="*/ 1654256 h 6850681"/>
              <a:gd name="connsiteX937" fmla="*/ 3782453 w 10185944"/>
              <a:gd name="connsiteY937" fmla="*/ 1652752 h 6850681"/>
              <a:gd name="connsiteX938" fmla="*/ 3600762 w 10185944"/>
              <a:gd name="connsiteY938" fmla="*/ 1616049 h 6850681"/>
              <a:gd name="connsiteX939" fmla="*/ 3580458 w 10185944"/>
              <a:gd name="connsiteY939" fmla="*/ 1598144 h 6850681"/>
              <a:gd name="connsiteX940" fmla="*/ 3668333 w 10185944"/>
              <a:gd name="connsiteY940" fmla="*/ 1536053 h 6850681"/>
              <a:gd name="connsiteX941" fmla="*/ 3782453 w 10185944"/>
              <a:gd name="connsiteY941" fmla="*/ 1483379 h 6850681"/>
              <a:gd name="connsiteX942" fmla="*/ 4092374 w 10185944"/>
              <a:gd name="connsiteY942" fmla="*/ 1324963 h 6850681"/>
              <a:gd name="connsiteX943" fmla="*/ 4428901 w 10185944"/>
              <a:gd name="connsiteY943" fmla="*/ 1156306 h 6850681"/>
              <a:gd name="connsiteX944" fmla="*/ 4549575 w 10185944"/>
              <a:gd name="connsiteY944" fmla="*/ 1111581 h 6850681"/>
              <a:gd name="connsiteX945" fmla="*/ 4837545 w 10185944"/>
              <a:gd name="connsiteY945" fmla="*/ 1015615 h 6850681"/>
              <a:gd name="connsiteX946" fmla="*/ 4868412 w 10185944"/>
              <a:gd name="connsiteY946" fmla="*/ 1008417 h 6850681"/>
              <a:gd name="connsiteX947" fmla="*/ 5124191 w 10185944"/>
              <a:gd name="connsiteY947" fmla="*/ 935548 h 6850681"/>
              <a:gd name="connsiteX948" fmla="*/ 5470671 w 10185944"/>
              <a:gd name="connsiteY948" fmla="*/ 861568 h 6850681"/>
              <a:gd name="connsiteX949" fmla="*/ 5494664 w 10185944"/>
              <a:gd name="connsiteY949" fmla="*/ 856805 h 6850681"/>
              <a:gd name="connsiteX950" fmla="*/ 5833446 w 10185944"/>
              <a:gd name="connsiteY950" fmla="*/ 809359 h 6850681"/>
              <a:gd name="connsiteX951" fmla="*/ 6296375 w 10185944"/>
              <a:gd name="connsiteY951" fmla="*/ 825652 h 6850681"/>
              <a:gd name="connsiteX952" fmla="*/ 6367133 w 10185944"/>
              <a:gd name="connsiteY952" fmla="*/ 835786 h 6850681"/>
              <a:gd name="connsiteX953" fmla="*/ 6460091 w 10185944"/>
              <a:gd name="connsiteY953" fmla="*/ 848784 h 6850681"/>
              <a:gd name="connsiteX954" fmla="*/ 6840624 w 10185944"/>
              <a:gd name="connsiteY954" fmla="*/ 957749 h 6850681"/>
              <a:gd name="connsiteX955" fmla="*/ 6909019 w 10185944"/>
              <a:gd name="connsiteY955" fmla="*/ 984068 h 6850681"/>
              <a:gd name="connsiteX956" fmla="*/ 7043659 w 10185944"/>
              <a:gd name="connsiteY956" fmla="*/ 1033806 h 6850681"/>
              <a:gd name="connsiteX957" fmla="*/ 7488721 w 10185944"/>
              <a:gd name="connsiteY957" fmla="*/ 1163969 h 6850681"/>
              <a:gd name="connsiteX958" fmla="*/ 7910793 w 10185944"/>
              <a:gd name="connsiteY958" fmla="*/ 1274258 h 6850681"/>
              <a:gd name="connsiteX959" fmla="*/ 7919100 w 10185944"/>
              <a:gd name="connsiteY959" fmla="*/ 1279880 h 6850681"/>
              <a:gd name="connsiteX960" fmla="*/ 8024877 w 10185944"/>
              <a:gd name="connsiteY960" fmla="*/ 1300112 h 6850681"/>
              <a:gd name="connsiteX961" fmla="*/ 8219030 w 10185944"/>
              <a:gd name="connsiteY961" fmla="*/ 1333414 h 6850681"/>
              <a:gd name="connsiteX962" fmla="*/ 8359793 w 10185944"/>
              <a:gd name="connsiteY962" fmla="*/ 1353789 h 6850681"/>
              <a:gd name="connsiteX963" fmla="*/ 8542093 w 10185944"/>
              <a:gd name="connsiteY963" fmla="*/ 1382399 h 6850681"/>
              <a:gd name="connsiteX964" fmla="*/ 8606941 w 10185944"/>
              <a:gd name="connsiteY964" fmla="*/ 1382757 h 6850681"/>
              <a:gd name="connsiteX965" fmla="*/ 8689586 w 10185944"/>
              <a:gd name="connsiteY965" fmla="*/ 1383653 h 6850681"/>
              <a:gd name="connsiteX966" fmla="*/ 8827019 w 10185944"/>
              <a:gd name="connsiteY966" fmla="*/ 1369723 h 6850681"/>
              <a:gd name="connsiteX967" fmla="*/ 8936485 w 10185944"/>
              <a:gd name="connsiteY967" fmla="*/ 1353538 h 6850681"/>
              <a:gd name="connsiteX968" fmla="*/ 8961086 w 10185944"/>
              <a:gd name="connsiteY968" fmla="*/ 1348954 h 6850681"/>
              <a:gd name="connsiteX969" fmla="*/ 9022961 w 10185944"/>
              <a:gd name="connsiteY969" fmla="*/ 1334810 h 6850681"/>
              <a:gd name="connsiteX970" fmla="*/ 9169204 w 10185944"/>
              <a:gd name="connsiteY970" fmla="*/ 1269746 h 6850681"/>
              <a:gd name="connsiteX971" fmla="*/ 9264560 w 10185944"/>
              <a:gd name="connsiteY971" fmla="*/ 1210126 h 6850681"/>
              <a:gd name="connsiteX972" fmla="*/ 9115312 w 10185944"/>
              <a:gd name="connsiteY972" fmla="*/ 1172778 h 6850681"/>
              <a:gd name="connsiteX973" fmla="*/ 8883310 w 10185944"/>
              <a:gd name="connsiteY973" fmla="*/ 1114947 h 6850681"/>
              <a:gd name="connsiteX974" fmla="*/ 8753219 w 10185944"/>
              <a:gd name="connsiteY974" fmla="*/ 1077993 h 6850681"/>
              <a:gd name="connsiteX975" fmla="*/ 8235358 w 10185944"/>
              <a:gd name="connsiteY975" fmla="*/ 920902 h 6850681"/>
              <a:gd name="connsiteX976" fmla="*/ 7849595 w 10185944"/>
              <a:gd name="connsiteY976" fmla="*/ 752281 h 6850681"/>
              <a:gd name="connsiteX977" fmla="*/ 7674994 w 10185944"/>
              <a:gd name="connsiteY977" fmla="*/ 683421 h 6850681"/>
              <a:gd name="connsiteX978" fmla="*/ 7608643 w 10185944"/>
              <a:gd name="connsiteY978" fmla="*/ 657496 h 6850681"/>
              <a:gd name="connsiteX979" fmla="*/ 7522667 w 10185944"/>
              <a:gd name="connsiteY979" fmla="*/ 625627 h 6850681"/>
              <a:gd name="connsiteX980" fmla="*/ 7164691 w 10185944"/>
              <a:gd name="connsiteY980" fmla="*/ 507137 h 6850681"/>
              <a:gd name="connsiteX981" fmla="*/ 6764748 w 10185944"/>
              <a:gd name="connsiteY981" fmla="*/ 273631 h 6850681"/>
              <a:gd name="connsiteX982" fmla="*/ 6632543 w 10185944"/>
              <a:gd name="connsiteY982" fmla="*/ 52157 h 6850681"/>
              <a:gd name="connsiteX983" fmla="*/ 6716657 w 10185944"/>
              <a:gd name="connsiteY983" fmla="*/ 24978 h 6850681"/>
              <a:gd name="connsiteX984" fmla="*/ 7109010 w 10185944"/>
              <a:gd name="connsiteY984" fmla="*/ 1703 h 6850681"/>
              <a:gd name="connsiteX985" fmla="*/ 7480411 w 10185944"/>
              <a:gd name="connsiteY985" fmla="*/ 70920 h 6850681"/>
              <a:gd name="connsiteX986" fmla="*/ 7726773 w 10185944"/>
              <a:gd name="connsiteY986" fmla="*/ 196106 h 6850681"/>
              <a:gd name="connsiteX987" fmla="*/ 7819303 w 10185944"/>
              <a:gd name="connsiteY987" fmla="*/ 265324 h 6850681"/>
              <a:gd name="connsiteX988" fmla="*/ 7964182 w 10185944"/>
              <a:gd name="connsiteY988" fmla="*/ 371925 h 6850681"/>
              <a:gd name="connsiteX989" fmla="*/ 8074293 w 10185944"/>
              <a:gd name="connsiteY989" fmla="*/ 461088 h 6850681"/>
              <a:gd name="connsiteX990" fmla="*/ 8169114 w 10185944"/>
              <a:gd name="connsiteY990" fmla="*/ 542372 h 6850681"/>
              <a:gd name="connsiteX991" fmla="*/ 8356642 w 10185944"/>
              <a:gd name="connsiteY991" fmla="*/ 714324 h 6850681"/>
              <a:gd name="connsiteX992" fmla="*/ 8490171 w 10185944"/>
              <a:gd name="connsiteY992" fmla="*/ 836538 h 6850681"/>
              <a:gd name="connsiteX993" fmla="*/ 8835219 w 10185944"/>
              <a:gd name="connsiteY993" fmla="*/ 1041289 h 6850681"/>
              <a:gd name="connsiteX994" fmla="*/ 9412414 w 10185944"/>
              <a:gd name="connsiteY994" fmla="*/ 1105888 h 6850681"/>
              <a:gd name="connsiteX995" fmla="*/ 9562343 w 10185944"/>
              <a:gd name="connsiteY995" fmla="*/ 1065711 h 6850681"/>
              <a:gd name="connsiteX996" fmla="*/ 9733434 w 10185944"/>
              <a:gd name="connsiteY996" fmla="*/ 959038 h 6850681"/>
              <a:gd name="connsiteX997" fmla="*/ 10078412 w 10185944"/>
              <a:gd name="connsiteY997" fmla="*/ 734054 h 6850681"/>
              <a:gd name="connsiteX998" fmla="*/ 10168720 w 10185944"/>
              <a:gd name="connsiteY998" fmla="*/ 693913 h 6850681"/>
              <a:gd name="connsiteX999" fmla="*/ 10180286 w 10185944"/>
              <a:gd name="connsiteY999" fmla="*/ 741860 h 6850681"/>
              <a:gd name="connsiteX1000" fmla="*/ 10148811 w 10185944"/>
              <a:gd name="connsiteY1000" fmla="*/ 822107 h 6850681"/>
              <a:gd name="connsiteX1001" fmla="*/ 10034976 w 10185944"/>
              <a:gd name="connsiteY1001" fmla="*/ 915674 h 6850681"/>
              <a:gd name="connsiteX1002" fmla="*/ 9911761 w 10185944"/>
              <a:gd name="connsiteY1002" fmla="*/ 978661 h 6850681"/>
              <a:gd name="connsiteX1003" fmla="*/ 9466340 w 10185944"/>
              <a:gd name="connsiteY1003" fmla="*/ 1209409 h 6850681"/>
              <a:gd name="connsiteX1004" fmla="*/ 8989122 w 10185944"/>
              <a:gd name="connsiteY1004" fmla="*/ 1440158 h 6850681"/>
              <a:gd name="connsiteX1005" fmla="*/ 8878117 w 10185944"/>
              <a:gd name="connsiteY1005" fmla="*/ 1481911 h 6850681"/>
              <a:gd name="connsiteX1006" fmla="*/ 8652346 w 10185944"/>
              <a:gd name="connsiteY1006" fmla="*/ 1749291 h 6850681"/>
              <a:gd name="connsiteX1007" fmla="*/ 8623521 w 10185944"/>
              <a:gd name="connsiteY1007" fmla="*/ 1791223 h 6850681"/>
              <a:gd name="connsiteX1008" fmla="*/ 8621444 w 10185944"/>
              <a:gd name="connsiteY1008" fmla="*/ 1802144 h 6850681"/>
              <a:gd name="connsiteX1009" fmla="*/ 8596450 w 10185944"/>
              <a:gd name="connsiteY1009" fmla="*/ 1904914 h 6850681"/>
              <a:gd name="connsiteX1010" fmla="*/ 8559997 w 10185944"/>
              <a:gd name="connsiteY1010" fmla="*/ 2023905 h 6850681"/>
              <a:gd name="connsiteX1011" fmla="*/ 8540480 w 10185944"/>
              <a:gd name="connsiteY1011" fmla="*/ 2114894 h 6850681"/>
              <a:gd name="connsiteX1012" fmla="*/ 8502309 w 10185944"/>
              <a:gd name="connsiteY1012" fmla="*/ 2328240 h 6850681"/>
              <a:gd name="connsiteX1013" fmla="*/ 8504386 w 10185944"/>
              <a:gd name="connsiteY1013" fmla="*/ 2720162 h 6850681"/>
              <a:gd name="connsiteX1014" fmla="*/ 8407740 w 10185944"/>
              <a:gd name="connsiteY1014" fmla="*/ 3590232 h 6850681"/>
              <a:gd name="connsiteX1015" fmla="*/ 8248286 w 10185944"/>
              <a:gd name="connsiteY1015" fmla="*/ 3855034 h 6850681"/>
              <a:gd name="connsiteX1016" fmla="*/ 8169328 w 10185944"/>
              <a:gd name="connsiteY1016" fmla="*/ 3953972 h 6850681"/>
              <a:gd name="connsiteX1017" fmla="*/ 7943342 w 10185944"/>
              <a:gd name="connsiteY1017" fmla="*/ 4213690 h 6850681"/>
              <a:gd name="connsiteX1018" fmla="*/ 7866533 w 10185944"/>
              <a:gd name="connsiteY1018" fmla="*/ 4301779 h 6850681"/>
              <a:gd name="connsiteX1019" fmla="*/ 7810923 w 10185944"/>
              <a:gd name="connsiteY1019" fmla="*/ 4359108 h 6850681"/>
              <a:gd name="connsiteX1020" fmla="*/ 7790440 w 10185944"/>
              <a:gd name="connsiteY1020" fmla="*/ 4400359 h 6850681"/>
              <a:gd name="connsiteX1021" fmla="*/ 7766198 w 10185944"/>
              <a:gd name="connsiteY1021" fmla="*/ 4565865 h 6850681"/>
              <a:gd name="connsiteX1022" fmla="*/ 7740811 w 10185944"/>
              <a:gd name="connsiteY1022" fmla="*/ 4826406 h 6850681"/>
              <a:gd name="connsiteX1023" fmla="*/ 7682264 w 10185944"/>
              <a:gd name="connsiteY1023" fmla="*/ 5113589 h 6850681"/>
              <a:gd name="connsiteX1024" fmla="*/ 7651541 w 10185944"/>
              <a:gd name="connsiteY1024" fmla="*/ 5186924 h 6850681"/>
              <a:gd name="connsiteX1025" fmla="*/ 7612616 w 10185944"/>
              <a:gd name="connsiteY1025" fmla="*/ 5278557 h 6850681"/>
              <a:gd name="connsiteX1026" fmla="*/ 7563059 w 10185944"/>
              <a:gd name="connsiteY1026" fmla="*/ 5400771 h 6850681"/>
              <a:gd name="connsiteX1027" fmla="*/ 7538351 w 10185944"/>
              <a:gd name="connsiteY1027" fmla="*/ 5450007 h 6850681"/>
              <a:gd name="connsiteX1028" fmla="*/ 7532906 w 10185944"/>
              <a:gd name="connsiteY1028" fmla="*/ 5462290 h 6850681"/>
              <a:gd name="connsiteX1029" fmla="*/ 7459249 w 10185944"/>
              <a:gd name="connsiteY1029" fmla="*/ 5660381 h 6850681"/>
              <a:gd name="connsiteX1030" fmla="*/ 7430747 w 10185944"/>
              <a:gd name="connsiteY1030" fmla="*/ 5575014 h 6850681"/>
              <a:gd name="connsiteX1031" fmla="*/ 7424264 w 10185944"/>
              <a:gd name="connsiteY1031" fmla="*/ 5519118 h 6850681"/>
              <a:gd name="connsiteX1032" fmla="*/ 7413881 w 10185944"/>
              <a:gd name="connsiteY1032" fmla="*/ 5370979 h 6850681"/>
              <a:gd name="connsiteX1033" fmla="*/ 7412735 w 10185944"/>
              <a:gd name="connsiteY1033" fmla="*/ 5336746 h 6850681"/>
              <a:gd name="connsiteX1034" fmla="*/ 7411874 w 10185944"/>
              <a:gd name="connsiteY1034" fmla="*/ 5305915 h 6850681"/>
              <a:gd name="connsiteX1035" fmla="*/ 7413557 w 10185944"/>
              <a:gd name="connsiteY1035" fmla="*/ 5269569 h 6850681"/>
              <a:gd name="connsiteX1036" fmla="*/ 7411015 w 10185944"/>
              <a:gd name="connsiteY1036" fmla="*/ 5127303 h 6850681"/>
              <a:gd name="connsiteX1037" fmla="*/ 7402708 w 10185944"/>
              <a:gd name="connsiteY1037" fmla="*/ 4835358 h 6850681"/>
              <a:gd name="connsiteX1038" fmla="*/ 7398232 w 10185944"/>
              <a:gd name="connsiteY1038" fmla="*/ 4792710 h 6850681"/>
              <a:gd name="connsiteX1039" fmla="*/ 7373990 w 10185944"/>
              <a:gd name="connsiteY1039" fmla="*/ 4765138 h 6850681"/>
              <a:gd name="connsiteX1040" fmla="*/ 7355548 w 10185944"/>
              <a:gd name="connsiteY1040" fmla="*/ 4781717 h 6850681"/>
              <a:gd name="connsiteX1041" fmla="*/ 7004985 w 10185944"/>
              <a:gd name="connsiteY1041" fmla="*/ 5181553 h 6850681"/>
              <a:gd name="connsiteX1042" fmla="*/ 6839586 w 10185944"/>
              <a:gd name="connsiteY1042" fmla="*/ 5338894 h 6850681"/>
              <a:gd name="connsiteX1043" fmla="*/ 6894912 w 10185944"/>
              <a:gd name="connsiteY1043" fmla="*/ 5190218 h 6850681"/>
              <a:gd name="connsiteX1044" fmla="*/ 7034062 w 10185944"/>
              <a:gd name="connsiteY1044" fmla="*/ 4736169 h 6850681"/>
              <a:gd name="connsiteX1045" fmla="*/ 7197778 w 10185944"/>
              <a:gd name="connsiteY1045" fmla="*/ 4313560 h 6850681"/>
              <a:gd name="connsiteX1046" fmla="*/ 7240281 w 10185944"/>
              <a:gd name="connsiteY1046" fmla="*/ 4243877 h 6850681"/>
              <a:gd name="connsiteX1047" fmla="*/ 7219405 w 10185944"/>
              <a:gd name="connsiteY1047" fmla="*/ 4162198 h 6850681"/>
              <a:gd name="connsiteX1048" fmla="*/ 7092430 w 10185944"/>
              <a:gd name="connsiteY1048" fmla="*/ 3662708 h 6850681"/>
              <a:gd name="connsiteX1049" fmla="*/ 7087737 w 10185944"/>
              <a:gd name="connsiteY1049" fmla="*/ 3638645 h 6850681"/>
              <a:gd name="connsiteX1050" fmla="*/ 7066647 w 10185944"/>
              <a:gd name="connsiteY1050" fmla="*/ 3293309 h 6850681"/>
              <a:gd name="connsiteX1051" fmla="*/ 7098731 w 10185944"/>
              <a:gd name="connsiteY1051" fmla="*/ 3011534 h 6850681"/>
              <a:gd name="connsiteX1052" fmla="*/ 7111980 w 10185944"/>
              <a:gd name="connsiteY1052" fmla="*/ 2934331 h 6850681"/>
              <a:gd name="connsiteX1053" fmla="*/ 7216828 w 10185944"/>
              <a:gd name="connsiteY1053" fmla="*/ 2590213 h 6850681"/>
              <a:gd name="connsiteX1054" fmla="*/ 7244222 w 10185944"/>
              <a:gd name="connsiteY1054" fmla="*/ 2525579 h 6850681"/>
              <a:gd name="connsiteX1055" fmla="*/ 7174358 w 10185944"/>
              <a:gd name="connsiteY1055" fmla="*/ 2640739 h 6850681"/>
              <a:gd name="connsiteX1056" fmla="*/ 7121756 w 10185944"/>
              <a:gd name="connsiteY1056" fmla="*/ 2730009 h 6850681"/>
              <a:gd name="connsiteX1057" fmla="*/ 6902609 w 10185944"/>
              <a:gd name="connsiteY1057" fmla="*/ 3133604 h 6850681"/>
              <a:gd name="connsiteX1058" fmla="*/ 6827592 w 10185944"/>
              <a:gd name="connsiteY1058" fmla="*/ 3434501 h 6850681"/>
              <a:gd name="connsiteX1059" fmla="*/ 6676193 w 10185944"/>
              <a:gd name="connsiteY1059" fmla="*/ 3945271 h 6850681"/>
              <a:gd name="connsiteX1060" fmla="*/ 6541626 w 10185944"/>
              <a:gd name="connsiteY1060" fmla="*/ 4358821 h 6850681"/>
              <a:gd name="connsiteX1061" fmla="*/ 6330142 w 10185944"/>
              <a:gd name="connsiteY1061" fmla="*/ 5014077 h 6850681"/>
              <a:gd name="connsiteX1062" fmla="*/ 6174591 w 10185944"/>
              <a:gd name="connsiteY1062" fmla="*/ 5283964 h 6850681"/>
              <a:gd name="connsiteX1063" fmla="*/ 5794486 w 10185944"/>
              <a:gd name="connsiteY1063" fmla="*/ 5687846 h 6850681"/>
              <a:gd name="connsiteX1064" fmla="*/ 5736798 w 10185944"/>
              <a:gd name="connsiteY1064" fmla="*/ 5736975 h 6850681"/>
              <a:gd name="connsiteX1065" fmla="*/ 5486212 w 10185944"/>
              <a:gd name="connsiteY1065" fmla="*/ 5916088 h 6850681"/>
              <a:gd name="connsiteX1066" fmla="*/ 5104746 w 10185944"/>
              <a:gd name="connsiteY1066" fmla="*/ 6061327 h 6850681"/>
              <a:gd name="connsiteX1067" fmla="*/ 4918794 w 10185944"/>
              <a:gd name="connsiteY1067" fmla="*/ 6114072 h 6850681"/>
              <a:gd name="connsiteX1068" fmla="*/ 4877757 w 10185944"/>
              <a:gd name="connsiteY1068" fmla="*/ 6127858 h 6850681"/>
              <a:gd name="connsiteX1069" fmla="*/ 4793537 w 10185944"/>
              <a:gd name="connsiteY1069" fmla="*/ 6165314 h 6850681"/>
              <a:gd name="connsiteX1070" fmla="*/ 4714616 w 10185944"/>
              <a:gd name="connsiteY1070" fmla="*/ 6191096 h 6850681"/>
              <a:gd name="connsiteX1071" fmla="*/ 4694347 w 10185944"/>
              <a:gd name="connsiteY1071" fmla="*/ 6198866 h 6850681"/>
              <a:gd name="connsiteX1072" fmla="*/ 4477135 w 10185944"/>
              <a:gd name="connsiteY1072" fmla="*/ 6283804 h 6850681"/>
              <a:gd name="connsiteX1073" fmla="*/ 4491170 w 10185944"/>
              <a:gd name="connsiteY1073" fmla="*/ 6220925 h 6850681"/>
              <a:gd name="connsiteX1074" fmla="*/ 4562179 w 10185944"/>
              <a:gd name="connsiteY1074" fmla="*/ 6150812 h 6850681"/>
              <a:gd name="connsiteX1075" fmla="*/ 4604112 w 10185944"/>
              <a:gd name="connsiteY1075" fmla="*/ 6101146 h 6850681"/>
              <a:gd name="connsiteX1076" fmla="*/ 4639024 w 10185944"/>
              <a:gd name="connsiteY1076" fmla="*/ 6067235 h 6850681"/>
              <a:gd name="connsiteX1077" fmla="*/ 4702189 w 10185944"/>
              <a:gd name="connsiteY1077" fmla="*/ 6005967 h 6850681"/>
              <a:gd name="connsiteX1078" fmla="*/ 4892154 w 10185944"/>
              <a:gd name="connsiteY1078" fmla="*/ 5817615 h 6850681"/>
              <a:gd name="connsiteX1079" fmla="*/ 5282749 w 10185944"/>
              <a:gd name="connsiteY1079" fmla="*/ 5399410 h 6850681"/>
              <a:gd name="connsiteX1080" fmla="*/ 5430244 w 10185944"/>
              <a:gd name="connsiteY1080" fmla="*/ 5230431 h 6850681"/>
              <a:gd name="connsiteX1081" fmla="*/ 5904204 w 10185944"/>
              <a:gd name="connsiteY1081" fmla="*/ 4582050 h 6850681"/>
              <a:gd name="connsiteX1082" fmla="*/ 5933637 w 10185944"/>
              <a:gd name="connsiteY1082" fmla="*/ 4524757 h 6850681"/>
              <a:gd name="connsiteX1083" fmla="*/ 6094918 w 10185944"/>
              <a:gd name="connsiteY1083" fmla="*/ 4105764 h 6850681"/>
              <a:gd name="connsiteX1084" fmla="*/ 6363946 w 10185944"/>
              <a:gd name="connsiteY1084" fmla="*/ 3608064 h 6850681"/>
              <a:gd name="connsiteX1085" fmla="*/ 6411928 w 10185944"/>
              <a:gd name="connsiteY1085" fmla="*/ 3549016 h 6850681"/>
              <a:gd name="connsiteX1086" fmla="*/ 6511725 w 10185944"/>
              <a:gd name="connsiteY1086" fmla="*/ 3438691 h 6850681"/>
              <a:gd name="connsiteX1087" fmla="*/ 6653276 w 10185944"/>
              <a:gd name="connsiteY1087" fmla="*/ 3287473 h 6850681"/>
              <a:gd name="connsiteX1088" fmla="*/ 6751283 w 10185944"/>
              <a:gd name="connsiteY1088" fmla="*/ 3173101 h 6850681"/>
              <a:gd name="connsiteX1089" fmla="*/ 7095437 w 10185944"/>
              <a:gd name="connsiteY1089" fmla="*/ 2662868 h 6850681"/>
              <a:gd name="connsiteX1090" fmla="*/ 7233049 w 10185944"/>
              <a:gd name="connsiteY1090" fmla="*/ 2428790 h 6850681"/>
              <a:gd name="connsiteX1091" fmla="*/ 7245223 w 10185944"/>
              <a:gd name="connsiteY1091" fmla="*/ 2412103 h 6850681"/>
              <a:gd name="connsiteX1092" fmla="*/ 7372558 w 10185944"/>
              <a:gd name="connsiteY1092" fmla="*/ 2254725 h 6850681"/>
              <a:gd name="connsiteX1093" fmla="*/ 7542038 w 10185944"/>
              <a:gd name="connsiteY1093" fmla="*/ 2048111 h 6850681"/>
              <a:gd name="connsiteX1094" fmla="*/ 7593995 w 10185944"/>
              <a:gd name="connsiteY1094" fmla="*/ 1976889 h 6850681"/>
              <a:gd name="connsiteX1095" fmla="*/ 7574338 w 10185944"/>
              <a:gd name="connsiteY1095" fmla="*/ 1980255 h 6850681"/>
              <a:gd name="connsiteX1096" fmla="*/ 7527143 w 10185944"/>
              <a:gd name="connsiteY1096" fmla="*/ 2001382 h 6850681"/>
              <a:gd name="connsiteX1097" fmla="*/ 7173930 w 10185944"/>
              <a:gd name="connsiteY1097" fmla="*/ 2178669 h 6850681"/>
              <a:gd name="connsiteX1098" fmla="*/ 6984074 w 10185944"/>
              <a:gd name="connsiteY1098" fmla="*/ 2273919 h 6850681"/>
              <a:gd name="connsiteX1099" fmla="*/ 6365592 w 10185944"/>
              <a:gd name="connsiteY1099" fmla="*/ 2620650 h 6850681"/>
              <a:gd name="connsiteX1100" fmla="*/ 6265902 w 10185944"/>
              <a:gd name="connsiteY1100" fmla="*/ 2691766 h 6850681"/>
              <a:gd name="connsiteX1101" fmla="*/ 6177491 w 10185944"/>
              <a:gd name="connsiteY1101" fmla="*/ 2746445 h 6850681"/>
              <a:gd name="connsiteX1102" fmla="*/ 6072108 w 10185944"/>
              <a:gd name="connsiteY1102" fmla="*/ 2818491 h 6850681"/>
              <a:gd name="connsiteX1103" fmla="*/ 5861913 w 10185944"/>
              <a:gd name="connsiteY1103" fmla="*/ 2990908 h 6850681"/>
              <a:gd name="connsiteX1104" fmla="*/ 5767951 w 10185944"/>
              <a:gd name="connsiteY1104" fmla="*/ 3112585 h 6850681"/>
              <a:gd name="connsiteX1105" fmla="*/ 5692610 w 10185944"/>
              <a:gd name="connsiteY1105" fmla="*/ 3217969 h 6850681"/>
              <a:gd name="connsiteX1106" fmla="*/ 5669192 w 10185944"/>
              <a:gd name="connsiteY1106" fmla="*/ 3253132 h 6850681"/>
              <a:gd name="connsiteX1107" fmla="*/ 5635891 w 10185944"/>
              <a:gd name="connsiteY1107" fmla="*/ 3299862 h 6850681"/>
              <a:gd name="connsiteX1108" fmla="*/ 5534052 w 10185944"/>
              <a:gd name="connsiteY1108" fmla="*/ 3434931 h 6850681"/>
              <a:gd name="connsiteX1109" fmla="*/ 5297788 w 10185944"/>
              <a:gd name="connsiteY1109" fmla="*/ 3782451 h 6850681"/>
              <a:gd name="connsiteX1110" fmla="*/ 5079682 w 10185944"/>
              <a:gd name="connsiteY1110" fmla="*/ 4105477 h 6850681"/>
              <a:gd name="connsiteX1111" fmla="*/ 4892941 w 10185944"/>
              <a:gd name="connsiteY1111" fmla="*/ 4557736 h 6850681"/>
              <a:gd name="connsiteX1112" fmla="*/ 4765070 w 10185944"/>
              <a:gd name="connsiteY1112" fmla="*/ 4822109 h 6850681"/>
              <a:gd name="connsiteX1113" fmla="*/ 4642282 w 10185944"/>
              <a:gd name="connsiteY1113" fmla="*/ 5016834 h 6850681"/>
              <a:gd name="connsiteX1114" fmla="*/ 4453930 w 10185944"/>
              <a:gd name="connsiteY1114" fmla="*/ 5327113 h 6850681"/>
              <a:gd name="connsiteX1115" fmla="*/ 4428685 w 10185944"/>
              <a:gd name="connsiteY1115" fmla="*/ 5371731 h 6850681"/>
              <a:gd name="connsiteX1116" fmla="*/ 4220031 w 10185944"/>
              <a:gd name="connsiteY1116" fmla="*/ 5790401 h 6850681"/>
              <a:gd name="connsiteX1117" fmla="*/ 4199942 w 10185944"/>
              <a:gd name="connsiteY1117" fmla="*/ 5826890 h 6850681"/>
              <a:gd name="connsiteX1118" fmla="*/ 4193175 w 10185944"/>
              <a:gd name="connsiteY1118" fmla="*/ 5848661 h 6850681"/>
              <a:gd name="connsiteX1119" fmla="*/ 4190168 w 10185944"/>
              <a:gd name="connsiteY1119" fmla="*/ 5861624 h 6850681"/>
              <a:gd name="connsiteX1120" fmla="*/ 4150170 w 10185944"/>
              <a:gd name="connsiteY1120" fmla="*/ 5929373 h 6850681"/>
              <a:gd name="connsiteX1121" fmla="*/ 4056925 w 10185944"/>
              <a:gd name="connsiteY1121" fmla="*/ 6090833 h 6850681"/>
              <a:gd name="connsiteX1122" fmla="*/ 3882718 w 10185944"/>
              <a:gd name="connsiteY1122" fmla="*/ 6309084 h 6850681"/>
              <a:gd name="connsiteX1123" fmla="*/ 3870614 w 10185944"/>
              <a:gd name="connsiteY1123" fmla="*/ 6318645 h 6850681"/>
              <a:gd name="connsiteX1124" fmla="*/ 3787753 w 10185944"/>
              <a:gd name="connsiteY1124" fmla="*/ 6403403 h 6850681"/>
              <a:gd name="connsiteX1125" fmla="*/ 3719143 w 10185944"/>
              <a:gd name="connsiteY1125" fmla="*/ 6469541 h 6850681"/>
              <a:gd name="connsiteX1126" fmla="*/ 3652720 w 10185944"/>
              <a:gd name="connsiteY1126" fmla="*/ 6522215 h 6850681"/>
              <a:gd name="connsiteX1127" fmla="*/ 3650930 w 10185944"/>
              <a:gd name="connsiteY1127" fmla="*/ 6527300 h 6850681"/>
              <a:gd name="connsiteX1128" fmla="*/ 3629802 w 10185944"/>
              <a:gd name="connsiteY1128" fmla="*/ 6559170 h 6850681"/>
              <a:gd name="connsiteX1129" fmla="*/ 3594925 w 10185944"/>
              <a:gd name="connsiteY1129" fmla="*/ 6588461 h 6850681"/>
              <a:gd name="connsiteX1130" fmla="*/ 3558078 w 10185944"/>
              <a:gd name="connsiteY1130" fmla="*/ 6618898 h 6850681"/>
              <a:gd name="connsiteX1131" fmla="*/ 3506586 w 10185944"/>
              <a:gd name="connsiteY1131" fmla="*/ 6661582 h 6850681"/>
              <a:gd name="connsiteX1132" fmla="*/ 3475971 w 10185944"/>
              <a:gd name="connsiteY1132" fmla="*/ 6683890 h 6850681"/>
              <a:gd name="connsiteX1133" fmla="*/ 3420610 w 10185944"/>
              <a:gd name="connsiteY1133" fmla="*/ 6729725 h 6850681"/>
              <a:gd name="connsiteX1134" fmla="*/ 3255318 w 10185944"/>
              <a:gd name="connsiteY1134" fmla="*/ 6848680 h 6850681"/>
              <a:gd name="connsiteX1135" fmla="*/ 3257755 w 10185944"/>
              <a:gd name="connsiteY1135" fmla="*/ 6840121 h 6850681"/>
              <a:gd name="connsiteX1136" fmla="*/ 3268963 w 10185944"/>
              <a:gd name="connsiteY1136" fmla="*/ 6818959 h 6850681"/>
              <a:gd name="connsiteX1137" fmla="*/ 3327938 w 10185944"/>
              <a:gd name="connsiteY1137" fmla="*/ 6667848 h 6850681"/>
              <a:gd name="connsiteX1138" fmla="*/ 3423331 w 10185944"/>
              <a:gd name="connsiteY1138" fmla="*/ 6439857 h 6850681"/>
              <a:gd name="connsiteX1139" fmla="*/ 3718857 w 10185944"/>
              <a:gd name="connsiteY1139" fmla="*/ 5762399 h 6850681"/>
              <a:gd name="connsiteX1140" fmla="*/ 4154538 w 10185944"/>
              <a:gd name="connsiteY1140" fmla="*/ 4722848 h 6850681"/>
              <a:gd name="connsiteX1141" fmla="*/ 4268230 w 10185944"/>
              <a:gd name="connsiteY1141" fmla="*/ 4375365 h 6850681"/>
              <a:gd name="connsiteX1142" fmla="*/ 4568373 w 10185944"/>
              <a:gd name="connsiteY1142" fmla="*/ 3960633 h 6850681"/>
              <a:gd name="connsiteX1143" fmla="*/ 4754649 w 10185944"/>
              <a:gd name="connsiteY1143" fmla="*/ 3791295 h 6850681"/>
              <a:gd name="connsiteX1144" fmla="*/ 4769832 w 10185944"/>
              <a:gd name="connsiteY1144" fmla="*/ 3778941 h 6850681"/>
              <a:gd name="connsiteX1145" fmla="*/ 4875932 w 10185944"/>
              <a:gd name="connsiteY1145" fmla="*/ 3683548 h 6850681"/>
              <a:gd name="connsiteX1146" fmla="*/ 5195807 w 10185944"/>
              <a:gd name="connsiteY1146" fmla="*/ 3417457 h 6850681"/>
              <a:gd name="connsiteX1147" fmla="*/ 5605131 w 10185944"/>
              <a:gd name="connsiteY1147" fmla="*/ 3100446 h 6850681"/>
              <a:gd name="connsiteX1148" fmla="*/ 5828253 w 10185944"/>
              <a:gd name="connsiteY1148" fmla="*/ 2930858 h 6850681"/>
              <a:gd name="connsiteX1149" fmla="*/ 5904381 w 10185944"/>
              <a:gd name="connsiteY1149" fmla="*/ 2857021 h 6850681"/>
              <a:gd name="connsiteX1150" fmla="*/ 5930057 w 10185944"/>
              <a:gd name="connsiteY1150" fmla="*/ 2832313 h 6850681"/>
              <a:gd name="connsiteX1151" fmla="*/ 6284450 w 10185944"/>
              <a:gd name="connsiteY1151" fmla="*/ 2591288 h 6850681"/>
              <a:gd name="connsiteX1152" fmla="*/ 6474772 w 10185944"/>
              <a:gd name="connsiteY1152" fmla="*/ 2462055 h 6850681"/>
              <a:gd name="connsiteX1153" fmla="*/ 6427756 w 10185944"/>
              <a:gd name="connsiteY1153" fmla="*/ 2483505 h 6850681"/>
              <a:gd name="connsiteX1154" fmla="*/ 6289285 w 10185944"/>
              <a:gd name="connsiteY1154" fmla="*/ 2533959 h 6850681"/>
              <a:gd name="connsiteX1155" fmla="*/ 5546049 w 10185944"/>
              <a:gd name="connsiteY1155" fmla="*/ 2773552 h 6850681"/>
              <a:gd name="connsiteX1156" fmla="*/ 5326651 w 10185944"/>
              <a:gd name="connsiteY1156" fmla="*/ 2850862 h 6850681"/>
              <a:gd name="connsiteX1157" fmla="*/ 5054150 w 10185944"/>
              <a:gd name="connsiteY1157" fmla="*/ 2963407 h 6850681"/>
              <a:gd name="connsiteX1158" fmla="*/ 4928248 w 10185944"/>
              <a:gd name="connsiteY1158" fmla="*/ 3028149 h 6850681"/>
              <a:gd name="connsiteX1159" fmla="*/ 4369675 w 10185944"/>
              <a:gd name="connsiteY1159" fmla="*/ 3338965 h 6850681"/>
              <a:gd name="connsiteX1160" fmla="*/ 4283662 w 10185944"/>
              <a:gd name="connsiteY1160" fmla="*/ 3416203 h 6850681"/>
              <a:gd name="connsiteX1161" fmla="*/ 4123849 w 10185944"/>
              <a:gd name="connsiteY1161" fmla="*/ 3572292 h 6850681"/>
              <a:gd name="connsiteX1162" fmla="*/ 3885259 w 10185944"/>
              <a:gd name="connsiteY1162" fmla="*/ 3944913 h 6850681"/>
              <a:gd name="connsiteX1163" fmla="*/ 3839531 w 10185944"/>
              <a:gd name="connsiteY1163" fmla="*/ 4073894 h 6850681"/>
              <a:gd name="connsiteX1164" fmla="*/ 3711588 w 10185944"/>
              <a:gd name="connsiteY1164" fmla="*/ 4398497 h 6850681"/>
              <a:gd name="connsiteX1165" fmla="*/ 3714632 w 10185944"/>
              <a:gd name="connsiteY1165" fmla="*/ 4407556 h 6850681"/>
              <a:gd name="connsiteX1166" fmla="*/ 3714597 w 10185944"/>
              <a:gd name="connsiteY1166" fmla="*/ 4434985 h 6850681"/>
              <a:gd name="connsiteX1167" fmla="*/ 3502396 w 10185944"/>
              <a:gd name="connsiteY1167" fmla="*/ 4933365 h 6850681"/>
              <a:gd name="connsiteX1168" fmla="*/ 3413628 w 10185944"/>
              <a:gd name="connsiteY1168" fmla="*/ 5187497 h 6850681"/>
              <a:gd name="connsiteX1169" fmla="*/ 3359557 w 10185944"/>
              <a:gd name="connsiteY1169" fmla="*/ 5352287 h 6850681"/>
              <a:gd name="connsiteX1170" fmla="*/ 3317017 w 10185944"/>
              <a:gd name="connsiteY1170" fmla="*/ 5477723 h 6850681"/>
              <a:gd name="connsiteX1171" fmla="*/ 3299864 w 10185944"/>
              <a:gd name="connsiteY1171" fmla="*/ 5524023 h 6850681"/>
              <a:gd name="connsiteX1172" fmla="*/ 3106822 w 10185944"/>
              <a:gd name="connsiteY1172" fmla="*/ 5910144 h 6850681"/>
              <a:gd name="connsiteX1173" fmla="*/ 2800268 w 10185944"/>
              <a:gd name="connsiteY1173" fmla="*/ 6247566 h 6850681"/>
              <a:gd name="connsiteX1174" fmla="*/ 2569698 w 10185944"/>
              <a:gd name="connsiteY1174" fmla="*/ 6400145 h 6850681"/>
              <a:gd name="connsiteX1175" fmla="*/ 2547532 w 10185944"/>
              <a:gd name="connsiteY1175" fmla="*/ 6371570 h 6850681"/>
              <a:gd name="connsiteX1176" fmla="*/ 2597629 w 10185944"/>
              <a:gd name="connsiteY1176" fmla="*/ 6299846 h 6850681"/>
              <a:gd name="connsiteX1177" fmla="*/ 2661690 w 10185944"/>
              <a:gd name="connsiteY1177" fmla="*/ 6171545 h 6850681"/>
              <a:gd name="connsiteX1178" fmla="*/ 2693200 w 10185944"/>
              <a:gd name="connsiteY1178" fmla="*/ 6105120 h 6850681"/>
              <a:gd name="connsiteX1179" fmla="*/ 2695027 w 10185944"/>
              <a:gd name="connsiteY1179" fmla="*/ 6101038 h 6850681"/>
              <a:gd name="connsiteX1180" fmla="*/ 2719735 w 10185944"/>
              <a:gd name="connsiteY1180" fmla="*/ 5988636 h 6850681"/>
              <a:gd name="connsiteX1181" fmla="*/ 2796149 w 10185944"/>
              <a:gd name="connsiteY1181" fmla="*/ 5723082 h 6850681"/>
              <a:gd name="connsiteX1182" fmla="*/ 2851295 w 10185944"/>
              <a:gd name="connsiteY1182" fmla="*/ 5563341 h 6850681"/>
              <a:gd name="connsiteX1183" fmla="*/ 2852871 w 10185944"/>
              <a:gd name="connsiteY1183" fmla="*/ 5558363 h 6850681"/>
              <a:gd name="connsiteX1184" fmla="*/ 3001367 w 10185944"/>
              <a:gd name="connsiteY1184" fmla="*/ 5127053 h 6850681"/>
              <a:gd name="connsiteX1185" fmla="*/ 3033057 w 10185944"/>
              <a:gd name="connsiteY1185" fmla="*/ 5060127 h 6850681"/>
              <a:gd name="connsiteX1186" fmla="*/ 3069832 w 10185944"/>
              <a:gd name="connsiteY1186" fmla="*/ 4985645 h 6850681"/>
              <a:gd name="connsiteX1187" fmla="*/ 3137903 w 10185944"/>
              <a:gd name="connsiteY1187" fmla="*/ 4856234 h 6850681"/>
              <a:gd name="connsiteX1188" fmla="*/ 3481271 w 10185944"/>
              <a:gd name="connsiteY1188" fmla="*/ 4300740 h 6850681"/>
              <a:gd name="connsiteX1189" fmla="*/ 3677320 w 10185944"/>
              <a:gd name="connsiteY1189" fmla="*/ 3996871 h 6850681"/>
              <a:gd name="connsiteX1190" fmla="*/ 3881856 w 10185944"/>
              <a:gd name="connsiteY1190" fmla="*/ 3689922 h 6850681"/>
              <a:gd name="connsiteX1191" fmla="*/ 4065195 w 10185944"/>
              <a:gd name="connsiteY1191" fmla="*/ 3515249 h 6850681"/>
              <a:gd name="connsiteX1192" fmla="*/ 3940976 w 10185944"/>
              <a:gd name="connsiteY1192" fmla="*/ 3572005 h 6850681"/>
              <a:gd name="connsiteX1193" fmla="*/ 3778335 w 10185944"/>
              <a:gd name="connsiteY1193" fmla="*/ 3667220 h 6850681"/>
              <a:gd name="connsiteX1194" fmla="*/ 3623070 w 10185944"/>
              <a:gd name="connsiteY1194" fmla="*/ 3765585 h 6850681"/>
              <a:gd name="connsiteX1195" fmla="*/ 3502755 w 10185944"/>
              <a:gd name="connsiteY1195" fmla="*/ 3848481 h 6850681"/>
              <a:gd name="connsiteX1196" fmla="*/ 3125264 w 10185944"/>
              <a:gd name="connsiteY1196" fmla="*/ 4251575 h 6850681"/>
              <a:gd name="connsiteX1197" fmla="*/ 2360041 w 10185944"/>
              <a:gd name="connsiteY1197" fmla="*/ 4951699 h 6850681"/>
              <a:gd name="connsiteX1198" fmla="*/ 2041167 w 10185944"/>
              <a:gd name="connsiteY1198" fmla="*/ 5104243 h 6850681"/>
              <a:gd name="connsiteX1199" fmla="*/ 1538813 w 10185944"/>
              <a:gd name="connsiteY1199" fmla="*/ 5335887 h 6850681"/>
              <a:gd name="connsiteX1200" fmla="*/ 1157563 w 10185944"/>
              <a:gd name="connsiteY1200" fmla="*/ 5573009 h 6850681"/>
              <a:gd name="connsiteX1201" fmla="*/ 1096902 w 10185944"/>
              <a:gd name="connsiteY1201" fmla="*/ 5622245 h 6850681"/>
              <a:gd name="connsiteX1202" fmla="*/ 929464 w 10185944"/>
              <a:gd name="connsiteY1202" fmla="*/ 5755667 h 6850681"/>
              <a:gd name="connsiteX1203" fmla="*/ 384676 w 10185944"/>
              <a:gd name="connsiteY1203" fmla="*/ 6043423 h 6850681"/>
              <a:gd name="connsiteX1204" fmla="*/ 26377 w 10185944"/>
              <a:gd name="connsiteY1204" fmla="*/ 6167749 h 6850681"/>
              <a:gd name="connsiteX1205" fmla="*/ 10479 w 10185944"/>
              <a:gd name="connsiteY1205" fmla="*/ 6124743 h 685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</a:cxnLst>
            <a:rect l="l" t="t" r="r" b="b"/>
            <a:pathLst>
              <a:path w="10185944" h="6850681">
                <a:moveTo>
                  <a:pt x="6876326" y="121231"/>
                </a:moveTo>
                <a:cubicBezTo>
                  <a:pt x="6887498" y="124919"/>
                  <a:pt x="6983250" y="153172"/>
                  <a:pt x="7090461" y="184397"/>
                </a:cubicBezTo>
                <a:cubicBezTo>
                  <a:pt x="7409656" y="277427"/>
                  <a:pt x="7524420" y="317210"/>
                  <a:pt x="7646062" y="376866"/>
                </a:cubicBezTo>
                <a:cubicBezTo>
                  <a:pt x="7738948" y="422415"/>
                  <a:pt x="7793664" y="457292"/>
                  <a:pt x="8290218" y="787480"/>
                </a:cubicBezTo>
                <a:cubicBezTo>
                  <a:pt x="8492857" y="922263"/>
                  <a:pt x="8536935" y="949298"/>
                  <a:pt x="8539514" y="940274"/>
                </a:cubicBezTo>
                <a:cubicBezTo>
                  <a:pt x="8541914" y="931716"/>
                  <a:pt x="8415009" y="815017"/>
                  <a:pt x="8301712" y="721521"/>
                </a:cubicBezTo>
                <a:cubicBezTo>
                  <a:pt x="8248393" y="677549"/>
                  <a:pt x="8192031" y="629172"/>
                  <a:pt x="8176525" y="614168"/>
                </a:cubicBezTo>
                <a:cubicBezTo>
                  <a:pt x="8161235" y="599308"/>
                  <a:pt x="8130978" y="572487"/>
                  <a:pt x="8110208" y="555371"/>
                </a:cubicBezTo>
                <a:cubicBezTo>
                  <a:pt x="8089439" y="538255"/>
                  <a:pt x="8070031" y="520350"/>
                  <a:pt x="8067668" y="516089"/>
                </a:cubicBezTo>
                <a:cubicBezTo>
                  <a:pt x="8063157" y="508068"/>
                  <a:pt x="7918921" y="389077"/>
                  <a:pt x="7886909" y="367019"/>
                </a:cubicBezTo>
                <a:cubicBezTo>
                  <a:pt x="7877205" y="360323"/>
                  <a:pt x="7860195" y="346071"/>
                  <a:pt x="7848021" y="334434"/>
                </a:cubicBezTo>
                <a:cubicBezTo>
                  <a:pt x="7819838" y="307434"/>
                  <a:pt x="7721079" y="230088"/>
                  <a:pt x="7656373" y="184254"/>
                </a:cubicBezTo>
                <a:cubicBezTo>
                  <a:pt x="7589198" y="136736"/>
                  <a:pt x="7512353" y="106048"/>
                  <a:pt x="7420184" y="89863"/>
                </a:cubicBezTo>
                <a:cubicBezTo>
                  <a:pt x="7325684" y="73248"/>
                  <a:pt x="7249412" y="58602"/>
                  <a:pt x="7172891" y="42309"/>
                </a:cubicBezTo>
                <a:cubicBezTo>
                  <a:pt x="7091927" y="25086"/>
                  <a:pt x="6963304" y="29204"/>
                  <a:pt x="6823975" y="53410"/>
                </a:cubicBezTo>
                <a:lnTo>
                  <a:pt x="6736996" y="68521"/>
                </a:lnTo>
                <a:lnTo>
                  <a:pt x="6796581" y="91546"/>
                </a:lnTo>
                <a:cubicBezTo>
                  <a:pt x="6829095" y="104115"/>
                  <a:pt x="6865369" y="117579"/>
                  <a:pt x="6876326" y="121231"/>
                </a:cubicBezTo>
                <a:close/>
                <a:moveTo>
                  <a:pt x="6734847" y="167245"/>
                </a:moveTo>
                <a:cubicBezTo>
                  <a:pt x="6748348" y="186331"/>
                  <a:pt x="6764569" y="206884"/>
                  <a:pt x="6770262" y="212041"/>
                </a:cubicBezTo>
                <a:cubicBezTo>
                  <a:pt x="6775884" y="217161"/>
                  <a:pt x="6790673" y="234457"/>
                  <a:pt x="6802274" y="249496"/>
                </a:cubicBezTo>
                <a:cubicBezTo>
                  <a:pt x="6868412" y="335186"/>
                  <a:pt x="7039970" y="438528"/>
                  <a:pt x="7195844" y="486619"/>
                </a:cubicBezTo>
                <a:cubicBezTo>
                  <a:pt x="7245509" y="501909"/>
                  <a:pt x="7344091" y="532812"/>
                  <a:pt x="7416602" y="555765"/>
                </a:cubicBezTo>
                <a:cubicBezTo>
                  <a:pt x="7489149" y="578718"/>
                  <a:pt x="7566138" y="602459"/>
                  <a:pt x="7589091" y="608940"/>
                </a:cubicBezTo>
                <a:cubicBezTo>
                  <a:pt x="7612223" y="615457"/>
                  <a:pt x="7631559" y="622476"/>
                  <a:pt x="7632920" y="624875"/>
                </a:cubicBezTo>
                <a:cubicBezTo>
                  <a:pt x="7634245" y="627274"/>
                  <a:pt x="7657197" y="635939"/>
                  <a:pt x="7684377" y="644283"/>
                </a:cubicBezTo>
                <a:cubicBezTo>
                  <a:pt x="7711017" y="652519"/>
                  <a:pt x="7759359" y="668955"/>
                  <a:pt x="7790261" y="680342"/>
                </a:cubicBezTo>
                <a:cubicBezTo>
                  <a:pt x="7821200" y="691765"/>
                  <a:pt x="7866533" y="707807"/>
                  <a:pt x="7889523" y="715541"/>
                </a:cubicBezTo>
                <a:cubicBezTo>
                  <a:pt x="7913120" y="723455"/>
                  <a:pt x="7958130" y="741216"/>
                  <a:pt x="7991038" y="755611"/>
                </a:cubicBezTo>
                <a:cubicBezTo>
                  <a:pt x="8023946" y="770006"/>
                  <a:pt x="8056067" y="783434"/>
                  <a:pt x="8063444" y="785869"/>
                </a:cubicBezTo>
                <a:cubicBezTo>
                  <a:pt x="8070748" y="788268"/>
                  <a:pt x="8130584" y="817488"/>
                  <a:pt x="8196973" y="851076"/>
                </a:cubicBezTo>
                <a:cubicBezTo>
                  <a:pt x="8263397" y="884628"/>
                  <a:pt x="8326920" y="914313"/>
                  <a:pt x="8338810" y="917285"/>
                </a:cubicBezTo>
                <a:cubicBezTo>
                  <a:pt x="8350734" y="920293"/>
                  <a:pt x="8362300" y="925879"/>
                  <a:pt x="8364877" y="929890"/>
                </a:cubicBezTo>
                <a:cubicBezTo>
                  <a:pt x="8367349" y="933865"/>
                  <a:pt x="8410675" y="949871"/>
                  <a:pt x="8461415" y="965555"/>
                </a:cubicBezTo>
                <a:cubicBezTo>
                  <a:pt x="8551045" y="993306"/>
                  <a:pt x="8560677" y="992733"/>
                  <a:pt x="8500196" y="963299"/>
                </a:cubicBezTo>
                <a:cubicBezTo>
                  <a:pt x="8484549" y="955672"/>
                  <a:pt x="8474773" y="947794"/>
                  <a:pt x="8478460" y="945753"/>
                </a:cubicBezTo>
                <a:cubicBezTo>
                  <a:pt x="8482043" y="943712"/>
                  <a:pt x="8479571" y="941384"/>
                  <a:pt x="8472983" y="940597"/>
                </a:cubicBezTo>
                <a:cubicBezTo>
                  <a:pt x="8466357" y="939809"/>
                  <a:pt x="8313995" y="839868"/>
                  <a:pt x="8134665" y="718693"/>
                </a:cubicBezTo>
                <a:cubicBezTo>
                  <a:pt x="7773611" y="474659"/>
                  <a:pt x="7713275" y="435986"/>
                  <a:pt x="7636896" y="399461"/>
                </a:cubicBezTo>
                <a:cubicBezTo>
                  <a:pt x="7524457" y="345677"/>
                  <a:pt x="7293314" y="267723"/>
                  <a:pt x="6983036" y="178954"/>
                </a:cubicBezTo>
                <a:cubicBezTo>
                  <a:pt x="6860642" y="143898"/>
                  <a:pt x="6737354" y="103542"/>
                  <a:pt x="6709711" y="89469"/>
                </a:cubicBezTo>
                <a:lnTo>
                  <a:pt x="6659399" y="63795"/>
                </a:lnTo>
                <a:lnTo>
                  <a:pt x="6684680" y="97848"/>
                </a:lnTo>
                <a:cubicBezTo>
                  <a:pt x="6698359" y="116325"/>
                  <a:pt x="6721347" y="148087"/>
                  <a:pt x="6734847" y="167245"/>
                </a:cubicBezTo>
                <a:close/>
                <a:moveTo>
                  <a:pt x="7703391" y="3723439"/>
                </a:moveTo>
                <a:cubicBezTo>
                  <a:pt x="7711662" y="3714880"/>
                  <a:pt x="7748867" y="3671767"/>
                  <a:pt x="7786430" y="3627186"/>
                </a:cubicBezTo>
                <a:cubicBezTo>
                  <a:pt x="7824028" y="3582569"/>
                  <a:pt x="7859766" y="3540924"/>
                  <a:pt x="7866212" y="3534192"/>
                </a:cubicBezTo>
                <a:cubicBezTo>
                  <a:pt x="7872692" y="3527460"/>
                  <a:pt x="7875986" y="3518723"/>
                  <a:pt x="7873695" y="3514605"/>
                </a:cubicBezTo>
                <a:cubicBezTo>
                  <a:pt x="7871402" y="3510558"/>
                  <a:pt x="7873444" y="3505008"/>
                  <a:pt x="7878136" y="3502394"/>
                </a:cubicBezTo>
                <a:cubicBezTo>
                  <a:pt x="7886872" y="3497488"/>
                  <a:pt x="7926656" y="3442522"/>
                  <a:pt x="7948140" y="3405712"/>
                </a:cubicBezTo>
                <a:cubicBezTo>
                  <a:pt x="8039667" y="3248621"/>
                  <a:pt x="8121595" y="3038820"/>
                  <a:pt x="8145623" y="2899776"/>
                </a:cubicBezTo>
                <a:cubicBezTo>
                  <a:pt x="8150709" y="2870377"/>
                  <a:pt x="8163134" y="2798081"/>
                  <a:pt x="8173231" y="2739068"/>
                </a:cubicBezTo>
                <a:cubicBezTo>
                  <a:pt x="8183328" y="2680021"/>
                  <a:pt x="8198118" y="2606399"/>
                  <a:pt x="8206139" y="2575389"/>
                </a:cubicBezTo>
                <a:cubicBezTo>
                  <a:pt x="8214232" y="2544164"/>
                  <a:pt x="8219353" y="2516520"/>
                  <a:pt x="8217633" y="2513512"/>
                </a:cubicBezTo>
                <a:cubicBezTo>
                  <a:pt x="8213946" y="2506887"/>
                  <a:pt x="8297594" y="2280794"/>
                  <a:pt x="8322516" y="2230089"/>
                </a:cubicBezTo>
                <a:cubicBezTo>
                  <a:pt x="8328282" y="2218344"/>
                  <a:pt x="8333545" y="2205310"/>
                  <a:pt x="8334117" y="2201335"/>
                </a:cubicBezTo>
                <a:cubicBezTo>
                  <a:pt x="8334692" y="2197396"/>
                  <a:pt x="8352308" y="2158759"/>
                  <a:pt x="8372791" y="2116541"/>
                </a:cubicBezTo>
                <a:cubicBezTo>
                  <a:pt x="8393274" y="2074323"/>
                  <a:pt x="8423568" y="2009940"/>
                  <a:pt x="8439286" y="1975170"/>
                </a:cubicBezTo>
                <a:cubicBezTo>
                  <a:pt x="8469902" y="1907492"/>
                  <a:pt x="8549362" y="1772459"/>
                  <a:pt x="8613207" y="1679501"/>
                </a:cubicBezTo>
                <a:cubicBezTo>
                  <a:pt x="8634121" y="1649064"/>
                  <a:pt x="8664163" y="1602047"/>
                  <a:pt x="8679058" y="1576337"/>
                </a:cubicBezTo>
                <a:cubicBezTo>
                  <a:pt x="8694206" y="1550269"/>
                  <a:pt x="8713328" y="1520046"/>
                  <a:pt x="8721779" y="1508803"/>
                </a:cubicBezTo>
                <a:lnTo>
                  <a:pt x="8737032" y="1488428"/>
                </a:lnTo>
                <a:lnTo>
                  <a:pt x="8714152" y="1491543"/>
                </a:lnTo>
                <a:cubicBezTo>
                  <a:pt x="8701475" y="1493226"/>
                  <a:pt x="8644181" y="1511345"/>
                  <a:pt x="8585992" y="1532042"/>
                </a:cubicBezTo>
                <a:cubicBezTo>
                  <a:pt x="8527804" y="1552775"/>
                  <a:pt x="8448418" y="1580598"/>
                  <a:pt x="8408457" y="1594313"/>
                </a:cubicBezTo>
                <a:cubicBezTo>
                  <a:pt x="8206139" y="1663709"/>
                  <a:pt x="8150350" y="1686197"/>
                  <a:pt x="8079379" y="1726875"/>
                </a:cubicBezTo>
                <a:cubicBezTo>
                  <a:pt x="8036657" y="1751332"/>
                  <a:pt x="7987207" y="1784634"/>
                  <a:pt x="7969447" y="1800784"/>
                </a:cubicBezTo>
                <a:cubicBezTo>
                  <a:pt x="7951829" y="1816826"/>
                  <a:pt x="7902842" y="1849554"/>
                  <a:pt x="7861556" y="1872866"/>
                </a:cubicBezTo>
                <a:cubicBezTo>
                  <a:pt x="7788292" y="1914296"/>
                  <a:pt x="7665970" y="2006037"/>
                  <a:pt x="7631810" y="2045211"/>
                </a:cubicBezTo>
                <a:cubicBezTo>
                  <a:pt x="7622858" y="2055488"/>
                  <a:pt x="7587946" y="2092478"/>
                  <a:pt x="7554249" y="2127499"/>
                </a:cubicBezTo>
                <a:cubicBezTo>
                  <a:pt x="7520519" y="2162483"/>
                  <a:pt x="7490725" y="2195821"/>
                  <a:pt x="7488004" y="2201586"/>
                </a:cubicBezTo>
                <a:cubicBezTo>
                  <a:pt x="7485246" y="2207423"/>
                  <a:pt x="7469097" y="2227332"/>
                  <a:pt x="7451265" y="2246812"/>
                </a:cubicBezTo>
                <a:cubicBezTo>
                  <a:pt x="7431068" y="2268905"/>
                  <a:pt x="7408904" y="2312198"/>
                  <a:pt x="7390569" y="2365516"/>
                </a:cubicBezTo>
                <a:cubicBezTo>
                  <a:pt x="7366220" y="2436202"/>
                  <a:pt x="7362603" y="2464347"/>
                  <a:pt x="7367544" y="2543663"/>
                </a:cubicBezTo>
                <a:cubicBezTo>
                  <a:pt x="7373738" y="2642708"/>
                  <a:pt x="7400345" y="2759264"/>
                  <a:pt x="7449403" y="2902139"/>
                </a:cubicBezTo>
                <a:cubicBezTo>
                  <a:pt x="7465659" y="2949371"/>
                  <a:pt x="7500536" y="3061307"/>
                  <a:pt x="7526748" y="3150255"/>
                </a:cubicBezTo>
                <a:cubicBezTo>
                  <a:pt x="7594032" y="3378390"/>
                  <a:pt x="7602125" y="3407180"/>
                  <a:pt x="7615554" y="3465905"/>
                </a:cubicBezTo>
                <a:cubicBezTo>
                  <a:pt x="7622213" y="3495232"/>
                  <a:pt x="7634638" y="3543430"/>
                  <a:pt x="7643448" y="3574440"/>
                </a:cubicBezTo>
                <a:cubicBezTo>
                  <a:pt x="7652256" y="3605414"/>
                  <a:pt x="7664287" y="3651106"/>
                  <a:pt x="7670518" y="3677282"/>
                </a:cubicBezTo>
                <a:cubicBezTo>
                  <a:pt x="7685844" y="3741558"/>
                  <a:pt x="7685844" y="3741558"/>
                  <a:pt x="7703391" y="3723439"/>
                </a:cubicBezTo>
                <a:close/>
                <a:moveTo>
                  <a:pt x="7758321" y="3947742"/>
                </a:moveTo>
                <a:cubicBezTo>
                  <a:pt x="7781416" y="3911969"/>
                  <a:pt x="7827969" y="3853817"/>
                  <a:pt x="7837994" y="3848195"/>
                </a:cubicBezTo>
                <a:cubicBezTo>
                  <a:pt x="7844260" y="3844685"/>
                  <a:pt x="7850563" y="3837166"/>
                  <a:pt x="7852819" y="3830649"/>
                </a:cubicBezTo>
                <a:cubicBezTo>
                  <a:pt x="7854932" y="3824418"/>
                  <a:pt x="7868826" y="3806156"/>
                  <a:pt x="7883541" y="3790329"/>
                </a:cubicBezTo>
                <a:cubicBezTo>
                  <a:pt x="7898331" y="3774394"/>
                  <a:pt x="7933531" y="3729311"/>
                  <a:pt x="7961784" y="3690029"/>
                </a:cubicBezTo>
                <a:cubicBezTo>
                  <a:pt x="7990037" y="3650712"/>
                  <a:pt x="8019507" y="3613221"/>
                  <a:pt x="8027349" y="3606560"/>
                </a:cubicBezTo>
                <a:cubicBezTo>
                  <a:pt x="8035012" y="3600043"/>
                  <a:pt x="8041850" y="3589802"/>
                  <a:pt x="8042137" y="3584395"/>
                </a:cubicBezTo>
                <a:cubicBezTo>
                  <a:pt x="8042423" y="3578988"/>
                  <a:pt x="8050409" y="3566204"/>
                  <a:pt x="8059468" y="3556715"/>
                </a:cubicBezTo>
                <a:cubicBezTo>
                  <a:pt x="8068993" y="3546760"/>
                  <a:pt x="8081741" y="3527782"/>
                  <a:pt x="8088866" y="3513029"/>
                </a:cubicBezTo>
                <a:cubicBezTo>
                  <a:pt x="8095886" y="3498491"/>
                  <a:pt x="8113825" y="3466944"/>
                  <a:pt x="8129402" y="3441627"/>
                </a:cubicBezTo>
                <a:cubicBezTo>
                  <a:pt x="8157010" y="3396795"/>
                  <a:pt x="8203060" y="3300256"/>
                  <a:pt x="8225154" y="3240850"/>
                </a:cubicBezTo>
                <a:cubicBezTo>
                  <a:pt x="8231492" y="3223877"/>
                  <a:pt x="8245027" y="3168374"/>
                  <a:pt x="8255303" y="3117455"/>
                </a:cubicBezTo>
                <a:cubicBezTo>
                  <a:pt x="8274711" y="3021274"/>
                  <a:pt x="8278042" y="3003083"/>
                  <a:pt x="8293619" y="2908119"/>
                </a:cubicBezTo>
                <a:cubicBezTo>
                  <a:pt x="8299061" y="2875355"/>
                  <a:pt x="8304326" y="2846278"/>
                  <a:pt x="8305578" y="2842411"/>
                </a:cubicBezTo>
                <a:cubicBezTo>
                  <a:pt x="8306868" y="2838616"/>
                  <a:pt x="8317682" y="2771475"/>
                  <a:pt x="8329606" y="2693986"/>
                </a:cubicBezTo>
                <a:cubicBezTo>
                  <a:pt x="8341531" y="2616497"/>
                  <a:pt x="8353525" y="2546384"/>
                  <a:pt x="8356176" y="2539007"/>
                </a:cubicBezTo>
                <a:cubicBezTo>
                  <a:pt x="8358755" y="2531667"/>
                  <a:pt x="8362621" y="2509179"/>
                  <a:pt x="8364663" y="2489592"/>
                </a:cubicBezTo>
                <a:cubicBezTo>
                  <a:pt x="8369104" y="2447052"/>
                  <a:pt x="8376729" y="2402435"/>
                  <a:pt x="8387150" y="2357889"/>
                </a:cubicBezTo>
                <a:cubicBezTo>
                  <a:pt x="8391018" y="2341346"/>
                  <a:pt x="8392198" y="2325125"/>
                  <a:pt x="8389908" y="2320971"/>
                </a:cubicBezTo>
                <a:cubicBezTo>
                  <a:pt x="8387723" y="2317103"/>
                  <a:pt x="8389047" y="2307507"/>
                  <a:pt x="8392557" y="2300990"/>
                </a:cubicBezTo>
                <a:cubicBezTo>
                  <a:pt x="8396316" y="2294115"/>
                  <a:pt x="8407668" y="2247349"/>
                  <a:pt x="8417695" y="2197575"/>
                </a:cubicBezTo>
                <a:cubicBezTo>
                  <a:pt x="8427792" y="2147802"/>
                  <a:pt x="8431410" y="2119549"/>
                  <a:pt x="8425786" y="2135090"/>
                </a:cubicBezTo>
                <a:cubicBezTo>
                  <a:pt x="8420093" y="2150738"/>
                  <a:pt x="8390695" y="2212579"/>
                  <a:pt x="8360114" y="2273346"/>
                </a:cubicBezTo>
                <a:cubicBezTo>
                  <a:pt x="8305220" y="2382275"/>
                  <a:pt x="8247855" y="2553617"/>
                  <a:pt x="8232351" y="2655134"/>
                </a:cubicBezTo>
                <a:cubicBezTo>
                  <a:pt x="8228019" y="2683208"/>
                  <a:pt x="8223077" y="2713143"/>
                  <a:pt x="8221464" y="2720735"/>
                </a:cubicBezTo>
                <a:cubicBezTo>
                  <a:pt x="8219854" y="2728398"/>
                  <a:pt x="8214339" y="2759121"/>
                  <a:pt x="8209254" y="2788663"/>
                </a:cubicBezTo>
                <a:cubicBezTo>
                  <a:pt x="8204170" y="2818169"/>
                  <a:pt x="8197546" y="2854443"/>
                  <a:pt x="8194608" y="2868730"/>
                </a:cubicBezTo>
                <a:cubicBezTo>
                  <a:pt x="8191673" y="2882946"/>
                  <a:pt x="8184762" y="2917859"/>
                  <a:pt x="8179462" y="2945467"/>
                </a:cubicBezTo>
                <a:cubicBezTo>
                  <a:pt x="8155292" y="3070904"/>
                  <a:pt x="8109671" y="3208623"/>
                  <a:pt x="8070892" y="3273185"/>
                </a:cubicBezTo>
                <a:cubicBezTo>
                  <a:pt x="8058502" y="3293811"/>
                  <a:pt x="8037626" y="3334704"/>
                  <a:pt x="8023946" y="3365212"/>
                </a:cubicBezTo>
                <a:cubicBezTo>
                  <a:pt x="8010446" y="3395256"/>
                  <a:pt x="7974316" y="3454268"/>
                  <a:pt x="7944129" y="3495590"/>
                </a:cubicBezTo>
                <a:cubicBezTo>
                  <a:pt x="7891993" y="3566992"/>
                  <a:pt x="7865423" y="3596928"/>
                  <a:pt x="7749870" y="3714809"/>
                </a:cubicBezTo>
                <a:cubicBezTo>
                  <a:pt x="7721796" y="3743455"/>
                  <a:pt x="7697698" y="3768879"/>
                  <a:pt x="7697016" y="3770634"/>
                </a:cubicBezTo>
                <a:cubicBezTo>
                  <a:pt x="7695764" y="3773713"/>
                  <a:pt x="7739593" y="3940329"/>
                  <a:pt x="7745824" y="3956336"/>
                </a:cubicBezTo>
                <a:cubicBezTo>
                  <a:pt x="7747291" y="3960060"/>
                  <a:pt x="7752842" y="3956264"/>
                  <a:pt x="7758321" y="3947742"/>
                </a:cubicBezTo>
                <a:close/>
                <a:moveTo>
                  <a:pt x="7806876" y="4301564"/>
                </a:moveTo>
                <a:cubicBezTo>
                  <a:pt x="7812748" y="4293901"/>
                  <a:pt x="7858726" y="4245810"/>
                  <a:pt x="7909073" y="4194640"/>
                </a:cubicBezTo>
                <a:cubicBezTo>
                  <a:pt x="8225512" y="3873010"/>
                  <a:pt x="8331827" y="3720073"/>
                  <a:pt x="8399360" y="3489217"/>
                </a:cubicBezTo>
                <a:cubicBezTo>
                  <a:pt x="8435134" y="3366895"/>
                  <a:pt x="8436744" y="3358552"/>
                  <a:pt x="8450531" y="3224557"/>
                </a:cubicBezTo>
                <a:cubicBezTo>
                  <a:pt x="8467539" y="3059589"/>
                  <a:pt x="8467611" y="3013826"/>
                  <a:pt x="8451462" y="2626702"/>
                </a:cubicBezTo>
                <a:cubicBezTo>
                  <a:pt x="8443834" y="2444151"/>
                  <a:pt x="8460773" y="2245773"/>
                  <a:pt x="8497512" y="2087680"/>
                </a:cubicBezTo>
                <a:cubicBezTo>
                  <a:pt x="8501413" y="2070850"/>
                  <a:pt x="8508899" y="2037691"/>
                  <a:pt x="8514054" y="2014273"/>
                </a:cubicBezTo>
                <a:lnTo>
                  <a:pt x="8523437" y="1971517"/>
                </a:lnTo>
                <a:lnTo>
                  <a:pt x="8507430" y="2018032"/>
                </a:lnTo>
                <a:cubicBezTo>
                  <a:pt x="8471657" y="2121912"/>
                  <a:pt x="8449062" y="2213367"/>
                  <a:pt x="8422958" y="2360431"/>
                </a:cubicBezTo>
                <a:cubicBezTo>
                  <a:pt x="8414006" y="2410599"/>
                  <a:pt x="8403550" y="2453390"/>
                  <a:pt x="8399682" y="2455574"/>
                </a:cubicBezTo>
                <a:cubicBezTo>
                  <a:pt x="8395457" y="2457937"/>
                  <a:pt x="8395029" y="2461876"/>
                  <a:pt x="8398536" y="2465457"/>
                </a:cubicBezTo>
                <a:cubicBezTo>
                  <a:pt x="8401832" y="2468752"/>
                  <a:pt x="8401367" y="2486942"/>
                  <a:pt x="8397498" y="2506565"/>
                </a:cubicBezTo>
                <a:cubicBezTo>
                  <a:pt x="8393632" y="2526009"/>
                  <a:pt x="8386326" y="2568263"/>
                  <a:pt x="8381135" y="2600956"/>
                </a:cubicBezTo>
                <a:cubicBezTo>
                  <a:pt x="8375905" y="2633649"/>
                  <a:pt x="8369711" y="2666019"/>
                  <a:pt x="8367312" y="2673324"/>
                </a:cubicBezTo>
                <a:cubicBezTo>
                  <a:pt x="8364914" y="2680629"/>
                  <a:pt x="8354528" y="2734915"/>
                  <a:pt x="8344179" y="2794106"/>
                </a:cubicBezTo>
                <a:cubicBezTo>
                  <a:pt x="8333868" y="2853225"/>
                  <a:pt x="8322802" y="2904682"/>
                  <a:pt x="8319544" y="2908477"/>
                </a:cubicBezTo>
                <a:cubicBezTo>
                  <a:pt x="8316322" y="2912237"/>
                  <a:pt x="8315857" y="2919292"/>
                  <a:pt x="8318471" y="2923983"/>
                </a:cubicBezTo>
                <a:cubicBezTo>
                  <a:pt x="8332148" y="2948368"/>
                  <a:pt x="8262538" y="3245255"/>
                  <a:pt x="8221644" y="3337067"/>
                </a:cubicBezTo>
                <a:cubicBezTo>
                  <a:pt x="8148954" y="3500138"/>
                  <a:pt x="8034797" y="3671982"/>
                  <a:pt x="7873767" y="3860692"/>
                </a:cubicBezTo>
                <a:cubicBezTo>
                  <a:pt x="7746145" y="4010191"/>
                  <a:pt x="7751732" y="3999700"/>
                  <a:pt x="7764408" y="4067019"/>
                </a:cubicBezTo>
                <a:cubicBezTo>
                  <a:pt x="7777513" y="4136631"/>
                  <a:pt x="7787861" y="4224827"/>
                  <a:pt x="7788150" y="4269229"/>
                </a:cubicBezTo>
                <a:cubicBezTo>
                  <a:pt x="7788399" y="4311196"/>
                  <a:pt x="7793161" y="4319396"/>
                  <a:pt x="7806876" y="4301564"/>
                </a:cubicBezTo>
                <a:close/>
                <a:moveTo>
                  <a:pt x="7615768" y="5174391"/>
                </a:moveTo>
                <a:cubicBezTo>
                  <a:pt x="7670912" y="5036565"/>
                  <a:pt x="7691002" y="4962370"/>
                  <a:pt x="7688888" y="4904790"/>
                </a:cubicBezTo>
                <a:cubicBezTo>
                  <a:pt x="7688029" y="4882804"/>
                  <a:pt x="7688602" y="4844417"/>
                  <a:pt x="7690070" y="4819996"/>
                </a:cubicBezTo>
                <a:cubicBezTo>
                  <a:pt x="7691537" y="4795539"/>
                  <a:pt x="7692219" y="4763598"/>
                  <a:pt x="7691537" y="4749382"/>
                </a:cubicBezTo>
                <a:cubicBezTo>
                  <a:pt x="7690320" y="4723744"/>
                  <a:pt x="7710016" y="4587099"/>
                  <a:pt x="7723658" y="4526046"/>
                </a:cubicBezTo>
                <a:cubicBezTo>
                  <a:pt x="7737373" y="4464850"/>
                  <a:pt x="7742279" y="4350370"/>
                  <a:pt x="7735117" y="4257913"/>
                </a:cubicBezTo>
                <a:cubicBezTo>
                  <a:pt x="7720148" y="4064835"/>
                  <a:pt x="7707723" y="4007434"/>
                  <a:pt x="7585115" y="3564056"/>
                </a:cubicBezTo>
                <a:cubicBezTo>
                  <a:pt x="7565207" y="3492045"/>
                  <a:pt x="7548234" y="3426695"/>
                  <a:pt x="7547303" y="3418459"/>
                </a:cubicBezTo>
                <a:cubicBezTo>
                  <a:pt x="7546265" y="3409758"/>
                  <a:pt x="7544151" y="3399803"/>
                  <a:pt x="7542145" y="3394647"/>
                </a:cubicBezTo>
                <a:cubicBezTo>
                  <a:pt x="7540248" y="3389777"/>
                  <a:pt x="7533123" y="3362240"/>
                  <a:pt x="7526212" y="3333271"/>
                </a:cubicBezTo>
                <a:cubicBezTo>
                  <a:pt x="7519336" y="3304517"/>
                  <a:pt x="7505084" y="3251700"/>
                  <a:pt x="7494663" y="3216500"/>
                </a:cubicBezTo>
                <a:cubicBezTo>
                  <a:pt x="7439375" y="3029903"/>
                  <a:pt x="7413022" y="2944823"/>
                  <a:pt x="7399235" y="2908728"/>
                </a:cubicBezTo>
                <a:cubicBezTo>
                  <a:pt x="7379899" y="2857988"/>
                  <a:pt x="7343446" y="2724530"/>
                  <a:pt x="7343160" y="2703117"/>
                </a:cubicBezTo>
                <a:cubicBezTo>
                  <a:pt x="7342981" y="2694201"/>
                  <a:pt x="7338288" y="2672465"/>
                  <a:pt x="7332739" y="2655026"/>
                </a:cubicBezTo>
                <a:lnTo>
                  <a:pt x="7322605" y="2623264"/>
                </a:lnTo>
                <a:lnTo>
                  <a:pt x="7319132" y="2650873"/>
                </a:lnTo>
                <a:cubicBezTo>
                  <a:pt x="7317198" y="2666055"/>
                  <a:pt x="7322998" y="2781107"/>
                  <a:pt x="7332022" y="2906401"/>
                </a:cubicBezTo>
                <a:cubicBezTo>
                  <a:pt x="7341047" y="3031694"/>
                  <a:pt x="7347492" y="3140372"/>
                  <a:pt x="7346275" y="3147784"/>
                </a:cubicBezTo>
                <a:cubicBezTo>
                  <a:pt x="7343337" y="3166190"/>
                  <a:pt x="7392001" y="3524524"/>
                  <a:pt x="7415384" y="3657122"/>
                </a:cubicBezTo>
                <a:cubicBezTo>
                  <a:pt x="7438840" y="3789899"/>
                  <a:pt x="7467093" y="3905273"/>
                  <a:pt x="7507554" y="4033467"/>
                </a:cubicBezTo>
                <a:cubicBezTo>
                  <a:pt x="7570041" y="4231558"/>
                  <a:pt x="7600191" y="4405408"/>
                  <a:pt x="7614765" y="4651769"/>
                </a:cubicBezTo>
                <a:cubicBezTo>
                  <a:pt x="7628479" y="4883234"/>
                  <a:pt x="7618023" y="5023029"/>
                  <a:pt x="7571007" y="5237736"/>
                </a:cubicBezTo>
                <a:cubicBezTo>
                  <a:pt x="7564348" y="5268173"/>
                  <a:pt x="7560873" y="5293275"/>
                  <a:pt x="7563238" y="5293955"/>
                </a:cubicBezTo>
                <a:cubicBezTo>
                  <a:pt x="7565528" y="5294600"/>
                  <a:pt x="7589305" y="5240636"/>
                  <a:pt x="7615768" y="5174391"/>
                </a:cubicBezTo>
                <a:close/>
                <a:moveTo>
                  <a:pt x="7476045" y="5500354"/>
                </a:moveTo>
                <a:cubicBezTo>
                  <a:pt x="7510347" y="5365142"/>
                  <a:pt x="7580139" y="4987615"/>
                  <a:pt x="7585222" y="4909553"/>
                </a:cubicBezTo>
                <a:cubicBezTo>
                  <a:pt x="7591884" y="4807893"/>
                  <a:pt x="7579959" y="4555337"/>
                  <a:pt x="7561804" y="4412569"/>
                </a:cubicBezTo>
                <a:cubicBezTo>
                  <a:pt x="7549810" y="4318179"/>
                  <a:pt x="7533051" y="4238828"/>
                  <a:pt x="7495739" y="4099605"/>
                </a:cubicBezTo>
                <a:cubicBezTo>
                  <a:pt x="7494270" y="4094126"/>
                  <a:pt x="7485783" y="4070314"/>
                  <a:pt x="7476510" y="4045749"/>
                </a:cubicBezTo>
                <a:cubicBezTo>
                  <a:pt x="7430244" y="3923213"/>
                  <a:pt x="7355943" y="3582712"/>
                  <a:pt x="7342622" y="3432102"/>
                </a:cubicBezTo>
                <a:cubicBezTo>
                  <a:pt x="7340546" y="3408684"/>
                  <a:pt x="7334674" y="3364711"/>
                  <a:pt x="7329408" y="3332770"/>
                </a:cubicBezTo>
                <a:cubicBezTo>
                  <a:pt x="7324109" y="3301187"/>
                  <a:pt x="7315694" y="3204469"/>
                  <a:pt x="7310538" y="3117025"/>
                </a:cubicBezTo>
                <a:cubicBezTo>
                  <a:pt x="7305418" y="3029617"/>
                  <a:pt x="7297539" y="2897842"/>
                  <a:pt x="7292993" y="2823075"/>
                </a:cubicBezTo>
                <a:cubicBezTo>
                  <a:pt x="7288479" y="2748629"/>
                  <a:pt x="7287299" y="2645466"/>
                  <a:pt x="7290379" y="2594116"/>
                </a:cubicBezTo>
                <a:lnTo>
                  <a:pt x="7295963" y="2500657"/>
                </a:lnTo>
                <a:lnTo>
                  <a:pt x="7277989" y="2544594"/>
                </a:lnTo>
                <a:cubicBezTo>
                  <a:pt x="7268068" y="2568943"/>
                  <a:pt x="7257971" y="2589712"/>
                  <a:pt x="7255357" y="2591180"/>
                </a:cubicBezTo>
                <a:cubicBezTo>
                  <a:pt x="7245795" y="2596551"/>
                  <a:pt x="7169023" y="2866403"/>
                  <a:pt x="7157064" y="2936730"/>
                </a:cubicBezTo>
                <a:cubicBezTo>
                  <a:pt x="7150153" y="2977587"/>
                  <a:pt x="7137619" y="3040932"/>
                  <a:pt x="7129025" y="3078710"/>
                </a:cubicBezTo>
                <a:cubicBezTo>
                  <a:pt x="7112948" y="3149288"/>
                  <a:pt x="7104354" y="3228568"/>
                  <a:pt x="7106824" y="3283104"/>
                </a:cubicBezTo>
                <a:cubicBezTo>
                  <a:pt x="7110762" y="3370154"/>
                  <a:pt x="7110727" y="3410689"/>
                  <a:pt x="7106682" y="3418853"/>
                </a:cubicBezTo>
                <a:cubicBezTo>
                  <a:pt x="7103782" y="3424654"/>
                  <a:pt x="7103530" y="3430491"/>
                  <a:pt x="7106072" y="3433356"/>
                </a:cubicBezTo>
                <a:cubicBezTo>
                  <a:pt x="7108435" y="3436005"/>
                  <a:pt x="7112876" y="3476755"/>
                  <a:pt x="7116062" y="3524273"/>
                </a:cubicBezTo>
                <a:cubicBezTo>
                  <a:pt x="7127379" y="3694935"/>
                  <a:pt x="7166123" y="3883108"/>
                  <a:pt x="7220659" y="4032178"/>
                </a:cubicBezTo>
                <a:cubicBezTo>
                  <a:pt x="7226890" y="4049330"/>
                  <a:pt x="7241319" y="4092944"/>
                  <a:pt x="7252206" y="4127858"/>
                </a:cubicBezTo>
                <a:cubicBezTo>
                  <a:pt x="7263306" y="4163308"/>
                  <a:pt x="7300869" y="4272523"/>
                  <a:pt x="7336140" y="4371820"/>
                </a:cubicBezTo>
                <a:cubicBezTo>
                  <a:pt x="7371413" y="4471080"/>
                  <a:pt x="7408259" y="4588030"/>
                  <a:pt x="7418464" y="4633041"/>
                </a:cubicBezTo>
                <a:cubicBezTo>
                  <a:pt x="7428598" y="4677658"/>
                  <a:pt x="7438803" y="4721380"/>
                  <a:pt x="7441095" y="4729652"/>
                </a:cubicBezTo>
                <a:cubicBezTo>
                  <a:pt x="7445820" y="4747019"/>
                  <a:pt x="7445499" y="4742615"/>
                  <a:pt x="7453664" y="4905328"/>
                </a:cubicBezTo>
                <a:cubicBezTo>
                  <a:pt x="7457030" y="4972181"/>
                  <a:pt x="7457459" y="5066536"/>
                  <a:pt x="7454630" y="5116704"/>
                </a:cubicBezTo>
                <a:cubicBezTo>
                  <a:pt x="7451802" y="5166513"/>
                  <a:pt x="7447648" y="5238882"/>
                  <a:pt x="7445392" y="5277376"/>
                </a:cubicBezTo>
                <a:cubicBezTo>
                  <a:pt x="7441847" y="5337856"/>
                  <a:pt x="7449044" y="5560512"/>
                  <a:pt x="7454882" y="5571756"/>
                </a:cubicBezTo>
                <a:cubicBezTo>
                  <a:pt x="7456027" y="5573976"/>
                  <a:pt x="7465445" y="5542250"/>
                  <a:pt x="7476045" y="5500354"/>
                </a:cubicBezTo>
                <a:close/>
                <a:moveTo>
                  <a:pt x="7014903" y="5014292"/>
                </a:moveTo>
                <a:cubicBezTo>
                  <a:pt x="7035924" y="4974975"/>
                  <a:pt x="7056980" y="4931038"/>
                  <a:pt x="7061922" y="4916070"/>
                </a:cubicBezTo>
                <a:cubicBezTo>
                  <a:pt x="7066863" y="4901102"/>
                  <a:pt x="7072340" y="4891613"/>
                  <a:pt x="7074167" y="4894871"/>
                </a:cubicBezTo>
                <a:cubicBezTo>
                  <a:pt x="7075957" y="4898094"/>
                  <a:pt x="7082368" y="4885740"/>
                  <a:pt x="7088454" y="4867335"/>
                </a:cubicBezTo>
                <a:cubicBezTo>
                  <a:pt x="7094578" y="4848893"/>
                  <a:pt x="7101955" y="4832565"/>
                  <a:pt x="7104962" y="4830882"/>
                </a:cubicBezTo>
                <a:cubicBezTo>
                  <a:pt x="7108113" y="4829128"/>
                  <a:pt x="7112624" y="4820677"/>
                  <a:pt x="7115490" y="4811188"/>
                </a:cubicBezTo>
                <a:cubicBezTo>
                  <a:pt x="7128776" y="4767430"/>
                  <a:pt x="7227104" y="4596517"/>
                  <a:pt x="7290665" y="4506674"/>
                </a:cubicBezTo>
                <a:cubicBezTo>
                  <a:pt x="7309535" y="4479961"/>
                  <a:pt x="7323680" y="4455611"/>
                  <a:pt x="7322032" y="4452567"/>
                </a:cubicBezTo>
                <a:cubicBezTo>
                  <a:pt x="7316946" y="4443150"/>
                  <a:pt x="7276127" y="4332538"/>
                  <a:pt x="7269323" y="4309692"/>
                </a:cubicBezTo>
                <a:cubicBezTo>
                  <a:pt x="7263630" y="4290606"/>
                  <a:pt x="7261123" y="4292898"/>
                  <a:pt x="7224598" y="4350406"/>
                </a:cubicBezTo>
                <a:cubicBezTo>
                  <a:pt x="7156849" y="4457043"/>
                  <a:pt x="7141666" y="4497184"/>
                  <a:pt x="7060953" y="4781610"/>
                </a:cubicBezTo>
                <a:cubicBezTo>
                  <a:pt x="7017124" y="4935979"/>
                  <a:pt x="6978488" y="5062920"/>
                  <a:pt x="6974619" y="5065104"/>
                </a:cubicBezTo>
                <a:cubicBezTo>
                  <a:pt x="6970574" y="5067360"/>
                  <a:pt x="6969536" y="5072552"/>
                  <a:pt x="6972149" y="5077243"/>
                </a:cubicBezTo>
                <a:cubicBezTo>
                  <a:pt x="6974691" y="5081791"/>
                  <a:pt x="6993813" y="5053610"/>
                  <a:pt x="7014903" y="5014292"/>
                </a:cubicBezTo>
                <a:close/>
                <a:moveTo>
                  <a:pt x="7039004" y="5075632"/>
                </a:moveTo>
                <a:cubicBezTo>
                  <a:pt x="7096189" y="5002261"/>
                  <a:pt x="7246871" y="4831312"/>
                  <a:pt x="7326902" y="4748953"/>
                </a:cubicBezTo>
                <a:cubicBezTo>
                  <a:pt x="7377069" y="4697389"/>
                  <a:pt x="7395869" y="4669422"/>
                  <a:pt x="7382942" y="4665806"/>
                </a:cubicBezTo>
                <a:cubicBezTo>
                  <a:pt x="7379576" y="4664839"/>
                  <a:pt x="7376175" y="4645968"/>
                  <a:pt x="7375386" y="4623838"/>
                </a:cubicBezTo>
                <a:cubicBezTo>
                  <a:pt x="7373848" y="4580582"/>
                  <a:pt x="7347636" y="4500837"/>
                  <a:pt x="7336929" y="4506853"/>
                </a:cubicBezTo>
                <a:cubicBezTo>
                  <a:pt x="7322891" y="4514695"/>
                  <a:pt x="7262626" y="4606830"/>
                  <a:pt x="7209235" y="4701972"/>
                </a:cubicBezTo>
                <a:cubicBezTo>
                  <a:pt x="7178441" y="4756902"/>
                  <a:pt x="7149901" y="4800624"/>
                  <a:pt x="7145784" y="4799299"/>
                </a:cubicBezTo>
                <a:cubicBezTo>
                  <a:pt x="7141666" y="4797938"/>
                  <a:pt x="7140412" y="4800731"/>
                  <a:pt x="7143063" y="4805422"/>
                </a:cubicBezTo>
                <a:cubicBezTo>
                  <a:pt x="7147467" y="4813264"/>
                  <a:pt x="7109510" y="4908550"/>
                  <a:pt x="7091499" y="4934941"/>
                </a:cubicBezTo>
                <a:cubicBezTo>
                  <a:pt x="7088347" y="4939560"/>
                  <a:pt x="7068546" y="4978233"/>
                  <a:pt x="7046880" y="5021991"/>
                </a:cubicBezTo>
                <a:cubicBezTo>
                  <a:pt x="7025289" y="5065784"/>
                  <a:pt x="7004806" y="5102559"/>
                  <a:pt x="7000940" y="5104744"/>
                </a:cubicBezTo>
                <a:cubicBezTo>
                  <a:pt x="6994672" y="5108253"/>
                  <a:pt x="6983429" y="5135754"/>
                  <a:pt x="6986185" y="5140695"/>
                </a:cubicBezTo>
                <a:cubicBezTo>
                  <a:pt x="6986651" y="5141555"/>
                  <a:pt x="7010358" y="5112407"/>
                  <a:pt x="7039004" y="5075632"/>
                </a:cubicBezTo>
                <a:close/>
                <a:moveTo>
                  <a:pt x="3787108" y="1552095"/>
                </a:moveTo>
                <a:cubicBezTo>
                  <a:pt x="3791083" y="1555389"/>
                  <a:pt x="3795452" y="1554351"/>
                  <a:pt x="3798029" y="1549552"/>
                </a:cubicBezTo>
                <a:cubicBezTo>
                  <a:pt x="3800357" y="1545112"/>
                  <a:pt x="3826640" y="1539311"/>
                  <a:pt x="3856899" y="1536554"/>
                </a:cubicBezTo>
                <a:cubicBezTo>
                  <a:pt x="3887194" y="1533797"/>
                  <a:pt x="3959024" y="1517289"/>
                  <a:pt x="4017820" y="1499564"/>
                </a:cubicBezTo>
                <a:cubicBezTo>
                  <a:pt x="4119803" y="1468912"/>
                  <a:pt x="4147735" y="1458456"/>
                  <a:pt x="4263072" y="1407895"/>
                </a:cubicBezTo>
                <a:cubicBezTo>
                  <a:pt x="4325129" y="1380716"/>
                  <a:pt x="4510222" y="1326968"/>
                  <a:pt x="4642641" y="1297713"/>
                </a:cubicBezTo>
                <a:cubicBezTo>
                  <a:pt x="4850829" y="1251699"/>
                  <a:pt x="5076423" y="1208729"/>
                  <a:pt x="5163795" y="1198416"/>
                </a:cubicBezTo>
                <a:cubicBezTo>
                  <a:pt x="5188680" y="1195516"/>
                  <a:pt x="5243468" y="1188605"/>
                  <a:pt x="5285579" y="1183126"/>
                </a:cubicBezTo>
                <a:cubicBezTo>
                  <a:pt x="5392967" y="1169089"/>
                  <a:pt x="5494161" y="1161570"/>
                  <a:pt x="5714169" y="1151257"/>
                </a:cubicBezTo>
                <a:cubicBezTo>
                  <a:pt x="6262215" y="1125546"/>
                  <a:pt x="6260352" y="1125511"/>
                  <a:pt x="6726684" y="1174138"/>
                </a:cubicBezTo>
                <a:cubicBezTo>
                  <a:pt x="6865118" y="1188569"/>
                  <a:pt x="6988478" y="1201209"/>
                  <a:pt x="7002157" y="1202319"/>
                </a:cubicBezTo>
                <a:cubicBezTo>
                  <a:pt x="7115131" y="1211701"/>
                  <a:pt x="7520447" y="1257142"/>
                  <a:pt x="7698699" y="1280417"/>
                </a:cubicBezTo>
                <a:cubicBezTo>
                  <a:pt x="7785068" y="1291697"/>
                  <a:pt x="7863381" y="1300971"/>
                  <a:pt x="7872441" y="1301007"/>
                </a:cubicBezTo>
                <a:cubicBezTo>
                  <a:pt x="7915125" y="1301258"/>
                  <a:pt x="7599260" y="1222014"/>
                  <a:pt x="7446072" y="1194048"/>
                </a:cubicBezTo>
                <a:cubicBezTo>
                  <a:pt x="7298542" y="1167156"/>
                  <a:pt x="7222773" y="1148177"/>
                  <a:pt x="7082868" y="1103166"/>
                </a:cubicBezTo>
                <a:cubicBezTo>
                  <a:pt x="7072091" y="1099693"/>
                  <a:pt x="7036031" y="1085298"/>
                  <a:pt x="7003768" y="1071548"/>
                </a:cubicBezTo>
                <a:cubicBezTo>
                  <a:pt x="6971505" y="1057833"/>
                  <a:pt x="6934407" y="1044226"/>
                  <a:pt x="6922413" y="1041755"/>
                </a:cubicBezTo>
                <a:cubicBezTo>
                  <a:pt x="6910416" y="1039284"/>
                  <a:pt x="6883953" y="1029938"/>
                  <a:pt x="6864510" y="1021344"/>
                </a:cubicBezTo>
                <a:cubicBezTo>
                  <a:pt x="6699828" y="948439"/>
                  <a:pt x="6328459" y="858560"/>
                  <a:pt x="6192674" y="858775"/>
                </a:cubicBezTo>
                <a:cubicBezTo>
                  <a:pt x="6168074" y="858810"/>
                  <a:pt x="6145873" y="855803"/>
                  <a:pt x="6143831" y="852186"/>
                </a:cubicBezTo>
                <a:cubicBezTo>
                  <a:pt x="6141899" y="848712"/>
                  <a:pt x="6135810" y="847925"/>
                  <a:pt x="6131120" y="850574"/>
                </a:cubicBezTo>
                <a:cubicBezTo>
                  <a:pt x="6126143" y="853368"/>
                  <a:pt x="6103046" y="852651"/>
                  <a:pt x="6079449" y="848999"/>
                </a:cubicBezTo>
                <a:cubicBezTo>
                  <a:pt x="6041741" y="843126"/>
                  <a:pt x="5963321" y="843270"/>
                  <a:pt x="5841502" y="849357"/>
                </a:cubicBezTo>
                <a:cubicBezTo>
                  <a:pt x="5747757" y="854048"/>
                  <a:pt x="5677464" y="864253"/>
                  <a:pt x="5497026" y="899453"/>
                </a:cubicBezTo>
                <a:cubicBezTo>
                  <a:pt x="5389709" y="920365"/>
                  <a:pt x="5289481" y="939486"/>
                  <a:pt x="5273117" y="942136"/>
                </a:cubicBezTo>
                <a:cubicBezTo>
                  <a:pt x="5256645" y="944822"/>
                  <a:pt x="5218653" y="954025"/>
                  <a:pt x="5187679" y="962833"/>
                </a:cubicBezTo>
                <a:cubicBezTo>
                  <a:pt x="5156740" y="971642"/>
                  <a:pt x="5119321" y="981418"/>
                  <a:pt x="5103566" y="984856"/>
                </a:cubicBezTo>
                <a:cubicBezTo>
                  <a:pt x="5066037" y="992948"/>
                  <a:pt x="4961799" y="1020556"/>
                  <a:pt x="4936484" y="1029115"/>
                </a:cubicBezTo>
                <a:cubicBezTo>
                  <a:pt x="4925204" y="1032910"/>
                  <a:pt x="4906583" y="1038962"/>
                  <a:pt x="4893478" y="1043116"/>
                </a:cubicBezTo>
                <a:cubicBezTo>
                  <a:pt x="4880408" y="1047234"/>
                  <a:pt x="4861143" y="1053393"/>
                  <a:pt x="4849076" y="1057260"/>
                </a:cubicBezTo>
                <a:cubicBezTo>
                  <a:pt x="4837759" y="1060877"/>
                  <a:pt x="4820428" y="1065603"/>
                  <a:pt x="4812158" y="1067358"/>
                </a:cubicBezTo>
                <a:cubicBezTo>
                  <a:pt x="4798872" y="1070151"/>
                  <a:pt x="4693919" y="1105422"/>
                  <a:pt x="4615247" y="1133532"/>
                </a:cubicBezTo>
                <a:cubicBezTo>
                  <a:pt x="4605257" y="1137077"/>
                  <a:pt x="4573280" y="1148356"/>
                  <a:pt x="4543237" y="1158920"/>
                </a:cubicBezTo>
                <a:cubicBezTo>
                  <a:pt x="4513802" y="1169268"/>
                  <a:pt x="4448954" y="1193045"/>
                  <a:pt x="4400649" y="1211164"/>
                </a:cubicBezTo>
                <a:cubicBezTo>
                  <a:pt x="4352306" y="1229319"/>
                  <a:pt x="4306615" y="1241422"/>
                  <a:pt x="4300097" y="1237770"/>
                </a:cubicBezTo>
                <a:cubicBezTo>
                  <a:pt x="4293652" y="1234189"/>
                  <a:pt x="4290286" y="1235120"/>
                  <a:pt x="4292793" y="1239811"/>
                </a:cubicBezTo>
                <a:cubicBezTo>
                  <a:pt x="4298379" y="1250338"/>
                  <a:pt x="3895285" y="1471383"/>
                  <a:pt x="3812533" y="1503145"/>
                </a:cubicBezTo>
                <a:cubicBezTo>
                  <a:pt x="3779589" y="1515785"/>
                  <a:pt x="3741523" y="1532687"/>
                  <a:pt x="3726664" y="1541317"/>
                </a:cubicBezTo>
                <a:lnTo>
                  <a:pt x="3699952" y="1556822"/>
                </a:lnTo>
                <a:lnTo>
                  <a:pt x="3740164" y="1551701"/>
                </a:lnTo>
                <a:cubicBezTo>
                  <a:pt x="3762258" y="1548908"/>
                  <a:pt x="3783421" y="1549087"/>
                  <a:pt x="3787108" y="1552095"/>
                </a:cubicBezTo>
                <a:close/>
                <a:moveTo>
                  <a:pt x="3766052" y="1617982"/>
                </a:moveTo>
                <a:cubicBezTo>
                  <a:pt x="3772786" y="1618913"/>
                  <a:pt x="3799570" y="1622780"/>
                  <a:pt x="3825281" y="1626612"/>
                </a:cubicBezTo>
                <a:cubicBezTo>
                  <a:pt x="3891705" y="1636423"/>
                  <a:pt x="4035403" y="1638823"/>
                  <a:pt x="4183757" y="1632556"/>
                </a:cubicBezTo>
                <a:cubicBezTo>
                  <a:pt x="4218886" y="1631088"/>
                  <a:pt x="4255051" y="1631410"/>
                  <a:pt x="4265257" y="1633308"/>
                </a:cubicBezTo>
                <a:cubicBezTo>
                  <a:pt x="4319973" y="1643478"/>
                  <a:pt x="4687650" y="1617839"/>
                  <a:pt x="4758159" y="1598932"/>
                </a:cubicBezTo>
                <a:cubicBezTo>
                  <a:pt x="4773519" y="1594814"/>
                  <a:pt x="4811010" y="1585182"/>
                  <a:pt x="4842452" y="1577232"/>
                </a:cubicBezTo>
                <a:cubicBezTo>
                  <a:pt x="4873854" y="1569283"/>
                  <a:pt x="4927853" y="1553814"/>
                  <a:pt x="4963591" y="1542534"/>
                </a:cubicBezTo>
                <a:cubicBezTo>
                  <a:pt x="5089169" y="1502858"/>
                  <a:pt x="5245330" y="1478294"/>
                  <a:pt x="5384229" y="1476325"/>
                </a:cubicBezTo>
                <a:cubicBezTo>
                  <a:pt x="5506479" y="1474606"/>
                  <a:pt x="5515075" y="1474677"/>
                  <a:pt x="5564705" y="1477757"/>
                </a:cubicBezTo>
                <a:cubicBezTo>
                  <a:pt x="5590236" y="1479332"/>
                  <a:pt x="5668619" y="1483773"/>
                  <a:pt x="5737443" y="1487497"/>
                </a:cubicBezTo>
                <a:cubicBezTo>
                  <a:pt x="5806266" y="1491257"/>
                  <a:pt x="5872692" y="1496377"/>
                  <a:pt x="5883900" y="1498812"/>
                </a:cubicBezTo>
                <a:cubicBezTo>
                  <a:pt x="5895573" y="1501355"/>
                  <a:pt x="5905133" y="1500388"/>
                  <a:pt x="5906243" y="1496556"/>
                </a:cubicBezTo>
                <a:cubicBezTo>
                  <a:pt x="5907246" y="1492868"/>
                  <a:pt x="5949965" y="1491257"/>
                  <a:pt x="6001243" y="1493047"/>
                </a:cubicBezTo>
                <a:cubicBezTo>
                  <a:pt x="6052555" y="1494802"/>
                  <a:pt x="6096673" y="1494945"/>
                  <a:pt x="6099464" y="1493405"/>
                </a:cubicBezTo>
                <a:cubicBezTo>
                  <a:pt x="6102295" y="1491794"/>
                  <a:pt x="6137565" y="1492653"/>
                  <a:pt x="6179067" y="1495303"/>
                </a:cubicBezTo>
                <a:cubicBezTo>
                  <a:pt x="6295085" y="1502715"/>
                  <a:pt x="6530453" y="1510378"/>
                  <a:pt x="6536612" y="1506941"/>
                </a:cubicBezTo>
                <a:cubicBezTo>
                  <a:pt x="6539657" y="1505222"/>
                  <a:pt x="6560496" y="1504685"/>
                  <a:pt x="6583665" y="1505723"/>
                </a:cubicBezTo>
                <a:cubicBezTo>
                  <a:pt x="6606725" y="1506726"/>
                  <a:pt x="6652382" y="1504721"/>
                  <a:pt x="6686328" y="1501211"/>
                </a:cubicBezTo>
                <a:cubicBezTo>
                  <a:pt x="6831782" y="1486100"/>
                  <a:pt x="6898813" y="1478366"/>
                  <a:pt x="6908053" y="1475680"/>
                </a:cubicBezTo>
                <a:cubicBezTo>
                  <a:pt x="6913495" y="1474104"/>
                  <a:pt x="6924382" y="1471848"/>
                  <a:pt x="6932903" y="1470524"/>
                </a:cubicBezTo>
                <a:cubicBezTo>
                  <a:pt x="6941138" y="1469270"/>
                  <a:pt x="6979454" y="1462968"/>
                  <a:pt x="7017017" y="1456702"/>
                </a:cubicBezTo>
                <a:cubicBezTo>
                  <a:pt x="7054794" y="1450435"/>
                  <a:pt x="7157350" y="1433355"/>
                  <a:pt x="7243684" y="1418924"/>
                </a:cubicBezTo>
                <a:cubicBezTo>
                  <a:pt x="7330267" y="1404457"/>
                  <a:pt x="7479769" y="1389633"/>
                  <a:pt x="7575232" y="1386052"/>
                </a:cubicBezTo>
                <a:cubicBezTo>
                  <a:pt x="7930021" y="1372624"/>
                  <a:pt x="7985561" y="1369114"/>
                  <a:pt x="7980619" y="1360341"/>
                </a:cubicBezTo>
                <a:cubicBezTo>
                  <a:pt x="7979651" y="1358623"/>
                  <a:pt x="7920962" y="1350960"/>
                  <a:pt x="7849953" y="1343297"/>
                </a:cubicBezTo>
                <a:cubicBezTo>
                  <a:pt x="7778909" y="1335634"/>
                  <a:pt x="7709048" y="1326932"/>
                  <a:pt x="7694402" y="1323960"/>
                </a:cubicBezTo>
                <a:cubicBezTo>
                  <a:pt x="7668405" y="1318661"/>
                  <a:pt x="7556218" y="1302690"/>
                  <a:pt x="7453448" y="1289584"/>
                </a:cubicBezTo>
                <a:cubicBezTo>
                  <a:pt x="7422474" y="1285645"/>
                  <a:pt x="7396621" y="1283425"/>
                  <a:pt x="7394652" y="1284499"/>
                </a:cubicBezTo>
                <a:cubicBezTo>
                  <a:pt x="7392683" y="1285610"/>
                  <a:pt x="7324574" y="1278555"/>
                  <a:pt x="7243219" y="1268851"/>
                </a:cubicBezTo>
                <a:cubicBezTo>
                  <a:pt x="7161612" y="1259111"/>
                  <a:pt x="7028332" y="1243499"/>
                  <a:pt x="6946045" y="1234046"/>
                </a:cubicBezTo>
                <a:cubicBezTo>
                  <a:pt x="6712360" y="1207225"/>
                  <a:pt x="6610556" y="1193332"/>
                  <a:pt x="6603217" y="1187316"/>
                </a:cubicBezTo>
                <a:cubicBezTo>
                  <a:pt x="6599600" y="1184344"/>
                  <a:pt x="6592652" y="1184021"/>
                  <a:pt x="6587962" y="1186671"/>
                </a:cubicBezTo>
                <a:cubicBezTo>
                  <a:pt x="6583235" y="1189321"/>
                  <a:pt x="6545171" y="1187280"/>
                  <a:pt x="6503276" y="1182088"/>
                </a:cubicBezTo>
                <a:cubicBezTo>
                  <a:pt x="6411749" y="1170772"/>
                  <a:pt x="6255125" y="1160710"/>
                  <a:pt x="6188126" y="1161820"/>
                </a:cubicBezTo>
                <a:cubicBezTo>
                  <a:pt x="6161628" y="1162250"/>
                  <a:pt x="6137637" y="1160639"/>
                  <a:pt x="6134307" y="1158239"/>
                </a:cubicBezTo>
                <a:cubicBezTo>
                  <a:pt x="6131013" y="1155912"/>
                  <a:pt x="6124351" y="1156127"/>
                  <a:pt x="6119696" y="1158741"/>
                </a:cubicBezTo>
                <a:cubicBezTo>
                  <a:pt x="6114934" y="1161426"/>
                  <a:pt x="6068420" y="1166225"/>
                  <a:pt x="6015853" y="1169447"/>
                </a:cubicBezTo>
                <a:cubicBezTo>
                  <a:pt x="5884903" y="1177576"/>
                  <a:pt x="5718359" y="1189787"/>
                  <a:pt x="5715207" y="1191541"/>
                </a:cubicBezTo>
                <a:cubicBezTo>
                  <a:pt x="5713917" y="1192257"/>
                  <a:pt x="5645522" y="1197235"/>
                  <a:pt x="5563308" y="1202606"/>
                </a:cubicBezTo>
                <a:cubicBezTo>
                  <a:pt x="5341510" y="1217037"/>
                  <a:pt x="5314475" y="1219722"/>
                  <a:pt x="5103528" y="1248333"/>
                </a:cubicBezTo>
                <a:cubicBezTo>
                  <a:pt x="4996676" y="1262835"/>
                  <a:pt x="4900782" y="1275583"/>
                  <a:pt x="4889538" y="1276801"/>
                </a:cubicBezTo>
                <a:cubicBezTo>
                  <a:pt x="4878402" y="1277947"/>
                  <a:pt x="4817493" y="1291088"/>
                  <a:pt x="4754935" y="1305841"/>
                </a:cubicBezTo>
                <a:cubicBezTo>
                  <a:pt x="4403190" y="1388702"/>
                  <a:pt x="4354492" y="1402989"/>
                  <a:pt x="4181323" y="1474391"/>
                </a:cubicBezTo>
                <a:cubicBezTo>
                  <a:pt x="4061256" y="1523878"/>
                  <a:pt x="3934496" y="1564270"/>
                  <a:pt x="3875663" y="1571789"/>
                </a:cubicBezTo>
                <a:cubicBezTo>
                  <a:pt x="3739661" y="1589192"/>
                  <a:pt x="3685234" y="1596891"/>
                  <a:pt x="3680721" y="1599398"/>
                </a:cubicBezTo>
                <a:cubicBezTo>
                  <a:pt x="3676103" y="1602012"/>
                  <a:pt x="3722760" y="1612145"/>
                  <a:pt x="3766052" y="1617982"/>
                </a:cubicBezTo>
                <a:close/>
                <a:moveTo>
                  <a:pt x="3971808" y="3711156"/>
                </a:moveTo>
                <a:cubicBezTo>
                  <a:pt x="3983804" y="3692321"/>
                  <a:pt x="3991074" y="3678105"/>
                  <a:pt x="3987957" y="3679609"/>
                </a:cubicBezTo>
                <a:cubicBezTo>
                  <a:pt x="3978288" y="3684264"/>
                  <a:pt x="3939579" y="3742524"/>
                  <a:pt x="3945094" y="3744100"/>
                </a:cubicBezTo>
                <a:cubicBezTo>
                  <a:pt x="3947780" y="3744852"/>
                  <a:pt x="3959811" y="3730027"/>
                  <a:pt x="3971808" y="3711156"/>
                </a:cubicBezTo>
                <a:close/>
                <a:moveTo>
                  <a:pt x="2449632" y="2056240"/>
                </a:moveTo>
                <a:cubicBezTo>
                  <a:pt x="2456973" y="2055201"/>
                  <a:pt x="2542269" y="2067663"/>
                  <a:pt x="2639704" y="2084027"/>
                </a:cubicBezTo>
                <a:cubicBezTo>
                  <a:pt x="2737173" y="2100427"/>
                  <a:pt x="2886959" y="2119119"/>
                  <a:pt x="2973579" y="2125744"/>
                </a:cubicBezTo>
                <a:cubicBezTo>
                  <a:pt x="3060414" y="2132368"/>
                  <a:pt x="3185422" y="2145367"/>
                  <a:pt x="3253135" y="2154820"/>
                </a:cubicBezTo>
                <a:cubicBezTo>
                  <a:pt x="3360704" y="2169788"/>
                  <a:pt x="3455273" y="2169394"/>
                  <a:pt x="3613546" y="2153245"/>
                </a:cubicBezTo>
                <a:cubicBezTo>
                  <a:pt x="3624860" y="2152063"/>
                  <a:pt x="3674348" y="2148160"/>
                  <a:pt x="3724588" y="2144436"/>
                </a:cubicBezTo>
                <a:cubicBezTo>
                  <a:pt x="3774862" y="2140748"/>
                  <a:pt x="3816650" y="2136952"/>
                  <a:pt x="3818405" y="2135985"/>
                </a:cubicBezTo>
                <a:cubicBezTo>
                  <a:pt x="3820088" y="2135054"/>
                  <a:pt x="3879422" y="2134123"/>
                  <a:pt x="3949141" y="2134016"/>
                </a:cubicBezTo>
                <a:cubicBezTo>
                  <a:pt x="4018896" y="2133872"/>
                  <a:pt x="4103726" y="2133586"/>
                  <a:pt x="4136097" y="2133371"/>
                </a:cubicBezTo>
                <a:cubicBezTo>
                  <a:pt x="4168360" y="2133156"/>
                  <a:pt x="4227408" y="2133264"/>
                  <a:pt x="4265578" y="2133658"/>
                </a:cubicBezTo>
                <a:cubicBezTo>
                  <a:pt x="4304359" y="2134016"/>
                  <a:pt x="4406521" y="2131437"/>
                  <a:pt x="4493786" y="2127857"/>
                </a:cubicBezTo>
                <a:cubicBezTo>
                  <a:pt x="4581087" y="2124240"/>
                  <a:pt x="4658397" y="2122485"/>
                  <a:pt x="4666525" y="2123846"/>
                </a:cubicBezTo>
                <a:cubicBezTo>
                  <a:pt x="4674474" y="2125207"/>
                  <a:pt x="4684894" y="2124347"/>
                  <a:pt x="4689084" y="2121984"/>
                </a:cubicBezTo>
                <a:cubicBezTo>
                  <a:pt x="4699575" y="2116076"/>
                  <a:pt x="5083941" y="2103113"/>
                  <a:pt x="5197777" y="2104796"/>
                </a:cubicBezTo>
                <a:cubicBezTo>
                  <a:pt x="5282677" y="2106049"/>
                  <a:pt x="5412196" y="2116684"/>
                  <a:pt x="5488288" y="2128644"/>
                </a:cubicBezTo>
                <a:cubicBezTo>
                  <a:pt x="5528824" y="2135018"/>
                  <a:pt x="5561481" y="2138384"/>
                  <a:pt x="5560156" y="2136021"/>
                </a:cubicBezTo>
                <a:cubicBezTo>
                  <a:pt x="5558832" y="2133693"/>
                  <a:pt x="5527463" y="2119442"/>
                  <a:pt x="5491368" y="2104832"/>
                </a:cubicBezTo>
                <a:cubicBezTo>
                  <a:pt x="5455203" y="2090150"/>
                  <a:pt x="5414596" y="2072461"/>
                  <a:pt x="5402278" y="2065944"/>
                </a:cubicBezTo>
                <a:cubicBezTo>
                  <a:pt x="5362280" y="2044853"/>
                  <a:pt x="5049602" y="1959486"/>
                  <a:pt x="4936376" y="1938753"/>
                </a:cubicBezTo>
                <a:cubicBezTo>
                  <a:pt x="4875753" y="1927688"/>
                  <a:pt x="4789275" y="1915692"/>
                  <a:pt x="4743297" y="1912004"/>
                </a:cubicBezTo>
                <a:cubicBezTo>
                  <a:pt x="4697068" y="1908280"/>
                  <a:pt x="4625309" y="1902157"/>
                  <a:pt x="4582088" y="1898182"/>
                </a:cubicBezTo>
                <a:cubicBezTo>
                  <a:pt x="4538833" y="1894243"/>
                  <a:pt x="4487339" y="1891844"/>
                  <a:pt x="4466213" y="1892882"/>
                </a:cubicBezTo>
                <a:cubicBezTo>
                  <a:pt x="4445337" y="1893849"/>
                  <a:pt x="4366665" y="1897466"/>
                  <a:pt x="4291648" y="1900939"/>
                </a:cubicBezTo>
                <a:cubicBezTo>
                  <a:pt x="4216379" y="1904377"/>
                  <a:pt x="4091837" y="1915263"/>
                  <a:pt x="4014240" y="1925110"/>
                </a:cubicBezTo>
                <a:cubicBezTo>
                  <a:pt x="3936607" y="1934957"/>
                  <a:pt x="3850741" y="1945771"/>
                  <a:pt x="3822953" y="1949209"/>
                </a:cubicBezTo>
                <a:cubicBezTo>
                  <a:pt x="3795129" y="1952647"/>
                  <a:pt x="3766268" y="1957266"/>
                  <a:pt x="3758462" y="1959558"/>
                </a:cubicBezTo>
                <a:cubicBezTo>
                  <a:pt x="3733074" y="1967113"/>
                  <a:pt x="3612435" y="1977354"/>
                  <a:pt x="3548805" y="1977354"/>
                </a:cubicBezTo>
                <a:cubicBezTo>
                  <a:pt x="3513927" y="1977390"/>
                  <a:pt x="3483275" y="1979037"/>
                  <a:pt x="3479551" y="1981114"/>
                </a:cubicBezTo>
                <a:cubicBezTo>
                  <a:pt x="3475575" y="1983334"/>
                  <a:pt x="3470384" y="1982976"/>
                  <a:pt x="3466623" y="1980183"/>
                </a:cubicBezTo>
                <a:cubicBezTo>
                  <a:pt x="3458674" y="1974346"/>
                  <a:pt x="3376208" y="1964141"/>
                  <a:pt x="3369118" y="1968116"/>
                </a:cubicBezTo>
                <a:cubicBezTo>
                  <a:pt x="3366111" y="1969799"/>
                  <a:pt x="3323606" y="1965609"/>
                  <a:pt x="3274584" y="1958806"/>
                </a:cubicBezTo>
                <a:cubicBezTo>
                  <a:pt x="3163328" y="1943336"/>
                  <a:pt x="3006988" y="1936497"/>
                  <a:pt x="2925274" y="1943480"/>
                </a:cubicBezTo>
                <a:cubicBezTo>
                  <a:pt x="2891006" y="1946416"/>
                  <a:pt x="2855377" y="1948851"/>
                  <a:pt x="2845171" y="1948887"/>
                </a:cubicBezTo>
                <a:cubicBezTo>
                  <a:pt x="2808324" y="1949102"/>
                  <a:pt x="2438031" y="2026233"/>
                  <a:pt x="2416868" y="2038085"/>
                </a:cubicBezTo>
                <a:cubicBezTo>
                  <a:pt x="2409133" y="2042418"/>
                  <a:pt x="2437314" y="2057995"/>
                  <a:pt x="2449632" y="2056240"/>
                </a:cubicBezTo>
                <a:close/>
                <a:moveTo>
                  <a:pt x="4743225" y="6137778"/>
                </a:moveTo>
                <a:cubicBezTo>
                  <a:pt x="4852370" y="6088935"/>
                  <a:pt x="4913065" y="6065839"/>
                  <a:pt x="4930180" y="6066662"/>
                </a:cubicBezTo>
                <a:cubicBezTo>
                  <a:pt x="4934873" y="6066877"/>
                  <a:pt x="4956464" y="6059536"/>
                  <a:pt x="4978881" y="6050119"/>
                </a:cubicBezTo>
                <a:cubicBezTo>
                  <a:pt x="5001439" y="6040630"/>
                  <a:pt x="5039432" y="6028992"/>
                  <a:pt x="5065178" y="6023728"/>
                </a:cubicBezTo>
                <a:cubicBezTo>
                  <a:pt x="5262159" y="5983300"/>
                  <a:pt x="5496095" y="5873512"/>
                  <a:pt x="5639687" y="5754163"/>
                </a:cubicBezTo>
                <a:cubicBezTo>
                  <a:pt x="5894498" y="5542286"/>
                  <a:pt x="6056962" y="5374166"/>
                  <a:pt x="6167070" y="5208301"/>
                </a:cubicBezTo>
                <a:cubicBezTo>
                  <a:pt x="6281299" y="5036278"/>
                  <a:pt x="6315103" y="4948799"/>
                  <a:pt x="6470547" y="4422453"/>
                </a:cubicBezTo>
                <a:cubicBezTo>
                  <a:pt x="6536791" y="4198257"/>
                  <a:pt x="6605794" y="3982941"/>
                  <a:pt x="6627315" y="3933239"/>
                </a:cubicBezTo>
                <a:cubicBezTo>
                  <a:pt x="6684142" y="3802038"/>
                  <a:pt x="6762493" y="3530539"/>
                  <a:pt x="6799518" y="3336315"/>
                </a:cubicBezTo>
                <a:cubicBezTo>
                  <a:pt x="6807002" y="3297248"/>
                  <a:pt x="6815416" y="3254278"/>
                  <a:pt x="6818209" y="3241172"/>
                </a:cubicBezTo>
                <a:cubicBezTo>
                  <a:pt x="6820930" y="3228353"/>
                  <a:pt x="6821074" y="3216608"/>
                  <a:pt x="6818533" y="3215856"/>
                </a:cubicBezTo>
                <a:cubicBezTo>
                  <a:pt x="6813805" y="3214424"/>
                  <a:pt x="6718377" y="3387163"/>
                  <a:pt x="6703301" y="3424368"/>
                </a:cubicBezTo>
                <a:cubicBezTo>
                  <a:pt x="6699505" y="3433749"/>
                  <a:pt x="6673759" y="3491544"/>
                  <a:pt x="6645829" y="3553385"/>
                </a:cubicBezTo>
                <a:cubicBezTo>
                  <a:pt x="6617933" y="3615118"/>
                  <a:pt x="6569378" y="3735613"/>
                  <a:pt x="6537688" y="3821840"/>
                </a:cubicBezTo>
                <a:cubicBezTo>
                  <a:pt x="6505997" y="3908066"/>
                  <a:pt x="6468506" y="4009225"/>
                  <a:pt x="6454181" y="4047253"/>
                </a:cubicBezTo>
                <a:cubicBezTo>
                  <a:pt x="6439967" y="4084995"/>
                  <a:pt x="6403621" y="4185903"/>
                  <a:pt x="6373936" y="4270232"/>
                </a:cubicBezTo>
                <a:cubicBezTo>
                  <a:pt x="6242411" y="4643425"/>
                  <a:pt x="6185763" y="4769327"/>
                  <a:pt x="6093305" y="4893725"/>
                </a:cubicBezTo>
                <a:cubicBezTo>
                  <a:pt x="6071677" y="4922838"/>
                  <a:pt x="6045179" y="4958682"/>
                  <a:pt x="6035261" y="4972361"/>
                </a:cubicBezTo>
                <a:cubicBezTo>
                  <a:pt x="6025378" y="4986004"/>
                  <a:pt x="5997160" y="5023352"/>
                  <a:pt x="5973455" y="5054218"/>
                </a:cubicBezTo>
                <a:cubicBezTo>
                  <a:pt x="5949392" y="5085551"/>
                  <a:pt x="5878241" y="5178294"/>
                  <a:pt x="5814825" y="5261011"/>
                </a:cubicBezTo>
                <a:cubicBezTo>
                  <a:pt x="5555787" y="5598791"/>
                  <a:pt x="5534483" y="5617769"/>
                  <a:pt x="5134861" y="5866064"/>
                </a:cubicBezTo>
                <a:cubicBezTo>
                  <a:pt x="5073199" y="5904379"/>
                  <a:pt x="5003373" y="5948280"/>
                  <a:pt x="4979275" y="5963857"/>
                </a:cubicBezTo>
                <a:cubicBezTo>
                  <a:pt x="4900210" y="6015027"/>
                  <a:pt x="4683067" y="6155001"/>
                  <a:pt x="4675477" y="6159728"/>
                </a:cubicBezTo>
                <a:cubicBezTo>
                  <a:pt x="4670929" y="6162557"/>
                  <a:pt x="4669963" y="6164920"/>
                  <a:pt x="4673114" y="6165600"/>
                </a:cubicBezTo>
                <a:cubicBezTo>
                  <a:pt x="4675977" y="6166245"/>
                  <a:pt x="4707954" y="6153533"/>
                  <a:pt x="4743225" y="6137778"/>
                </a:cubicBezTo>
                <a:close/>
                <a:moveTo>
                  <a:pt x="2349585" y="2090186"/>
                </a:moveTo>
                <a:cubicBezTo>
                  <a:pt x="2359575" y="2092979"/>
                  <a:pt x="2406663" y="2114643"/>
                  <a:pt x="2453179" y="2137811"/>
                </a:cubicBezTo>
                <a:cubicBezTo>
                  <a:pt x="2617968" y="2219884"/>
                  <a:pt x="2874320" y="2297445"/>
                  <a:pt x="3275264" y="2386464"/>
                </a:cubicBezTo>
                <a:cubicBezTo>
                  <a:pt x="3331520" y="2398961"/>
                  <a:pt x="3384695" y="2410993"/>
                  <a:pt x="3392216" y="2412926"/>
                </a:cubicBezTo>
                <a:cubicBezTo>
                  <a:pt x="3399734" y="2414860"/>
                  <a:pt x="3440591" y="2421413"/>
                  <a:pt x="3481878" y="2427321"/>
                </a:cubicBezTo>
                <a:cubicBezTo>
                  <a:pt x="3523166" y="2433194"/>
                  <a:pt x="3563092" y="2438887"/>
                  <a:pt x="3569465" y="2439819"/>
                </a:cubicBezTo>
                <a:cubicBezTo>
                  <a:pt x="3575875" y="2440678"/>
                  <a:pt x="3622712" y="2446013"/>
                  <a:pt x="3672986" y="2451528"/>
                </a:cubicBezTo>
                <a:cubicBezTo>
                  <a:pt x="3723333" y="2457042"/>
                  <a:pt x="3770351" y="2462700"/>
                  <a:pt x="3777045" y="2464025"/>
                </a:cubicBezTo>
                <a:cubicBezTo>
                  <a:pt x="3783742" y="2465386"/>
                  <a:pt x="3806087" y="2467427"/>
                  <a:pt x="3827322" y="2468608"/>
                </a:cubicBezTo>
                <a:cubicBezTo>
                  <a:pt x="3894067" y="2472332"/>
                  <a:pt x="4107199" y="2493173"/>
                  <a:pt x="4132445" y="2498437"/>
                </a:cubicBezTo>
                <a:cubicBezTo>
                  <a:pt x="4140573" y="2500155"/>
                  <a:pt x="4149704" y="2500370"/>
                  <a:pt x="4152211" y="2498938"/>
                </a:cubicBezTo>
                <a:cubicBezTo>
                  <a:pt x="4154788" y="2497506"/>
                  <a:pt x="4188627" y="2497971"/>
                  <a:pt x="4226656" y="2499905"/>
                </a:cubicBezTo>
                <a:cubicBezTo>
                  <a:pt x="4284772" y="2502877"/>
                  <a:pt x="4408346" y="2496646"/>
                  <a:pt x="4414363" y="2490451"/>
                </a:cubicBezTo>
                <a:cubicBezTo>
                  <a:pt x="4415436" y="2489341"/>
                  <a:pt x="4440360" y="2487479"/>
                  <a:pt x="4470475" y="2486262"/>
                </a:cubicBezTo>
                <a:cubicBezTo>
                  <a:pt x="4500625" y="2485080"/>
                  <a:pt x="4528699" y="2481857"/>
                  <a:pt x="4533712" y="2479064"/>
                </a:cubicBezTo>
                <a:cubicBezTo>
                  <a:pt x="4538654" y="2476271"/>
                  <a:pt x="4550865" y="2474051"/>
                  <a:pt x="4561141" y="2474087"/>
                </a:cubicBezTo>
                <a:cubicBezTo>
                  <a:pt x="4599384" y="2474123"/>
                  <a:pt x="4856308" y="2418405"/>
                  <a:pt x="4986686" y="2381809"/>
                </a:cubicBezTo>
                <a:cubicBezTo>
                  <a:pt x="5343158" y="2281689"/>
                  <a:pt x="5391715" y="2267473"/>
                  <a:pt x="5425803" y="2253329"/>
                </a:cubicBezTo>
                <a:cubicBezTo>
                  <a:pt x="5456563" y="2240510"/>
                  <a:pt x="5601982" y="2203376"/>
                  <a:pt x="5622428" y="2203126"/>
                </a:cubicBezTo>
                <a:cubicBezTo>
                  <a:pt x="5713308" y="2201980"/>
                  <a:pt x="5464728" y="2156145"/>
                  <a:pt x="5333920" y="2149915"/>
                </a:cubicBezTo>
                <a:cubicBezTo>
                  <a:pt x="5186497" y="2142896"/>
                  <a:pt x="4946332" y="2146907"/>
                  <a:pt x="4675011" y="2160908"/>
                </a:cubicBezTo>
                <a:cubicBezTo>
                  <a:pt x="4350802" y="2177630"/>
                  <a:pt x="4181895" y="2181104"/>
                  <a:pt x="4024624" y="2174300"/>
                </a:cubicBezTo>
                <a:cubicBezTo>
                  <a:pt x="4012199" y="2173763"/>
                  <a:pt x="3988637" y="2174193"/>
                  <a:pt x="3970770" y="2175267"/>
                </a:cubicBezTo>
                <a:cubicBezTo>
                  <a:pt x="3953331" y="2176341"/>
                  <a:pt x="3895608" y="2176699"/>
                  <a:pt x="3842934" y="2176126"/>
                </a:cubicBezTo>
                <a:cubicBezTo>
                  <a:pt x="3790259" y="2175553"/>
                  <a:pt x="3724874" y="2177917"/>
                  <a:pt x="3698090" y="2181390"/>
                </a:cubicBezTo>
                <a:cubicBezTo>
                  <a:pt x="3671448" y="2184828"/>
                  <a:pt x="3625398" y="2190879"/>
                  <a:pt x="3596752" y="2194675"/>
                </a:cubicBezTo>
                <a:cubicBezTo>
                  <a:pt x="3547802" y="2201156"/>
                  <a:pt x="3503793" y="2202768"/>
                  <a:pt x="3361384" y="2203305"/>
                </a:cubicBezTo>
                <a:cubicBezTo>
                  <a:pt x="3331699" y="2203376"/>
                  <a:pt x="3285040" y="2199616"/>
                  <a:pt x="3256000" y="2194711"/>
                </a:cubicBezTo>
                <a:cubicBezTo>
                  <a:pt x="3173425" y="2180781"/>
                  <a:pt x="3070048" y="2168714"/>
                  <a:pt x="2964951" y="2160729"/>
                </a:cubicBezTo>
                <a:cubicBezTo>
                  <a:pt x="2912311" y="2156718"/>
                  <a:pt x="2816955" y="2143863"/>
                  <a:pt x="2755150" y="2132476"/>
                </a:cubicBezTo>
                <a:cubicBezTo>
                  <a:pt x="2623482" y="2108198"/>
                  <a:pt x="2341778" y="2069489"/>
                  <a:pt x="2332575" y="2074395"/>
                </a:cubicBezTo>
                <a:cubicBezTo>
                  <a:pt x="2322908" y="2079587"/>
                  <a:pt x="2327670" y="2083991"/>
                  <a:pt x="2349585" y="2090186"/>
                </a:cubicBezTo>
                <a:close/>
                <a:moveTo>
                  <a:pt x="4588212" y="6183469"/>
                </a:moveTo>
                <a:cubicBezTo>
                  <a:pt x="4605902" y="6170184"/>
                  <a:pt x="4645648" y="6142289"/>
                  <a:pt x="4675477" y="6122201"/>
                </a:cubicBezTo>
                <a:cubicBezTo>
                  <a:pt x="4705305" y="6102148"/>
                  <a:pt x="4744300" y="6075364"/>
                  <a:pt x="4761059" y="6063439"/>
                </a:cubicBezTo>
                <a:cubicBezTo>
                  <a:pt x="4777960" y="6051444"/>
                  <a:pt x="4833176" y="6015385"/>
                  <a:pt x="4883130" y="5983694"/>
                </a:cubicBezTo>
                <a:cubicBezTo>
                  <a:pt x="4933153" y="5952040"/>
                  <a:pt x="4975837" y="5923465"/>
                  <a:pt x="4977555" y="5920529"/>
                </a:cubicBezTo>
                <a:cubicBezTo>
                  <a:pt x="4979310" y="5917592"/>
                  <a:pt x="5034991" y="5881963"/>
                  <a:pt x="5100700" y="5841679"/>
                </a:cubicBezTo>
                <a:cubicBezTo>
                  <a:pt x="5401740" y="5657409"/>
                  <a:pt x="5425196" y="5641367"/>
                  <a:pt x="5544794" y="5539063"/>
                </a:cubicBezTo>
                <a:cubicBezTo>
                  <a:pt x="5590558" y="5499888"/>
                  <a:pt x="5756064" y="5293561"/>
                  <a:pt x="5938041" y="5048775"/>
                </a:cubicBezTo>
                <a:cubicBezTo>
                  <a:pt x="5948068" y="5035312"/>
                  <a:pt x="5971738" y="5004552"/>
                  <a:pt x="5990859" y="4980059"/>
                </a:cubicBezTo>
                <a:cubicBezTo>
                  <a:pt x="6116437" y="4819602"/>
                  <a:pt x="6194571" y="4670282"/>
                  <a:pt x="6276716" y="4433696"/>
                </a:cubicBezTo>
                <a:cubicBezTo>
                  <a:pt x="6345826" y="4234745"/>
                  <a:pt x="6384499" y="4125924"/>
                  <a:pt x="6406127" y="4069526"/>
                </a:cubicBezTo>
                <a:cubicBezTo>
                  <a:pt x="6419018" y="4035794"/>
                  <a:pt x="6437674" y="3985627"/>
                  <a:pt x="6447057" y="3959487"/>
                </a:cubicBezTo>
                <a:cubicBezTo>
                  <a:pt x="6554374" y="3660273"/>
                  <a:pt x="6680669" y="3371192"/>
                  <a:pt x="6763531" y="3235192"/>
                </a:cubicBezTo>
                <a:cubicBezTo>
                  <a:pt x="6769976" y="3224665"/>
                  <a:pt x="6771158" y="3218577"/>
                  <a:pt x="6766324" y="3220977"/>
                </a:cubicBezTo>
                <a:cubicBezTo>
                  <a:pt x="6761524" y="3223376"/>
                  <a:pt x="6753683" y="3234082"/>
                  <a:pt x="6747989" y="3245899"/>
                </a:cubicBezTo>
                <a:cubicBezTo>
                  <a:pt x="6740254" y="3262049"/>
                  <a:pt x="6527912" y="3495913"/>
                  <a:pt x="6488451" y="3531757"/>
                </a:cubicBezTo>
                <a:cubicBezTo>
                  <a:pt x="6484441" y="3535409"/>
                  <a:pt x="6473913" y="3547942"/>
                  <a:pt x="6465713" y="3558899"/>
                </a:cubicBezTo>
                <a:cubicBezTo>
                  <a:pt x="6457333" y="3570036"/>
                  <a:pt x="6424532" y="3611788"/>
                  <a:pt x="6393237" y="3651177"/>
                </a:cubicBezTo>
                <a:cubicBezTo>
                  <a:pt x="6332435" y="3727592"/>
                  <a:pt x="6254408" y="3845151"/>
                  <a:pt x="6243594" y="3876626"/>
                </a:cubicBezTo>
                <a:cubicBezTo>
                  <a:pt x="6240049" y="3886868"/>
                  <a:pt x="6234606" y="3896321"/>
                  <a:pt x="6231096" y="3898291"/>
                </a:cubicBezTo>
                <a:cubicBezTo>
                  <a:pt x="6218241" y="3905524"/>
                  <a:pt x="6153214" y="4065157"/>
                  <a:pt x="6092484" y="4238720"/>
                </a:cubicBezTo>
                <a:cubicBezTo>
                  <a:pt x="6038161" y="4393877"/>
                  <a:pt x="5980366" y="4522000"/>
                  <a:pt x="5873228" y="4724495"/>
                </a:cubicBezTo>
                <a:cubicBezTo>
                  <a:pt x="5829040" y="4807929"/>
                  <a:pt x="5658808" y="5037711"/>
                  <a:pt x="5536128" y="5179512"/>
                </a:cubicBezTo>
                <a:cubicBezTo>
                  <a:pt x="5511171" y="5208301"/>
                  <a:pt x="5483563" y="5240887"/>
                  <a:pt x="5474970" y="5251594"/>
                </a:cubicBezTo>
                <a:cubicBezTo>
                  <a:pt x="5466481" y="5262157"/>
                  <a:pt x="5456062" y="5274404"/>
                  <a:pt x="5452373" y="5278128"/>
                </a:cubicBezTo>
                <a:cubicBezTo>
                  <a:pt x="5448542" y="5281959"/>
                  <a:pt x="5393004" y="5343442"/>
                  <a:pt x="5329120" y="5414450"/>
                </a:cubicBezTo>
                <a:cubicBezTo>
                  <a:pt x="5265276" y="5485458"/>
                  <a:pt x="5191511" y="5566026"/>
                  <a:pt x="5165513" y="5593062"/>
                </a:cubicBezTo>
                <a:cubicBezTo>
                  <a:pt x="4997644" y="5767735"/>
                  <a:pt x="4952453" y="5813748"/>
                  <a:pt x="4937450" y="5825207"/>
                </a:cubicBezTo>
                <a:cubicBezTo>
                  <a:pt x="4928104" y="5832333"/>
                  <a:pt x="4919152" y="5840998"/>
                  <a:pt x="4916859" y="5845188"/>
                </a:cubicBezTo>
                <a:cubicBezTo>
                  <a:pt x="4906655" y="5863558"/>
                  <a:pt x="4690087" y="6065731"/>
                  <a:pt x="4681063" y="6065338"/>
                </a:cubicBezTo>
                <a:cubicBezTo>
                  <a:pt x="4675370" y="6065051"/>
                  <a:pt x="4671359" y="6068883"/>
                  <a:pt x="4671036" y="6074934"/>
                </a:cubicBezTo>
                <a:cubicBezTo>
                  <a:pt x="4670749" y="6080377"/>
                  <a:pt x="4657393" y="6095380"/>
                  <a:pt x="4641710" y="6107770"/>
                </a:cubicBezTo>
                <a:cubicBezTo>
                  <a:pt x="4626096" y="6120160"/>
                  <a:pt x="4605185" y="6142218"/>
                  <a:pt x="4595911" y="6156040"/>
                </a:cubicBezTo>
                <a:cubicBezTo>
                  <a:pt x="4586422" y="6170220"/>
                  <a:pt x="4572563" y="6185259"/>
                  <a:pt x="4564686" y="6189986"/>
                </a:cubicBezTo>
                <a:cubicBezTo>
                  <a:pt x="4556986" y="6194569"/>
                  <a:pt x="4551651" y="6200621"/>
                  <a:pt x="4553083" y="6203164"/>
                </a:cubicBezTo>
                <a:cubicBezTo>
                  <a:pt x="4554552" y="6205778"/>
                  <a:pt x="4570128" y="6197004"/>
                  <a:pt x="4588212" y="6183469"/>
                </a:cubicBezTo>
                <a:close/>
                <a:moveTo>
                  <a:pt x="3551347" y="6565687"/>
                </a:moveTo>
                <a:cubicBezTo>
                  <a:pt x="3579241" y="6538258"/>
                  <a:pt x="3652971" y="6466820"/>
                  <a:pt x="3714311" y="6407843"/>
                </a:cubicBezTo>
                <a:cubicBezTo>
                  <a:pt x="3850345" y="6276964"/>
                  <a:pt x="3946814" y="6165529"/>
                  <a:pt x="4015851" y="6059608"/>
                </a:cubicBezTo>
                <a:cubicBezTo>
                  <a:pt x="4068132" y="5979326"/>
                  <a:pt x="4102616" y="5914190"/>
                  <a:pt x="4240656" y="5634993"/>
                </a:cubicBezTo>
                <a:cubicBezTo>
                  <a:pt x="4378555" y="5356118"/>
                  <a:pt x="4465175" y="5204398"/>
                  <a:pt x="4629068" y="4954779"/>
                </a:cubicBezTo>
                <a:cubicBezTo>
                  <a:pt x="4696567" y="4851901"/>
                  <a:pt x="4792391" y="4679126"/>
                  <a:pt x="4819927" y="4610589"/>
                </a:cubicBezTo>
                <a:cubicBezTo>
                  <a:pt x="4824618" y="4598880"/>
                  <a:pt x="4846032" y="4546421"/>
                  <a:pt x="4867302" y="4494606"/>
                </a:cubicBezTo>
                <a:cubicBezTo>
                  <a:pt x="4888537" y="4442827"/>
                  <a:pt x="4913889" y="4374971"/>
                  <a:pt x="4923307" y="4344677"/>
                </a:cubicBezTo>
                <a:cubicBezTo>
                  <a:pt x="4946653" y="4269838"/>
                  <a:pt x="5012183" y="4126067"/>
                  <a:pt x="5062779" y="4038695"/>
                </a:cubicBezTo>
                <a:cubicBezTo>
                  <a:pt x="5106035" y="3963963"/>
                  <a:pt x="5231078" y="3783095"/>
                  <a:pt x="5254317" y="3761574"/>
                </a:cubicBezTo>
                <a:cubicBezTo>
                  <a:pt x="5256144" y="3759856"/>
                  <a:pt x="5283824" y="3720860"/>
                  <a:pt x="5315622" y="3675133"/>
                </a:cubicBezTo>
                <a:cubicBezTo>
                  <a:pt x="5347490" y="3629406"/>
                  <a:pt x="5376280" y="3590339"/>
                  <a:pt x="5379504" y="3588549"/>
                </a:cubicBezTo>
                <a:cubicBezTo>
                  <a:pt x="5382763" y="3586687"/>
                  <a:pt x="5388026" y="3577233"/>
                  <a:pt x="5391499" y="3566885"/>
                </a:cubicBezTo>
                <a:cubicBezTo>
                  <a:pt x="5398195" y="3546725"/>
                  <a:pt x="5488433" y="3412121"/>
                  <a:pt x="5555787" y="3321777"/>
                </a:cubicBezTo>
                <a:cubicBezTo>
                  <a:pt x="5609679" y="3249480"/>
                  <a:pt x="5688027" y="3133425"/>
                  <a:pt x="5671271" y="3150649"/>
                </a:cubicBezTo>
                <a:cubicBezTo>
                  <a:pt x="5663785" y="3158348"/>
                  <a:pt x="5603485" y="3216393"/>
                  <a:pt x="5537920" y="3278950"/>
                </a:cubicBezTo>
                <a:cubicBezTo>
                  <a:pt x="5399843" y="3410725"/>
                  <a:pt x="5289625" y="3531685"/>
                  <a:pt x="5137619" y="3718246"/>
                </a:cubicBezTo>
                <a:cubicBezTo>
                  <a:pt x="4971647" y="3921960"/>
                  <a:pt x="4909734" y="3994149"/>
                  <a:pt x="4890040" y="4007040"/>
                </a:cubicBezTo>
                <a:cubicBezTo>
                  <a:pt x="4880264" y="4013414"/>
                  <a:pt x="4875395" y="4020683"/>
                  <a:pt x="4879405" y="4022867"/>
                </a:cubicBezTo>
                <a:cubicBezTo>
                  <a:pt x="4883630" y="4025195"/>
                  <a:pt x="4882126" y="4029564"/>
                  <a:pt x="4875860" y="4033073"/>
                </a:cubicBezTo>
                <a:cubicBezTo>
                  <a:pt x="4859639" y="4042168"/>
                  <a:pt x="4740862" y="4187622"/>
                  <a:pt x="4703657" y="4243948"/>
                </a:cubicBezTo>
                <a:cubicBezTo>
                  <a:pt x="4663087" y="4305359"/>
                  <a:pt x="4596663" y="4432085"/>
                  <a:pt x="4561320" y="4515483"/>
                </a:cubicBezTo>
                <a:cubicBezTo>
                  <a:pt x="4545851" y="4551971"/>
                  <a:pt x="4526227" y="4598271"/>
                  <a:pt x="4517098" y="4619649"/>
                </a:cubicBezTo>
                <a:cubicBezTo>
                  <a:pt x="4498011" y="4664373"/>
                  <a:pt x="4456509" y="4781467"/>
                  <a:pt x="4452392" y="4802164"/>
                </a:cubicBezTo>
                <a:cubicBezTo>
                  <a:pt x="4450886" y="4809755"/>
                  <a:pt x="4434308" y="4858275"/>
                  <a:pt x="4415794" y="4909410"/>
                </a:cubicBezTo>
                <a:cubicBezTo>
                  <a:pt x="4397246" y="4960580"/>
                  <a:pt x="4381383" y="5006378"/>
                  <a:pt x="4380703" y="5010711"/>
                </a:cubicBezTo>
                <a:cubicBezTo>
                  <a:pt x="4377838" y="5028723"/>
                  <a:pt x="4282265" y="5238309"/>
                  <a:pt x="4275033" y="5242355"/>
                </a:cubicBezTo>
                <a:cubicBezTo>
                  <a:pt x="4270378" y="5244969"/>
                  <a:pt x="4267657" y="5250161"/>
                  <a:pt x="4268299" y="5255354"/>
                </a:cubicBezTo>
                <a:cubicBezTo>
                  <a:pt x="4270699" y="5274547"/>
                  <a:pt x="4158370" y="5479084"/>
                  <a:pt x="4151815" y="5467446"/>
                </a:cubicBezTo>
                <a:cubicBezTo>
                  <a:pt x="4150204" y="5464510"/>
                  <a:pt x="4146229" y="5473140"/>
                  <a:pt x="4143294" y="5486067"/>
                </a:cubicBezTo>
                <a:cubicBezTo>
                  <a:pt x="4140286" y="5499387"/>
                  <a:pt x="4115041" y="5550987"/>
                  <a:pt x="4086823" y="5601405"/>
                </a:cubicBezTo>
                <a:cubicBezTo>
                  <a:pt x="4058642" y="5651787"/>
                  <a:pt x="4021403" y="5722473"/>
                  <a:pt x="4003533" y="5759463"/>
                </a:cubicBezTo>
                <a:cubicBezTo>
                  <a:pt x="3942731" y="5885293"/>
                  <a:pt x="3813929" y="6131117"/>
                  <a:pt x="3773000" y="6199475"/>
                </a:cubicBezTo>
                <a:cubicBezTo>
                  <a:pt x="3716816" y="6293329"/>
                  <a:pt x="3508555" y="6598917"/>
                  <a:pt x="3495951" y="6606007"/>
                </a:cubicBezTo>
                <a:cubicBezTo>
                  <a:pt x="3490509" y="6609050"/>
                  <a:pt x="3489183" y="6612631"/>
                  <a:pt x="3493123" y="6613741"/>
                </a:cubicBezTo>
                <a:cubicBezTo>
                  <a:pt x="3497096" y="6614851"/>
                  <a:pt x="3523594" y="6593008"/>
                  <a:pt x="3551347" y="6565687"/>
                </a:cubicBezTo>
                <a:close/>
                <a:moveTo>
                  <a:pt x="3337176" y="6749383"/>
                </a:moveTo>
                <a:cubicBezTo>
                  <a:pt x="3419824" y="6665234"/>
                  <a:pt x="3593886" y="6421881"/>
                  <a:pt x="3693900" y="6250645"/>
                </a:cubicBezTo>
                <a:cubicBezTo>
                  <a:pt x="3721687" y="6203164"/>
                  <a:pt x="3750476" y="6163989"/>
                  <a:pt x="3757389" y="6164311"/>
                </a:cubicBezTo>
                <a:cubicBezTo>
                  <a:pt x="3764765" y="6164669"/>
                  <a:pt x="3766017" y="6162700"/>
                  <a:pt x="3760396" y="6159549"/>
                </a:cubicBezTo>
                <a:cubicBezTo>
                  <a:pt x="3755024" y="6156613"/>
                  <a:pt x="3757924" y="6143364"/>
                  <a:pt x="3766841" y="6129971"/>
                </a:cubicBezTo>
                <a:cubicBezTo>
                  <a:pt x="3782490" y="6106553"/>
                  <a:pt x="3811853" y="6051408"/>
                  <a:pt x="3815398" y="6038911"/>
                </a:cubicBezTo>
                <a:cubicBezTo>
                  <a:pt x="3816329" y="6035509"/>
                  <a:pt x="3823954" y="6022224"/>
                  <a:pt x="3832764" y="6008653"/>
                </a:cubicBezTo>
                <a:cubicBezTo>
                  <a:pt x="3841572" y="5995046"/>
                  <a:pt x="3846837" y="5981546"/>
                  <a:pt x="3844724" y="5977822"/>
                </a:cubicBezTo>
                <a:cubicBezTo>
                  <a:pt x="3842720" y="5974205"/>
                  <a:pt x="3844938" y="5968977"/>
                  <a:pt x="3849630" y="5966363"/>
                </a:cubicBezTo>
                <a:cubicBezTo>
                  <a:pt x="3857579" y="5961887"/>
                  <a:pt x="3904309" y="5875124"/>
                  <a:pt x="3907495" y="5858974"/>
                </a:cubicBezTo>
                <a:cubicBezTo>
                  <a:pt x="3908820" y="5852135"/>
                  <a:pt x="3928695" y="5814536"/>
                  <a:pt x="4037445" y="5613043"/>
                </a:cubicBezTo>
                <a:cubicBezTo>
                  <a:pt x="4059753" y="5571648"/>
                  <a:pt x="4108738" y="5487606"/>
                  <a:pt x="4145728" y="5427233"/>
                </a:cubicBezTo>
                <a:cubicBezTo>
                  <a:pt x="4182719" y="5366896"/>
                  <a:pt x="4222859" y="5297715"/>
                  <a:pt x="4234463" y="5274332"/>
                </a:cubicBezTo>
                <a:cubicBezTo>
                  <a:pt x="4246029" y="5251057"/>
                  <a:pt x="4259599" y="5229464"/>
                  <a:pt x="4264289" y="5226850"/>
                </a:cubicBezTo>
                <a:cubicBezTo>
                  <a:pt x="4269303" y="5224021"/>
                  <a:pt x="4270699" y="5218113"/>
                  <a:pt x="4267620" y="5212634"/>
                </a:cubicBezTo>
                <a:cubicBezTo>
                  <a:pt x="4264577" y="5207156"/>
                  <a:pt x="4265185" y="5204040"/>
                  <a:pt x="4269088" y="5205150"/>
                </a:cubicBezTo>
                <a:cubicBezTo>
                  <a:pt x="4272775" y="5206189"/>
                  <a:pt x="4281262" y="5190254"/>
                  <a:pt x="4288031" y="5169378"/>
                </a:cubicBezTo>
                <a:cubicBezTo>
                  <a:pt x="4294834" y="5148537"/>
                  <a:pt x="4304431" y="5129380"/>
                  <a:pt x="4309659" y="5126479"/>
                </a:cubicBezTo>
                <a:cubicBezTo>
                  <a:pt x="4314994" y="5123471"/>
                  <a:pt x="4319398" y="5111762"/>
                  <a:pt x="4319973" y="5099122"/>
                </a:cubicBezTo>
                <a:cubicBezTo>
                  <a:pt x="4320508" y="5086517"/>
                  <a:pt x="4324270" y="5075166"/>
                  <a:pt x="4328746" y="5072660"/>
                </a:cubicBezTo>
                <a:cubicBezTo>
                  <a:pt x="4337339" y="5067826"/>
                  <a:pt x="4359719" y="5003478"/>
                  <a:pt x="4413181" y="4829772"/>
                </a:cubicBezTo>
                <a:cubicBezTo>
                  <a:pt x="4432160" y="4768325"/>
                  <a:pt x="4454789" y="4699430"/>
                  <a:pt x="4463313" y="4677515"/>
                </a:cubicBezTo>
                <a:cubicBezTo>
                  <a:pt x="4471727" y="4655887"/>
                  <a:pt x="4483438" y="4623838"/>
                  <a:pt x="4488880" y="4607760"/>
                </a:cubicBezTo>
                <a:cubicBezTo>
                  <a:pt x="4494252" y="4591754"/>
                  <a:pt x="4503597" y="4575390"/>
                  <a:pt x="4509039" y="4572310"/>
                </a:cubicBezTo>
                <a:cubicBezTo>
                  <a:pt x="4514482" y="4569267"/>
                  <a:pt x="4517168" y="4563036"/>
                  <a:pt x="4514805" y="4558811"/>
                </a:cubicBezTo>
                <a:cubicBezTo>
                  <a:pt x="4508574" y="4547710"/>
                  <a:pt x="4603967" y="4346253"/>
                  <a:pt x="4655818" y="4261100"/>
                </a:cubicBezTo>
                <a:cubicBezTo>
                  <a:pt x="4713613" y="4166101"/>
                  <a:pt x="4754756" y="4113606"/>
                  <a:pt x="4876612" y="3979432"/>
                </a:cubicBezTo>
                <a:cubicBezTo>
                  <a:pt x="4930897" y="3919632"/>
                  <a:pt x="5046737" y="3784921"/>
                  <a:pt x="5133178" y="3681006"/>
                </a:cubicBezTo>
                <a:cubicBezTo>
                  <a:pt x="5327510" y="3447357"/>
                  <a:pt x="5436797" y="3326504"/>
                  <a:pt x="5456242" y="3323675"/>
                </a:cubicBezTo>
                <a:cubicBezTo>
                  <a:pt x="5464798" y="3322421"/>
                  <a:pt x="5467915" y="3319593"/>
                  <a:pt x="5463401" y="3317193"/>
                </a:cubicBezTo>
                <a:cubicBezTo>
                  <a:pt x="5458963" y="3314866"/>
                  <a:pt x="5491798" y="3277196"/>
                  <a:pt x="5536773" y="3232972"/>
                </a:cubicBezTo>
                <a:lnTo>
                  <a:pt x="5618203" y="3152977"/>
                </a:lnTo>
                <a:lnTo>
                  <a:pt x="5558688" y="3191470"/>
                </a:lnTo>
                <a:cubicBezTo>
                  <a:pt x="5487895" y="3237305"/>
                  <a:pt x="5450083" y="3265200"/>
                  <a:pt x="5406216" y="3303980"/>
                </a:cubicBezTo>
                <a:cubicBezTo>
                  <a:pt x="5359559" y="3345231"/>
                  <a:pt x="5333240" y="3366788"/>
                  <a:pt x="5302122" y="3389276"/>
                </a:cubicBezTo>
                <a:cubicBezTo>
                  <a:pt x="5286797" y="3400376"/>
                  <a:pt x="5260083" y="3422255"/>
                  <a:pt x="5242358" y="3438226"/>
                </a:cubicBezTo>
                <a:cubicBezTo>
                  <a:pt x="5191259" y="3484239"/>
                  <a:pt x="4980492" y="3648528"/>
                  <a:pt x="4918079" y="3690960"/>
                </a:cubicBezTo>
                <a:cubicBezTo>
                  <a:pt x="4900927" y="3702634"/>
                  <a:pt x="4885706" y="3715597"/>
                  <a:pt x="4783295" y="3805726"/>
                </a:cubicBezTo>
                <a:cubicBezTo>
                  <a:pt x="4713899" y="3866815"/>
                  <a:pt x="4656497" y="3923428"/>
                  <a:pt x="4633938" y="3953041"/>
                </a:cubicBezTo>
                <a:cubicBezTo>
                  <a:pt x="4627099" y="3962101"/>
                  <a:pt x="4600853" y="3992860"/>
                  <a:pt x="4575142" y="4022044"/>
                </a:cubicBezTo>
                <a:cubicBezTo>
                  <a:pt x="4512622" y="4093016"/>
                  <a:pt x="4491135" y="4121233"/>
                  <a:pt x="4404301" y="4246455"/>
                </a:cubicBezTo>
                <a:cubicBezTo>
                  <a:pt x="4339630" y="4339735"/>
                  <a:pt x="4313670" y="4387038"/>
                  <a:pt x="4268765" y="4493460"/>
                </a:cubicBezTo>
                <a:cubicBezTo>
                  <a:pt x="4263467" y="4506029"/>
                  <a:pt x="4241767" y="4580546"/>
                  <a:pt x="4220855" y="4657928"/>
                </a:cubicBezTo>
                <a:cubicBezTo>
                  <a:pt x="4175485" y="4826048"/>
                  <a:pt x="4100610" y="5031945"/>
                  <a:pt x="4009120" y="5240350"/>
                </a:cubicBezTo>
                <a:cubicBezTo>
                  <a:pt x="3913119" y="5459031"/>
                  <a:pt x="3805764" y="5677891"/>
                  <a:pt x="3790259" y="5686593"/>
                </a:cubicBezTo>
                <a:cubicBezTo>
                  <a:pt x="3785569" y="5689207"/>
                  <a:pt x="3783563" y="5694757"/>
                  <a:pt x="3785855" y="5698839"/>
                </a:cubicBezTo>
                <a:cubicBezTo>
                  <a:pt x="3788111" y="5702886"/>
                  <a:pt x="3776938" y="5728739"/>
                  <a:pt x="3761290" y="5755739"/>
                </a:cubicBezTo>
                <a:cubicBezTo>
                  <a:pt x="3718212" y="5829969"/>
                  <a:pt x="3681582" y="5908246"/>
                  <a:pt x="3610394" y="6077870"/>
                </a:cubicBezTo>
                <a:cubicBezTo>
                  <a:pt x="3586259" y="6135486"/>
                  <a:pt x="3546871" y="6229590"/>
                  <a:pt x="3522915" y="6287063"/>
                </a:cubicBezTo>
                <a:cubicBezTo>
                  <a:pt x="3498851" y="6344821"/>
                  <a:pt x="3470922" y="6413287"/>
                  <a:pt x="3460429" y="6440143"/>
                </a:cubicBezTo>
                <a:cubicBezTo>
                  <a:pt x="3421290" y="6540621"/>
                  <a:pt x="3357050" y="6683854"/>
                  <a:pt x="3349138" y="6688330"/>
                </a:cubicBezTo>
                <a:cubicBezTo>
                  <a:pt x="3344483" y="6690944"/>
                  <a:pt x="3342118" y="6695957"/>
                  <a:pt x="3344052" y="6699359"/>
                </a:cubicBezTo>
                <a:cubicBezTo>
                  <a:pt x="3345986" y="6702796"/>
                  <a:pt x="3340256" y="6718230"/>
                  <a:pt x="3331411" y="6733592"/>
                </a:cubicBezTo>
                <a:cubicBezTo>
                  <a:pt x="3311144" y="6768827"/>
                  <a:pt x="3313043" y="6773984"/>
                  <a:pt x="3337176" y="6749383"/>
                </a:cubicBezTo>
                <a:close/>
                <a:moveTo>
                  <a:pt x="2870416" y="6101754"/>
                </a:moveTo>
                <a:cubicBezTo>
                  <a:pt x="2964020" y="5999557"/>
                  <a:pt x="3055510" y="5894962"/>
                  <a:pt x="3074021" y="5869036"/>
                </a:cubicBezTo>
                <a:cubicBezTo>
                  <a:pt x="3092463" y="5843290"/>
                  <a:pt x="3111908" y="5819585"/>
                  <a:pt x="3117027" y="5816684"/>
                </a:cubicBezTo>
                <a:cubicBezTo>
                  <a:pt x="3122506" y="5813641"/>
                  <a:pt x="3124691" y="5808341"/>
                  <a:pt x="3122257" y="5804008"/>
                </a:cubicBezTo>
                <a:cubicBezTo>
                  <a:pt x="3119929" y="5799891"/>
                  <a:pt x="3123079" y="5790867"/>
                  <a:pt x="3129310" y="5783669"/>
                </a:cubicBezTo>
                <a:cubicBezTo>
                  <a:pt x="3177401" y="5728166"/>
                  <a:pt x="3305523" y="5409616"/>
                  <a:pt x="3386127" y="5145171"/>
                </a:cubicBezTo>
                <a:cubicBezTo>
                  <a:pt x="3455523" y="4917502"/>
                  <a:pt x="3569930" y="4614421"/>
                  <a:pt x="3590986" y="4602604"/>
                </a:cubicBezTo>
                <a:cubicBezTo>
                  <a:pt x="3595676" y="4599990"/>
                  <a:pt x="3597683" y="4594404"/>
                  <a:pt x="3595390" y="4590394"/>
                </a:cubicBezTo>
                <a:cubicBezTo>
                  <a:pt x="3593100" y="4586275"/>
                  <a:pt x="3615552" y="4527407"/>
                  <a:pt x="3645702" y="4458511"/>
                </a:cubicBezTo>
                <a:cubicBezTo>
                  <a:pt x="3675852" y="4389616"/>
                  <a:pt x="3702566" y="4325412"/>
                  <a:pt x="3705608" y="4314598"/>
                </a:cubicBezTo>
                <a:cubicBezTo>
                  <a:pt x="3708618" y="4303963"/>
                  <a:pt x="3719432" y="4273383"/>
                  <a:pt x="3729492" y="4247350"/>
                </a:cubicBezTo>
                <a:cubicBezTo>
                  <a:pt x="3739626" y="4220995"/>
                  <a:pt x="3757279" y="4168786"/>
                  <a:pt x="3768882" y="4130901"/>
                </a:cubicBezTo>
                <a:cubicBezTo>
                  <a:pt x="3808415" y="4001884"/>
                  <a:pt x="3836488" y="3934421"/>
                  <a:pt x="3886905" y="3847156"/>
                </a:cubicBezTo>
                <a:cubicBezTo>
                  <a:pt x="3914515" y="3799352"/>
                  <a:pt x="3936644" y="3758280"/>
                  <a:pt x="3935676" y="3756561"/>
                </a:cubicBezTo>
                <a:cubicBezTo>
                  <a:pt x="3933027" y="3751871"/>
                  <a:pt x="3893353" y="3803721"/>
                  <a:pt x="3848017" y="3871148"/>
                </a:cubicBezTo>
                <a:cubicBezTo>
                  <a:pt x="3760754" y="4000845"/>
                  <a:pt x="3503579" y="4551076"/>
                  <a:pt x="3393540" y="4843558"/>
                </a:cubicBezTo>
                <a:cubicBezTo>
                  <a:pt x="3377819" y="4885275"/>
                  <a:pt x="3332414" y="4994454"/>
                  <a:pt x="3292095" y="5087341"/>
                </a:cubicBezTo>
                <a:cubicBezTo>
                  <a:pt x="3251810" y="5180192"/>
                  <a:pt x="3218651" y="5258755"/>
                  <a:pt x="3218043" y="5262766"/>
                </a:cubicBezTo>
                <a:cubicBezTo>
                  <a:pt x="3217471" y="5266741"/>
                  <a:pt x="3210702" y="5281744"/>
                  <a:pt x="3203147" y="5295745"/>
                </a:cubicBezTo>
                <a:cubicBezTo>
                  <a:pt x="3195591" y="5309818"/>
                  <a:pt x="3180480" y="5345018"/>
                  <a:pt x="3169810" y="5373485"/>
                </a:cubicBezTo>
                <a:cubicBezTo>
                  <a:pt x="3159066" y="5401988"/>
                  <a:pt x="3145424" y="5437725"/>
                  <a:pt x="3139658" y="5452478"/>
                </a:cubicBezTo>
                <a:cubicBezTo>
                  <a:pt x="3133823" y="5467410"/>
                  <a:pt x="3118998" y="5507122"/>
                  <a:pt x="3106392" y="5541426"/>
                </a:cubicBezTo>
                <a:cubicBezTo>
                  <a:pt x="3093825" y="5575766"/>
                  <a:pt x="3078821" y="5604556"/>
                  <a:pt x="3072804" y="5605953"/>
                </a:cubicBezTo>
                <a:cubicBezTo>
                  <a:pt x="3066431" y="5607421"/>
                  <a:pt x="3065428" y="5609498"/>
                  <a:pt x="3070406" y="5610894"/>
                </a:cubicBezTo>
                <a:cubicBezTo>
                  <a:pt x="3082903" y="5614404"/>
                  <a:pt x="3019557" y="5780124"/>
                  <a:pt x="2963051" y="5891703"/>
                </a:cubicBezTo>
                <a:cubicBezTo>
                  <a:pt x="2913063" y="5990498"/>
                  <a:pt x="2845708" y="6090654"/>
                  <a:pt x="2746447" y="6213834"/>
                </a:cubicBezTo>
                <a:cubicBezTo>
                  <a:pt x="2712573" y="6255873"/>
                  <a:pt x="2688689" y="6289175"/>
                  <a:pt x="2692878" y="6288531"/>
                </a:cubicBezTo>
                <a:cubicBezTo>
                  <a:pt x="2697068" y="6287886"/>
                  <a:pt x="2776848" y="6203951"/>
                  <a:pt x="2870416" y="6101754"/>
                </a:cubicBezTo>
                <a:close/>
                <a:moveTo>
                  <a:pt x="2707310" y="6208069"/>
                </a:moveTo>
                <a:cubicBezTo>
                  <a:pt x="2730083" y="6177310"/>
                  <a:pt x="2749922" y="6151886"/>
                  <a:pt x="2752105" y="6150632"/>
                </a:cubicBezTo>
                <a:cubicBezTo>
                  <a:pt x="2764102" y="6143901"/>
                  <a:pt x="2886710" y="5962424"/>
                  <a:pt x="2911953" y="5914047"/>
                </a:cubicBezTo>
                <a:cubicBezTo>
                  <a:pt x="2942964" y="5854606"/>
                  <a:pt x="3014688" y="5689028"/>
                  <a:pt x="3040326" y="5617626"/>
                </a:cubicBezTo>
                <a:cubicBezTo>
                  <a:pt x="3073197" y="5526136"/>
                  <a:pt x="3098908" y="5459568"/>
                  <a:pt x="3121540" y="5407360"/>
                </a:cubicBezTo>
                <a:cubicBezTo>
                  <a:pt x="3134502" y="5377388"/>
                  <a:pt x="3149113" y="5339861"/>
                  <a:pt x="3154555" y="5322494"/>
                </a:cubicBezTo>
                <a:cubicBezTo>
                  <a:pt x="3159890" y="5305414"/>
                  <a:pt x="3192225" y="5228569"/>
                  <a:pt x="3226244" y="5151975"/>
                </a:cubicBezTo>
                <a:cubicBezTo>
                  <a:pt x="3260118" y="5075632"/>
                  <a:pt x="3320955" y="4931969"/>
                  <a:pt x="3360667" y="4834391"/>
                </a:cubicBezTo>
                <a:cubicBezTo>
                  <a:pt x="3469023" y="4568157"/>
                  <a:pt x="3469740" y="4566473"/>
                  <a:pt x="3539566" y="4413859"/>
                </a:cubicBezTo>
                <a:cubicBezTo>
                  <a:pt x="3561982" y="4364837"/>
                  <a:pt x="3600690" y="4279470"/>
                  <a:pt x="3624932" y="4225650"/>
                </a:cubicBezTo>
                <a:cubicBezTo>
                  <a:pt x="3724588" y="4004283"/>
                  <a:pt x="3830795" y="3820085"/>
                  <a:pt x="3925723" y="3704031"/>
                </a:cubicBezTo>
                <a:cubicBezTo>
                  <a:pt x="3937252" y="3689886"/>
                  <a:pt x="3942410" y="3676422"/>
                  <a:pt x="3937361" y="3673522"/>
                </a:cubicBezTo>
                <a:cubicBezTo>
                  <a:pt x="3932275" y="3670621"/>
                  <a:pt x="3925830" y="3674023"/>
                  <a:pt x="3922678" y="3681221"/>
                </a:cubicBezTo>
                <a:cubicBezTo>
                  <a:pt x="3919599" y="3688275"/>
                  <a:pt x="3905526" y="3708256"/>
                  <a:pt x="3891525" y="3725408"/>
                </a:cubicBezTo>
                <a:cubicBezTo>
                  <a:pt x="3877487" y="3742524"/>
                  <a:pt x="3855431" y="3770240"/>
                  <a:pt x="3842720" y="3786640"/>
                </a:cubicBezTo>
                <a:cubicBezTo>
                  <a:pt x="3830185" y="3802754"/>
                  <a:pt x="3816757" y="3817650"/>
                  <a:pt x="3813571" y="3818868"/>
                </a:cubicBezTo>
                <a:cubicBezTo>
                  <a:pt x="3810456" y="3820085"/>
                  <a:pt x="3807663" y="3829359"/>
                  <a:pt x="3807698" y="3838598"/>
                </a:cubicBezTo>
                <a:cubicBezTo>
                  <a:pt x="3807698" y="3847837"/>
                  <a:pt x="3804046" y="3858078"/>
                  <a:pt x="3799891" y="3860405"/>
                </a:cubicBezTo>
                <a:cubicBezTo>
                  <a:pt x="3795632" y="3862805"/>
                  <a:pt x="3763727" y="3916660"/>
                  <a:pt x="3729243" y="3979611"/>
                </a:cubicBezTo>
                <a:cubicBezTo>
                  <a:pt x="3671734" y="4084601"/>
                  <a:pt x="3594424" y="4211506"/>
                  <a:pt x="3526066" y="4312951"/>
                </a:cubicBezTo>
                <a:cubicBezTo>
                  <a:pt x="3511528" y="4334543"/>
                  <a:pt x="3496130" y="4358606"/>
                  <a:pt x="3491619" y="4366806"/>
                </a:cubicBezTo>
                <a:cubicBezTo>
                  <a:pt x="3487178" y="4374935"/>
                  <a:pt x="3463008" y="4410063"/>
                  <a:pt x="3438193" y="4444510"/>
                </a:cubicBezTo>
                <a:cubicBezTo>
                  <a:pt x="3413341" y="4478958"/>
                  <a:pt x="3376316" y="4534532"/>
                  <a:pt x="3356263" y="4567440"/>
                </a:cubicBezTo>
                <a:cubicBezTo>
                  <a:pt x="3335924" y="4600742"/>
                  <a:pt x="3307027" y="4647830"/>
                  <a:pt x="3291306" y="4673146"/>
                </a:cubicBezTo>
                <a:cubicBezTo>
                  <a:pt x="3275694" y="4698320"/>
                  <a:pt x="3252884" y="4735131"/>
                  <a:pt x="3240387" y="4755326"/>
                </a:cubicBezTo>
                <a:cubicBezTo>
                  <a:pt x="3215644" y="4795360"/>
                  <a:pt x="3167553" y="4882052"/>
                  <a:pt x="3160283" y="4899813"/>
                </a:cubicBezTo>
                <a:cubicBezTo>
                  <a:pt x="3157669" y="4906151"/>
                  <a:pt x="3137223" y="4944717"/>
                  <a:pt x="3115381" y="4984464"/>
                </a:cubicBezTo>
                <a:cubicBezTo>
                  <a:pt x="3063566" y="5078783"/>
                  <a:pt x="2960044" y="5313077"/>
                  <a:pt x="2923126" y="5419570"/>
                </a:cubicBezTo>
                <a:cubicBezTo>
                  <a:pt x="2907370" y="5465154"/>
                  <a:pt x="2850292" y="5653972"/>
                  <a:pt x="2795899" y="5840748"/>
                </a:cubicBezTo>
                <a:cubicBezTo>
                  <a:pt x="2741542" y="6027488"/>
                  <a:pt x="2688761" y="6197649"/>
                  <a:pt x="2678233" y="6220280"/>
                </a:cubicBezTo>
                <a:cubicBezTo>
                  <a:pt x="2667491" y="6243269"/>
                  <a:pt x="2660722" y="6261710"/>
                  <a:pt x="2662764" y="6262283"/>
                </a:cubicBezTo>
                <a:cubicBezTo>
                  <a:pt x="2664805" y="6262856"/>
                  <a:pt x="2684536" y="6238864"/>
                  <a:pt x="2707310" y="6208069"/>
                </a:cubicBezTo>
                <a:close/>
                <a:moveTo>
                  <a:pt x="676585" y="3318411"/>
                </a:moveTo>
                <a:cubicBezTo>
                  <a:pt x="719197" y="3319342"/>
                  <a:pt x="757547" y="3321204"/>
                  <a:pt x="761237" y="3322529"/>
                </a:cubicBezTo>
                <a:cubicBezTo>
                  <a:pt x="768361" y="3325071"/>
                  <a:pt x="876503" y="3323496"/>
                  <a:pt x="1061308" y="3318124"/>
                </a:cubicBezTo>
                <a:cubicBezTo>
                  <a:pt x="1186530" y="3314508"/>
                  <a:pt x="1234943" y="3315725"/>
                  <a:pt x="1249302" y="3322923"/>
                </a:cubicBezTo>
                <a:cubicBezTo>
                  <a:pt x="1256070" y="3326325"/>
                  <a:pt x="1258433" y="3325179"/>
                  <a:pt x="1255749" y="3319843"/>
                </a:cubicBezTo>
                <a:cubicBezTo>
                  <a:pt x="1253026" y="3314472"/>
                  <a:pt x="1255426" y="3313362"/>
                  <a:pt x="1262194" y="3316728"/>
                </a:cubicBezTo>
                <a:cubicBezTo>
                  <a:pt x="1267995" y="3319593"/>
                  <a:pt x="1311144" y="3324427"/>
                  <a:pt x="1356906" y="3327256"/>
                </a:cubicBezTo>
                <a:cubicBezTo>
                  <a:pt x="1402597" y="3330120"/>
                  <a:pt x="1443850" y="3333629"/>
                  <a:pt x="1447430" y="3334990"/>
                </a:cubicBezTo>
                <a:cubicBezTo>
                  <a:pt x="1451012" y="3336351"/>
                  <a:pt x="1477007" y="3339216"/>
                  <a:pt x="1504866" y="3341292"/>
                </a:cubicBezTo>
                <a:cubicBezTo>
                  <a:pt x="1533012" y="3343405"/>
                  <a:pt x="1601943" y="3350638"/>
                  <a:pt x="1659128" y="3357478"/>
                </a:cubicBezTo>
                <a:cubicBezTo>
                  <a:pt x="1785674" y="3372589"/>
                  <a:pt x="1921925" y="3383045"/>
                  <a:pt x="1930448" y="3378247"/>
                </a:cubicBezTo>
                <a:cubicBezTo>
                  <a:pt x="1933779" y="3376385"/>
                  <a:pt x="1946025" y="3376671"/>
                  <a:pt x="1956481" y="3378855"/>
                </a:cubicBezTo>
                <a:cubicBezTo>
                  <a:pt x="2041525" y="3396616"/>
                  <a:pt x="2450993" y="3345589"/>
                  <a:pt x="2633794" y="3294491"/>
                </a:cubicBezTo>
                <a:cubicBezTo>
                  <a:pt x="2774879" y="3255066"/>
                  <a:pt x="2915677" y="3215068"/>
                  <a:pt x="2926850" y="3211237"/>
                </a:cubicBezTo>
                <a:cubicBezTo>
                  <a:pt x="2932867" y="3209196"/>
                  <a:pt x="2942105" y="3208730"/>
                  <a:pt x="2946795" y="3210234"/>
                </a:cubicBezTo>
                <a:cubicBezTo>
                  <a:pt x="2951665" y="3211774"/>
                  <a:pt x="2961799" y="3209518"/>
                  <a:pt x="2969606" y="3205149"/>
                </a:cubicBezTo>
                <a:cubicBezTo>
                  <a:pt x="2985611" y="3196161"/>
                  <a:pt x="3149113" y="3162752"/>
                  <a:pt x="3269857" y="3143810"/>
                </a:cubicBezTo>
                <a:cubicBezTo>
                  <a:pt x="3440556" y="3117025"/>
                  <a:pt x="3598290" y="3088343"/>
                  <a:pt x="3599580" y="3083902"/>
                </a:cubicBezTo>
                <a:cubicBezTo>
                  <a:pt x="3600690" y="3079963"/>
                  <a:pt x="3398840" y="3093821"/>
                  <a:pt x="3390996" y="3098190"/>
                </a:cubicBezTo>
                <a:cubicBezTo>
                  <a:pt x="3386199" y="3100911"/>
                  <a:pt x="3174894" y="3115485"/>
                  <a:pt x="2953275" y="3128376"/>
                </a:cubicBezTo>
                <a:cubicBezTo>
                  <a:pt x="2724641" y="3141697"/>
                  <a:pt x="2563108" y="3152869"/>
                  <a:pt x="2558025" y="3155698"/>
                </a:cubicBezTo>
                <a:cubicBezTo>
                  <a:pt x="2542520" y="3164399"/>
                  <a:pt x="2156936" y="3181695"/>
                  <a:pt x="2028421" y="3179475"/>
                </a:cubicBezTo>
                <a:cubicBezTo>
                  <a:pt x="1878095" y="3176861"/>
                  <a:pt x="1767125" y="3174497"/>
                  <a:pt x="1730279" y="3173137"/>
                </a:cubicBezTo>
                <a:cubicBezTo>
                  <a:pt x="1664821" y="3170702"/>
                  <a:pt x="1555499" y="3172600"/>
                  <a:pt x="1493407" y="3177219"/>
                </a:cubicBezTo>
                <a:cubicBezTo>
                  <a:pt x="1458924" y="3179797"/>
                  <a:pt x="1419642" y="3182053"/>
                  <a:pt x="1404962" y="3182339"/>
                </a:cubicBezTo>
                <a:cubicBezTo>
                  <a:pt x="1345805" y="3183449"/>
                  <a:pt x="1089956" y="3220941"/>
                  <a:pt x="871883" y="3260437"/>
                </a:cubicBezTo>
                <a:cubicBezTo>
                  <a:pt x="782469" y="3276623"/>
                  <a:pt x="655995" y="3295565"/>
                  <a:pt x="589749" y="3302691"/>
                </a:cubicBezTo>
                <a:cubicBezTo>
                  <a:pt x="550826" y="3306881"/>
                  <a:pt x="605899" y="3316871"/>
                  <a:pt x="676585" y="3318411"/>
                </a:cubicBezTo>
                <a:close/>
                <a:moveTo>
                  <a:pt x="716511" y="3252452"/>
                </a:moveTo>
                <a:cubicBezTo>
                  <a:pt x="787483" y="3241710"/>
                  <a:pt x="852869" y="3231898"/>
                  <a:pt x="860890" y="3230716"/>
                </a:cubicBezTo>
                <a:cubicBezTo>
                  <a:pt x="869448" y="3229499"/>
                  <a:pt x="879725" y="3227458"/>
                  <a:pt x="885383" y="3225847"/>
                </a:cubicBezTo>
                <a:cubicBezTo>
                  <a:pt x="921443" y="3215534"/>
                  <a:pt x="1227031" y="3167085"/>
                  <a:pt x="1340615" y="3153621"/>
                </a:cubicBezTo>
                <a:cubicBezTo>
                  <a:pt x="1487893" y="3136182"/>
                  <a:pt x="1683121" y="3129164"/>
                  <a:pt x="1706502" y="3140444"/>
                </a:cubicBezTo>
                <a:cubicBezTo>
                  <a:pt x="1711839" y="3143022"/>
                  <a:pt x="1716206" y="3143273"/>
                  <a:pt x="1717424" y="3141052"/>
                </a:cubicBezTo>
                <a:cubicBezTo>
                  <a:pt x="1719860" y="3136648"/>
                  <a:pt x="1785139" y="3135466"/>
                  <a:pt x="1856611" y="3138510"/>
                </a:cubicBezTo>
                <a:cubicBezTo>
                  <a:pt x="1885330" y="3139727"/>
                  <a:pt x="1937359" y="3140623"/>
                  <a:pt x="1971126" y="3140408"/>
                </a:cubicBezTo>
                <a:cubicBezTo>
                  <a:pt x="2004858" y="3140265"/>
                  <a:pt x="2038232" y="3140659"/>
                  <a:pt x="2044498" y="3141375"/>
                </a:cubicBezTo>
                <a:cubicBezTo>
                  <a:pt x="2050871" y="3142055"/>
                  <a:pt x="2103545" y="3141446"/>
                  <a:pt x="2162271" y="3139978"/>
                </a:cubicBezTo>
                <a:cubicBezTo>
                  <a:pt x="2220997" y="3138546"/>
                  <a:pt x="2275927" y="3137364"/>
                  <a:pt x="2285021" y="3137364"/>
                </a:cubicBezTo>
                <a:cubicBezTo>
                  <a:pt x="2294081" y="3137400"/>
                  <a:pt x="2390191" y="3131850"/>
                  <a:pt x="2499264" y="3125010"/>
                </a:cubicBezTo>
                <a:cubicBezTo>
                  <a:pt x="2608334" y="3118171"/>
                  <a:pt x="2783544" y="3107500"/>
                  <a:pt x="2889789" y="3101234"/>
                </a:cubicBezTo>
                <a:cubicBezTo>
                  <a:pt x="3075239" y="3090276"/>
                  <a:pt x="3245507" y="3076598"/>
                  <a:pt x="3538994" y="3049097"/>
                </a:cubicBezTo>
                <a:cubicBezTo>
                  <a:pt x="3615049" y="3041935"/>
                  <a:pt x="3710622" y="3034630"/>
                  <a:pt x="3751050" y="3032840"/>
                </a:cubicBezTo>
                <a:cubicBezTo>
                  <a:pt x="3800108" y="3030655"/>
                  <a:pt x="3817760" y="3026896"/>
                  <a:pt x="3803939" y="3021668"/>
                </a:cubicBezTo>
                <a:cubicBezTo>
                  <a:pt x="3761220" y="3005411"/>
                  <a:pt x="3491117" y="2976513"/>
                  <a:pt x="3382332" y="2976549"/>
                </a:cubicBezTo>
                <a:cubicBezTo>
                  <a:pt x="3318737" y="2976549"/>
                  <a:pt x="3235696" y="2976012"/>
                  <a:pt x="3196415" y="2975332"/>
                </a:cubicBezTo>
                <a:cubicBezTo>
                  <a:pt x="3157025" y="2974651"/>
                  <a:pt x="3108719" y="2974078"/>
                  <a:pt x="3087952" y="2974042"/>
                </a:cubicBezTo>
                <a:cubicBezTo>
                  <a:pt x="3067397" y="2974042"/>
                  <a:pt x="3042081" y="2972395"/>
                  <a:pt x="3031982" y="2970390"/>
                </a:cubicBezTo>
                <a:cubicBezTo>
                  <a:pt x="3014723" y="2966988"/>
                  <a:pt x="2967134" y="2966415"/>
                  <a:pt x="2749885" y="2967024"/>
                </a:cubicBezTo>
                <a:cubicBezTo>
                  <a:pt x="2705841" y="2967167"/>
                  <a:pt x="2649014" y="2966738"/>
                  <a:pt x="2625237" y="2966129"/>
                </a:cubicBezTo>
                <a:cubicBezTo>
                  <a:pt x="2600923" y="2965520"/>
                  <a:pt x="2553083" y="2965628"/>
                  <a:pt x="2517596" y="2966415"/>
                </a:cubicBezTo>
                <a:cubicBezTo>
                  <a:pt x="2482826" y="2967203"/>
                  <a:pt x="2419661" y="2968456"/>
                  <a:pt x="2379055" y="2969173"/>
                </a:cubicBezTo>
                <a:cubicBezTo>
                  <a:pt x="2338413" y="2969925"/>
                  <a:pt x="2299381" y="2967919"/>
                  <a:pt x="2293473" y="2964840"/>
                </a:cubicBezTo>
                <a:cubicBezTo>
                  <a:pt x="2287780" y="2961868"/>
                  <a:pt x="2283948" y="2961796"/>
                  <a:pt x="2285487" y="2964661"/>
                </a:cubicBezTo>
                <a:cubicBezTo>
                  <a:pt x="2289570" y="2972324"/>
                  <a:pt x="1949642" y="2989798"/>
                  <a:pt x="1940869" y="2982386"/>
                </a:cubicBezTo>
                <a:cubicBezTo>
                  <a:pt x="1937038" y="2979163"/>
                  <a:pt x="1930376" y="2979020"/>
                  <a:pt x="1924934" y="2982099"/>
                </a:cubicBezTo>
                <a:cubicBezTo>
                  <a:pt x="1919741" y="2985000"/>
                  <a:pt x="1866853" y="2990192"/>
                  <a:pt x="1806265" y="2993737"/>
                </a:cubicBezTo>
                <a:cubicBezTo>
                  <a:pt x="1745606" y="2997282"/>
                  <a:pt x="1658807" y="3009636"/>
                  <a:pt x="1611360" y="3021453"/>
                </a:cubicBezTo>
                <a:cubicBezTo>
                  <a:pt x="1461896" y="3058729"/>
                  <a:pt x="1383762" y="3073052"/>
                  <a:pt x="1293024" y="3079677"/>
                </a:cubicBezTo>
                <a:cubicBezTo>
                  <a:pt x="1097761" y="3093964"/>
                  <a:pt x="911415" y="3130059"/>
                  <a:pt x="804170" y="3174426"/>
                </a:cubicBezTo>
                <a:cubicBezTo>
                  <a:pt x="776669" y="3185813"/>
                  <a:pt x="752319" y="3191757"/>
                  <a:pt x="749992" y="3187675"/>
                </a:cubicBezTo>
                <a:cubicBezTo>
                  <a:pt x="747808" y="3183700"/>
                  <a:pt x="741577" y="3185419"/>
                  <a:pt x="736671" y="3191291"/>
                </a:cubicBezTo>
                <a:cubicBezTo>
                  <a:pt x="728973" y="3200566"/>
                  <a:pt x="595300" y="3252201"/>
                  <a:pt x="541803" y="3266596"/>
                </a:cubicBezTo>
                <a:cubicBezTo>
                  <a:pt x="496863" y="3278699"/>
                  <a:pt x="596410" y="3270643"/>
                  <a:pt x="716511" y="3252452"/>
                </a:cubicBezTo>
                <a:close/>
                <a:moveTo>
                  <a:pt x="864686" y="4232418"/>
                </a:moveTo>
                <a:cubicBezTo>
                  <a:pt x="906153" y="4230699"/>
                  <a:pt x="972039" y="4216949"/>
                  <a:pt x="1036530" y="4196610"/>
                </a:cubicBezTo>
                <a:cubicBezTo>
                  <a:pt x="1094109" y="4178455"/>
                  <a:pt x="1141483" y="4164095"/>
                  <a:pt x="1141877" y="4164740"/>
                </a:cubicBezTo>
                <a:cubicBezTo>
                  <a:pt x="1142235" y="4165385"/>
                  <a:pt x="1158063" y="4158868"/>
                  <a:pt x="1176863" y="4150309"/>
                </a:cubicBezTo>
                <a:cubicBezTo>
                  <a:pt x="1239598" y="4121806"/>
                  <a:pt x="1430170" y="4087681"/>
                  <a:pt x="1618020" y="4071280"/>
                </a:cubicBezTo>
                <a:cubicBezTo>
                  <a:pt x="1646417" y="4068774"/>
                  <a:pt x="1670945" y="4066410"/>
                  <a:pt x="1673524" y="4065873"/>
                </a:cubicBezTo>
                <a:cubicBezTo>
                  <a:pt x="1681329" y="4064298"/>
                  <a:pt x="1736617" y="4057637"/>
                  <a:pt x="1769669" y="4054307"/>
                </a:cubicBezTo>
                <a:cubicBezTo>
                  <a:pt x="1983444" y="4032894"/>
                  <a:pt x="2243950" y="3979933"/>
                  <a:pt x="2407271" y="3924717"/>
                </a:cubicBezTo>
                <a:cubicBezTo>
                  <a:pt x="2417764" y="3921172"/>
                  <a:pt x="2444583" y="3912578"/>
                  <a:pt x="2467322" y="3905524"/>
                </a:cubicBezTo>
                <a:cubicBezTo>
                  <a:pt x="2528410" y="3886510"/>
                  <a:pt x="2732304" y="3816182"/>
                  <a:pt x="2801844" y="3790114"/>
                </a:cubicBezTo>
                <a:cubicBezTo>
                  <a:pt x="2819139" y="3783632"/>
                  <a:pt x="2877613" y="3763186"/>
                  <a:pt x="2931863" y="3744601"/>
                </a:cubicBezTo>
                <a:cubicBezTo>
                  <a:pt x="2986114" y="3726053"/>
                  <a:pt x="3040648" y="3706824"/>
                  <a:pt x="3053110" y="3701882"/>
                </a:cubicBezTo>
                <a:cubicBezTo>
                  <a:pt x="3092535" y="3686162"/>
                  <a:pt x="3266528" y="3632163"/>
                  <a:pt x="3276016" y="3632665"/>
                </a:cubicBezTo>
                <a:cubicBezTo>
                  <a:pt x="3281101" y="3632951"/>
                  <a:pt x="3283429" y="3631232"/>
                  <a:pt x="3281888" y="3628439"/>
                </a:cubicBezTo>
                <a:cubicBezTo>
                  <a:pt x="3279095" y="3623462"/>
                  <a:pt x="3082687" y="3635637"/>
                  <a:pt x="3036889" y="3643586"/>
                </a:cubicBezTo>
                <a:cubicBezTo>
                  <a:pt x="3020919" y="3646343"/>
                  <a:pt x="2936232" y="3663674"/>
                  <a:pt x="2849002" y="3681937"/>
                </a:cubicBezTo>
                <a:cubicBezTo>
                  <a:pt x="2632255" y="3727413"/>
                  <a:pt x="2391732" y="3774931"/>
                  <a:pt x="2378660" y="3774859"/>
                </a:cubicBezTo>
                <a:cubicBezTo>
                  <a:pt x="2372538" y="3774824"/>
                  <a:pt x="2362261" y="3776721"/>
                  <a:pt x="2356317" y="3778941"/>
                </a:cubicBezTo>
                <a:cubicBezTo>
                  <a:pt x="2340275" y="3785029"/>
                  <a:pt x="1963571" y="3860155"/>
                  <a:pt x="1831044" y="3883681"/>
                </a:cubicBezTo>
                <a:cubicBezTo>
                  <a:pt x="1768487" y="3894817"/>
                  <a:pt x="1707005" y="3907672"/>
                  <a:pt x="1693253" y="3912542"/>
                </a:cubicBezTo>
                <a:cubicBezTo>
                  <a:pt x="1679539" y="3917412"/>
                  <a:pt x="1666970" y="3918737"/>
                  <a:pt x="1665145" y="3915479"/>
                </a:cubicBezTo>
                <a:cubicBezTo>
                  <a:pt x="1663355" y="3912327"/>
                  <a:pt x="1654903" y="3912829"/>
                  <a:pt x="1646738" y="3916553"/>
                </a:cubicBezTo>
                <a:cubicBezTo>
                  <a:pt x="1638396" y="3920420"/>
                  <a:pt x="1598577" y="3932201"/>
                  <a:pt x="1557396" y="3943051"/>
                </a:cubicBezTo>
                <a:cubicBezTo>
                  <a:pt x="1516290" y="3953865"/>
                  <a:pt x="1475182" y="3967078"/>
                  <a:pt x="1465227" y="3972664"/>
                </a:cubicBezTo>
                <a:cubicBezTo>
                  <a:pt x="1455092" y="3978358"/>
                  <a:pt x="1443743" y="3981616"/>
                  <a:pt x="1439087" y="3980148"/>
                </a:cubicBezTo>
                <a:cubicBezTo>
                  <a:pt x="1428739" y="3976854"/>
                  <a:pt x="1426877" y="3977463"/>
                  <a:pt x="1328653" y="4016458"/>
                </a:cubicBezTo>
                <a:cubicBezTo>
                  <a:pt x="1250019" y="4047647"/>
                  <a:pt x="1223269" y="4059177"/>
                  <a:pt x="1081470" y="4122952"/>
                </a:cubicBezTo>
                <a:cubicBezTo>
                  <a:pt x="986721" y="4165564"/>
                  <a:pt x="954886" y="4177273"/>
                  <a:pt x="838188" y="4212580"/>
                </a:cubicBezTo>
                <a:cubicBezTo>
                  <a:pt x="809218" y="4221353"/>
                  <a:pt x="788235" y="4230019"/>
                  <a:pt x="791494" y="4231845"/>
                </a:cubicBezTo>
                <a:cubicBezTo>
                  <a:pt x="794752" y="4233707"/>
                  <a:pt x="827588" y="4233958"/>
                  <a:pt x="864686" y="4232418"/>
                </a:cubicBezTo>
                <a:close/>
                <a:moveTo>
                  <a:pt x="902715" y="4162950"/>
                </a:moveTo>
                <a:cubicBezTo>
                  <a:pt x="987401" y="4131940"/>
                  <a:pt x="1036672" y="4110813"/>
                  <a:pt x="1159960" y="4052374"/>
                </a:cubicBezTo>
                <a:cubicBezTo>
                  <a:pt x="1199672" y="4033539"/>
                  <a:pt x="1242321" y="4014560"/>
                  <a:pt x="1254781" y="4010084"/>
                </a:cubicBezTo>
                <a:cubicBezTo>
                  <a:pt x="1267494" y="4005572"/>
                  <a:pt x="1295782" y="3994436"/>
                  <a:pt x="1319093" y="3984803"/>
                </a:cubicBezTo>
                <a:cubicBezTo>
                  <a:pt x="1341832" y="3975422"/>
                  <a:pt x="1382403" y="3960382"/>
                  <a:pt x="1408328" y="3951716"/>
                </a:cubicBezTo>
                <a:cubicBezTo>
                  <a:pt x="1434253" y="3943051"/>
                  <a:pt x="1466123" y="3932452"/>
                  <a:pt x="1478369" y="3928369"/>
                </a:cubicBezTo>
                <a:cubicBezTo>
                  <a:pt x="1579956" y="3894781"/>
                  <a:pt x="1739482" y="3857720"/>
                  <a:pt x="1993292" y="3808806"/>
                </a:cubicBezTo>
                <a:cubicBezTo>
                  <a:pt x="2065553" y="3794912"/>
                  <a:pt x="2170257" y="3773713"/>
                  <a:pt x="2225616" y="3761861"/>
                </a:cubicBezTo>
                <a:cubicBezTo>
                  <a:pt x="2281514" y="3749865"/>
                  <a:pt x="2335871" y="3739982"/>
                  <a:pt x="2347651" y="3739660"/>
                </a:cubicBezTo>
                <a:cubicBezTo>
                  <a:pt x="2359755" y="3739302"/>
                  <a:pt x="2374579" y="3736723"/>
                  <a:pt x="2382242" y="3733608"/>
                </a:cubicBezTo>
                <a:cubicBezTo>
                  <a:pt x="2389583" y="3730600"/>
                  <a:pt x="2547641" y="3699161"/>
                  <a:pt x="2734022" y="3663603"/>
                </a:cubicBezTo>
                <a:cubicBezTo>
                  <a:pt x="2989945" y="3614796"/>
                  <a:pt x="3100054" y="3598360"/>
                  <a:pt x="3185743" y="3596104"/>
                </a:cubicBezTo>
                <a:cubicBezTo>
                  <a:pt x="3248480" y="3594493"/>
                  <a:pt x="3319668" y="3590733"/>
                  <a:pt x="3345270" y="3587761"/>
                </a:cubicBezTo>
                <a:lnTo>
                  <a:pt x="3391534" y="3582354"/>
                </a:lnTo>
                <a:lnTo>
                  <a:pt x="3342404" y="3571647"/>
                </a:lnTo>
                <a:cubicBezTo>
                  <a:pt x="3196236" y="3539778"/>
                  <a:pt x="2937198" y="3521193"/>
                  <a:pt x="2856881" y="3536806"/>
                </a:cubicBezTo>
                <a:cubicBezTo>
                  <a:pt x="2839298" y="3540208"/>
                  <a:pt x="2822576" y="3539706"/>
                  <a:pt x="2820356" y="3535696"/>
                </a:cubicBezTo>
                <a:cubicBezTo>
                  <a:pt x="2817993" y="3531470"/>
                  <a:pt x="2809542" y="3531972"/>
                  <a:pt x="2800948" y="3536806"/>
                </a:cubicBezTo>
                <a:cubicBezTo>
                  <a:pt x="2792604" y="3541461"/>
                  <a:pt x="2744335" y="3548372"/>
                  <a:pt x="2694061" y="3552024"/>
                </a:cubicBezTo>
                <a:cubicBezTo>
                  <a:pt x="2429616" y="3571361"/>
                  <a:pt x="2053987" y="3647919"/>
                  <a:pt x="1622784" y="3770348"/>
                </a:cubicBezTo>
                <a:cubicBezTo>
                  <a:pt x="1358875" y="3845258"/>
                  <a:pt x="1168556" y="3930518"/>
                  <a:pt x="1005878" y="4046716"/>
                </a:cubicBezTo>
                <a:cubicBezTo>
                  <a:pt x="969890" y="4072426"/>
                  <a:pt x="901532" y="4118726"/>
                  <a:pt x="853371" y="4150023"/>
                </a:cubicBezTo>
                <a:cubicBezTo>
                  <a:pt x="757226" y="4212473"/>
                  <a:pt x="763061" y="4214012"/>
                  <a:pt x="902715" y="4162950"/>
                </a:cubicBezTo>
                <a:close/>
                <a:moveTo>
                  <a:pt x="289891" y="6037263"/>
                </a:moveTo>
                <a:cubicBezTo>
                  <a:pt x="354990" y="6010622"/>
                  <a:pt x="418443" y="5985163"/>
                  <a:pt x="430653" y="5980794"/>
                </a:cubicBezTo>
                <a:cubicBezTo>
                  <a:pt x="494392" y="5957912"/>
                  <a:pt x="622514" y="5894639"/>
                  <a:pt x="734522" y="5830757"/>
                </a:cubicBezTo>
                <a:cubicBezTo>
                  <a:pt x="835788" y="5772998"/>
                  <a:pt x="888069" y="5736725"/>
                  <a:pt x="994598" y="5650355"/>
                </a:cubicBezTo>
                <a:cubicBezTo>
                  <a:pt x="1068005" y="5590841"/>
                  <a:pt x="1160749" y="5518365"/>
                  <a:pt x="1200889" y="5489182"/>
                </a:cubicBezTo>
                <a:cubicBezTo>
                  <a:pt x="1268675" y="5439874"/>
                  <a:pt x="1697550" y="5194909"/>
                  <a:pt x="1747431" y="5177077"/>
                </a:cubicBezTo>
                <a:cubicBezTo>
                  <a:pt x="1759535" y="5172708"/>
                  <a:pt x="1797133" y="5156737"/>
                  <a:pt x="1829899" y="5141985"/>
                </a:cubicBezTo>
                <a:cubicBezTo>
                  <a:pt x="1862698" y="5127231"/>
                  <a:pt x="1918273" y="5103777"/>
                  <a:pt x="1951897" y="5090528"/>
                </a:cubicBezTo>
                <a:cubicBezTo>
                  <a:pt x="1985699" y="5077171"/>
                  <a:pt x="2046502" y="5050530"/>
                  <a:pt x="2086214" y="5031659"/>
                </a:cubicBezTo>
                <a:cubicBezTo>
                  <a:pt x="2125890" y="5012788"/>
                  <a:pt x="2172548" y="4991196"/>
                  <a:pt x="2189307" y="4983963"/>
                </a:cubicBezTo>
                <a:cubicBezTo>
                  <a:pt x="2257055" y="4954743"/>
                  <a:pt x="2577002" y="4772049"/>
                  <a:pt x="2630107" y="4732230"/>
                </a:cubicBezTo>
                <a:cubicBezTo>
                  <a:pt x="2785192" y="4615996"/>
                  <a:pt x="2898166" y="4490882"/>
                  <a:pt x="3068793" y="4246097"/>
                </a:cubicBezTo>
                <a:cubicBezTo>
                  <a:pt x="3109795" y="4187371"/>
                  <a:pt x="3168521" y="4106194"/>
                  <a:pt x="3199208" y="4065838"/>
                </a:cubicBezTo>
                <a:lnTo>
                  <a:pt x="3255069" y="3992430"/>
                </a:lnTo>
                <a:lnTo>
                  <a:pt x="3166086" y="4047969"/>
                </a:lnTo>
                <a:cubicBezTo>
                  <a:pt x="3106967" y="4084852"/>
                  <a:pt x="3038895" y="4137848"/>
                  <a:pt x="2963159" y="4205956"/>
                </a:cubicBezTo>
                <a:cubicBezTo>
                  <a:pt x="2841018" y="4315780"/>
                  <a:pt x="2791673" y="4358463"/>
                  <a:pt x="2750315" y="4390118"/>
                </a:cubicBezTo>
                <a:cubicBezTo>
                  <a:pt x="2735921" y="4401075"/>
                  <a:pt x="2716976" y="4416079"/>
                  <a:pt x="2709065" y="4422739"/>
                </a:cubicBezTo>
                <a:cubicBezTo>
                  <a:pt x="2700934" y="4429578"/>
                  <a:pt x="2673829" y="4449595"/>
                  <a:pt x="2648046" y="4467714"/>
                </a:cubicBezTo>
                <a:cubicBezTo>
                  <a:pt x="2622337" y="4485869"/>
                  <a:pt x="2594550" y="4506709"/>
                  <a:pt x="2585561" y="4514587"/>
                </a:cubicBezTo>
                <a:cubicBezTo>
                  <a:pt x="2575249" y="4523647"/>
                  <a:pt x="2567263" y="4524972"/>
                  <a:pt x="2563504" y="4518240"/>
                </a:cubicBezTo>
                <a:cubicBezTo>
                  <a:pt x="2559563" y="4511221"/>
                  <a:pt x="2557166" y="4511866"/>
                  <a:pt x="2556377" y="4520173"/>
                </a:cubicBezTo>
                <a:cubicBezTo>
                  <a:pt x="2555697" y="4526977"/>
                  <a:pt x="2531455" y="4547137"/>
                  <a:pt x="2503130" y="4564397"/>
                </a:cubicBezTo>
                <a:cubicBezTo>
                  <a:pt x="2474842" y="4581620"/>
                  <a:pt x="2440251" y="4602926"/>
                  <a:pt x="2427181" y="4611055"/>
                </a:cubicBezTo>
                <a:cubicBezTo>
                  <a:pt x="2414003" y="4619327"/>
                  <a:pt x="2313740" y="4669637"/>
                  <a:pt x="2204131" y="4723027"/>
                </a:cubicBezTo>
                <a:cubicBezTo>
                  <a:pt x="1879243" y="4881300"/>
                  <a:pt x="1508232" y="5109650"/>
                  <a:pt x="1235087" y="5319522"/>
                </a:cubicBezTo>
                <a:cubicBezTo>
                  <a:pt x="1204220" y="5343227"/>
                  <a:pt x="1160821" y="5375490"/>
                  <a:pt x="1139800" y="5390315"/>
                </a:cubicBezTo>
                <a:cubicBezTo>
                  <a:pt x="1118531" y="5405390"/>
                  <a:pt x="1090064" y="5428021"/>
                  <a:pt x="1076277" y="5440841"/>
                </a:cubicBezTo>
                <a:cubicBezTo>
                  <a:pt x="1062705" y="5453481"/>
                  <a:pt x="1028509" y="5480122"/>
                  <a:pt x="1001295" y="5499315"/>
                </a:cubicBezTo>
                <a:cubicBezTo>
                  <a:pt x="974045" y="5518509"/>
                  <a:pt x="949910" y="5536699"/>
                  <a:pt x="948299" y="5539314"/>
                </a:cubicBezTo>
                <a:cubicBezTo>
                  <a:pt x="946651" y="5541892"/>
                  <a:pt x="894084" y="5582713"/>
                  <a:pt x="832064" y="5629550"/>
                </a:cubicBezTo>
                <a:cubicBezTo>
                  <a:pt x="712214" y="5720038"/>
                  <a:pt x="649836" y="5762184"/>
                  <a:pt x="480033" y="5867532"/>
                </a:cubicBezTo>
                <a:cubicBezTo>
                  <a:pt x="422919" y="5902947"/>
                  <a:pt x="364301" y="5940438"/>
                  <a:pt x="349333" y="5951073"/>
                </a:cubicBezTo>
                <a:cubicBezTo>
                  <a:pt x="334365" y="5961744"/>
                  <a:pt x="292183" y="5990140"/>
                  <a:pt x="255443" y="6014311"/>
                </a:cubicBezTo>
                <a:cubicBezTo>
                  <a:pt x="190989" y="6056743"/>
                  <a:pt x="158760" y="6082669"/>
                  <a:pt x="167785" y="6084888"/>
                </a:cubicBezTo>
                <a:cubicBezTo>
                  <a:pt x="169718" y="6085390"/>
                  <a:pt x="224792" y="6063905"/>
                  <a:pt x="289891" y="6037263"/>
                </a:cubicBezTo>
                <a:close/>
                <a:moveTo>
                  <a:pt x="199976" y="6008760"/>
                </a:moveTo>
                <a:cubicBezTo>
                  <a:pt x="301994" y="5928872"/>
                  <a:pt x="343783" y="5902732"/>
                  <a:pt x="350371" y="5914549"/>
                </a:cubicBezTo>
                <a:cubicBezTo>
                  <a:pt x="355206" y="5923142"/>
                  <a:pt x="356745" y="5922498"/>
                  <a:pt x="357497" y="5911612"/>
                </a:cubicBezTo>
                <a:cubicBezTo>
                  <a:pt x="358070" y="5902768"/>
                  <a:pt x="387217" y="5879528"/>
                  <a:pt x="437994" y="5847444"/>
                </a:cubicBezTo>
                <a:cubicBezTo>
                  <a:pt x="578899" y="5758281"/>
                  <a:pt x="650195" y="5710978"/>
                  <a:pt x="704228" y="5670587"/>
                </a:cubicBezTo>
                <a:cubicBezTo>
                  <a:pt x="733126" y="5648994"/>
                  <a:pt x="780000" y="5615478"/>
                  <a:pt x="807894" y="5596463"/>
                </a:cubicBezTo>
                <a:cubicBezTo>
                  <a:pt x="836075" y="5577234"/>
                  <a:pt x="878652" y="5545974"/>
                  <a:pt x="903502" y="5526243"/>
                </a:cubicBezTo>
                <a:cubicBezTo>
                  <a:pt x="1101592" y="5368830"/>
                  <a:pt x="1277520" y="5234943"/>
                  <a:pt x="1356727" y="5181302"/>
                </a:cubicBezTo>
                <a:cubicBezTo>
                  <a:pt x="1382223" y="5164042"/>
                  <a:pt x="1425729" y="5132316"/>
                  <a:pt x="1452192" y="5111762"/>
                </a:cubicBezTo>
                <a:cubicBezTo>
                  <a:pt x="1563199" y="5025428"/>
                  <a:pt x="2011911" y="4760912"/>
                  <a:pt x="2144905" y="4703440"/>
                </a:cubicBezTo>
                <a:cubicBezTo>
                  <a:pt x="2187587" y="4684999"/>
                  <a:pt x="2319326" y="4617250"/>
                  <a:pt x="2437279" y="4553081"/>
                </a:cubicBezTo>
                <a:cubicBezTo>
                  <a:pt x="2644143" y="4440571"/>
                  <a:pt x="2655566" y="4433159"/>
                  <a:pt x="2750208" y="4351516"/>
                </a:cubicBezTo>
                <a:cubicBezTo>
                  <a:pt x="2832532" y="4280473"/>
                  <a:pt x="2908373" y="4211219"/>
                  <a:pt x="2981707" y="4140176"/>
                </a:cubicBezTo>
                <a:cubicBezTo>
                  <a:pt x="3012074" y="4110741"/>
                  <a:pt x="3086698" y="4052803"/>
                  <a:pt x="3128306" y="4026377"/>
                </a:cubicBezTo>
                <a:cubicBezTo>
                  <a:pt x="3224417" y="3965324"/>
                  <a:pt x="3223916" y="3966398"/>
                  <a:pt x="3149148" y="3981151"/>
                </a:cubicBezTo>
                <a:cubicBezTo>
                  <a:pt x="3063780" y="3998017"/>
                  <a:pt x="2954316" y="4036403"/>
                  <a:pt x="2818063" y="4097313"/>
                </a:cubicBezTo>
                <a:cubicBezTo>
                  <a:pt x="2761451" y="4122594"/>
                  <a:pt x="2702547" y="4147982"/>
                  <a:pt x="2687902" y="4153389"/>
                </a:cubicBezTo>
                <a:cubicBezTo>
                  <a:pt x="2673433" y="4158724"/>
                  <a:pt x="2649193" y="4168178"/>
                  <a:pt x="2635228" y="4173871"/>
                </a:cubicBezTo>
                <a:cubicBezTo>
                  <a:pt x="2572598" y="4199438"/>
                  <a:pt x="2456614" y="4244700"/>
                  <a:pt x="2435631" y="4251719"/>
                </a:cubicBezTo>
                <a:cubicBezTo>
                  <a:pt x="2404729" y="4262067"/>
                  <a:pt x="2179279" y="4347363"/>
                  <a:pt x="2146837" y="4360934"/>
                </a:cubicBezTo>
                <a:cubicBezTo>
                  <a:pt x="2132408" y="4367021"/>
                  <a:pt x="2093876" y="4381774"/>
                  <a:pt x="2062367" y="4393340"/>
                </a:cubicBezTo>
                <a:cubicBezTo>
                  <a:pt x="1954905" y="4432730"/>
                  <a:pt x="1882643" y="4466318"/>
                  <a:pt x="1771781" y="4528517"/>
                </a:cubicBezTo>
                <a:cubicBezTo>
                  <a:pt x="1551275" y="4652127"/>
                  <a:pt x="1420753" y="4755506"/>
                  <a:pt x="1216000" y="4968815"/>
                </a:cubicBezTo>
                <a:cubicBezTo>
                  <a:pt x="1117134" y="5071764"/>
                  <a:pt x="1047810" y="5135575"/>
                  <a:pt x="884918" y="5273473"/>
                </a:cubicBezTo>
                <a:cubicBezTo>
                  <a:pt x="810473" y="5336531"/>
                  <a:pt x="730226" y="5408470"/>
                  <a:pt x="705983" y="5433965"/>
                </a:cubicBezTo>
                <a:cubicBezTo>
                  <a:pt x="682099" y="5459067"/>
                  <a:pt x="646291" y="5495770"/>
                  <a:pt x="627456" y="5514427"/>
                </a:cubicBezTo>
                <a:cubicBezTo>
                  <a:pt x="608405" y="5533262"/>
                  <a:pt x="544273" y="5600438"/>
                  <a:pt x="485190" y="5663461"/>
                </a:cubicBezTo>
                <a:cubicBezTo>
                  <a:pt x="426105" y="5726483"/>
                  <a:pt x="375150" y="5777510"/>
                  <a:pt x="372143" y="5776651"/>
                </a:cubicBezTo>
                <a:cubicBezTo>
                  <a:pt x="369170" y="5775827"/>
                  <a:pt x="364480" y="5782237"/>
                  <a:pt x="361973" y="5790544"/>
                </a:cubicBezTo>
                <a:cubicBezTo>
                  <a:pt x="359359" y="5799067"/>
                  <a:pt x="309263" y="5859475"/>
                  <a:pt x="250466" y="5924897"/>
                </a:cubicBezTo>
                <a:cubicBezTo>
                  <a:pt x="191741" y="5990319"/>
                  <a:pt x="145620" y="6044354"/>
                  <a:pt x="147946" y="6044998"/>
                </a:cubicBezTo>
                <a:cubicBezTo>
                  <a:pt x="150310" y="6045643"/>
                  <a:pt x="173621" y="6029457"/>
                  <a:pt x="199976" y="6008760"/>
                </a:cubicBezTo>
                <a:close/>
                <a:moveTo>
                  <a:pt x="10479" y="6124743"/>
                </a:moveTo>
                <a:cubicBezTo>
                  <a:pt x="19753" y="6113822"/>
                  <a:pt x="29743" y="6103581"/>
                  <a:pt x="33002" y="6101754"/>
                </a:cubicBezTo>
                <a:cubicBezTo>
                  <a:pt x="36261" y="6099928"/>
                  <a:pt x="71639" y="6062688"/>
                  <a:pt x="112425" y="6018213"/>
                </a:cubicBezTo>
                <a:cubicBezTo>
                  <a:pt x="153175" y="5973740"/>
                  <a:pt x="189127" y="5935067"/>
                  <a:pt x="193065" y="5931414"/>
                </a:cubicBezTo>
                <a:cubicBezTo>
                  <a:pt x="196968" y="5927834"/>
                  <a:pt x="208534" y="5914155"/>
                  <a:pt x="218704" y="5901156"/>
                </a:cubicBezTo>
                <a:cubicBezTo>
                  <a:pt x="243232" y="5869681"/>
                  <a:pt x="484043" y="5603697"/>
                  <a:pt x="541301" y="5544756"/>
                </a:cubicBezTo>
                <a:cubicBezTo>
                  <a:pt x="740502" y="5339897"/>
                  <a:pt x="809039" y="5276051"/>
                  <a:pt x="971431" y="5143990"/>
                </a:cubicBezTo>
                <a:cubicBezTo>
                  <a:pt x="1019378" y="5105030"/>
                  <a:pt x="1070798" y="5059554"/>
                  <a:pt x="1085371" y="5043368"/>
                </a:cubicBezTo>
                <a:cubicBezTo>
                  <a:pt x="1108075" y="5018088"/>
                  <a:pt x="1249160" y="4868696"/>
                  <a:pt x="1315297" y="4799908"/>
                </a:cubicBezTo>
                <a:cubicBezTo>
                  <a:pt x="1414235" y="4697031"/>
                  <a:pt x="1635065" y="4535535"/>
                  <a:pt x="1779695" y="4460302"/>
                </a:cubicBezTo>
                <a:cubicBezTo>
                  <a:pt x="1844293" y="4426714"/>
                  <a:pt x="2065623" y="4333218"/>
                  <a:pt x="2160588" y="4299415"/>
                </a:cubicBezTo>
                <a:cubicBezTo>
                  <a:pt x="2288925" y="4253688"/>
                  <a:pt x="2532134" y="4159333"/>
                  <a:pt x="2603143" y="4127678"/>
                </a:cubicBezTo>
                <a:cubicBezTo>
                  <a:pt x="2629462" y="4115969"/>
                  <a:pt x="2670785" y="4099497"/>
                  <a:pt x="2695457" y="4090903"/>
                </a:cubicBezTo>
                <a:cubicBezTo>
                  <a:pt x="2741256" y="4074933"/>
                  <a:pt x="2787734" y="4055954"/>
                  <a:pt x="2874964" y="4017532"/>
                </a:cubicBezTo>
                <a:cubicBezTo>
                  <a:pt x="2965558" y="3977678"/>
                  <a:pt x="3077387" y="3940974"/>
                  <a:pt x="3144600" y="3929086"/>
                </a:cubicBezTo>
                <a:cubicBezTo>
                  <a:pt x="3265024" y="3907744"/>
                  <a:pt x="3305272" y="3894495"/>
                  <a:pt x="3384588" y="3850021"/>
                </a:cubicBezTo>
                <a:cubicBezTo>
                  <a:pt x="3464226" y="3805368"/>
                  <a:pt x="3640402" y="3691498"/>
                  <a:pt x="3646740" y="3680576"/>
                </a:cubicBezTo>
                <a:cubicBezTo>
                  <a:pt x="3648746" y="3677174"/>
                  <a:pt x="3679362" y="3657336"/>
                  <a:pt x="3714167" y="3636997"/>
                </a:cubicBezTo>
                <a:lnTo>
                  <a:pt x="3777942" y="3599721"/>
                </a:lnTo>
                <a:lnTo>
                  <a:pt x="3688707" y="3605307"/>
                </a:lnTo>
                <a:cubicBezTo>
                  <a:pt x="3508341" y="3616658"/>
                  <a:pt x="3402099" y="3639683"/>
                  <a:pt x="3123151" y="3727950"/>
                </a:cubicBezTo>
                <a:cubicBezTo>
                  <a:pt x="2952454" y="3781949"/>
                  <a:pt x="2955747" y="3780804"/>
                  <a:pt x="2772481" y="3849412"/>
                </a:cubicBezTo>
                <a:cubicBezTo>
                  <a:pt x="2693595" y="3878918"/>
                  <a:pt x="2598917" y="3912148"/>
                  <a:pt x="2561963" y="3923285"/>
                </a:cubicBezTo>
                <a:cubicBezTo>
                  <a:pt x="2525082" y="3934385"/>
                  <a:pt x="2482577" y="3948207"/>
                  <a:pt x="2467752" y="3953937"/>
                </a:cubicBezTo>
                <a:cubicBezTo>
                  <a:pt x="2303033" y="4017532"/>
                  <a:pt x="2043567" y="4076079"/>
                  <a:pt x="1850990" y="4093159"/>
                </a:cubicBezTo>
                <a:cubicBezTo>
                  <a:pt x="1825530" y="4095415"/>
                  <a:pt x="1752517" y="4102434"/>
                  <a:pt x="1687311" y="4108843"/>
                </a:cubicBezTo>
                <a:cubicBezTo>
                  <a:pt x="1622568" y="4115217"/>
                  <a:pt x="1512673" y="4125029"/>
                  <a:pt x="1442989" y="4130722"/>
                </a:cubicBezTo>
                <a:cubicBezTo>
                  <a:pt x="1310858" y="4141465"/>
                  <a:pt x="1201785" y="4167318"/>
                  <a:pt x="1042582" y="4225686"/>
                </a:cubicBezTo>
                <a:cubicBezTo>
                  <a:pt x="937019" y="4264395"/>
                  <a:pt x="888570" y="4271735"/>
                  <a:pt x="787197" y="4264430"/>
                </a:cubicBezTo>
                <a:cubicBezTo>
                  <a:pt x="677730" y="4256553"/>
                  <a:pt x="662906" y="4229553"/>
                  <a:pt x="742508" y="4182895"/>
                </a:cubicBezTo>
                <a:cubicBezTo>
                  <a:pt x="764924" y="4169753"/>
                  <a:pt x="790204" y="4153496"/>
                  <a:pt x="798297" y="4146943"/>
                </a:cubicBezTo>
                <a:cubicBezTo>
                  <a:pt x="806425" y="4140462"/>
                  <a:pt x="836254" y="4119514"/>
                  <a:pt x="863862" y="4100965"/>
                </a:cubicBezTo>
                <a:cubicBezTo>
                  <a:pt x="891901" y="4082130"/>
                  <a:pt x="945147" y="4044532"/>
                  <a:pt x="982997" y="4016888"/>
                </a:cubicBezTo>
                <a:cubicBezTo>
                  <a:pt x="1141162" y="3901227"/>
                  <a:pt x="1283285" y="3833048"/>
                  <a:pt x="1522484" y="3758029"/>
                </a:cubicBezTo>
                <a:cubicBezTo>
                  <a:pt x="1650821" y="3717781"/>
                  <a:pt x="1678429" y="3710369"/>
                  <a:pt x="1840890" y="3672483"/>
                </a:cubicBezTo>
                <a:cubicBezTo>
                  <a:pt x="2128611" y="3605343"/>
                  <a:pt x="2367776" y="3555712"/>
                  <a:pt x="2468790" y="3542070"/>
                </a:cubicBezTo>
                <a:cubicBezTo>
                  <a:pt x="2482183" y="3540279"/>
                  <a:pt x="2502771" y="3537271"/>
                  <a:pt x="2513444" y="3535588"/>
                </a:cubicBezTo>
                <a:cubicBezTo>
                  <a:pt x="2580798" y="3524917"/>
                  <a:pt x="2750853" y="3506942"/>
                  <a:pt x="2871920" y="3497667"/>
                </a:cubicBezTo>
                <a:cubicBezTo>
                  <a:pt x="2947116" y="3491938"/>
                  <a:pt x="3091604" y="3495948"/>
                  <a:pt x="3177436" y="3506190"/>
                </a:cubicBezTo>
                <a:cubicBezTo>
                  <a:pt x="3235696" y="3513136"/>
                  <a:pt x="3378857" y="3539563"/>
                  <a:pt x="3404820" y="3548193"/>
                </a:cubicBezTo>
                <a:cubicBezTo>
                  <a:pt x="3438049" y="3559222"/>
                  <a:pt x="3564740" y="3561800"/>
                  <a:pt x="3635674" y="3552884"/>
                </a:cubicBezTo>
                <a:cubicBezTo>
                  <a:pt x="3678824" y="3547477"/>
                  <a:pt x="3723512" y="3542034"/>
                  <a:pt x="3734650" y="3540852"/>
                </a:cubicBezTo>
                <a:cubicBezTo>
                  <a:pt x="3745930" y="3539635"/>
                  <a:pt x="3795415" y="3529322"/>
                  <a:pt x="3845403" y="3517756"/>
                </a:cubicBezTo>
                <a:cubicBezTo>
                  <a:pt x="3933278" y="3497417"/>
                  <a:pt x="3942480" y="3493191"/>
                  <a:pt x="4174877" y="3365857"/>
                </a:cubicBezTo>
                <a:cubicBezTo>
                  <a:pt x="4306580" y="3293739"/>
                  <a:pt x="4553479" y="3159673"/>
                  <a:pt x="4724499" y="3067431"/>
                </a:cubicBezTo>
                <a:cubicBezTo>
                  <a:pt x="4895519" y="2975224"/>
                  <a:pt x="5031733" y="2899096"/>
                  <a:pt x="5027687" y="2897950"/>
                </a:cubicBezTo>
                <a:cubicBezTo>
                  <a:pt x="5017625" y="2895121"/>
                  <a:pt x="4744156" y="2945109"/>
                  <a:pt x="4666525" y="2964016"/>
                </a:cubicBezTo>
                <a:cubicBezTo>
                  <a:pt x="4632579" y="2972252"/>
                  <a:pt x="4539513" y="2995599"/>
                  <a:pt x="4458658" y="3016189"/>
                </a:cubicBezTo>
                <a:cubicBezTo>
                  <a:pt x="4235035" y="3073124"/>
                  <a:pt x="4170902" y="3083401"/>
                  <a:pt x="3951038" y="3097510"/>
                </a:cubicBezTo>
                <a:cubicBezTo>
                  <a:pt x="3866818" y="3102917"/>
                  <a:pt x="3793949" y="3109362"/>
                  <a:pt x="3789687" y="3111761"/>
                </a:cubicBezTo>
                <a:cubicBezTo>
                  <a:pt x="3785318" y="3114196"/>
                  <a:pt x="3773680" y="3116166"/>
                  <a:pt x="3763438" y="3116201"/>
                </a:cubicBezTo>
                <a:cubicBezTo>
                  <a:pt x="3743064" y="3116309"/>
                  <a:pt x="3315764" y="3179940"/>
                  <a:pt x="3139193" y="3209196"/>
                </a:cubicBezTo>
                <a:cubicBezTo>
                  <a:pt x="3040326" y="3225560"/>
                  <a:pt x="2854195" y="3272039"/>
                  <a:pt x="2713324" y="3315510"/>
                </a:cubicBezTo>
                <a:cubicBezTo>
                  <a:pt x="2682709" y="3324964"/>
                  <a:pt x="2653381" y="3332484"/>
                  <a:pt x="2647366" y="3332448"/>
                </a:cubicBezTo>
                <a:cubicBezTo>
                  <a:pt x="2641314" y="3332376"/>
                  <a:pt x="2627279" y="3335957"/>
                  <a:pt x="2615496" y="3340612"/>
                </a:cubicBezTo>
                <a:cubicBezTo>
                  <a:pt x="2549324" y="3366573"/>
                  <a:pt x="2332861" y="3398407"/>
                  <a:pt x="2156578" y="3408075"/>
                </a:cubicBezTo>
                <a:cubicBezTo>
                  <a:pt x="2025269" y="3415237"/>
                  <a:pt x="1768022" y="3403348"/>
                  <a:pt x="1470634" y="3376313"/>
                </a:cubicBezTo>
                <a:cubicBezTo>
                  <a:pt x="1390566" y="3369044"/>
                  <a:pt x="1153694" y="3362097"/>
                  <a:pt x="1066752" y="3364460"/>
                </a:cubicBezTo>
                <a:cubicBezTo>
                  <a:pt x="921192" y="3368471"/>
                  <a:pt x="877863" y="3368328"/>
                  <a:pt x="773769" y="3363637"/>
                </a:cubicBezTo>
                <a:cubicBezTo>
                  <a:pt x="602139" y="3355866"/>
                  <a:pt x="579687" y="3353861"/>
                  <a:pt x="536144" y="3342546"/>
                </a:cubicBezTo>
                <a:cubicBezTo>
                  <a:pt x="511831" y="3336244"/>
                  <a:pt x="468467" y="3328939"/>
                  <a:pt x="440357" y="3326396"/>
                </a:cubicBezTo>
                <a:cubicBezTo>
                  <a:pt x="412284" y="3323890"/>
                  <a:pt x="384317" y="3319378"/>
                  <a:pt x="378517" y="3316406"/>
                </a:cubicBezTo>
                <a:cubicBezTo>
                  <a:pt x="349368" y="3301402"/>
                  <a:pt x="388149" y="3274474"/>
                  <a:pt x="462236" y="3258325"/>
                </a:cubicBezTo>
                <a:cubicBezTo>
                  <a:pt x="488376" y="3252631"/>
                  <a:pt x="575856" y="3223018"/>
                  <a:pt x="656281" y="3192581"/>
                </a:cubicBezTo>
                <a:cubicBezTo>
                  <a:pt x="886673" y="3105531"/>
                  <a:pt x="1103957" y="3049634"/>
                  <a:pt x="1102633" y="3077708"/>
                </a:cubicBezTo>
                <a:cubicBezTo>
                  <a:pt x="1102381" y="3083258"/>
                  <a:pt x="1106213" y="3082398"/>
                  <a:pt x="1111692" y="3075738"/>
                </a:cubicBezTo>
                <a:cubicBezTo>
                  <a:pt x="1116883" y="3069472"/>
                  <a:pt x="1155735" y="3061844"/>
                  <a:pt x="1197202" y="3058908"/>
                </a:cubicBezTo>
                <a:cubicBezTo>
                  <a:pt x="1303766" y="3051353"/>
                  <a:pt x="1472996" y="3025213"/>
                  <a:pt x="1532509" y="3007094"/>
                </a:cubicBezTo>
                <a:cubicBezTo>
                  <a:pt x="1635065" y="2975869"/>
                  <a:pt x="1841249" y="2952737"/>
                  <a:pt x="1964180" y="2958681"/>
                </a:cubicBezTo>
                <a:cubicBezTo>
                  <a:pt x="2011017" y="2960973"/>
                  <a:pt x="2135522" y="2954957"/>
                  <a:pt x="2210004" y="2946828"/>
                </a:cubicBezTo>
                <a:cubicBezTo>
                  <a:pt x="2386967" y="2927492"/>
                  <a:pt x="2605399" y="2922586"/>
                  <a:pt x="2791782" y="2933722"/>
                </a:cubicBezTo>
                <a:cubicBezTo>
                  <a:pt x="2841698" y="2936694"/>
                  <a:pt x="2906439" y="2938055"/>
                  <a:pt x="2936661" y="2936730"/>
                </a:cubicBezTo>
                <a:cubicBezTo>
                  <a:pt x="2966526" y="2935441"/>
                  <a:pt x="3051927" y="2936336"/>
                  <a:pt x="3125120" y="2938771"/>
                </a:cubicBezTo>
                <a:cubicBezTo>
                  <a:pt x="3262087" y="2943283"/>
                  <a:pt x="3331269" y="2944107"/>
                  <a:pt x="3439301" y="2942674"/>
                </a:cubicBezTo>
                <a:cubicBezTo>
                  <a:pt x="3473964" y="2942209"/>
                  <a:pt x="3515359" y="2945181"/>
                  <a:pt x="3532870" y="2949371"/>
                </a:cubicBezTo>
                <a:cubicBezTo>
                  <a:pt x="3550630" y="2953632"/>
                  <a:pt x="3565992" y="2955959"/>
                  <a:pt x="3568213" y="2954706"/>
                </a:cubicBezTo>
                <a:cubicBezTo>
                  <a:pt x="3579921" y="2948153"/>
                  <a:pt x="3876845" y="2998141"/>
                  <a:pt x="3882143" y="3007559"/>
                </a:cubicBezTo>
                <a:cubicBezTo>
                  <a:pt x="3884400" y="3011605"/>
                  <a:pt x="3890739" y="3011964"/>
                  <a:pt x="3897005" y="3008454"/>
                </a:cubicBezTo>
                <a:cubicBezTo>
                  <a:pt x="3902949" y="3005124"/>
                  <a:pt x="3941728" y="3005876"/>
                  <a:pt x="3982049" y="3010030"/>
                </a:cubicBezTo>
                <a:cubicBezTo>
                  <a:pt x="4171439" y="3029760"/>
                  <a:pt x="4260853" y="3018552"/>
                  <a:pt x="4585346" y="2934582"/>
                </a:cubicBezTo>
                <a:cubicBezTo>
                  <a:pt x="4639990" y="2920402"/>
                  <a:pt x="4703944" y="2906043"/>
                  <a:pt x="4728903" y="2902319"/>
                </a:cubicBezTo>
                <a:cubicBezTo>
                  <a:pt x="4753504" y="2898594"/>
                  <a:pt x="4780036" y="2893724"/>
                  <a:pt x="4787485" y="2891504"/>
                </a:cubicBezTo>
                <a:cubicBezTo>
                  <a:pt x="4795005" y="2889284"/>
                  <a:pt x="4837759" y="2879509"/>
                  <a:pt x="4882592" y="2869805"/>
                </a:cubicBezTo>
                <a:cubicBezTo>
                  <a:pt x="5015297" y="2841050"/>
                  <a:pt x="5153158" y="2808680"/>
                  <a:pt x="5273548" y="2778064"/>
                </a:cubicBezTo>
                <a:cubicBezTo>
                  <a:pt x="5464835" y="2729364"/>
                  <a:pt x="5580998" y="2694917"/>
                  <a:pt x="5650108" y="2666270"/>
                </a:cubicBezTo>
                <a:cubicBezTo>
                  <a:pt x="5713452" y="2640059"/>
                  <a:pt x="5804800" y="2607473"/>
                  <a:pt x="5836560" y="2599738"/>
                </a:cubicBezTo>
                <a:cubicBezTo>
                  <a:pt x="5851709" y="2596086"/>
                  <a:pt x="5879065" y="2587671"/>
                  <a:pt x="5896111" y="2581440"/>
                </a:cubicBezTo>
                <a:cubicBezTo>
                  <a:pt x="5913370" y="2575138"/>
                  <a:pt x="5944558" y="2565327"/>
                  <a:pt x="5965006" y="2559740"/>
                </a:cubicBezTo>
                <a:cubicBezTo>
                  <a:pt x="5985559" y="2554154"/>
                  <a:pt x="6054490" y="2529841"/>
                  <a:pt x="6118013" y="2505777"/>
                </a:cubicBezTo>
                <a:cubicBezTo>
                  <a:pt x="6181467" y="2481750"/>
                  <a:pt x="6284702" y="2445619"/>
                  <a:pt x="6347043" y="2425603"/>
                </a:cubicBezTo>
                <a:cubicBezTo>
                  <a:pt x="6409672" y="2405478"/>
                  <a:pt x="6461201" y="2386965"/>
                  <a:pt x="6461953" y="2384280"/>
                </a:cubicBezTo>
                <a:cubicBezTo>
                  <a:pt x="6462705" y="2381594"/>
                  <a:pt x="6440002" y="2378980"/>
                  <a:pt x="6410962" y="2378479"/>
                </a:cubicBezTo>
                <a:cubicBezTo>
                  <a:pt x="6381957" y="2377942"/>
                  <a:pt x="6349729" y="2375185"/>
                  <a:pt x="6338736" y="2372284"/>
                </a:cubicBezTo>
                <a:cubicBezTo>
                  <a:pt x="6327742" y="2369384"/>
                  <a:pt x="6282088" y="2360933"/>
                  <a:pt x="6236825" y="2353449"/>
                </a:cubicBezTo>
                <a:cubicBezTo>
                  <a:pt x="6191492" y="2345965"/>
                  <a:pt x="6077801" y="2319682"/>
                  <a:pt x="5982694" y="2294723"/>
                </a:cubicBezTo>
                <a:cubicBezTo>
                  <a:pt x="5734757" y="2229624"/>
                  <a:pt x="5675637" y="2228514"/>
                  <a:pt x="5454701" y="2284733"/>
                </a:cubicBezTo>
                <a:cubicBezTo>
                  <a:pt x="5398088" y="2299163"/>
                  <a:pt x="5342800" y="2313093"/>
                  <a:pt x="5332379" y="2315564"/>
                </a:cubicBezTo>
                <a:cubicBezTo>
                  <a:pt x="5321960" y="2318034"/>
                  <a:pt x="5296608" y="2324981"/>
                  <a:pt x="5276339" y="2330925"/>
                </a:cubicBezTo>
                <a:cubicBezTo>
                  <a:pt x="5168772" y="2362437"/>
                  <a:pt x="5073879" y="2384137"/>
                  <a:pt x="5076207" y="2376688"/>
                </a:cubicBezTo>
                <a:cubicBezTo>
                  <a:pt x="5077603" y="2372177"/>
                  <a:pt x="5072734" y="2374182"/>
                  <a:pt x="5065393" y="2381200"/>
                </a:cubicBezTo>
                <a:cubicBezTo>
                  <a:pt x="5048133" y="2397672"/>
                  <a:pt x="4788774" y="2473622"/>
                  <a:pt x="4654565" y="2501516"/>
                </a:cubicBezTo>
                <a:cubicBezTo>
                  <a:pt x="4403155" y="2553796"/>
                  <a:pt x="4271667" y="2554512"/>
                  <a:pt x="3908643" y="2505706"/>
                </a:cubicBezTo>
                <a:cubicBezTo>
                  <a:pt x="3818764" y="2493603"/>
                  <a:pt x="3701169" y="2480282"/>
                  <a:pt x="3646705" y="2476021"/>
                </a:cubicBezTo>
                <a:cubicBezTo>
                  <a:pt x="3591989" y="2471724"/>
                  <a:pt x="3546012" y="2464777"/>
                  <a:pt x="3543577" y="2460480"/>
                </a:cubicBezTo>
                <a:cubicBezTo>
                  <a:pt x="3540963" y="2455789"/>
                  <a:pt x="3537560" y="2455574"/>
                  <a:pt x="3535090" y="2459979"/>
                </a:cubicBezTo>
                <a:cubicBezTo>
                  <a:pt x="3528680" y="2471437"/>
                  <a:pt x="3262553" y="2426068"/>
                  <a:pt x="3127699" y="2390546"/>
                </a:cubicBezTo>
                <a:cubicBezTo>
                  <a:pt x="3061454" y="2373108"/>
                  <a:pt x="2988369" y="2355597"/>
                  <a:pt x="2965307" y="2351694"/>
                </a:cubicBezTo>
                <a:cubicBezTo>
                  <a:pt x="2907442" y="2341883"/>
                  <a:pt x="2757154" y="2301312"/>
                  <a:pt x="2716727" y="2284625"/>
                </a:cubicBezTo>
                <a:cubicBezTo>
                  <a:pt x="2698751" y="2277177"/>
                  <a:pt x="2639452" y="2252505"/>
                  <a:pt x="2584916" y="2229731"/>
                </a:cubicBezTo>
                <a:cubicBezTo>
                  <a:pt x="2530310" y="2206957"/>
                  <a:pt x="2459659" y="2173906"/>
                  <a:pt x="2427682" y="2156217"/>
                </a:cubicBezTo>
                <a:cubicBezTo>
                  <a:pt x="2395456" y="2138384"/>
                  <a:pt x="2357892" y="2120229"/>
                  <a:pt x="2343138" y="2115359"/>
                </a:cubicBezTo>
                <a:cubicBezTo>
                  <a:pt x="2300456" y="2101287"/>
                  <a:pt x="2251254" y="2066732"/>
                  <a:pt x="2255193" y="2053554"/>
                </a:cubicBezTo>
                <a:cubicBezTo>
                  <a:pt x="2256948" y="2047503"/>
                  <a:pt x="2300204" y="2033179"/>
                  <a:pt x="2353845" y="2020826"/>
                </a:cubicBezTo>
                <a:cubicBezTo>
                  <a:pt x="2466535" y="1994865"/>
                  <a:pt x="2616534" y="1956120"/>
                  <a:pt x="2655101" y="1943014"/>
                </a:cubicBezTo>
                <a:cubicBezTo>
                  <a:pt x="2680488" y="1934420"/>
                  <a:pt x="2710496" y="1928368"/>
                  <a:pt x="2844133" y="1904914"/>
                </a:cubicBezTo>
                <a:cubicBezTo>
                  <a:pt x="2927639" y="1890304"/>
                  <a:pt x="3059662" y="1886652"/>
                  <a:pt x="3164510" y="1896069"/>
                </a:cubicBezTo>
                <a:cubicBezTo>
                  <a:pt x="3259617" y="1904663"/>
                  <a:pt x="3424621" y="1923821"/>
                  <a:pt x="3466481" y="1931197"/>
                </a:cubicBezTo>
                <a:cubicBezTo>
                  <a:pt x="3509738" y="1938825"/>
                  <a:pt x="3871259" y="1912398"/>
                  <a:pt x="3893387" y="1899973"/>
                </a:cubicBezTo>
                <a:cubicBezTo>
                  <a:pt x="3895501" y="1898755"/>
                  <a:pt x="3941693" y="1892775"/>
                  <a:pt x="3995764" y="1886688"/>
                </a:cubicBezTo>
                <a:cubicBezTo>
                  <a:pt x="4049835" y="1880600"/>
                  <a:pt x="4110351" y="1873832"/>
                  <a:pt x="4130008" y="1871684"/>
                </a:cubicBezTo>
                <a:cubicBezTo>
                  <a:pt x="4203845" y="1863520"/>
                  <a:pt x="4228983" y="1861443"/>
                  <a:pt x="4320366" y="1856000"/>
                </a:cubicBezTo>
                <a:cubicBezTo>
                  <a:pt x="4372002" y="1852920"/>
                  <a:pt x="4449382" y="1851094"/>
                  <a:pt x="4493535" y="1851882"/>
                </a:cubicBezTo>
                <a:cubicBezTo>
                  <a:pt x="4537078" y="1852670"/>
                  <a:pt x="4575142" y="1852312"/>
                  <a:pt x="4577255" y="1851130"/>
                </a:cubicBezTo>
                <a:cubicBezTo>
                  <a:pt x="4579439" y="1849913"/>
                  <a:pt x="4619150" y="1851703"/>
                  <a:pt x="4666238" y="1855105"/>
                </a:cubicBezTo>
                <a:cubicBezTo>
                  <a:pt x="4713326" y="1858542"/>
                  <a:pt x="4754470" y="1859545"/>
                  <a:pt x="4758338" y="1857361"/>
                </a:cubicBezTo>
                <a:cubicBezTo>
                  <a:pt x="4762563" y="1854997"/>
                  <a:pt x="4766860" y="1856072"/>
                  <a:pt x="4769080" y="1860082"/>
                </a:cubicBezTo>
                <a:cubicBezTo>
                  <a:pt x="4771121" y="1863770"/>
                  <a:pt x="4798334" y="1868354"/>
                  <a:pt x="4830311" y="1870395"/>
                </a:cubicBezTo>
                <a:cubicBezTo>
                  <a:pt x="4992093" y="1880743"/>
                  <a:pt x="5433538" y="2005356"/>
                  <a:pt x="5532835" y="2068701"/>
                </a:cubicBezTo>
                <a:cubicBezTo>
                  <a:pt x="5544042" y="2075863"/>
                  <a:pt x="5588444" y="2097061"/>
                  <a:pt x="5630735" y="2115431"/>
                </a:cubicBezTo>
                <a:cubicBezTo>
                  <a:pt x="5673023" y="2133837"/>
                  <a:pt x="5716925" y="2152922"/>
                  <a:pt x="5727597" y="2157613"/>
                </a:cubicBezTo>
                <a:cubicBezTo>
                  <a:pt x="5860051" y="2215515"/>
                  <a:pt x="6036979" y="2261529"/>
                  <a:pt x="6302678" y="2307077"/>
                </a:cubicBezTo>
                <a:cubicBezTo>
                  <a:pt x="6421562" y="2327452"/>
                  <a:pt x="6517635" y="2320648"/>
                  <a:pt x="6675800" y="2280543"/>
                </a:cubicBezTo>
                <a:cubicBezTo>
                  <a:pt x="6714436" y="2270732"/>
                  <a:pt x="6760021" y="2259524"/>
                  <a:pt x="6775884" y="2255907"/>
                </a:cubicBezTo>
                <a:cubicBezTo>
                  <a:pt x="6903219" y="2226759"/>
                  <a:pt x="6956645" y="2208927"/>
                  <a:pt x="7062923" y="2160120"/>
                </a:cubicBezTo>
                <a:cubicBezTo>
                  <a:pt x="7130135" y="2129253"/>
                  <a:pt x="7260550" y="2060358"/>
                  <a:pt x="7351968" y="2007469"/>
                </a:cubicBezTo>
                <a:cubicBezTo>
                  <a:pt x="7608464" y="1858972"/>
                  <a:pt x="7739128" y="1790005"/>
                  <a:pt x="7872264" y="1732676"/>
                </a:cubicBezTo>
                <a:cubicBezTo>
                  <a:pt x="7939225" y="1703850"/>
                  <a:pt x="8018432" y="1666789"/>
                  <a:pt x="8048691" y="1650138"/>
                </a:cubicBezTo>
                <a:cubicBezTo>
                  <a:pt x="8078876" y="1633451"/>
                  <a:pt x="8145802" y="1605485"/>
                  <a:pt x="8197508" y="1587903"/>
                </a:cubicBezTo>
                <a:cubicBezTo>
                  <a:pt x="8305543" y="1551164"/>
                  <a:pt x="8322230" y="1544933"/>
                  <a:pt x="8455580" y="1491686"/>
                </a:cubicBezTo>
                <a:cubicBezTo>
                  <a:pt x="8479033" y="1482305"/>
                  <a:pt x="8496402" y="1472851"/>
                  <a:pt x="8495005" y="1470201"/>
                </a:cubicBezTo>
                <a:cubicBezTo>
                  <a:pt x="8491209" y="1463075"/>
                  <a:pt x="8393057" y="1416775"/>
                  <a:pt x="8366418" y="1409542"/>
                </a:cubicBezTo>
                <a:cubicBezTo>
                  <a:pt x="8354600" y="1406319"/>
                  <a:pt x="8331361" y="1404708"/>
                  <a:pt x="8315678" y="1405997"/>
                </a:cubicBezTo>
                <a:cubicBezTo>
                  <a:pt x="8299922" y="1407286"/>
                  <a:pt x="8250972" y="1405925"/>
                  <a:pt x="8208323" y="1403061"/>
                </a:cubicBezTo>
                <a:cubicBezTo>
                  <a:pt x="8165641" y="1400160"/>
                  <a:pt x="8099215" y="1401414"/>
                  <a:pt x="8062548" y="1405818"/>
                </a:cubicBezTo>
                <a:cubicBezTo>
                  <a:pt x="7940691" y="1420392"/>
                  <a:pt x="7850132" y="1426014"/>
                  <a:pt x="7566638" y="1436542"/>
                </a:cubicBezTo>
                <a:cubicBezTo>
                  <a:pt x="7520374" y="1438260"/>
                  <a:pt x="7447899" y="1444025"/>
                  <a:pt x="7406467" y="1449289"/>
                </a:cubicBezTo>
                <a:cubicBezTo>
                  <a:pt x="7365252" y="1454517"/>
                  <a:pt x="7315084" y="1460175"/>
                  <a:pt x="7296428" y="1461715"/>
                </a:cubicBezTo>
                <a:cubicBezTo>
                  <a:pt x="7263057" y="1464472"/>
                  <a:pt x="7071481" y="1497380"/>
                  <a:pt x="7053935" y="1503396"/>
                </a:cubicBezTo>
                <a:cubicBezTo>
                  <a:pt x="7041438" y="1507657"/>
                  <a:pt x="6902968" y="1528819"/>
                  <a:pt x="6865798" y="1532114"/>
                </a:cubicBezTo>
                <a:cubicBezTo>
                  <a:pt x="6848217" y="1533689"/>
                  <a:pt x="6824226" y="1537342"/>
                  <a:pt x="6810977" y="1540493"/>
                </a:cubicBezTo>
                <a:cubicBezTo>
                  <a:pt x="6738320" y="1557717"/>
                  <a:pt x="6396745" y="1559543"/>
                  <a:pt x="6026058" y="1544647"/>
                </a:cubicBezTo>
                <a:cubicBezTo>
                  <a:pt x="6016784" y="1544253"/>
                  <a:pt x="5955516" y="1542319"/>
                  <a:pt x="5888625" y="1540242"/>
                </a:cubicBezTo>
                <a:cubicBezTo>
                  <a:pt x="5821808" y="1538201"/>
                  <a:pt x="5749691" y="1534048"/>
                  <a:pt x="5726880" y="1530896"/>
                </a:cubicBezTo>
                <a:cubicBezTo>
                  <a:pt x="5615300" y="1515535"/>
                  <a:pt x="5426127" y="1507084"/>
                  <a:pt x="5323678" y="1512885"/>
                </a:cubicBezTo>
                <a:cubicBezTo>
                  <a:pt x="5179193" y="1521049"/>
                  <a:pt x="5058195" y="1546437"/>
                  <a:pt x="4908589" y="1600006"/>
                </a:cubicBezTo>
                <a:cubicBezTo>
                  <a:pt x="4794898" y="1640720"/>
                  <a:pt x="4589715" y="1686269"/>
                  <a:pt x="4559028" y="1677639"/>
                </a:cubicBezTo>
                <a:cubicBezTo>
                  <a:pt x="4555662" y="1676708"/>
                  <a:pt x="4508967" y="1678964"/>
                  <a:pt x="4454682" y="1682759"/>
                </a:cubicBezTo>
                <a:cubicBezTo>
                  <a:pt x="4400325" y="1686555"/>
                  <a:pt x="4345074" y="1687486"/>
                  <a:pt x="4331073" y="1684836"/>
                </a:cubicBezTo>
                <a:cubicBezTo>
                  <a:pt x="4317322" y="1682186"/>
                  <a:pt x="4299597" y="1683476"/>
                  <a:pt x="4292148" y="1687665"/>
                </a:cubicBezTo>
                <a:cubicBezTo>
                  <a:pt x="4284344" y="1692070"/>
                  <a:pt x="4276823" y="1692320"/>
                  <a:pt x="4274530" y="1688310"/>
                </a:cubicBezTo>
                <a:cubicBezTo>
                  <a:pt x="4272382" y="1684407"/>
                  <a:pt x="4259957" y="1681506"/>
                  <a:pt x="4246780" y="1681828"/>
                </a:cubicBezTo>
                <a:cubicBezTo>
                  <a:pt x="4233746" y="1682079"/>
                  <a:pt x="4202951" y="1681470"/>
                  <a:pt x="4178779" y="1680432"/>
                </a:cubicBezTo>
                <a:cubicBezTo>
                  <a:pt x="4154608" y="1679393"/>
                  <a:pt x="4122990" y="1679286"/>
                  <a:pt x="4108882" y="1680289"/>
                </a:cubicBezTo>
                <a:cubicBezTo>
                  <a:pt x="4063442" y="1683404"/>
                  <a:pt x="3829792" y="1663924"/>
                  <a:pt x="3825746" y="1656655"/>
                </a:cubicBezTo>
                <a:cubicBezTo>
                  <a:pt x="3823489" y="1652645"/>
                  <a:pt x="3818261" y="1651606"/>
                  <a:pt x="3813571" y="1654256"/>
                </a:cubicBezTo>
                <a:cubicBezTo>
                  <a:pt x="3809274" y="1656655"/>
                  <a:pt x="3794521" y="1655939"/>
                  <a:pt x="3782453" y="1652752"/>
                </a:cubicBezTo>
                <a:cubicBezTo>
                  <a:pt x="3751120" y="1644409"/>
                  <a:pt x="3623680" y="1618663"/>
                  <a:pt x="3600762" y="1616049"/>
                </a:cubicBezTo>
                <a:cubicBezTo>
                  <a:pt x="3590448" y="1614867"/>
                  <a:pt x="3582069" y="1607490"/>
                  <a:pt x="3580458" y="1598144"/>
                </a:cubicBezTo>
                <a:cubicBezTo>
                  <a:pt x="3578096" y="1584573"/>
                  <a:pt x="3590844" y="1575549"/>
                  <a:pt x="3668333" y="1536053"/>
                </a:cubicBezTo>
                <a:cubicBezTo>
                  <a:pt x="3717784" y="1510844"/>
                  <a:pt x="3769599" y="1486924"/>
                  <a:pt x="3782453" y="1483379"/>
                </a:cubicBezTo>
                <a:cubicBezTo>
                  <a:pt x="3795380" y="1479762"/>
                  <a:pt x="3934961" y="1408468"/>
                  <a:pt x="4092374" y="1324963"/>
                </a:cubicBezTo>
                <a:cubicBezTo>
                  <a:pt x="4249823" y="1241494"/>
                  <a:pt x="4401328" y="1165544"/>
                  <a:pt x="4428901" y="1156306"/>
                </a:cubicBezTo>
                <a:cubicBezTo>
                  <a:pt x="4456330" y="1147103"/>
                  <a:pt x="4510937" y="1126871"/>
                  <a:pt x="4549575" y="1111581"/>
                </a:cubicBezTo>
                <a:cubicBezTo>
                  <a:pt x="4656211" y="1069327"/>
                  <a:pt x="4816776" y="1015830"/>
                  <a:pt x="4837545" y="1015615"/>
                </a:cubicBezTo>
                <a:cubicBezTo>
                  <a:pt x="4847750" y="1015507"/>
                  <a:pt x="4861464" y="1012321"/>
                  <a:pt x="4868412" y="1008417"/>
                </a:cubicBezTo>
                <a:cubicBezTo>
                  <a:pt x="4882913" y="1000289"/>
                  <a:pt x="5059378" y="950014"/>
                  <a:pt x="5124191" y="935548"/>
                </a:cubicBezTo>
                <a:cubicBezTo>
                  <a:pt x="5219978" y="914170"/>
                  <a:pt x="5456528" y="863645"/>
                  <a:pt x="5470671" y="861568"/>
                </a:cubicBezTo>
                <a:cubicBezTo>
                  <a:pt x="5479194" y="860314"/>
                  <a:pt x="5489685" y="858237"/>
                  <a:pt x="5494664" y="856805"/>
                </a:cubicBezTo>
                <a:cubicBezTo>
                  <a:pt x="5534732" y="845454"/>
                  <a:pt x="5773395" y="812045"/>
                  <a:pt x="5833446" y="809359"/>
                </a:cubicBezTo>
                <a:cubicBezTo>
                  <a:pt x="5970627" y="803236"/>
                  <a:pt x="6259815" y="813441"/>
                  <a:pt x="6296375" y="825652"/>
                </a:cubicBezTo>
                <a:cubicBezTo>
                  <a:pt x="6303965" y="828194"/>
                  <a:pt x="6335656" y="832742"/>
                  <a:pt x="6367133" y="835786"/>
                </a:cubicBezTo>
                <a:cubicBezTo>
                  <a:pt x="6398607" y="838829"/>
                  <a:pt x="6440218" y="844666"/>
                  <a:pt x="6460091" y="848784"/>
                </a:cubicBezTo>
                <a:cubicBezTo>
                  <a:pt x="6537939" y="864969"/>
                  <a:pt x="6795291" y="938663"/>
                  <a:pt x="6840624" y="957749"/>
                </a:cubicBezTo>
                <a:cubicBezTo>
                  <a:pt x="6866766" y="968742"/>
                  <a:pt x="6897991" y="980773"/>
                  <a:pt x="6909019" y="984068"/>
                </a:cubicBezTo>
                <a:cubicBezTo>
                  <a:pt x="6920264" y="987398"/>
                  <a:pt x="6980529" y="1009671"/>
                  <a:pt x="7043659" y="1033806"/>
                </a:cubicBezTo>
                <a:cubicBezTo>
                  <a:pt x="7267926" y="1119495"/>
                  <a:pt x="7377141" y="1151436"/>
                  <a:pt x="7488721" y="1163969"/>
                </a:cubicBezTo>
                <a:cubicBezTo>
                  <a:pt x="7598257" y="1176251"/>
                  <a:pt x="7900086" y="1255137"/>
                  <a:pt x="7910793" y="1274258"/>
                </a:cubicBezTo>
                <a:cubicBezTo>
                  <a:pt x="7914338" y="1280525"/>
                  <a:pt x="7918169" y="1283139"/>
                  <a:pt x="7919100" y="1279880"/>
                </a:cubicBezTo>
                <a:cubicBezTo>
                  <a:pt x="7920031" y="1276550"/>
                  <a:pt x="7967441" y="1285610"/>
                  <a:pt x="8024877" y="1300112"/>
                </a:cubicBezTo>
                <a:cubicBezTo>
                  <a:pt x="8082279" y="1314650"/>
                  <a:pt x="8169328" y="1329582"/>
                  <a:pt x="8219030" y="1333414"/>
                </a:cubicBezTo>
                <a:cubicBezTo>
                  <a:pt x="8268373" y="1337245"/>
                  <a:pt x="8332076" y="1346448"/>
                  <a:pt x="8359793" y="1353789"/>
                </a:cubicBezTo>
                <a:cubicBezTo>
                  <a:pt x="8417658" y="1369114"/>
                  <a:pt x="8503813" y="1382650"/>
                  <a:pt x="8542093" y="1382399"/>
                </a:cubicBezTo>
                <a:cubicBezTo>
                  <a:pt x="8556201" y="1382292"/>
                  <a:pt x="8585241" y="1382471"/>
                  <a:pt x="8606941" y="1382757"/>
                </a:cubicBezTo>
                <a:cubicBezTo>
                  <a:pt x="8628497" y="1383080"/>
                  <a:pt x="8665881" y="1383474"/>
                  <a:pt x="8689586" y="1383653"/>
                </a:cubicBezTo>
                <a:cubicBezTo>
                  <a:pt x="8713507" y="1383867"/>
                  <a:pt x="8774989" y="1377637"/>
                  <a:pt x="8827019" y="1369723"/>
                </a:cubicBezTo>
                <a:cubicBezTo>
                  <a:pt x="8879013" y="1361845"/>
                  <a:pt x="8927963" y="1354576"/>
                  <a:pt x="8936485" y="1353538"/>
                </a:cubicBezTo>
                <a:cubicBezTo>
                  <a:pt x="8945116" y="1352428"/>
                  <a:pt x="8955893" y="1350423"/>
                  <a:pt x="8961086" y="1348954"/>
                </a:cubicBezTo>
                <a:cubicBezTo>
                  <a:pt x="8966278" y="1347486"/>
                  <a:pt x="8993707" y="1341184"/>
                  <a:pt x="9022961" y="1334810"/>
                </a:cubicBezTo>
                <a:cubicBezTo>
                  <a:pt x="9060024" y="1326682"/>
                  <a:pt x="9103101" y="1307488"/>
                  <a:pt x="9169204" y="1269746"/>
                </a:cubicBezTo>
                <a:cubicBezTo>
                  <a:pt x="9220444" y="1240419"/>
                  <a:pt x="9263594" y="1213456"/>
                  <a:pt x="9264560" y="1210126"/>
                </a:cubicBezTo>
                <a:cubicBezTo>
                  <a:pt x="9267532" y="1199526"/>
                  <a:pt x="9204654" y="1183807"/>
                  <a:pt x="9115312" y="1172778"/>
                </a:cubicBezTo>
                <a:cubicBezTo>
                  <a:pt x="9000653" y="1158597"/>
                  <a:pt x="8957147" y="1147783"/>
                  <a:pt x="8883310" y="1114947"/>
                </a:cubicBezTo>
                <a:cubicBezTo>
                  <a:pt x="8848612" y="1099478"/>
                  <a:pt x="8791031" y="1083149"/>
                  <a:pt x="8753219" y="1077993"/>
                </a:cubicBezTo>
                <a:cubicBezTo>
                  <a:pt x="8612097" y="1058728"/>
                  <a:pt x="8358324" y="981776"/>
                  <a:pt x="8235358" y="920902"/>
                </a:cubicBezTo>
                <a:cubicBezTo>
                  <a:pt x="8089941" y="848963"/>
                  <a:pt x="8024663" y="820424"/>
                  <a:pt x="7849595" y="752281"/>
                </a:cubicBezTo>
                <a:cubicBezTo>
                  <a:pt x="7774005" y="722846"/>
                  <a:pt x="7695585" y="691944"/>
                  <a:pt x="7674994" y="683421"/>
                </a:cubicBezTo>
                <a:cubicBezTo>
                  <a:pt x="7653904" y="674720"/>
                  <a:pt x="7624934" y="663404"/>
                  <a:pt x="7608643" y="657496"/>
                </a:cubicBezTo>
                <a:cubicBezTo>
                  <a:pt x="7592457" y="651659"/>
                  <a:pt x="7554465" y="637587"/>
                  <a:pt x="7522667" y="625627"/>
                </a:cubicBezTo>
                <a:cubicBezTo>
                  <a:pt x="7467055" y="604715"/>
                  <a:pt x="7372379" y="573382"/>
                  <a:pt x="7164691" y="507137"/>
                </a:cubicBezTo>
                <a:cubicBezTo>
                  <a:pt x="6974549" y="446478"/>
                  <a:pt x="6866945" y="383634"/>
                  <a:pt x="6764748" y="273631"/>
                </a:cubicBezTo>
                <a:cubicBezTo>
                  <a:pt x="6724033" y="229766"/>
                  <a:pt x="6631040" y="74036"/>
                  <a:pt x="6632543" y="52157"/>
                </a:cubicBezTo>
                <a:cubicBezTo>
                  <a:pt x="6633439" y="38729"/>
                  <a:pt x="6647010" y="34360"/>
                  <a:pt x="6716657" y="24978"/>
                </a:cubicBezTo>
                <a:cubicBezTo>
                  <a:pt x="6838834" y="8506"/>
                  <a:pt x="7047884" y="-3883"/>
                  <a:pt x="7109010" y="1703"/>
                </a:cubicBezTo>
                <a:cubicBezTo>
                  <a:pt x="7157350" y="6107"/>
                  <a:pt x="7350285" y="42059"/>
                  <a:pt x="7480411" y="70920"/>
                </a:cubicBezTo>
                <a:cubicBezTo>
                  <a:pt x="7554069" y="87285"/>
                  <a:pt x="7626475" y="124060"/>
                  <a:pt x="7726773" y="196106"/>
                </a:cubicBezTo>
                <a:cubicBezTo>
                  <a:pt x="7776547" y="231843"/>
                  <a:pt x="7817834" y="262745"/>
                  <a:pt x="7819303" y="265324"/>
                </a:cubicBezTo>
                <a:cubicBezTo>
                  <a:pt x="7822273" y="270659"/>
                  <a:pt x="7922180" y="344174"/>
                  <a:pt x="7964182" y="371925"/>
                </a:cubicBezTo>
                <a:cubicBezTo>
                  <a:pt x="7981441" y="383312"/>
                  <a:pt x="8030463" y="423023"/>
                  <a:pt x="8074293" y="461088"/>
                </a:cubicBezTo>
                <a:cubicBezTo>
                  <a:pt x="8118087" y="499116"/>
                  <a:pt x="8160341" y="535318"/>
                  <a:pt x="8169114" y="542372"/>
                </a:cubicBezTo>
                <a:cubicBezTo>
                  <a:pt x="8187304" y="556946"/>
                  <a:pt x="8338593" y="695704"/>
                  <a:pt x="8356642" y="714324"/>
                </a:cubicBezTo>
                <a:cubicBezTo>
                  <a:pt x="8363052" y="720948"/>
                  <a:pt x="8422886" y="775735"/>
                  <a:pt x="8490171" y="836538"/>
                </a:cubicBezTo>
                <a:cubicBezTo>
                  <a:pt x="8626779" y="960076"/>
                  <a:pt x="8675443" y="988938"/>
                  <a:pt x="8835219" y="1041289"/>
                </a:cubicBezTo>
                <a:cubicBezTo>
                  <a:pt x="9108150" y="1130703"/>
                  <a:pt x="9131138" y="1133281"/>
                  <a:pt x="9412414" y="1105888"/>
                </a:cubicBezTo>
                <a:cubicBezTo>
                  <a:pt x="9509739" y="1096398"/>
                  <a:pt x="9524601" y="1092424"/>
                  <a:pt x="9562343" y="1065711"/>
                </a:cubicBezTo>
                <a:cubicBezTo>
                  <a:pt x="9585259" y="1049490"/>
                  <a:pt x="9662678" y="1001256"/>
                  <a:pt x="9733434" y="959038"/>
                </a:cubicBezTo>
                <a:cubicBezTo>
                  <a:pt x="9939618" y="836144"/>
                  <a:pt x="10051698" y="763023"/>
                  <a:pt x="10078412" y="734054"/>
                </a:cubicBezTo>
                <a:cubicBezTo>
                  <a:pt x="10114758" y="694558"/>
                  <a:pt x="10144514" y="681344"/>
                  <a:pt x="10168720" y="693913"/>
                </a:cubicBezTo>
                <a:cubicBezTo>
                  <a:pt x="10188414" y="704154"/>
                  <a:pt x="10189561" y="708953"/>
                  <a:pt x="10180286" y="741860"/>
                </a:cubicBezTo>
                <a:cubicBezTo>
                  <a:pt x="10174736" y="761555"/>
                  <a:pt x="10160233" y="798545"/>
                  <a:pt x="10148811" y="822107"/>
                </a:cubicBezTo>
                <a:cubicBezTo>
                  <a:pt x="10128256" y="864468"/>
                  <a:pt x="10124855" y="867261"/>
                  <a:pt x="10034976" y="915674"/>
                </a:cubicBezTo>
                <a:cubicBezTo>
                  <a:pt x="9983771" y="943282"/>
                  <a:pt x="9928696" y="971392"/>
                  <a:pt x="9911761" y="978661"/>
                </a:cubicBezTo>
                <a:cubicBezTo>
                  <a:pt x="9779304" y="1035309"/>
                  <a:pt x="9507304" y="1176215"/>
                  <a:pt x="9466340" y="1209409"/>
                </a:cubicBezTo>
                <a:cubicBezTo>
                  <a:pt x="9301157" y="1343189"/>
                  <a:pt x="9188898" y="1397475"/>
                  <a:pt x="8989122" y="1440158"/>
                </a:cubicBezTo>
                <a:cubicBezTo>
                  <a:pt x="8930470" y="1452655"/>
                  <a:pt x="8902073" y="1463362"/>
                  <a:pt x="8878117" y="1481911"/>
                </a:cubicBezTo>
                <a:cubicBezTo>
                  <a:pt x="8834432" y="1515714"/>
                  <a:pt x="8674261" y="1705426"/>
                  <a:pt x="8652346" y="1749291"/>
                </a:cubicBezTo>
                <a:cubicBezTo>
                  <a:pt x="8642714" y="1768628"/>
                  <a:pt x="8629428" y="1787893"/>
                  <a:pt x="8623521" y="1791223"/>
                </a:cubicBezTo>
                <a:cubicBezTo>
                  <a:pt x="8617290" y="1794732"/>
                  <a:pt x="8616359" y="1799423"/>
                  <a:pt x="8621444" y="1802144"/>
                </a:cubicBezTo>
                <a:cubicBezTo>
                  <a:pt x="8626349" y="1804794"/>
                  <a:pt x="8615213" y="1850557"/>
                  <a:pt x="8596450" y="1904914"/>
                </a:cubicBezTo>
                <a:cubicBezTo>
                  <a:pt x="8577650" y="1959343"/>
                  <a:pt x="8561464" y="2012267"/>
                  <a:pt x="8559997" y="2023905"/>
                </a:cubicBezTo>
                <a:cubicBezTo>
                  <a:pt x="8558564" y="2035292"/>
                  <a:pt x="8549649" y="2076901"/>
                  <a:pt x="8540480" y="2114894"/>
                </a:cubicBezTo>
                <a:cubicBezTo>
                  <a:pt x="8515272" y="2219490"/>
                  <a:pt x="8513661" y="2228478"/>
                  <a:pt x="8502309" y="2328240"/>
                </a:cubicBezTo>
                <a:cubicBezTo>
                  <a:pt x="8496402" y="2379983"/>
                  <a:pt x="8497333" y="2551719"/>
                  <a:pt x="8504386" y="2720162"/>
                </a:cubicBezTo>
                <a:cubicBezTo>
                  <a:pt x="8524189" y="3190432"/>
                  <a:pt x="8503706" y="3374702"/>
                  <a:pt x="8407740" y="3590232"/>
                </a:cubicBezTo>
                <a:cubicBezTo>
                  <a:pt x="8374115" y="3665716"/>
                  <a:pt x="8289822" y="3805726"/>
                  <a:pt x="8248286" y="3855034"/>
                </a:cubicBezTo>
                <a:cubicBezTo>
                  <a:pt x="8224902" y="3882821"/>
                  <a:pt x="8190670" y="3925684"/>
                  <a:pt x="8169328" y="3953972"/>
                </a:cubicBezTo>
                <a:cubicBezTo>
                  <a:pt x="8149920" y="3979683"/>
                  <a:pt x="7984486" y="4169825"/>
                  <a:pt x="7943342" y="4213690"/>
                </a:cubicBezTo>
                <a:cubicBezTo>
                  <a:pt x="7922717" y="4235676"/>
                  <a:pt x="7888448" y="4274994"/>
                  <a:pt x="7866533" y="4301779"/>
                </a:cubicBezTo>
                <a:cubicBezTo>
                  <a:pt x="7844583" y="4328563"/>
                  <a:pt x="7819768" y="4354130"/>
                  <a:pt x="7810923" y="4359108"/>
                </a:cubicBezTo>
                <a:cubicBezTo>
                  <a:pt x="7802078" y="4364085"/>
                  <a:pt x="7792875" y="4382562"/>
                  <a:pt x="7790440" y="4400359"/>
                </a:cubicBezTo>
                <a:cubicBezTo>
                  <a:pt x="7787971" y="4418012"/>
                  <a:pt x="7776977" y="4493102"/>
                  <a:pt x="7766198" y="4565865"/>
                </a:cubicBezTo>
                <a:cubicBezTo>
                  <a:pt x="7755277" y="4639630"/>
                  <a:pt x="7743925" y="4755899"/>
                  <a:pt x="7740811" y="4826406"/>
                </a:cubicBezTo>
                <a:cubicBezTo>
                  <a:pt x="7734759" y="4962191"/>
                  <a:pt x="7723158" y="5019305"/>
                  <a:pt x="7682264" y="5113589"/>
                </a:cubicBezTo>
                <a:cubicBezTo>
                  <a:pt x="7667939" y="5146640"/>
                  <a:pt x="7654190" y="5179512"/>
                  <a:pt x="7651541" y="5186924"/>
                </a:cubicBezTo>
                <a:cubicBezTo>
                  <a:pt x="7648927" y="5194372"/>
                  <a:pt x="7631451" y="5235372"/>
                  <a:pt x="7612616" y="5278557"/>
                </a:cubicBezTo>
                <a:cubicBezTo>
                  <a:pt x="7593709" y="5321742"/>
                  <a:pt x="7571545" y="5376421"/>
                  <a:pt x="7563059" y="5400771"/>
                </a:cubicBezTo>
                <a:cubicBezTo>
                  <a:pt x="7554821" y="5424476"/>
                  <a:pt x="7543399" y="5447179"/>
                  <a:pt x="7538351" y="5450007"/>
                </a:cubicBezTo>
                <a:cubicBezTo>
                  <a:pt x="7532871" y="5453087"/>
                  <a:pt x="7530616" y="5458207"/>
                  <a:pt x="7532906" y="5462290"/>
                </a:cubicBezTo>
                <a:cubicBezTo>
                  <a:pt x="7539961" y="5474787"/>
                  <a:pt x="7470707" y="5660883"/>
                  <a:pt x="7459249" y="5660381"/>
                </a:cubicBezTo>
                <a:cubicBezTo>
                  <a:pt x="7446609" y="5659844"/>
                  <a:pt x="7436117" y="5628440"/>
                  <a:pt x="7430747" y="5575014"/>
                </a:cubicBezTo>
                <a:cubicBezTo>
                  <a:pt x="7428777" y="5555606"/>
                  <a:pt x="7425805" y="5529896"/>
                  <a:pt x="7424264" y="5519118"/>
                </a:cubicBezTo>
                <a:cubicBezTo>
                  <a:pt x="7414311" y="5449793"/>
                  <a:pt x="7411052" y="5403672"/>
                  <a:pt x="7413881" y="5370979"/>
                </a:cubicBezTo>
                <a:cubicBezTo>
                  <a:pt x="7415636" y="5350496"/>
                  <a:pt x="7415133" y="5335385"/>
                  <a:pt x="7412735" y="5336746"/>
                </a:cubicBezTo>
                <a:cubicBezTo>
                  <a:pt x="7410336" y="5338107"/>
                  <a:pt x="7409977" y="5324428"/>
                  <a:pt x="7411874" y="5305915"/>
                </a:cubicBezTo>
                <a:cubicBezTo>
                  <a:pt x="7413773" y="5287366"/>
                  <a:pt x="7414560" y="5271288"/>
                  <a:pt x="7413557" y="5269569"/>
                </a:cubicBezTo>
                <a:cubicBezTo>
                  <a:pt x="7412591" y="5267851"/>
                  <a:pt x="7411481" y="5204004"/>
                  <a:pt x="7411015" y="5127303"/>
                </a:cubicBezTo>
                <a:cubicBezTo>
                  <a:pt x="7410336" y="5003514"/>
                  <a:pt x="7405895" y="4848500"/>
                  <a:pt x="7402708" y="4835358"/>
                </a:cubicBezTo>
                <a:cubicBezTo>
                  <a:pt x="7402100" y="4832923"/>
                  <a:pt x="7400022" y="4813229"/>
                  <a:pt x="7398232" y="4792710"/>
                </a:cubicBezTo>
                <a:cubicBezTo>
                  <a:pt x="7393863" y="4742794"/>
                  <a:pt x="7393397" y="4742292"/>
                  <a:pt x="7373990" y="4765138"/>
                </a:cubicBezTo>
                <a:cubicBezTo>
                  <a:pt x="7364716" y="4776095"/>
                  <a:pt x="7356551" y="4783472"/>
                  <a:pt x="7355548" y="4781717"/>
                </a:cubicBezTo>
                <a:cubicBezTo>
                  <a:pt x="7351395" y="4774269"/>
                  <a:pt x="7134790" y="5021311"/>
                  <a:pt x="7004985" y="5181553"/>
                </a:cubicBezTo>
                <a:cubicBezTo>
                  <a:pt x="6872173" y="5345555"/>
                  <a:pt x="6831279" y="5384514"/>
                  <a:pt x="6839586" y="5338894"/>
                </a:cubicBezTo>
                <a:cubicBezTo>
                  <a:pt x="6841555" y="5328116"/>
                  <a:pt x="6866228" y="5261763"/>
                  <a:pt x="6894912" y="5190218"/>
                </a:cubicBezTo>
                <a:cubicBezTo>
                  <a:pt x="6956035" y="5037532"/>
                  <a:pt x="6956035" y="5037532"/>
                  <a:pt x="7034062" y="4736169"/>
                </a:cubicBezTo>
                <a:cubicBezTo>
                  <a:pt x="7098696" y="4486442"/>
                  <a:pt x="7129884" y="4405873"/>
                  <a:pt x="7197778" y="4313560"/>
                </a:cubicBezTo>
                <a:cubicBezTo>
                  <a:pt x="7221053" y="4281869"/>
                  <a:pt x="7239960" y="4250895"/>
                  <a:pt x="7240281" y="4243877"/>
                </a:cubicBezTo>
                <a:cubicBezTo>
                  <a:pt x="7240605" y="4236966"/>
                  <a:pt x="7231115" y="4199761"/>
                  <a:pt x="7219405" y="4162198"/>
                </a:cubicBezTo>
                <a:cubicBezTo>
                  <a:pt x="7146787" y="3928835"/>
                  <a:pt x="7110692" y="3786927"/>
                  <a:pt x="7092430" y="3662708"/>
                </a:cubicBezTo>
                <a:cubicBezTo>
                  <a:pt x="7091140" y="3654185"/>
                  <a:pt x="7089134" y="3643658"/>
                  <a:pt x="7087737" y="3638645"/>
                </a:cubicBezTo>
                <a:cubicBezTo>
                  <a:pt x="7068115" y="3567064"/>
                  <a:pt x="7058556" y="3410725"/>
                  <a:pt x="7066647" y="3293309"/>
                </a:cubicBezTo>
                <a:cubicBezTo>
                  <a:pt x="7070909" y="3231397"/>
                  <a:pt x="7091212" y="3053036"/>
                  <a:pt x="7098731" y="3011534"/>
                </a:cubicBezTo>
                <a:cubicBezTo>
                  <a:pt x="7100593" y="3001328"/>
                  <a:pt x="7106431" y="2967167"/>
                  <a:pt x="7111980" y="2934331"/>
                </a:cubicBezTo>
                <a:cubicBezTo>
                  <a:pt x="7127845" y="2840227"/>
                  <a:pt x="7184062" y="2655671"/>
                  <a:pt x="7216828" y="2590213"/>
                </a:cubicBezTo>
                <a:cubicBezTo>
                  <a:pt x="7233298" y="2557341"/>
                  <a:pt x="7245688" y="2528122"/>
                  <a:pt x="7244222" y="2525579"/>
                </a:cubicBezTo>
                <a:cubicBezTo>
                  <a:pt x="7241212" y="2520208"/>
                  <a:pt x="7195342" y="2595799"/>
                  <a:pt x="7174358" y="2640739"/>
                </a:cubicBezTo>
                <a:cubicBezTo>
                  <a:pt x="7166230" y="2658106"/>
                  <a:pt x="7142239" y="2698820"/>
                  <a:pt x="7121756" y="2730009"/>
                </a:cubicBezTo>
                <a:cubicBezTo>
                  <a:pt x="7047025" y="2843808"/>
                  <a:pt x="6935445" y="3049276"/>
                  <a:pt x="6902609" y="3133604"/>
                </a:cubicBezTo>
                <a:cubicBezTo>
                  <a:pt x="6882701" y="3184667"/>
                  <a:pt x="6872173" y="3226813"/>
                  <a:pt x="6827592" y="3434501"/>
                </a:cubicBezTo>
                <a:cubicBezTo>
                  <a:pt x="6790029" y="3609532"/>
                  <a:pt x="6733237" y="3801071"/>
                  <a:pt x="6676193" y="3945271"/>
                </a:cubicBezTo>
                <a:cubicBezTo>
                  <a:pt x="6638309" y="4040915"/>
                  <a:pt x="6610843" y="4125315"/>
                  <a:pt x="6541626" y="4358821"/>
                </a:cubicBezTo>
                <a:cubicBezTo>
                  <a:pt x="6420235" y="4768361"/>
                  <a:pt x="6399072" y="4833890"/>
                  <a:pt x="6330142" y="5014077"/>
                </a:cubicBezTo>
                <a:cubicBezTo>
                  <a:pt x="6309838" y="5067109"/>
                  <a:pt x="6223899" y="5216287"/>
                  <a:pt x="6174591" y="5283964"/>
                </a:cubicBezTo>
                <a:cubicBezTo>
                  <a:pt x="6097891" y="5389277"/>
                  <a:pt x="5901231" y="5598218"/>
                  <a:pt x="5794486" y="5687846"/>
                </a:cubicBezTo>
                <a:cubicBezTo>
                  <a:pt x="5784603" y="5696154"/>
                  <a:pt x="5758319" y="5718570"/>
                  <a:pt x="5736798" y="5736975"/>
                </a:cubicBezTo>
                <a:cubicBezTo>
                  <a:pt x="5677499" y="5787895"/>
                  <a:pt x="5567998" y="5866136"/>
                  <a:pt x="5486212" y="5916088"/>
                </a:cubicBezTo>
                <a:cubicBezTo>
                  <a:pt x="5395367" y="5971520"/>
                  <a:pt x="5295390" y="6009584"/>
                  <a:pt x="5104746" y="6061327"/>
                </a:cubicBezTo>
                <a:cubicBezTo>
                  <a:pt x="5022818" y="6083563"/>
                  <a:pt x="4938667" y="6107448"/>
                  <a:pt x="4918794" y="6114072"/>
                </a:cubicBezTo>
                <a:cubicBezTo>
                  <a:pt x="4898920" y="6120733"/>
                  <a:pt x="4880336" y="6126963"/>
                  <a:pt x="4877757" y="6127858"/>
                </a:cubicBezTo>
                <a:cubicBezTo>
                  <a:pt x="4875181" y="6128754"/>
                  <a:pt x="4836973" y="6145727"/>
                  <a:pt x="4793537" y="6165314"/>
                </a:cubicBezTo>
                <a:cubicBezTo>
                  <a:pt x="4750138" y="6184901"/>
                  <a:pt x="4714330" y="6196611"/>
                  <a:pt x="4714616" y="6191096"/>
                </a:cubicBezTo>
                <a:cubicBezTo>
                  <a:pt x="4714902" y="6185403"/>
                  <a:pt x="4706129" y="6188768"/>
                  <a:pt x="4694347" y="6198866"/>
                </a:cubicBezTo>
                <a:cubicBezTo>
                  <a:pt x="4671252" y="6218525"/>
                  <a:pt x="4519102" y="6278074"/>
                  <a:pt x="4477135" y="6283804"/>
                </a:cubicBezTo>
                <a:cubicBezTo>
                  <a:pt x="4428543" y="6290464"/>
                  <a:pt x="4433519" y="6268191"/>
                  <a:pt x="4491170" y="6220925"/>
                </a:cubicBezTo>
                <a:cubicBezTo>
                  <a:pt x="4520678" y="6196718"/>
                  <a:pt x="4552475" y="6165350"/>
                  <a:pt x="4562179" y="6150812"/>
                </a:cubicBezTo>
                <a:cubicBezTo>
                  <a:pt x="4571848" y="6136417"/>
                  <a:pt x="4590791" y="6113965"/>
                  <a:pt x="4604112" y="6101146"/>
                </a:cubicBezTo>
                <a:cubicBezTo>
                  <a:pt x="4617468" y="6088326"/>
                  <a:pt x="4633258" y="6072965"/>
                  <a:pt x="4639024" y="6067235"/>
                </a:cubicBezTo>
                <a:cubicBezTo>
                  <a:pt x="4644717" y="6061506"/>
                  <a:pt x="4673508" y="6033575"/>
                  <a:pt x="4702189" y="6005967"/>
                </a:cubicBezTo>
                <a:cubicBezTo>
                  <a:pt x="4769474" y="5941082"/>
                  <a:pt x="4848539" y="5862698"/>
                  <a:pt x="4892154" y="5817615"/>
                </a:cubicBezTo>
                <a:cubicBezTo>
                  <a:pt x="5064427" y="5639720"/>
                  <a:pt x="5246762" y="5444493"/>
                  <a:pt x="5282749" y="5399410"/>
                </a:cubicBezTo>
                <a:cubicBezTo>
                  <a:pt x="5289697" y="5390745"/>
                  <a:pt x="5356228" y="5314473"/>
                  <a:pt x="5430244" y="5230431"/>
                </a:cubicBezTo>
                <a:cubicBezTo>
                  <a:pt x="5671019" y="4956963"/>
                  <a:pt x="5809204" y="4767967"/>
                  <a:pt x="5904204" y="4582050"/>
                </a:cubicBezTo>
                <a:cubicBezTo>
                  <a:pt x="5914981" y="4560995"/>
                  <a:pt x="5928230" y="4535213"/>
                  <a:pt x="5933637" y="4524757"/>
                </a:cubicBezTo>
                <a:cubicBezTo>
                  <a:pt x="5982193" y="4431476"/>
                  <a:pt x="6040596" y="4279792"/>
                  <a:pt x="6094918" y="4105764"/>
                </a:cubicBezTo>
                <a:cubicBezTo>
                  <a:pt x="6149275" y="3931700"/>
                  <a:pt x="6253011" y="3739731"/>
                  <a:pt x="6363946" y="3608064"/>
                </a:cubicBezTo>
                <a:cubicBezTo>
                  <a:pt x="6383675" y="3584646"/>
                  <a:pt x="6405161" y="3558183"/>
                  <a:pt x="6411928" y="3549016"/>
                </a:cubicBezTo>
                <a:cubicBezTo>
                  <a:pt x="6418659" y="3539885"/>
                  <a:pt x="6463599" y="3490183"/>
                  <a:pt x="6511725" y="3438691"/>
                </a:cubicBezTo>
                <a:cubicBezTo>
                  <a:pt x="6559854" y="3387199"/>
                  <a:pt x="6623591" y="3319056"/>
                  <a:pt x="6653276" y="3287473"/>
                </a:cubicBezTo>
                <a:cubicBezTo>
                  <a:pt x="6682818" y="3255997"/>
                  <a:pt x="6727150" y="3204254"/>
                  <a:pt x="6751283" y="3173101"/>
                </a:cubicBezTo>
                <a:cubicBezTo>
                  <a:pt x="6823940" y="3079283"/>
                  <a:pt x="7064857" y="2721988"/>
                  <a:pt x="7095437" y="2662868"/>
                </a:cubicBezTo>
                <a:cubicBezTo>
                  <a:pt x="7136760" y="2582801"/>
                  <a:pt x="7220873" y="2439783"/>
                  <a:pt x="7233049" y="2428790"/>
                </a:cubicBezTo>
                <a:cubicBezTo>
                  <a:pt x="7239208" y="2423275"/>
                  <a:pt x="7244543" y="2415970"/>
                  <a:pt x="7245223" y="2412103"/>
                </a:cubicBezTo>
                <a:cubicBezTo>
                  <a:pt x="7246906" y="2402578"/>
                  <a:pt x="7325829" y="2305000"/>
                  <a:pt x="7372558" y="2254725"/>
                </a:cubicBezTo>
                <a:cubicBezTo>
                  <a:pt x="7435295" y="2187155"/>
                  <a:pt x="7498316" y="2110346"/>
                  <a:pt x="7542038" y="2048111"/>
                </a:cubicBezTo>
                <a:cubicBezTo>
                  <a:pt x="7565493" y="2014774"/>
                  <a:pt x="7588625" y="1983048"/>
                  <a:pt x="7593995" y="1976889"/>
                </a:cubicBezTo>
                <a:cubicBezTo>
                  <a:pt x="7599295" y="1970801"/>
                  <a:pt x="7590415" y="1972341"/>
                  <a:pt x="7574338" y="1980255"/>
                </a:cubicBezTo>
                <a:cubicBezTo>
                  <a:pt x="7558187" y="1988133"/>
                  <a:pt x="7536917" y="1997693"/>
                  <a:pt x="7527143" y="2001382"/>
                </a:cubicBezTo>
                <a:cubicBezTo>
                  <a:pt x="7491298" y="2014953"/>
                  <a:pt x="7327367" y="2097240"/>
                  <a:pt x="7173930" y="2178669"/>
                </a:cubicBezTo>
                <a:cubicBezTo>
                  <a:pt x="7086916" y="2224861"/>
                  <a:pt x="7001513" y="2267724"/>
                  <a:pt x="6984074" y="2273919"/>
                </a:cubicBezTo>
                <a:cubicBezTo>
                  <a:pt x="6849113" y="2322009"/>
                  <a:pt x="6479571" y="2529196"/>
                  <a:pt x="6365592" y="2620650"/>
                </a:cubicBezTo>
                <a:cubicBezTo>
                  <a:pt x="6325237" y="2653021"/>
                  <a:pt x="6280191" y="2685177"/>
                  <a:pt x="6265902" y="2691766"/>
                </a:cubicBezTo>
                <a:cubicBezTo>
                  <a:pt x="6251615" y="2698390"/>
                  <a:pt x="6211617" y="2723134"/>
                  <a:pt x="6177491" y="2746445"/>
                </a:cubicBezTo>
                <a:cubicBezTo>
                  <a:pt x="6143366" y="2769828"/>
                  <a:pt x="6095705" y="2802378"/>
                  <a:pt x="6072108" y="2818491"/>
                </a:cubicBezTo>
                <a:cubicBezTo>
                  <a:pt x="6006042" y="2863538"/>
                  <a:pt x="5899190" y="2951197"/>
                  <a:pt x="5861913" y="2990908"/>
                </a:cubicBezTo>
                <a:cubicBezTo>
                  <a:pt x="5843113" y="3010961"/>
                  <a:pt x="5801038" y="3065425"/>
                  <a:pt x="5767951" y="3112585"/>
                </a:cubicBezTo>
                <a:cubicBezTo>
                  <a:pt x="5734866" y="3159744"/>
                  <a:pt x="5701169" y="3206940"/>
                  <a:pt x="5692610" y="3217969"/>
                </a:cubicBezTo>
                <a:cubicBezTo>
                  <a:pt x="5684268" y="3228711"/>
                  <a:pt x="5673489" y="3244968"/>
                  <a:pt x="5669192" y="3253132"/>
                </a:cubicBezTo>
                <a:cubicBezTo>
                  <a:pt x="5664895" y="3261476"/>
                  <a:pt x="5649784" y="3282603"/>
                  <a:pt x="5635891" y="3299862"/>
                </a:cubicBezTo>
                <a:cubicBezTo>
                  <a:pt x="5588623" y="3358373"/>
                  <a:pt x="5546514" y="3414234"/>
                  <a:pt x="5534052" y="3434931"/>
                </a:cubicBezTo>
                <a:cubicBezTo>
                  <a:pt x="5510778" y="3473568"/>
                  <a:pt x="5335710" y="3731066"/>
                  <a:pt x="5297788" y="3782451"/>
                </a:cubicBezTo>
                <a:cubicBezTo>
                  <a:pt x="5207408" y="3904951"/>
                  <a:pt x="5112660" y="4045248"/>
                  <a:pt x="5079682" y="4105477"/>
                </a:cubicBezTo>
                <a:cubicBezTo>
                  <a:pt x="5047775" y="4163738"/>
                  <a:pt x="4949339" y="4402078"/>
                  <a:pt x="4892941" y="4557736"/>
                </a:cubicBezTo>
                <a:cubicBezTo>
                  <a:pt x="4873353" y="4611663"/>
                  <a:pt x="4800412" y="4762524"/>
                  <a:pt x="4765070" y="4822109"/>
                </a:cubicBezTo>
                <a:cubicBezTo>
                  <a:pt x="4714937" y="4906616"/>
                  <a:pt x="4669925" y="4978018"/>
                  <a:pt x="4642282" y="5016834"/>
                </a:cubicBezTo>
                <a:cubicBezTo>
                  <a:pt x="4605508" y="5068399"/>
                  <a:pt x="4480286" y="5274726"/>
                  <a:pt x="4453930" y="5327113"/>
                </a:cubicBezTo>
                <a:cubicBezTo>
                  <a:pt x="4442292" y="5350245"/>
                  <a:pt x="4430798" y="5370549"/>
                  <a:pt x="4428685" y="5371731"/>
                </a:cubicBezTo>
                <a:cubicBezTo>
                  <a:pt x="4420950" y="5376063"/>
                  <a:pt x="4234963" y="5749293"/>
                  <a:pt x="4220031" y="5790401"/>
                </a:cubicBezTo>
                <a:cubicBezTo>
                  <a:pt x="4215162" y="5803722"/>
                  <a:pt x="4206566" y="5819370"/>
                  <a:pt x="4199942" y="5826890"/>
                </a:cubicBezTo>
                <a:cubicBezTo>
                  <a:pt x="4193640" y="5834016"/>
                  <a:pt x="4190561" y="5844006"/>
                  <a:pt x="4193175" y="5848661"/>
                </a:cubicBezTo>
                <a:cubicBezTo>
                  <a:pt x="4195789" y="5853352"/>
                  <a:pt x="4194427" y="5859261"/>
                  <a:pt x="4190168" y="5861624"/>
                </a:cubicBezTo>
                <a:cubicBezTo>
                  <a:pt x="4185906" y="5864023"/>
                  <a:pt x="4167715" y="5894818"/>
                  <a:pt x="4150170" y="5929373"/>
                </a:cubicBezTo>
                <a:cubicBezTo>
                  <a:pt x="4109562" y="6009226"/>
                  <a:pt x="4104441" y="6018106"/>
                  <a:pt x="4056925" y="6090833"/>
                </a:cubicBezTo>
                <a:cubicBezTo>
                  <a:pt x="4007223" y="6166925"/>
                  <a:pt x="3891740" y="6311663"/>
                  <a:pt x="3882718" y="6309084"/>
                </a:cubicBezTo>
                <a:cubicBezTo>
                  <a:pt x="3878742" y="6307975"/>
                  <a:pt x="3873191" y="6312307"/>
                  <a:pt x="3870614" y="6318645"/>
                </a:cubicBezTo>
                <a:cubicBezTo>
                  <a:pt x="3866101" y="6329602"/>
                  <a:pt x="3849379" y="6346719"/>
                  <a:pt x="3787753" y="6403403"/>
                </a:cubicBezTo>
                <a:cubicBezTo>
                  <a:pt x="3779983" y="6410565"/>
                  <a:pt x="3749009" y="6440429"/>
                  <a:pt x="3719143" y="6469541"/>
                </a:cubicBezTo>
                <a:cubicBezTo>
                  <a:pt x="3689280" y="6498689"/>
                  <a:pt x="3659344" y="6522430"/>
                  <a:pt x="3652720" y="6522215"/>
                </a:cubicBezTo>
                <a:cubicBezTo>
                  <a:pt x="3645378" y="6521965"/>
                  <a:pt x="3644664" y="6523934"/>
                  <a:pt x="3650930" y="6527300"/>
                </a:cubicBezTo>
                <a:cubicBezTo>
                  <a:pt x="3657340" y="6530738"/>
                  <a:pt x="3649354" y="6542769"/>
                  <a:pt x="3629802" y="6559170"/>
                </a:cubicBezTo>
                <a:cubicBezTo>
                  <a:pt x="3612363" y="6573779"/>
                  <a:pt x="3596824" y="6586813"/>
                  <a:pt x="3594925" y="6588461"/>
                </a:cubicBezTo>
                <a:cubicBezTo>
                  <a:pt x="3593027" y="6590108"/>
                  <a:pt x="3576341" y="6603859"/>
                  <a:pt x="3558078" y="6618898"/>
                </a:cubicBezTo>
                <a:cubicBezTo>
                  <a:pt x="3539816" y="6633901"/>
                  <a:pt x="3516504" y="6653238"/>
                  <a:pt x="3506586" y="6661582"/>
                </a:cubicBezTo>
                <a:cubicBezTo>
                  <a:pt x="3496810" y="6669817"/>
                  <a:pt x="3482737" y="6680130"/>
                  <a:pt x="3475971" y="6683890"/>
                </a:cubicBezTo>
                <a:cubicBezTo>
                  <a:pt x="3469060" y="6687793"/>
                  <a:pt x="3444459" y="6708168"/>
                  <a:pt x="3420610" y="6729725"/>
                </a:cubicBezTo>
                <a:cubicBezTo>
                  <a:pt x="3321172" y="6819675"/>
                  <a:pt x="3262660" y="6861785"/>
                  <a:pt x="3255318" y="6848680"/>
                </a:cubicBezTo>
                <a:cubicBezTo>
                  <a:pt x="3251845" y="6842413"/>
                  <a:pt x="3252849" y="6838761"/>
                  <a:pt x="3257755" y="6840121"/>
                </a:cubicBezTo>
                <a:cubicBezTo>
                  <a:pt x="3262518" y="6841482"/>
                  <a:pt x="3267459" y="6832136"/>
                  <a:pt x="3268963" y="6818959"/>
                </a:cubicBezTo>
                <a:cubicBezTo>
                  <a:pt x="3270431" y="6806104"/>
                  <a:pt x="3297178" y="6737530"/>
                  <a:pt x="3327938" y="6667848"/>
                </a:cubicBezTo>
                <a:cubicBezTo>
                  <a:pt x="3358663" y="6598201"/>
                  <a:pt x="3401954" y="6494750"/>
                  <a:pt x="3423331" y="6439857"/>
                </a:cubicBezTo>
                <a:cubicBezTo>
                  <a:pt x="3556647" y="6097350"/>
                  <a:pt x="3620314" y="5951467"/>
                  <a:pt x="3718857" y="5762399"/>
                </a:cubicBezTo>
                <a:cubicBezTo>
                  <a:pt x="3976963" y="5267206"/>
                  <a:pt x="4064908" y="5057370"/>
                  <a:pt x="4154538" y="4722848"/>
                </a:cubicBezTo>
                <a:cubicBezTo>
                  <a:pt x="4208572" y="4521140"/>
                  <a:pt x="4234784" y="4441073"/>
                  <a:pt x="4268230" y="4375365"/>
                </a:cubicBezTo>
                <a:cubicBezTo>
                  <a:pt x="4326311" y="4261351"/>
                  <a:pt x="4450744" y="4089399"/>
                  <a:pt x="4568373" y="3960633"/>
                </a:cubicBezTo>
                <a:cubicBezTo>
                  <a:pt x="4635800" y="3886832"/>
                  <a:pt x="4735492" y="3796201"/>
                  <a:pt x="4754649" y="3791295"/>
                </a:cubicBezTo>
                <a:cubicBezTo>
                  <a:pt x="4763636" y="3788968"/>
                  <a:pt x="4770405" y="3783489"/>
                  <a:pt x="4769832" y="3778941"/>
                </a:cubicBezTo>
                <a:cubicBezTo>
                  <a:pt x="4769294" y="3774430"/>
                  <a:pt x="4816776" y="3731782"/>
                  <a:pt x="4875932" y="3683548"/>
                </a:cubicBezTo>
                <a:cubicBezTo>
                  <a:pt x="4934943" y="3635493"/>
                  <a:pt x="5078606" y="3515965"/>
                  <a:pt x="5195807" y="3417457"/>
                </a:cubicBezTo>
                <a:cubicBezTo>
                  <a:pt x="5433682" y="3217467"/>
                  <a:pt x="5506658" y="3160962"/>
                  <a:pt x="5605131" y="3100446"/>
                </a:cubicBezTo>
                <a:cubicBezTo>
                  <a:pt x="5715815" y="3032410"/>
                  <a:pt x="5770458" y="2990908"/>
                  <a:pt x="5828253" y="2930858"/>
                </a:cubicBezTo>
                <a:cubicBezTo>
                  <a:pt x="5858082" y="2899884"/>
                  <a:pt x="5892528" y="2866474"/>
                  <a:pt x="5904381" y="2857021"/>
                </a:cubicBezTo>
                <a:cubicBezTo>
                  <a:pt x="5916412" y="2847389"/>
                  <a:pt x="5927764" y="2836467"/>
                  <a:pt x="5930057" y="2832313"/>
                </a:cubicBezTo>
                <a:cubicBezTo>
                  <a:pt x="5947102" y="2800766"/>
                  <a:pt x="6056424" y="2726428"/>
                  <a:pt x="6284450" y="2591288"/>
                </a:cubicBezTo>
                <a:cubicBezTo>
                  <a:pt x="6410031" y="2516842"/>
                  <a:pt x="6470547" y="2475770"/>
                  <a:pt x="6474772" y="2462055"/>
                </a:cubicBezTo>
                <a:cubicBezTo>
                  <a:pt x="6475740" y="2458833"/>
                  <a:pt x="6454326" y="2468608"/>
                  <a:pt x="6427756" y="2483505"/>
                </a:cubicBezTo>
                <a:cubicBezTo>
                  <a:pt x="6400935" y="2498544"/>
                  <a:pt x="6338593" y="2521247"/>
                  <a:pt x="6289285" y="2533959"/>
                </a:cubicBezTo>
                <a:cubicBezTo>
                  <a:pt x="5905421" y="2632825"/>
                  <a:pt x="5838995" y="2654203"/>
                  <a:pt x="5546049" y="2773552"/>
                </a:cubicBezTo>
                <a:cubicBezTo>
                  <a:pt x="5400667" y="2832779"/>
                  <a:pt x="5364787" y="2845419"/>
                  <a:pt x="5326651" y="2850862"/>
                </a:cubicBezTo>
                <a:cubicBezTo>
                  <a:pt x="5285256" y="2856770"/>
                  <a:pt x="5139050" y="2917143"/>
                  <a:pt x="5054150" y="2963407"/>
                </a:cubicBezTo>
                <a:cubicBezTo>
                  <a:pt x="5010893" y="2986969"/>
                  <a:pt x="4954281" y="3016117"/>
                  <a:pt x="4928248" y="3028149"/>
                </a:cubicBezTo>
                <a:cubicBezTo>
                  <a:pt x="4665952" y="3149718"/>
                  <a:pt x="4441685" y="3274510"/>
                  <a:pt x="4369675" y="3338965"/>
                </a:cubicBezTo>
                <a:cubicBezTo>
                  <a:pt x="4359934" y="3347702"/>
                  <a:pt x="4321225" y="3382472"/>
                  <a:pt x="4283662" y="3416203"/>
                </a:cubicBezTo>
                <a:cubicBezTo>
                  <a:pt x="4220818" y="3472673"/>
                  <a:pt x="4185761" y="3506942"/>
                  <a:pt x="4123849" y="3572292"/>
                </a:cubicBezTo>
                <a:cubicBezTo>
                  <a:pt x="4090333" y="3607706"/>
                  <a:pt x="3907891" y="3892633"/>
                  <a:pt x="3885259" y="3944913"/>
                </a:cubicBezTo>
                <a:cubicBezTo>
                  <a:pt x="3874983" y="3968690"/>
                  <a:pt x="3854321" y="4026986"/>
                  <a:pt x="3839531" y="4073894"/>
                </a:cubicBezTo>
                <a:cubicBezTo>
                  <a:pt x="3763869" y="4314132"/>
                  <a:pt x="3730244" y="4399392"/>
                  <a:pt x="3711588" y="4398497"/>
                </a:cubicBezTo>
                <a:cubicBezTo>
                  <a:pt x="3706683" y="4398246"/>
                  <a:pt x="3707973" y="4402042"/>
                  <a:pt x="3714632" y="4407556"/>
                </a:cubicBezTo>
                <a:cubicBezTo>
                  <a:pt x="3721150" y="4412999"/>
                  <a:pt x="3721150" y="4424744"/>
                  <a:pt x="3714597" y="4434985"/>
                </a:cubicBezTo>
                <a:cubicBezTo>
                  <a:pt x="3694149" y="4466962"/>
                  <a:pt x="3578703" y="4738103"/>
                  <a:pt x="3502396" y="4933365"/>
                </a:cubicBezTo>
                <a:cubicBezTo>
                  <a:pt x="3467843" y="5021848"/>
                  <a:pt x="3427593" y="5137043"/>
                  <a:pt x="3413628" y="5187497"/>
                </a:cubicBezTo>
                <a:cubicBezTo>
                  <a:pt x="3406575" y="5213028"/>
                  <a:pt x="3382367" y="5286758"/>
                  <a:pt x="3359557" y="5352287"/>
                </a:cubicBezTo>
                <a:cubicBezTo>
                  <a:pt x="3336783" y="5417780"/>
                  <a:pt x="3317734" y="5473927"/>
                  <a:pt x="3317017" y="5477723"/>
                </a:cubicBezTo>
                <a:cubicBezTo>
                  <a:pt x="3316300" y="5481447"/>
                  <a:pt x="3308458" y="5502717"/>
                  <a:pt x="3299864" y="5524023"/>
                </a:cubicBezTo>
                <a:cubicBezTo>
                  <a:pt x="3220837" y="5719931"/>
                  <a:pt x="3174573" y="5812495"/>
                  <a:pt x="3106822" y="5910144"/>
                </a:cubicBezTo>
                <a:cubicBezTo>
                  <a:pt x="3082294" y="5945451"/>
                  <a:pt x="2893942" y="6152817"/>
                  <a:pt x="2800268" y="6247566"/>
                </a:cubicBezTo>
                <a:cubicBezTo>
                  <a:pt x="2732841" y="6315816"/>
                  <a:pt x="2625917" y="6386538"/>
                  <a:pt x="2569698" y="6400145"/>
                </a:cubicBezTo>
                <a:cubicBezTo>
                  <a:pt x="2542555" y="6406698"/>
                  <a:pt x="2532493" y="6393700"/>
                  <a:pt x="2547532" y="6371570"/>
                </a:cubicBezTo>
                <a:cubicBezTo>
                  <a:pt x="2552152" y="6364766"/>
                  <a:pt x="2574784" y="6332360"/>
                  <a:pt x="2597629" y="6299846"/>
                </a:cubicBezTo>
                <a:cubicBezTo>
                  <a:pt x="2620475" y="6267368"/>
                  <a:pt x="2649408" y="6209394"/>
                  <a:pt x="2661690" y="6171545"/>
                </a:cubicBezTo>
                <a:cubicBezTo>
                  <a:pt x="2674115" y="6133301"/>
                  <a:pt x="2688116" y="6103688"/>
                  <a:pt x="2693200" y="6105120"/>
                </a:cubicBezTo>
                <a:cubicBezTo>
                  <a:pt x="2698465" y="6106588"/>
                  <a:pt x="2699217" y="6104869"/>
                  <a:pt x="2695027" y="6101038"/>
                </a:cubicBezTo>
                <a:cubicBezTo>
                  <a:pt x="2691016" y="6097386"/>
                  <a:pt x="2702082" y="6046825"/>
                  <a:pt x="2719735" y="5988636"/>
                </a:cubicBezTo>
                <a:cubicBezTo>
                  <a:pt x="2737318" y="5930734"/>
                  <a:pt x="2771871" y="5810597"/>
                  <a:pt x="2796149" y="5723082"/>
                </a:cubicBezTo>
                <a:cubicBezTo>
                  <a:pt x="2820428" y="5635566"/>
                  <a:pt x="2845385" y="5563305"/>
                  <a:pt x="2851295" y="5563341"/>
                </a:cubicBezTo>
                <a:cubicBezTo>
                  <a:pt x="2857489" y="5563412"/>
                  <a:pt x="2858171" y="5561264"/>
                  <a:pt x="2852871" y="5558363"/>
                </a:cubicBezTo>
                <a:cubicBezTo>
                  <a:pt x="2839729" y="5551166"/>
                  <a:pt x="2954171" y="5218686"/>
                  <a:pt x="3001367" y="5127053"/>
                </a:cubicBezTo>
                <a:cubicBezTo>
                  <a:pt x="3007812" y="5114412"/>
                  <a:pt x="3022101" y="5084405"/>
                  <a:pt x="3033057" y="5060127"/>
                </a:cubicBezTo>
                <a:cubicBezTo>
                  <a:pt x="3044086" y="5035813"/>
                  <a:pt x="3060558" y="5002440"/>
                  <a:pt x="3069832" y="4985645"/>
                </a:cubicBezTo>
                <a:cubicBezTo>
                  <a:pt x="3079035" y="4968959"/>
                  <a:pt x="3109795" y="4910484"/>
                  <a:pt x="3137903" y="4856234"/>
                </a:cubicBezTo>
                <a:cubicBezTo>
                  <a:pt x="3223879" y="4690298"/>
                  <a:pt x="3302229" y="4563573"/>
                  <a:pt x="3481271" y="4300740"/>
                </a:cubicBezTo>
                <a:cubicBezTo>
                  <a:pt x="3552778" y="4195786"/>
                  <a:pt x="3641047" y="4058998"/>
                  <a:pt x="3677320" y="3996871"/>
                </a:cubicBezTo>
                <a:cubicBezTo>
                  <a:pt x="3753771" y="3865991"/>
                  <a:pt x="3839854" y="3736867"/>
                  <a:pt x="3881856" y="3689922"/>
                </a:cubicBezTo>
                <a:cubicBezTo>
                  <a:pt x="3919098" y="3648313"/>
                  <a:pt x="4044283" y="3529035"/>
                  <a:pt x="4065195" y="3515249"/>
                </a:cubicBezTo>
                <a:cubicBezTo>
                  <a:pt x="4102437" y="3490649"/>
                  <a:pt x="3996443" y="3539097"/>
                  <a:pt x="3940976" y="3572005"/>
                </a:cubicBezTo>
                <a:cubicBezTo>
                  <a:pt x="3907675" y="3591736"/>
                  <a:pt x="3834054" y="3634849"/>
                  <a:pt x="3778335" y="3667220"/>
                </a:cubicBezTo>
                <a:cubicBezTo>
                  <a:pt x="3722581" y="3699626"/>
                  <a:pt x="3652326" y="3744100"/>
                  <a:pt x="3623070" y="3765585"/>
                </a:cubicBezTo>
                <a:cubicBezTo>
                  <a:pt x="3593637" y="3787141"/>
                  <a:pt x="3539566" y="3824418"/>
                  <a:pt x="3502755" y="3848481"/>
                </a:cubicBezTo>
                <a:cubicBezTo>
                  <a:pt x="3347704" y="3949747"/>
                  <a:pt x="3301727" y="3998876"/>
                  <a:pt x="3125264" y="4251575"/>
                </a:cubicBezTo>
                <a:cubicBezTo>
                  <a:pt x="2857668" y="4634688"/>
                  <a:pt x="2725642" y="4755470"/>
                  <a:pt x="2360041" y="4951699"/>
                </a:cubicBezTo>
                <a:cubicBezTo>
                  <a:pt x="2225150" y="5024139"/>
                  <a:pt x="2174875" y="5048167"/>
                  <a:pt x="2041167" y="5104243"/>
                </a:cubicBezTo>
                <a:cubicBezTo>
                  <a:pt x="1783598" y="5212240"/>
                  <a:pt x="1704391" y="5248729"/>
                  <a:pt x="1538813" y="5335887"/>
                </a:cubicBezTo>
                <a:cubicBezTo>
                  <a:pt x="1377927" y="5420502"/>
                  <a:pt x="1243143" y="5504364"/>
                  <a:pt x="1157563" y="5573009"/>
                </a:cubicBezTo>
                <a:cubicBezTo>
                  <a:pt x="1148501" y="5580278"/>
                  <a:pt x="1121538" y="5602157"/>
                  <a:pt x="1096902" y="5622245"/>
                </a:cubicBezTo>
                <a:cubicBezTo>
                  <a:pt x="1015868" y="5688276"/>
                  <a:pt x="1001223" y="5699913"/>
                  <a:pt x="929464" y="5755667"/>
                </a:cubicBezTo>
                <a:cubicBezTo>
                  <a:pt x="813552" y="5845617"/>
                  <a:pt x="580833" y="5968548"/>
                  <a:pt x="384676" y="6043423"/>
                </a:cubicBezTo>
                <a:cubicBezTo>
                  <a:pt x="229125" y="6102829"/>
                  <a:pt x="43423" y="6167248"/>
                  <a:pt x="26377" y="6167749"/>
                </a:cubicBezTo>
                <a:cubicBezTo>
                  <a:pt x="-801" y="6168537"/>
                  <a:pt x="-8607" y="6147410"/>
                  <a:pt x="10479" y="6124743"/>
                </a:cubicBezTo>
                <a:close/>
              </a:path>
            </a:pathLst>
          </a:custGeom>
          <a:solidFill>
            <a:schemeClr val="bg1"/>
          </a:solidFill>
          <a:ln w="35804" cap="flat">
            <a:noFill/>
            <a:prstDash val="solid"/>
            <a:round/>
          </a:ln>
        </p:spPr>
        <p:txBody>
          <a:bodyPr rtlCol="0" anchor="ctr"/>
          <a:lstStyle/>
          <a:p>
            <a:pPr defTabSz="457189"/>
            <a:endParaRPr lang="en-ID" sz="135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C6B3B65-E0EA-4D49-9A66-8918D0118F4B}"/>
              </a:ext>
            </a:extLst>
          </p:cNvPr>
          <p:cNvSpPr/>
          <p:nvPr/>
        </p:nvSpPr>
        <p:spPr>
          <a:xfrm rot="20700000">
            <a:off x="9595245" y="-157060"/>
            <a:ext cx="2107224" cy="1417239"/>
          </a:xfrm>
          <a:custGeom>
            <a:avLst/>
            <a:gdLst>
              <a:gd name="connsiteX0" fmla="*/ 6876326 w 10185944"/>
              <a:gd name="connsiteY0" fmla="*/ 121231 h 6850681"/>
              <a:gd name="connsiteX1" fmla="*/ 7090461 w 10185944"/>
              <a:gd name="connsiteY1" fmla="*/ 184397 h 6850681"/>
              <a:gd name="connsiteX2" fmla="*/ 7646062 w 10185944"/>
              <a:gd name="connsiteY2" fmla="*/ 376866 h 6850681"/>
              <a:gd name="connsiteX3" fmla="*/ 8290218 w 10185944"/>
              <a:gd name="connsiteY3" fmla="*/ 787480 h 6850681"/>
              <a:gd name="connsiteX4" fmla="*/ 8539514 w 10185944"/>
              <a:gd name="connsiteY4" fmla="*/ 940274 h 6850681"/>
              <a:gd name="connsiteX5" fmla="*/ 8301712 w 10185944"/>
              <a:gd name="connsiteY5" fmla="*/ 721521 h 6850681"/>
              <a:gd name="connsiteX6" fmla="*/ 8176525 w 10185944"/>
              <a:gd name="connsiteY6" fmla="*/ 614168 h 6850681"/>
              <a:gd name="connsiteX7" fmla="*/ 8110208 w 10185944"/>
              <a:gd name="connsiteY7" fmla="*/ 555371 h 6850681"/>
              <a:gd name="connsiteX8" fmla="*/ 8067668 w 10185944"/>
              <a:gd name="connsiteY8" fmla="*/ 516089 h 6850681"/>
              <a:gd name="connsiteX9" fmla="*/ 7886909 w 10185944"/>
              <a:gd name="connsiteY9" fmla="*/ 367019 h 6850681"/>
              <a:gd name="connsiteX10" fmla="*/ 7848021 w 10185944"/>
              <a:gd name="connsiteY10" fmla="*/ 334434 h 6850681"/>
              <a:gd name="connsiteX11" fmla="*/ 7656373 w 10185944"/>
              <a:gd name="connsiteY11" fmla="*/ 184254 h 6850681"/>
              <a:gd name="connsiteX12" fmla="*/ 7420184 w 10185944"/>
              <a:gd name="connsiteY12" fmla="*/ 89863 h 6850681"/>
              <a:gd name="connsiteX13" fmla="*/ 7172891 w 10185944"/>
              <a:gd name="connsiteY13" fmla="*/ 42309 h 6850681"/>
              <a:gd name="connsiteX14" fmla="*/ 6823975 w 10185944"/>
              <a:gd name="connsiteY14" fmla="*/ 53410 h 6850681"/>
              <a:gd name="connsiteX15" fmla="*/ 6736996 w 10185944"/>
              <a:gd name="connsiteY15" fmla="*/ 68521 h 6850681"/>
              <a:gd name="connsiteX16" fmla="*/ 6796581 w 10185944"/>
              <a:gd name="connsiteY16" fmla="*/ 91546 h 6850681"/>
              <a:gd name="connsiteX17" fmla="*/ 6876326 w 10185944"/>
              <a:gd name="connsiteY17" fmla="*/ 121231 h 6850681"/>
              <a:gd name="connsiteX18" fmla="*/ 6734847 w 10185944"/>
              <a:gd name="connsiteY18" fmla="*/ 167245 h 6850681"/>
              <a:gd name="connsiteX19" fmla="*/ 6770262 w 10185944"/>
              <a:gd name="connsiteY19" fmla="*/ 212041 h 6850681"/>
              <a:gd name="connsiteX20" fmla="*/ 6802274 w 10185944"/>
              <a:gd name="connsiteY20" fmla="*/ 249496 h 6850681"/>
              <a:gd name="connsiteX21" fmla="*/ 7195844 w 10185944"/>
              <a:gd name="connsiteY21" fmla="*/ 486619 h 6850681"/>
              <a:gd name="connsiteX22" fmla="*/ 7416602 w 10185944"/>
              <a:gd name="connsiteY22" fmla="*/ 555765 h 6850681"/>
              <a:gd name="connsiteX23" fmla="*/ 7589091 w 10185944"/>
              <a:gd name="connsiteY23" fmla="*/ 608940 h 6850681"/>
              <a:gd name="connsiteX24" fmla="*/ 7632920 w 10185944"/>
              <a:gd name="connsiteY24" fmla="*/ 624875 h 6850681"/>
              <a:gd name="connsiteX25" fmla="*/ 7684377 w 10185944"/>
              <a:gd name="connsiteY25" fmla="*/ 644283 h 6850681"/>
              <a:gd name="connsiteX26" fmla="*/ 7790261 w 10185944"/>
              <a:gd name="connsiteY26" fmla="*/ 680342 h 6850681"/>
              <a:gd name="connsiteX27" fmla="*/ 7889523 w 10185944"/>
              <a:gd name="connsiteY27" fmla="*/ 715541 h 6850681"/>
              <a:gd name="connsiteX28" fmla="*/ 7991038 w 10185944"/>
              <a:gd name="connsiteY28" fmla="*/ 755611 h 6850681"/>
              <a:gd name="connsiteX29" fmla="*/ 8063444 w 10185944"/>
              <a:gd name="connsiteY29" fmla="*/ 785869 h 6850681"/>
              <a:gd name="connsiteX30" fmla="*/ 8196973 w 10185944"/>
              <a:gd name="connsiteY30" fmla="*/ 851076 h 6850681"/>
              <a:gd name="connsiteX31" fmla="*/ 8338810 w 10185944"/>
              <a:gd name="connsiteY31" fmla="*/ 917285 h 6850681"/>
              <a:gd name="connsiteX32" fmla="*/ 8364877 w 10185944"/>
              <a:gd name="connsiteY32" fmla="*/ 929890 h 6850681"/>
              <a:gd name="connsiteX33" fmla="*/ 8461415 w 10185944"/>
              <a:gd name="connsiteY33" fmla="*/ 965555 h 6850681"/>
              <a:gd name="connsiteX34" fmla="*/ 8500196 w 10185944"/>
              <a:gd name="connsiteY34" fmla="*/ 963299 h 6850681"/>
              <a:gd name="connsiteX35" fmla="*/ 8478460 w 10185944"/>
              <a:gd name="connsiteY35" fmla="*/ 945753 h 6850681"/>
              <a:gd name="connsiteX36" fmla="*/ 8472983 w 10185944"/>
              <a:gd name="connsiteY36" fmla="*/ 940597 h 6850681"/>
              <a:gd name="connsiteX37" fmla="*/ 8134665 w 10185944"/>
              <a:gd name="connsiteY37" fmla="*/ 718693 h 6850681"/>
              <a:gd name="connsiteX38" fmla="*/ 7636896 w 10185944"/>
              <a:gd name="connsiteY38" fmla="*/ 399461 h 6850681"/>
              <a:gd name="connsiteX39" fmla="*/ 6983036 w 10185944"/>
              <a:gd name="connsiteY39" fmla="*/ 178954 h 6850681"/>
              <a:gd name="connsiteX40" fmla="*/ 6709711 w 10185944"/>
              <a:gd name="connsiteY40" fmla="*/ 89469 h 6850681"/>
              <a:gd name="connsiteX41" fmla="*/ 6659399 w 10185944"/>
              <a:gd name="connsiteY41" fmla="*/ 63795 h 6850681"/>
              <a:gd name="connsiteX42" fmla="*/ 6684680 w 10185944"/>
              <a:gd name="connsiteY42" fmla="*/ 97848 h 6850681"/>
              <a:gd name="connsiteX43" fmla="*/ 6734847 w 10185944"/>
              <a:gd name="connsiteY43" fmla="*/ 167245 h 6850681"/>
              <a:gd name="connsiteX44" fmla="*/ 7703391 w 10185944"/>
              <a:gd name="connsiteY44" fmla="*/ 3723439 h 6850681"/>
              <a:gd name="connsiteX45" fmla="*/ 7786430 w 10185944"/>
              <a:gd name="connsiteY45" fmla="*/ 3627186 h 6850681"/>
              <a:gd name="connsiteX46" fmla="*/ 7866212 w 10185944"/>
              <a:gd name="connsiteY46" fmla="*/ 3534192 h 6850681"/>
              <a:gd name="connsiteX47" fmla="*/ 7873695 w 10185944"/>
              <a:gd name="connsiteY47" fmla="*/ 3514605 h 6850681"/>
              <a:gd name="connsiteX48" fmla="*/ 7878136 w 10185944"/>
              <a:gd name="connsiteY48" fmla="*/ 3502394 h 6850681"/>
              <a:gd name="connsiteX49" fmla="*/ 7948140 w 10185944"/>
              <a:gd name="connsiteY49" fmla="*/ 3405712 h 6850681"/>
              <a:gd name="connsiteX50" fmla="*/ 8145623 w 10185944"/>
              <a:gd name="connsiteY50" fmla="*/ 2899776 h 6850681"/>
              <a:gd name="connsiteX51" fmla="*/ 8173231 w 10185944"/>
              <a:gd name="connsiteY51" fmla="*/ 2739068 h 6850681"/>
              <a:gd name="connsiteX52" fmla="*/ 8206139 w 10185944"/>
              <a:gd name="connsiteY52" fmla="*/ 2575389 h 6850681"/>
              <a:gd name="connsiteX53" fmla="*/ 8217633 w 10185944"/>
              <a:gd name="connsiteY53" fmla="*/ 2513512 h 6850681"/>
              <a:gd name="connsiteX54" fmla="*/ 8322516 w 10185944"/>
              <a:gd name="connsiteY54" fmla="*/ 2230089 h 6850681"/>
              <a:gd name="connsiteX55" fmla="*/ 8334117 w 10185944"/>
              <a:gd name="connsiteY55" fmla="*/ 2201335 h 6850681"/>
              <a:gd name="connsiteX56" fmla="*/ 8372791 w 10185944"/>
              <a:gd name="connsiteY56" fmla="*/ 2116541 h 6850681"/>
              <a:gd name="connsiteX57" fmla="*/ 8439286 w 10185944"/>
              <a:gd name="connsiteY57" fmla="*/ 1975170 h 6850681"/>
              <a:gd name="connsiteX58" fmla="*/ 8613207 w 10185944"/>
              <a:gd name="connsiteY58" fmla="*/ 1679501 h 6850681"/>
              <a:gd name="connsiteX59" fmla="*/ 8679058 w 10185944"/>
              <a:gd name="connsiteY59" fmla="*/ 1576337 h 6850681"/>
              <a:gd name="connsiteX60" fmla="*/ 8721779 w 10185944"/>
              <a:gd name="connsiteY60" fmla="*/ 1508803 h 6850681"/>
              <a:gd name="connsiteX61" fmla="*/ 8737032 w 10185944"/>
              <a:gd name="connsiteY61" fmla="*/ 1488428 h 6850681"/>
              <a:gd name="connsiteX62" fmla="*/ 8714152 w 10185944"/>
              <a:gd name="connsiteY62" fmla="*/ 1491543 h 6850681"/>
              <a:gd name="connsiteX63" fmla="*/ 8585992 w 10185944"/>
              <a:gd name="connsiteY63" fmla="*/ 1532042 h 6850681"/>
              <a:gd name="connsiteX64" fmla="*/ 8408457 w 10185944"/>
              <a:gd name="connsiteY64" fmla="*/ 1594313 h 6850681"/>
              <a:gd name="connsiteX65" fmla="*/ 8079379 w 10185944"/>
              <a:gd name="connsiteY65" fmla="*/ 1726875 h 6850681"/>
              <a:gd name="connsiteX66" fmla="*/ 7969447 w 10185944"/>
              <a:gd name="connsiteY66" fmla="*/ 1800784 h 6850681"/>
              <a:gd name="connsiteX67" fmla="*/ 7861556 w 10185944"/>
              <a:gd name="connsiteY67" fmla="*/ 1872866 h 6850681"/>
              <a:gd name="connsiteX68" fmla="*/ 7631810 w 10185944"/>
              <a:gd name="connsiteY68" fmla="*/ 2045211 h 6850681"/>
              <a:gd name="connsiteX69" fmla="*/ 7554249 w 10185944"/>
              <a:gd name="connsiteY69" fmla="*/ 2127499 h 6850681"/>
              <a:gd name="connsiteX70" fmla="*/ 7488004 w 10185944"/>
              <a:gd name="connsiteY70" fmla="*/ 2201586 h 6850681"/>
              <a:gd name="connsiteX71" fmla="*/ 7451265 w 10185944"/>
              <a:gd name="connsiteY71" fmla="*/ 2246812 h 6850681"/>
              <a:gd name="connsiteX72" fmla="*/ 7390569 w 10185944"/>
              <a:gd name="connsiteY72" fmla="*/ 2365516 h 6850681"/>
              <a:gd name="connsiteX73" fmla="*/ 7367544 w 10185944"/>
              <a:gd name="connsiteY73" fmla="*/ 2543663 h 6850681"/>
              <a:gd name="connsiteX74" fmla="*/ 7449403 w 10185944"/>
              <a:gd name="connsiteY74" fmla="*/ 2902139 h 6850681"/>
              <a:gd name="connsiteX75" fmla="*/ 7526748 w 10185944"/>
              <a:gd name="connsiteY75" fmla="*/ 3150255 h 6850681"/>
              <a:gd name="connsiteX76" fmla="*/ 7615554 w 10185944"/>
              <a:gd name="connsiteY76" fmla="*/ 3465905 h 6850681"/>
              <a:gd name="connsiteX77" fmla="*/ 7643448 w 10185944"/>
              <a:gd name="connsiteY77" fmla="*/ 3574440 h 6850681"/>
              <a:gd name="connsiteX78" fmla="*/ 7670518 w 10185944"/>
              <a:gd name="connsiteY78" fmla="*/ 3677282 h 6850681"/>
              <a:gd name="connsiteX79" fmla="*/ 7703391 w 10185944"/>
              <a:gd name="connsiteY79" fmla="*/ 3723439 h 6850681"/>
              <a:gd name="connsiteX80" fmla="*/ 7758321 w 10185944"/>
              <a:gd name="connsiteY80" fmla="*/ 3947742 h 6850681"/>
              <a:gd name="connsiteX81" fmla="*/ 7837994 w 10185944"/>
              <a:gd name="connsiteY81" fmla="*/ 3848195 h 6850681"/>
              <a:gd name="connsiteX82" fmla="*/ 7852819 w 10185944"/>
              <a:gd name="connsiteY82" fmla="*/ 3830649 h 6850681"/>
              <a:gd name="connsiteX83" fmla="*/ 7883541 w 10185944"/>
              <a:gd name="connsiteY83" fmla="*/ 3790329 h 6850681"/>
              <a:gd name="connsiteX84" fmla="*/ 7961784 w 10185944"/>
              <a:gd name="connsiteY84" fmla="*/ 3690029 h 6850681"/>
              <a:gd name="connsiteX85" fmla="*/ 8027349 w 10185944"/>
              <a:gd name="connsiteY85" fmla="*/ 3606560 h 6850681"/>
              <a:gd name="connsiteX86" fmla="*/ 8042137 w 10185944"/>
              <a:gd name="connsiteY86" fmla="*/ 3584395 h 6850681"/>
              <a:gd name="connsiteX87" fmla="*/ 8059468 w 10185944"/>
              <a:gd name="connsiteY87" fmla="*/ 3556715 h 6850681"/>
              <a:gd name="connsiteX88" fmla="*/ 8088866 w 10185944"/>
              <a:gd name="connsiteY88" fmla="*/ 3513029 h 6850681"/>
              <a:gd name="connsiteX89" fmla="*/ 8129402 w 10185944"/>
              <a:gd name="connsiteY89" fmla="*/ 3441627 h 6850681"/>
              <a:gd name="connsiteX90" fmla="*/ 8225154 w 10185944"/>
              <a:gd name="connsiteY90" fmla="*/ 3240850 h 6850681"/>
              <a:gd name="connsiteX91" fmla="*/ 8255303 w 10185944"/>
              <a:gd name="connsiteY91" fmla="*/ 3117455 h 6850681"/>
              <a:gd name="connsiteX92" fmla="*/ 8293619 w 10185944"/>
              <a:gd name="connsiteY92" fmla="*/ 2908119 h 6850681"/>
              <a:gd name="connsiteX93" fmla="*/ 8305578 w 10185944"/>
              <a:gd name="connsiteY93" fmla="*/ 2842411 h 6850681"/>
              <a:gd name="connsiteX94" fmla="*/ 8329606 w 10185944"/>
              <a:gd name="connsiteY94" fmla="*/ 2693986 h 6850681"/>
              <a:gd name="connsiteX95" fmla="*/ 8356176 w 10185944"/>
              <a:gd name="connsiteY95" fmla="*/ 2539007 h 6850681"/>
              <a:gd name="connsiteX96" fmla="*/ 8364663 w 10185944"/>
              <a:gd name="connsiteY96" fmla="*/ 2489592 h 6850681"/>
              <a:gd name="connsiteX97" fmla="*/ 8387150 w 10185944"/>
              <a:gd name="connsiteY97" fmla="*/ 2357889 h 6850681"/>
              <a:gd name="connsiteX98" fmla="*/ 8389908 w 10185944"/>
              <a:gd name="connsiteY98" fmla="*/ 2320971 h 6850681"/>
              <a:gd name="connsiteX99" fmla="*/ 8392557 w 10185944"/>
              <a:gd name="connsiteY99" fmla="*/ 2300990 h 6850681"/>
              <a:gd name="connsiteX100" fmla="*/ 8417695 w 10185944"/>
              <a:gd name="connsiteY100" fmla="*/ 2197575 h 6850681"/>
              <a:gd name="connsiteX101" fmla="*/ 8425786 w 10185944"/>
              <a:gd name="connsiteY101" fmla="*/ 2135090 h 6850681"/>
              <a:gd name="connsiteX102" fmla="*/ 8360114 w 10185944"/>
              <a:gd name="connsiteY102" fmla="*/ 2273346 h 6850681"/>
              <a:gd name="connsiteX103" fmla="*/ 8232351 w 10185944"/>
              <a:gd name="connsiteY103" fmla="*/ 2655134 h 6850681"/>
              <a:gd name="connsiteX104" fmla="*/ 8221464 w 10185944"/>
              <a:gd name="connsiteY104" fmla="*/ 2720735 h 6850681"/>
              <a:gd name="connsiteX105" fmla="*/ 8209254 w 10185944"/>
              <a:gd name="connsiteY105" fmla="*/ 2788663 h 6850681"/>
              <a:gd name="connsiteX106" fmla="*/ 8194608 w 10185944"/>
              <a:gd name="connsiteY106" fmla="*/ 2868730 h 6850681"/>
              <a:gd name="connsiteX107" fmla="*/ 8179462 w 10185944"/>
              <a:gd name="connsiteY107" fmla="*/ 2945467 h 6850681"/>
              <a:gd name="connsiteX108" fmla="*/ 8070892 w 10185944"/>
              <a:gd name="connsiteY108" fmla="*/ 3273185 h 6850681"/>
              <a:gd name="connsiteX109" fmla="*/ 8023946 w 10185944"/>
              <a:gd name="connsiteY109" fmla="*/ 3365212 h 6850681"/>
              <a:gd name="connsiteX110" fmla="*/ 7944129 w 10185944"/>
              <a:gd name="connsiteY110" fmla="*/ 3495590 h 6850681"/>
              <a:gd name="connsiteX111" fmla="*/ 7749870 w 10185944"/>
              <a:gd name="connsiteY111" fmla="*/ 3714809 h 6850681"/>
              <a:gd name="connsiteX112" fmla="*/ 7697016 w 10185944"/>
              <a:gd name="connsiteY112" fmla="*/ 3770634 h 6850681"/>
              <a:gd name="connsiteX113" fmla="*/ 7745824 w 10185944"/>
              <a:gd name="connsiteY113" fmla="*/ 3956336 h 6850681"/>
              <a:gd name="connsiteX114" fmla="*/ 7758321 w 10185944"/>
              <a:gd name="connsiteY114" fmla="*/ 3947742 h 6850681"/>
              <a:gd name="connsiteX115" fmla="*/ 7806876 w 10185944"/>
              <a:gd name="connsiteY115" fmla="*/ 4301564 h 6850681"/>
              <a:gd name="connsiteX116" fmla="*/ 7909073 w 10185944"/>
              <a:gd name="connsiteY116" fmla="*/ 4194640 h 6850681"/>
              <a:gd name="connsiteX117" fmla="*/ 8399360 w 10185944"/>
              <a:gd name="connsiteY117" fmla="*/ 3489217 h 6850681"/>
              <a:gd name="connsiteX118" fmla="*/ 8450531 w 10185944"/>
              <a:gd name="connsiteY118" fmla="*/ 3224557 h 6850681"/>
              <a:gd name="connsiteX119" fmla="*/ 8451462 w 10185944"/>
              <a:gd name="connsiteY119" fmla="*/ 2626702 h 6850681"/>
              <a:gd name="connsiteX120" fmla="*/ 8497512 w 10185944"/>
              <a:gd name="connsiteY120" fmla="*/ 2087680 h 6850681"/>
              <a:gd name="connsiteX121" fmla="*/ 8514054 w 10185944"/>
              <a:gd name="connsiteY121" fmla="*/ 2014273 h 6850681"/>
              <a:gd name="connsiteX122" fmla="*/ 8523437 w 10185944"/>
              <a:gd name="connsiteY122" fmla="*/ 1971517 h 6850681"/>
              <a:gd name="connsiteX123" fmla="*/ 8507430 w 10185944"/>
              <a:gd name="connsiteY123" fmla="*/ 2018032 h 6850681"/>
              <a:gd name="connsiteX124" fmla="*/ 8422958 w 10185944"/>
              <a:gd name="connsiteY124" fmla="*/ 2360431 h 6850681"/>
              <a:gd name="connsiteX125" fmla="*/ 8399682 w 10185944"/>
              <a:gd name="connsiteY125" fmla="*/ 2455574 h 6850681"/>
              <a:gd name="connsiteX126" fmla="*/ 8398536 w 10185944"/>
              <a:gd name="connsiteY126" fmla="*/ 2465457 h 6850681"/>
              <a:gd name="connsiteX127" fmla="*/ 8397498 w 10185944"/>
              <a:gd name="connsiteY127" fmla="*/ 2506565 h 6850681"/>
              <a:gd name="connsiteX128" fmla="*/ 8381135 w 10185944"/>
              <a:gd name="connsiteY128" fmla="*/ 2600956 h 6850681"/>
              <a:gd name="connsiteX129" fmla="*/ 8367312 w 10185944"/>
              <a:gd name="connsiteY129" fmla="*/ 2673324 h 6850681"/>
              <a:gd name="connsiteX130" fmla="*/ 8344179 w 10185944"/>
              <a:gd name="connsiteY130" fmla="*/ 2794106 h 6850681"/>
              <a:gd name="connsiteX131" fmla="*/ 8319544 w 10185944"/>
              <a:gd name="connsiteY131" fmla="*/ 2908477 h 6850681"/>
              <a:gd name="connsiteX132" fmla="*/ 8318471 w 10185944"/>
              <a:gd name="connsiteY132" fmla="*/ 2923983 h 6850681"/>
              <a:gd name="connsiteX133" fmla="*/ 8221644 w 10185944"/>
              <a:gd name="connsiteY133" fmla="*/ 3337067 h 6850681"/>
              <a:gd name="connsiteX134" fmla="*/ 7873767 w 10185944"/>
              <a:gd name="connsiteY134" fmla="*/ 3860692 h 6850681"/>
              <a:gd name="connsiteX135" fmla="*/ 7764408 w 10185944"/>
              <a:gd name="connsiteY135" fmla="*/ 4067019 h 6850681"/>
              <a:gd name="connsiteX136" fmla="*/ 7788150 w 10185944"/>
              <a:gd name="connsiteY136" fmla="*/ 4269229 h 6850681"/>
              <a:gd name="connsiteX137" fmla="*/ 7806876 w 10185944"/>
              <a:gd name="connsiteY137" fmla="*/ 4301564 h 6850681"/>
              <a:gd name="connsiteX138" fmla="*/ 7615768 w 10185944"/>
              <a:gd name="connsiteY138" fmla="*/ 5174391 h 6850681"/>
              <a:gd name="connsiteX139" fmla="*/ 7688888 w 10185944"/>
              <a:gd name="connsiteY139" fmla="*/ 4904790 h 6850681"/>
              <a:gd name="connsiteX140" fmla="*/ 7690070 w 10185944"/>
              <a:gd name="connsiteY140" fmla="*/ 4819996 h 6850681"/>
              <a:gd name="connsiteX141" fmla="*/ 7691537 w 10185944"/>
              <a:gd name="connsiteY141" fmla="*/ 4749382 h 6850681"/>
              <a:gd name="connsiteX142" fmla="*/ 7723658 w 10185944"/>
              <a:gd name="connsiteY142" fmla="*/ 4526046 h 6850681"/>
              <a:gd name="connsiteX143" fmla="*/ 7735117 w 10185944"/>
              <a:gd name="connsiteY143" fmla="*/ 4257913 h 6850681"/>
              <a:gd name="connsiteX144" fmla="*/ 7585115 w 10185944"/>
              <a:gd name="connsiteY144" fmla="*/ 3564056 h 6850681"/>
              <a:gd name="connsiteX145" fmla="*/ 7547303 w 10185944"/>
              <a:gd name="connsiteY145" fmla="*/ 3418459 h 6850681"/>
              <a:gd name="connsiteX146" fmla="*/ 7542145 w 10185944"/>
              <a:gd name="connsiteY146" fmla="*/ 3394647 h 6850681"/>
              <a:gd name="connsiteX147" fmla="*/ 7526212 w 10185944"/>
              <a:gd name="connsiteY147" fmla="*/ 3333271 h 6850681"/>
              <a:gd name="connsiteX148" fmla="*/ 7494663 w 10185944"/>
              <a:gd name="connsiteY148" fmla="*/ 3216500 h 6850681"/>
              <a:gd name="connsiteX149" fmla="*/ 7399235 w 10185944"/>
              <a:gd name="connsiteY149" fmla="*/ 2908728 h 6850681"/>
              <a:gd name="connsiteX150" fmla="*/ 7343160 w 10185944"/>
              <a:gd name="connsiteY150" fmla="*/ 2703117 h 6850681"/>
              <a:gd name="connsiteX151" fmla="*/ 7332739 w 10185944"/>
              <a:gd name="connsiteY151" fmla="*/ 2655026 h 6850681"/>
              <a:gd name="connsiteX152" fmla="*/ 7322605 w 10185944"/>
              <a:gd name="connsiteY152" fmla="*/ 2623264 h 6850681"/>
              <a:gd name="connsiteX153" fmla="*/ 7319132 w 10185944"/>
              <a:gd name="connsiteY153" fmla="*/ 2650873 h 6850681"/>
              <a:gd name="connsiteX154" fmla="*/ 7332022 w 10185944"/>
              <a:gd name="connsiteY154" fmla="*/ 2906401 h 6850681"/>
              <a:gd name="connsiteX155" fmla="*/ 7346275 w 10185944"/>
              <a:gd name="connsiteY155" fmla="*/ 3147784 h 6850681"/>
              <a:gd name="connsiteX156" fmla="*/ 7415384 w 10185944"/>
              <a:gd name="connsiteY156" fmla="*/ 3657122 h 6850681"/>
              <a:gd name="connsiteX157" fmla="*/ 7507554 w 10185944"/>
              <a:gd name="connsiteY157" fmla="*/ 4033467 h 6850681"/>
              <a:gd name="connsiteX158" fmla="*/ 7614765 w 10185944"/>
              <a:gd name="connsiteY158" fmla="*/ 4651769 h 6850681"/>
              <a:gd name="connsiteX159" fmla="*/ 7571007 w 10185944"/>
              <a:gd name="connsiteY159" fmla="*/ 5237736 h 6850681"/>
              <a:gd name="connsiteX160" fmla="*/ 7563238 w 10185944"/>
              <a:gd name="connsiteY160" fmla="*/ 5293955 h 6850681"/>
              <a:gd name="connsiteX161" fmla="*/ 7615768 w 10185944"/>
              <a:gd name="connsiteY161" fmla="*/ 5174391 h 6850681"/>
              <a:gd name="connsiteX162" fmla="*/ 7476045 w 10185944"/>
              <a:gd name="connsiteY162" fmla="*/ 5500354 h 6850681"/>
              <a:gd name="connsiteX163" fmla="*/ 7585222 w 10185944"/>
              <a:gd name="connsiteY163" fmla="*/ 4909553 h 6850681"/>
              <a:gd name="connsiteX164" fmla="*/ 7561804 w 10185944"/>
              <a:gd name="connsiteY164" fmla="*/ 4412569 h 6850681"/>
              <a:gd name="connsiteX165" fmla="*/ 7495739 w 10185944"/>
              <a:gd name="connsiteY165" fmla="*/ 4099605 h 6850681"/>
              <a:gd name="connsiteX166" fmla="*/ 7476510 w 10185944"/>
              <a:gd name="connsiteY166" fmla="*/ 4045749 h 6850681"/>
              <a:gd name="connsiteX167" fmla="*/ 7342622 w 10185944"/>
              <a:gd name="connsiteY167" fmla="*/ 3432102 h 6850681"/>
              <a:gd name="connsiteX168" fmla="*/ 7329408 w 10185944"/>
              <a:gd name="connsiteY168" fmla="*/ 3332770 h 6850681"/>
              <a:gd name="connsiteX169" fmla="*/ 7310538 w 10185944"/>
              <a:gd name="connsiteY169" fmla="*/ 3117025 h 6850681"/>
              <a:gd name="connsiteX170" fmla="*/ 7292993 w 10185944"/>
              <a:gd name="connsiteY170" fmla="*/ 2823075 h 6850681"/>
              <a:gd name="connsiteX171" fmla="*/ 7290379 w 10185944"/>
              <a:gd name="connsiteY171" fmla="*/ 2594116 h 6850681"/>
              <a:gd name="connsiteX172" fmla="*/ 7295963 w 10185944"/>
              <a:gd name="connsiteY172" fmla="*/ 2500657 h 6850681"/>
              <a:gd name="connsiteX173" fmla="*/ 7277989 w 10185944"/>
              <a:gd name="connsiteY173" fmla="*/ 2544594 h 6850681"/>
              <a:gd name="connsiteX174" fmla="*/ 7255357 w 10185944"/>
              <a:gd name="connsiteY174" fmla="*/ 2591180 h 6850681"/>
              <a:gd name="connsiteX175" fmla="*/ 7157064 w 10185944"/>
              <a:gd name="connsiteY175" fmla="*/ 2936730 h 6850681"/>
              <a:gd name="connsiteX176" fmla="*/ 7129025 w 10185944"/>
              <a:gd name="connsiteY176" fmla="*/ 3078710 h 6850681"/>
              <a:gd name="connsiteX177" fmla="*/ 7106824 w 10185944"/>
              <a:gd name="connsiteY177" fmla="*/ 3283104 h 6850681"/>
              <a:gd name="connsiteX178" fmla="*/ 7106682 w 10185944"/>
              <a:gd name="connsiteY178" fmla="*/ 3418853 h 6850681"/>
              <a:gd name="connsiteX179" fmla="*/ 7106072 w 10185944"/>
              <a:gd name="connsiteY179" fmla="*/ 3433356 h 6850681"/>
              <a:gd name="connsiteX180" fmla="*/ 7116062 w 10185944"/>
              <a:gd name="connsiteY180" fmla="*/ 3524273 h 6850681"/>
              <a:gd name="connsiteX181" fmla="*/ 7220659 w 10185944"/>
              <a:gd name="connsiteY181" fmla="*/ 4032178 h 6850681"/>
              <a:gd name="connsiteX182" fmla="*/ 7252206 w 10185944"/>
              <a:gd name="connsiteY182" fmla="*/ 4127858 h 6850681"/>
              <a:gd name="connsiteX183" fmla="*/ 7336140 w 10185944"/>
              <a:gd name="connsiteY183" fmla="*/ 4371820 h 6850681"/>
              <a:gd name="connsiteX184" fmla="*/ 7418464 w 10185944"/>
              <a:gd name="connsiteY184" fmla="*/ 4633041 h 6850681"/>
              <a:gd name="connsiteX185" fmla="*/ 7441095 w 10185944"/>
              <a:gd name="connsiteY185" fmla="*/ 4729652 h 6850681"/>
              <a:gd name="connsiteX186" fmla="*/ 7453664 w 10185944"/>
              <a:gd name="connsiteY186" fmla="*/ 4905328 h 6850681"/>
              <a:gd name="connsiteX187" fmla="*/ 7454630 w 10185944"/>
              <a:gd name="connsiteY187" fmla="*/ 5116704 h 6850681"/>
              <a:gd name="connsiteX188" fmla="*/ 7445392 w 10185944"/>
              <a:gd name="connsiteY188" fmla="*/ 5277376 h 6850681"/>
              <a:gd name="connsiteX189" fmla="*/ 7454882 w 10185944"/>
              <a:gd name="connsiteY189" fmla="*/ 5571756 h 6850681"/>
              <a:gd name="connsiteX190" fmla="*/ 7476045 w 10185944"/>
              <a:gd name="connsiteY190" fmla="*/ 5500354 h 6850681"/>
              <a:gd name="connsiteX191" fmla="*/ 7014903 w 10185944"/>
              <a:gd name="connsiteY191" fmla="*/ 5014292 h 6850681"/>
              <a:gd name="connsiteX192" fmla="*/ 7061922 w 10185944"/>
              <a:gd name="connsiteY192" fmla="*/ 4916070 h 6850681"/>
              <a:gd name="connsiteX193" fmla="*/ 7074167 w 10185944"/>
              <a:gd name="connsiteY193" fmla="*/ 4894871 h 6850681"/>
              <a:gd name="connsiteX194" fmla="*/ 7088454 w 10185944"/>
              <a:gd name="connsiteY194" fmla="*/ 4867335 h 6850681"/>
              <a:gd name="connsiteX195" fmla="*/ 7104962 w 10185944"/>
              <a:gd name="connsiteY195" fmla="*/ 4830882 h 6850681"/>
              <a:gd name="connsiteX196" fmla="*/ 7115490 w 10185944"/>
              <a:gd name="connsiteY196" fmla="*/ 4811188 h 6850681"/>
              <a:gd name="connsiteX197" fmla="*/ 7290665 w 10185944"/>
              <a:gd name="connsiteY197" fmla="*/ 4506674 h 6850681"/>
              <a:gd name="connsiteX198" fmla="*/ 7322032 w 10185944"/>
              <a:gd name="connsiteY198" fmla="*/ 4452567 h 6850681"/>
              <a:gd name="connsiteX199" fmla="*/ 7269323 w 10185944"/>
              <a:gd name="connsiteY199" fmla="*/ 4309692 h 6850681"/>
              <a:gd name="connsiteX200" fmla="*/ 7224598 w 10185944"/>
              <a:gd name="connsiteY200" fmla="*/ 4350406 h 6850681"/>
              <a:gd name="connsiteX201" fmla="*/ 7060953 w 10185944"/>
              <a:gd name="connsiteY201" fmla="*/ 4781610 h 6850681"/>
              <a:gd name="connsiteX202" fmla="*/ 6974619 w 10185944"/>
              <a:gd name="connsiteY202" fmla="*/ 5065104 h 6850681"/>
              <a:gd name="connsiteX203" fmla="*/ 6972149 w 10185944"/>
              <a:gd name="connsiteY203" fmla="*/ 5077243 h 6850681"/>
              <a:gd name="connsiteX204" fmla="*/ 7014903 w 10185944"/>
              <a:gd name="connsiteY204" fmla="*/ 5014292 h 6850681"/>
              <a:gd name="connsiteX205" fmla="*/ 7039004 w 10185944"/>
              <a:gd name="connsiteY205" fmla="*/ 5075632 h 6850681"/>
              <a:gd name="connsiteX206" fmla="*/ 7326902 w 10185944"/>
              <a:gd name="connsiteY206" fmla="*/ 4748953 h 6850681"/>
              <a:gd name="connsiteX207" fmla="*/ 7382942 w 10185944"/>
              <a:gd name="connsiteY207" fmla="*/ 4665806 h 6850681"/>
              <a:gd name="connsiteX208" fmla="*/ 7375386 w 10185944"/>
              <a:gd name="connsiteY208" fmla="*/ 4623838 h 6850681"/>
              <a:gd name="connsiteX209" fmla="*/ 7336929 w 10185944"/>
              <a:gd name="connsiteY209" fmla="*/ 4506853 h 6850681"/>
              <a:gd name="connsiteX210" fmla="*/ 7209235 w 10185944"/>
              <a:gd name="connsiteY210" fmla="*/ 4701972 h 6850681"/>
              <a:gd name="connsiteX211" fmla="*/ 7145784 w 10185944"/>
              <a:gd name="connsiteY211" fmla="*/ 4799299 h 6850681"/>
              <a:gd name="connsiteX212" fmla="*/ 7143063 w 10185944"/>
              <a:gd name="connsiteY212" fmla="*/ 4805422 h 6850681"/>
              <a:gd name="connsiteX213" fmla="*/ 7091499 w 10185944"/>
              <a:gd name="connsiteY213" fmla="*/ 4934941 h 6850681"/>
              <a:gd name="connsiteX214" fmla="*/ 7046880 w 10185944"/>
              <a:gd name="connsiteY214" fmla="*/ 5021991 h 6850681"/>
              <a:gd name="connsiteX215" fmla="*/ 7000940 w 10185944"/>
              <a:gd name="connsiteY215" fmla="*/ 5104744 h 6850681"/>
              <a:gd name="connsiteX216" fmla="*/ 6986185 w 10185944"/>
              <a:gd name="connsiteY216" fmla="*/ 5140695 h 6850681"/>
              <a:gd name="connsiteX217" fmla="*/ 7039004 w 10185944"/>
              <a:gd name="connsiteY217" fmla="*/ 5075632 h 6850681"/>
              <a:gd name="connsiteX218" fmla="*/ 3787108 w 10185944"/>
              <a:gd name="connsiteY218" fmla="*/ 1552095 h 6850681"/>
              <a:gd name="connsiteX219" fmla="*/ 3798029 w 10185944"/>
              <a:gd name="connsiteY219" fmla="*/ 1549552 h 6850681"/>
              <a:gd name="connsiteX220" fmla="*/ 3856899 w 10185944"/>
              <a:gd name="connsiteY220" fmla="*/ 1536554 h 6850681"/>
              <a:gd name="connsiteX221" fmla="*/ 4017820 w 10185944"/>
              <a:gd name="connsiteY221" fmla="*/ 1499564 h 6850681"/>
              <a:gd name="connsiteX222" fmla="*/ 4263072 w 10185944"/>
              <a:gd name="connsiteY222" fmla="*/ 1407895 h 6850681"/>
              <a:gd name="connsiteX223" fmla="*/ 4642641 w 10185944"/>
              <a:gd name="connsiteY223" fmla="*/ 1297713 h 6850681"/>
              <a:gd name="connsiteX224" fmla="*/ 5163795 w 10185944"/>
              <a:gd name="connsiteY224" fmla="*/ 1198416 h 6850681"/>
              <a:gd name="connsiteX225" fmla="*/ 5285579 w 10185944"/>
              <a:gd name="connsiteY225" fmla="*/ 1183126 h 6850681"/>
              <a:gd name="connsiteX226" fmla="*/ 5714169 w 10185944"/>
              <a:gd name="connsiteY226" fmla="*/ 1151257 h 6850681"/>
              <a:gd name="connsiteX227" fmla="*/ 6726684 w 10185944"/>
              <a:gd name="connsiteY227" fmla="*/ 1174138 h 6850681"/>
              <a:gd name="connsiteX228" fmla="*/ 7002157 w 10185944"/>
              <a:gd name="connsiteY228" fmla="*/ 1202319 h 6850681"/>
              <a:gd name="connsiteX229" fmla="*/ 7698699 w 10185944"/>
              <a:gd name="connsiteY229" fmla="*/ 1280417 h 6850681"/>
              <a:gd name="connsiteX230" fmla="*/ 7872441 w 10185944"/>
              <a:gd name="connsiteY230" fmla="*/ 1301007 h 6850681"/>
              <a:gd name="connsiteX231" fmla="*/ 7446072 w 10185944"/>
              <a:gd name="connsiteY231" fmla="*/ 1194048 h 6850681"/>
              <a:gd name="connsiteX232" fmla="*/ 7082868 w 10185944"/>
              <a:gd name="connsiteY232" fmla="*/ 1103166 h 6850681"/>
              <a:gd name="connsiteX233" fmla="*/ 7003768 w 10185944"/>
              <a:gd name="connsiteY233" fmla="*/ 1071548 h 6850681"/>
              <a:gd name="connsiteX234" fmla="*/ 6922413 w 10185944"/>
              <a:gd name="connsiteY234" fmla="*/ 1041755 h 6850681"/>
              <a:gd name="connsiteX235" fmla="*/ 6864510 w 10185944"/>
              <a:gd name="connsiteY235" fmla="*/ 1021344 h 6850681"/>
              <a:gd name="connsiteX236" fmla="*/ 6192674 w 10185944"/>
              <a:gd name="connsiteY236" fmla="*/ 858775 h 6850681"/>
              <a:gd name="connsiteX237" fmla="*/ 6143831 w 10185944"/>
              <a:gd name="connsiteY237" fmla="*/ 852186 h 6850681"/>
              <a:gd name="connsiteX238" fmla="*/ 6131120 w 10185944"/>
              <a:gd name="connsiteY238" fmla="*/ 850574 h 6850681"/>
              <a:gd name="connsiteX239" fmla="*/ 6079449 w 10185944"/>
              <a:gd name="connsiteY239" fmla="*/ 848999 h 6850681"/>
              <a:gd name="connsiteX240" fmla="*/ 5841502 w 10185944"/>
              <a:gd name="connsiteY240" fmla="*/ 849357 h 6850681"/>
              <a:gd name="connsiteX241" fmla="*/ 5497026 w 10185944"/>
              <a:gd name="connsiteY241" fmla="*/ 899453 h 6850681"/>
              <a:gd name="connsiteX242" fmla="*/ 5273117 w 10185944"/>
              <a:gd name="connsiteY242" fmla="*/ 942136 h 6850681"/>
              <a:gd name="connsiteX243" fmla="*/ 5187679 w 10185944"/>
              <a:gd name="connsiteY243" fmla="*/ 962833 h 6850681"/>
              <a:gd name="connsiteX244" fmla="*/ 5103566 w 10185944"/>
              <a:gd name="connsiteY244" fmla="*/ 984856 h 6850681"/>
              <a:gd name="connsiteX245" fmla="*/ 4936484 w 10185944"/>
              <a:gd name="connsiteY245" fmla="*/ 1029115 h 6850681"/>
              <a:gd name="connsiteX246" fmla="*/ 4893478 w 10185944"/>
              <a:gd name="connsiteY246" fmla="*/ 1043116 h 6850681"/>
              <a:gd name="connsiteX247" fmla="*/ 4849076 w 10185944"/>
              <a:gd name="connsiteY247" fmla="*/ 1057260 h 6850681"/>
              <a:gd name="connsiteX248" fmla="*/ 4812158 w 10185944"/>
              <a:gd name="connsiteY248" fmla="*/ 1067358 h 6850681"/>
              <a:gd name="connsiteX249" fmla="*/ 4615247 w 10185944"/>
              <a:gd name="connsiteY249" fmla="*/ 1133532 h 6850681"/>
              <a:gd name="connsiteX250" fmla="*/ 4543237 w 10185944"/>
              <a:gd name="connsiteY250" fmla="*/ 1158920 h 6850681"/>
              <a:gd name="connsiteX251" fmla="*/ 4400649 w 10185944"/>
              <a:gd name="connsiteY251" fmla="*/ 1211164 h 6850681"/>
              <a:gd name="connsiteX252" fmla="*/ 4300097 w 10185944"/>
              <a:gd name="connsiteY252" fmla="*/ 1237770 h 6850681"/>
              <a:gd name="connsiteX253" fmla="*/ 4292793 w 10185944"/>
              <a:gd name="connsiteY253" fmla="*/ 1239811 h 6850681"/>
              <a:gd name="connsiteX254" fmla="*/ 3812533 w 10185944"/>
              <a:gd name="connsiteY254" fmla="*/ 1503145 h 6850681"/>
              <a:gd name="connsiteX255" fmla="*/ 3726664 w 10185944"/>
              <a:gd name="connsiteY255" fmla="*/ 1541317 h 6850681"/>
              <a:gd name="connsiteX256" fmla="*/ 3699952 w 10185944"/>
              <a:gd name="connsiteY256" fmla="*/ 1556822 h 6850681"/>
              <a:gd name="connsiteX257" fmla="*/ 3740164 w 10185944"/>
              <a:gd name="connsiteY257" fmla="*/ 1551701 h 6850681"/>
              <a:gd name="connsiteX258" fmla="*/ 3787108 w 10185944"/>
              <a:gd name="connsiteY258" fmla="*/ 1552095 h 6850681"/>
              <a:gd name="connsiteX259" fmla="*/ 3766052 w 10185944"/>
              <a:gd name="connsiteY259" fmla="*/ 1617982 h 6850681"/>
              <a:gd name="connsiteX260" fmla="*/ 3825281 w 10185944"/>
              <a:gd name="connsiteY260" fmla="*/ 1626612 h 6850681"/>
              <a:gd name="connsiteX261" fmla="*/ 4183757 w 10185944"/>
              <a:gd name="connsiteY261" fmla="*/ 1632556 h 6850681"/>
              <a:gd name="connsiteX262" fmla="*/ 4265257 w 10185944"/>
              <a:gd name="connsiteY262" fmla="*/ 1633308 h 6850681"/>
              <a:gd name="connsiteX263" fmla="*/ 4758159 w 10185944"/>
              <a:gd name="connsiteY263" fmla="*/ 1598932 h 6850681"/>
              <a:gd name="connsiteX264" fmla="*/ 4842452 w 10185944"/>
              <a:gd name="connsiteY264" fmla="*/ 1577232 h 6850681"/>
              <a:gd name="connsiteX265" fmla="*/ 4963591 w 10185944"/>
              <a:gd name="connsiteY265" fmla="*/ 1542534 h 6850681"/>
              <a:gd name="connsiteX266" fmla="*/ 5384229 w 10185944"/>
              <a:gd name="connsiteY266" fmla="*/ 1476325 h 6850681"/>
              <a:gd name="connsiteX267" fmla="*/ 5564705 w 10185944"/>
              <a:gd name="connsiteY267" fmla="*/ 1477757 h 6850681"/>
              <a:gd name="connsiteX268" fmla="*/ 5737443 w 10185944"/>
              <a:gd name="connsiteY268" fmla="*/ 1487497 h 6850681"/>
              <a:gd name="connsiteX269" fmla="*/ 5883900 w 10185944"/>
              <a:gd name="connsiteY269" fmla="*/ 1498812 h 6850681"/>
              <a:gd name="connsiteX270" fmla="*/ 5906243 w 10185944"/>
              <a:gd name="connsiteY270" fmla="*/ 1496556 h 6850681"/>
              <a:gd name="connsiteX271" fmla="*/ 6001243 w 10185944"/>
              <a:gd name="connsiteY271" fmla="*/ 1493047 h 6850681"/>
              <a:gd name="connsiteX272" fmla="*/ 6099464 w 10185944"/>
              <a:gd name="connsiteY272" fmla="*/ 1493405 h 6850681"/>
              <a:gd name="connsiteX273" fmla="*/ 6179067 w 10185944"/>
              <a:gd name="connsiteY273" fmla="*/ 1495303 h 6850681"/>
              <a:gd name="connsiteX274" fmla="*/ 6536612 w 10185944"/>
              <a:gd name="connsiteY274" fmla="*/ 1506941 h 6850681"/>
              <a:gd name="connsiteX275" fmla="*/ 6583665 w 10185944"/>
              <a:gd name="connsiteY275" fmla="*/ 1505723 h 6850681"/>
              <a:gd name="connsiteX276" fmla="*/ 6686328 w 10185944"/>
              <a:gd name="connsiteY276" fmla="*/ 1501211 h 6850681"/>
              <a:gd name="connsiteX277" fmla="*/ 6908053 w 10185944"/>
              <a:gd name="connsiteY277" fmla="*/ 1475680 h 6850681"/>
              <a:gd name="connsiteX278" fmla="*/ 6932903 w 10185944"/>
              <a:gd name="connsiteY278" fmla="*/ 1470524 h 6850681"/>
              <a:gd name="connsiteX279" fmla="*/ 7017017 w 10185944"/>
              <a:gd name="connsiteY279" fmla="*/ 1456702 h 6850681"/>
              <a:gd name="connsiteX280" fmla="*/ 7243684 w 10185944"/>
              <a:gd name="connsiteY280" fmla="*/ 1418924 h 6850681"/>
              <a:gd name="connsiteX281" fmla="*/ 7575232 w 10185944"/>
              <a:gd name="connsiteY281" fmla="*/ 1386052 h 6850681"/>
              <a:gd name="connsiteX282" fmla="*/ 7980619 w 10185944"/>
              <a:gd name="connsiteY282" fmla="*/ 1360341 h 6850681"/>
              <a:gd name="connsiteX283" fmla="*/ 7849953 w 10185944"/>
              <a:gd name="connsiteY283" fmla="*/ 1343297 h 6850681"/>
              <a:gd name="connsiteX284" fmla="*/ 7694402 w 10185944"/>
              <a:gd name="connsiteY284" fmla="*/ 1323960 h 6850681"/>
              <a:gd name="connsiteX285" fmla="*/ 7453448 w 10185944"/>
              <a:gd name="connsiteY285" fmla="*/ 1289584 h 6850681"/>
              <a:gd name="connsiteX286" fmla="*/ 7394652 w 10185944"/>
              <a:gd name="connsiteY286" fmla="*/ 1284499 h 6850681"/>
              <a:gd name="connsiteX287" fmla="*/ 7243219 w 10185944"/>
              <a:gd name="connsiteY287" fmla="*/ 1268851 h 6850681"/>
              <a:gd name="connsiteX288" fmla="*/ 6946045 w 10185944"/>
              <a:gd name="connsiteY288" fmla="*/ 1234046 h 6850681"/>
              <a:gd name="connsiteX289" fmla="*/ 6603217 w 10185944"/>
              <a:gd name="connsiteY289" fmla="*/ 1187316 h 6850681"/>
              <a:gd name="connsiteX290" fmla="*/ 6587962 w 10185944"/>
              <a:gd name="connsiteY290" fmla="*/ 1186671 h 6850681"/>
              <a:gd name="connsiteX291" fmla="*/ 6503276 w 10185944"/>
              <a:gd name="connsiteY291" fmla="*/ 1182088 h 6850681"/>
              <a:gd name="connsiteX292" fmla="*/ 6188126 w 10185944"/>
              <a:gd name="connsiteY292" fmla="*/ 1161820 h 6850681"/>
              <a:gd name="connsiteX293" fmla="*/ 6134307 w 10185944"/>
              <a:gd name="connsiteY293" fmla="*/ 1158239 h 6850681"/>
              <a:gd name="connsiteX294" fmla="*/ 6119696 w 10185944"/>
              <a:gd name="connsiteY294" fmla="*/ 1158741 h 6850681"/>
              <a:gd name="connsiteX295" fmla="*/ 6015853 w 10185944"/>
              <a:gd name="connsiteY295" fmla="*/ 1169447 h 6850681"/>
              <a:gd name="connsiteX296" fmla="*/ 5715207 w 10185944"/>
              <a:gd name="connsiteY296" fmla="*/ 1191541 h 6850681"/>
              <a:gd name="connsiteX297" fmla="*/ 5563308 w 10185944"/>
              <a:gd name="connsiteY297" fmla="*/ 1202606 h 6850681"/>
              <a:gd name="connsiteX298" fmla="*/ 5103528 w 10185944"/>
              <a:gd name="connsiteY298" fmla="*/ 1248333 h 6850681"/>
              <a:gd name="connsiteX299" fmla="*/ 4889538 w 10185944"/>
              <a:gd name="connsiteY299" fmla="*/ 1276801 h 6850681"/>
              <a:gd name="connsiteX300" fmla="*/ 4754935 w 10185944"/>
              <a:gd name="connsiteY300" fmla="*/ 1305841 h 6850681"/>
              <a:gd name="connsiteX301" fmla="*/ 4181323 w 10185944"/>
              <a:gd name="connsiteY301" fmla="*/ 1474391 h 6850681"/>
              <a:gd name="connsiteX302" fmla="*/ 3875663 w 10185944"/>
              <a:gd name="connsiteY302" fmla="*/ 1571789 h 6850681"/>
              <a:gd name="connsiteX303" fmla="*/ 3680721 w 10185944"/>
              <a:gd name="connsiteY303" fmla="*/ 1599398 h 6850681"/>
              <a:gd name="connsiteX304" fmla="*/ 3766052 w 10185944"/>
              <a:gd name="connsiteY304" fmla="*/ 1617982 h 6850681"/>
              <a:gd name="connsiteX305" fmla="*/ 3971808 w 10185944"/>
              <a:gd name="connsiteY305" fmla="*/ 3711156 h 6850681"/>
              <a:gd name="connsiteX306" fmla="*/ 3987957 w 10185944"/>
              <a:gd name="connsiteY306" fmla="*/ 3679609 h 6850681"/>
              <a:gd name="connsiteX307" fmla="*/ 3945094 w 10185944"/>
              <a:gd name="connsiteY307" fmla="*/ 3744100 h 6850681"/>
              <a:gd name="connsiteX308" fmla="*/ 3971808 w 10185944"/>
              <a:gd name="connsiteY308" fmla="*/ 3711156 h 6850681"/>
              <a:gd name="connsiteX309" fmla="*/ 2449632 w 10185944"/>
              <a:gd name="connsiteY309" fmla="*/ 2056240 h 6850681"/>
              <a:gd name="connsiteX310" fmla="*/ 2639704 w 10185944"/>
              <a:gd name="connsiteY310" fmla="*/ 2084027 h 6850681"/>
              <a:gd name="connsiteX311" fmla="*/ 2973579 w 10185944"/>
              <a:gd name="connsiteY311" fmla="*/ 2125744 h 6850681"/>
              <a:gd name="connsiteX312" fmla="*/ 3253135 w 10185944"/>
              <a:gd name="connsiteY312" fmla="*/ 2154820 h 6850681"/>
              <a:gd name="connsiteX313" fmla="*/ 3613546 w 10185944"/>
              <a:gd name="connsiteY313" fmla="*/ 2153245 h 6850681"/>
              <a:gd name="connsiteX314" fmla="*/ 3724588 w 10185944"/>
              <a:gd name="connsiteY314" fmla="*/ 2144436 h 6850681"/>
              <a:gd name="connsiteX315" fmla="*/ 3818405 w 10185944"/>
              <a:gd name="connsiteY315" fmla="*/ 2135985 h 6850681"/>
              <a:gd name="connsiteX316" fmla="*/ 3949141 w 10185944"/>
              <a:gd name="connsiteY316" fmla="*/ 2134016 h 6850681"/>
              <a:gd name="connsiteX317" fmla="*/ 4136097 w 10185944"/>
              <a:gd name="connsiteY317" fmla="*/ 2133371 h 6850681"/>
              <a:gd name="connsiteX318" fmla="*/ 4265578 w 10185944"/>
              <a:gd name="connsiteY318" fmla="*/ 2133658 h 6850681"/>
              <a:gd name="connsiteX319" fmla="*/ 4493786 w 10185944"/>
              <a:gd name="connsiteY319" fmla="*/ 2127857 h 6850681"/>
              <a:gd name="connsiteX320" fmla="*/ 4666525 w 10185944"/>
              <a:gd name="connsiteY320" fmla="*/ 2123846 h 6850681"/>
              <a:gd name="connsiteX321" fmla="*/ 4689084 w 10185944"/>
              <a:gd name="connsiteY321" fmla="*/ 2121984 h 6850681"/>
              <a:gd name="connsiteX322" fmla="*/ 5197777 w 10185944"/>
              <a:gd name="connsiteY322" fmla="*/ 2104796 h 6850681"/>
              <a:gd name="connsiteX323" fmla="*/ 5488288 w 10185944"/>
              <a:gd name="connsiteY323" fmla="*/ 2128644 h 6850681"/>
              <a:gd name="connsiteX324" fmla="*/ 5560156 w 10185944"/>
              <a:gd name="connsiteY324" fmla="*/ 2136021 h 6850681"/>
              <a:gd name="connsiteX325" fmla="*/ 5491368 w 10185944"/>
              <a:gd name="connsiteY325" fmla="*/ 2104832 h 6850681"/>
              <a:gd name="connsiteX326" fmla="*/ 5402278 w 10185944"/>
              <a:gd name="connsiteY326" fmla="*/ 2065944 h 6850681"/>
              <a:gd name="connsiteX327" fmla="*/ 4936376 w 10185944"/>
              <a:gd name="connsiteY327" fmla="*/ 1938753 h 6850681"/>
              <a:gd name="connsiteX328" fmla="*/ 4743297 w 10185944"/>
              <a:gd name="connsiteY328" fmla="*/ 1912004 h 6850681"/>
              <a:gd name="connsiteX329" fmla="*/ 4582088 w 10185944"/>
              <a:gd name="connsiteY329" fmla="*/ 1898182 h 6850681"/>
              <a:gd name="connsiteX330" fmla="*/ 4466213 w 10185944"/>
              <a:gd name="connsiteY330" fmla="*/ 1892882 h 6850681"/>
              <a:gd name="connsiteX331" fmla="*/ 4291648 w 10185944"/>
              <a:gd name="connsiteY331" fmla="*/ 1900939 h 6850681"/>
              <a:gd name="connsiteX332" fmla="*/ 4014240 w 10185944"/>
              <a:gd name="connsiteY332" fmla="*/ 1925110 h 6850681"/>
              <a:gd name="connsiteX333" fmla="*/ 3822953 w 10185944"/>
              <a:gd name="connsiteY333" fmla="*/ 1949209 h 6850681"/>
              <a:gd name="connsiteX334" fmla="*/ 3758462 w 10185944"/>
              <a:gd name="connsiteY334" fmla="*/ 1959558 h 6850681"/>
              <a:gd name="connsiteX335" fmla="*/ 3548805 w 10185944"/>
              <a:gd name="connsiteY335" fmla="*/ 1977354 h 6850681"/>
              <a:gd name="connsiteX336" fmla="*/ 3479551 w 10185944"/>
              <a:gd name="connsiteY336" fmla="*/ 1981114 h 6850681"/>
              <a:gd name="connsiteX337" fmla="*/ 3466623 w 10185944"/>
              <a:gd name="connsiteY337" fmla="*/ 1980183 h 6850681"/>
              <a:gd name="connsiteX338" fmla="*/ 3369118 w 10185944"/>
              <a:gd name="connsiteY338" fmla="*/ 1968116 h 6850681"/>
              <a:gd name="connsiteX339" fmla="*/ 3274584 w 10185944"/>
              <a:gd name="connsiteY339" fmla="*/ 1958806 h 6850681"/>
              <a:gd name="connsiteX340" fmla="*/ 2925274 w 10185944"/>
              <a:gd name="connsiteY340" fmla="*/ 1943480 h 6850681"/>
              <a:gd name="connsiteX341" fmla="*/ 2845171 w 10185944"/>
              <a:gd name="connsiteY341" fmla="*/ 1948887 h 6850681"/>
              <a:gd name="connsiteX342" fmla="*/ 2416868 w 10185944"/>
              <a:gd name="connsiteY342" fmla="*/ 2038085 h 6850681"/>
              <a:gd name="connsiteX343" fmla="*/ 2449632 w 10185944"/>
              <a:gd name="connsiteY343" fmla="*/ 2056240 h 6850681"/>
              <a:gd name="connsiteX344" fmla="*/ 4743225 w 10185944"/>
              <a:gd name="connsiteY344" fmla="*/ 6137778 h 6850681"/>
              <a:gd name="connsiteX345" fmla="*/ 4930180 w 10185944"/>
              <a:gd name="connsiteY345" fmla="*/ 6066662 h 6850681"/>
              <a:gd name="connsiteX346" fmla="*/ 4978881 w 10185944"/>
              <a:gd name="connsiteY346" fmla="*/ 6050119 h 6850681"/>
              <a:gd name="connsiteX347" fmla="*/ 5065178 w 10185944"/>
              <a:gd name="connsiteY347" fmla="*/ 6023728 h 6850681"/>
              <a:gd name="connsiteX348" fmla="*/ 5639687 w 10185944"/>
              <a:gd name="connsiteY348" fmla="*/ 5754163 h 6850681"/>
              <a:gd name="connsiteX349" fmla="*/ 6167070 w 10185944"/>
              <a:gd name="connsiteY349" fmla="*/ 5208301 h 6850681"/>
              <a:gd name="connsiteX350" fmla="*/ 6470547 w 10185944"/>
              <a:gd name="connsiteY350" fmla="*/ 4422453 h 6850681"/>
              <a:gd name="connsiteX351" fmla="*/ 6627315 w 10185944"/>
              <a:gd name="connsiteY351" fmla="*/ 3933239 h 6850681"/>
              <a:gd name="connsiteX352" fmla="*/ 6799518 w 10185944"/>
              <a:gd name="connsiteY352" fmla="*/ 3336315 h 6850681"/>
              <a:gd name="connsiteX353" fmla="*/ 6818209 w 10185944"/>
              <a:gd name="connsiteY353" fmla="*/ 3241172 h 6850681"/>
              <a:gd name="connsiteX354" fmla="*/ 6818533 w 10185944"/>
              <a:gd name="connsiteY354" fmla="*/ 3215856 h 6850681"/>
              <a:gd name="connsiteX355" fmla="*/ 6703301 w 10185944"/>
              <a:gd name="connsiteY355" fmla="*/ 3424368 h 6850681"/>
              <a:gd name="connsiteX356" fmla="*/ 6645829 w 10185944"/>
              <a:gd name="connsiteY356" fmla="*/ 3553385 h 6850681"/>
              <a:gd name="connsiteX357" fmla="*/ 6537688 w 10185944"/>
              <a:gd name="connsiteY357" fmla="*/ 3821840 h 6850681"/>
              <a:gd name="connsiteX358" fmla="*/ 6454181 w 10185944"/>
              <a:gd name="connsiteY358" fmla="*/ 4047253 h 6850681"/>
              <a:gd name="connsiteX359" fmla="*/ 6373936 w 10185944"/>
              <a:gd name="connsiteY359" fmla="*/ 4270232 h 6850681"/>
              <a:gd name="connsiteX360" fmla="*/ 6093305 w 10185944"/>
              <a:gd name="connsiteY360" fmla="*/ 4893725 h 6850681"/>
              <a:gd name="connsiteX361" fmla="*/ 6035261 w 10185944"/>
              <a:gd name="connsiteY361" fmla="*/ 4972361 h 6850681"/>
              <a:gd name="connsiteX362" fmla="*/ 5973455 w 10185944"/>
              <a:gd name="connsiteY362" fmla="*/ 5054218 h 6850681"/>
              <a:gd name="connsiteX363" fmla="*/ 5814825 w 10185944"/>
              <a:gd name="connsiteY363" fmla="*/ 5261011 h 6850681"/>
              <a:gd name="connsiteX364" fmla="*/ 5134861 w 10185944"/>
              <a:gd name="connsiteY364" fmla="*/ 5866064 h 6850681"/>
              <a:gd name="connsiteX365" fmla="*/ 4979275 w 10185944"/>
              <a:gd name="connsiteY365" fmla="*/ 5963857 h 6850681"/>
              <a:gd name="connsiteX366" fmla="*/ 4675477 w 10185944"/>
              <a:gd name="connsiteY366" fmla="*/ 6159728 h 6850681"/>
              <a:gd name="connsiteX367" fmla="*/ 4673114 w 10185944"/>
              <a:gd name="connsiteY367" fmla="*/ 6165600 h 6850681"/>
              <a:gd name="connsiteX368" fmla="*/ 4743225 w 10185944"/>
              <a:gd name="connsiteY368" fmla="*/ 6137778 h 6850681"/>
              <a:gd name="connsiteX369" fmla="*/ 2349585 w 10185944"/>
              <a:gd name="connsiteY369" fmla="*/ 2090186 h 6850681"/>
              <a:gd name="connsiteX370" fmla="*/ 2453179 w 10185944"/>
              <a:gd name="connsiteY370" fmla="*/ 2137811 h 6850681"/>
              <a:gd name="connsiteX371" fmla="*/ 3275264 w 10185944"/>
              <a:gd name="connsiteY371" fmla="*/ 2386464 h 6850681"/>
              <a:gd name="connsiteX372" fmla="*/ 3392216 w 10185944"/>
              <a:gd name="connsiteY372" fmla="*/ 2412926 h 6850681"/>
              <a:gd name="connsiteX373" fmla="*/ 3481878 w 10185944"/>
              <a:gd name="connsiteY373" fmla="*/ 2427321 h 6850681"/>
              <a:gd name="connsiteX374" fmla="*/ 3569465 w 10185944"/>
              <a:gd name="connsiteY374" fmla="*/ 2439819 h 6850681"/>
              <a:gd name="connsiteX375" fmla="*/ 3672986 w 10185944"/>
              <a:gd name="connsiteY375" fmla="*/ 2451528 h 6850681"/>
              <a:gd name="connsiteX376" fmla="*/ 3777045 w 10185944"/>
              <a:gd name="connsiteY376" fmla="*/ 2464025 h 6850681"/>
              <a:gd name="connsiteX377" fmla="*/ 3827322 w 10185944"/>
              <a:gd name="connsiteY377" fmla="*/ 2468608 h 6850681"/>
              <a:gd name="connsiteX378" fmla="*/ 4132445 w 10185944"/>
              <a:gd name="connsiteY378" fmla="*/ 2498437 h 6850681"/>
              <a:gd name="connsiteX379" fmla="*/ 4152211 w 10185944"/>
              <a:gd name="connsiteY379" fmla="*/ 2498938 h 6850681"/>
              <a:gd name="connsiteX380" fmla="*/ 4226656 w 10185944"/>
              <a:gd name="connsiteY380" fmla="*/ 2499905 h 6850681"/>
              <a:gd name="connsiteX381" fmla="*/ 4414363 w 10185944"/>
              <a:gd name="connsiteY381" fmla="*/ 2490451 h 6850681"/>
              <a:gd name="connsiteX382" fmla="*/ 4470475 w 10185944"/>
              <a:gd name="connsiteY382" fmla="*/ 2486262 h 6850681"/>
              <a:gd name="connsiteX383" fmla="*/ 4533712 w 10185944"/>
              <a:gd name="connsiteY383" fmla="*/ 2479064 h 6850681"/>
              <a:gd name="connsiteX384" fmla="*/ 4561141 w 10185944"/>
              <a:gd name="connsiteY384" fmla="*/ 2474087 h 6850681"/>
              <a:gd name="connsiteX385" fmla="*/ 4986686 w 10185944"/>
              <a:gd name="connsiteY385" fmla="*/ 2381809 h 6850681"/>
              <a:gd name="connsiteX386" fmla="*/ 5425803 w 10185944"/>
              <a:gd name="connsiteY386" fmla="*/ 2253329 h 6850681"/>
              <a:gd name="connsiteX387" fmla="*/ 5622428 w 10185944"/>
              <a:gd name="connsiteY387" fmla="*/ 2203126 h 6850681"/>
              <a:gd name="connsiteX388" fmla="*/ 5333920 w 10185944"/>
              <a:gd name="connsiteY388" fmla="*/ 2149915 h 6850681"/>
              <a:gd name="connsiteX389" fmla="*/ 4675011 w 10185944"/>
              <a:gd name="connsiteY389" fmla="*/ 2160908 h 6850681"/>
              <a:gd name="connsiteX390" fmla="*/ 4024624 w 10185944"/>
              <a:gd name="connsiteY390" fmla="*/ 2174300 h 6850681"/>
              <a:gd name="connsiteX391" fmla="*/ 3970770 w 10185944"/>
              <a:gd name="connsiteY391" fmla="*/ 2175267 h 6850681"/>
              <a:gd name="connsiteX392" fmla="*/ 3842934 w 10185944"/>
              <a:gd name="connsiteY392" fmla="*/ 2176126 h 6850681"/>
              <a:gd name="connsiteX393" fmla="*/ 3698090 w 10185944"/>
              <a:gd name="connsiteY393" fmla="*/ 2181390 h 6850681"/>
              <a:gd name="connsiteX394" fmla="*/ 3596752 w 10185944"/>
              <a:gd name="connsiteY394" fmla="*/ 2194675 h 6850681"/>
              <a:gd name="connsiteX395" fmla="*/ 3361384 w 10185944"/>
              <a:gd name="connsiteY395" fmla="*/ 2203305 h 6850681"/>
              <a:gd name="connsiteX396" fmla="*/ 3256000 w 10185944"/>
              <a:gd name="connsiteY396" fmla="*/ 2194711 h 6850681"/>
              <a:gd name="connsiteX397" fmla="*/ 2964951 w 10185944"/>
              <a:gd name="connsiteY397" fmla="*/ 2160729 h 6850681"/>
              <a:gd name="connsiteX398" fmla="*/ 2755150 w 10185944"/>
              <a:gd name="connsiteY398" fmla="*/ 2132476 h 6850681"/>
              <a:gd name="connsiteX399" fmla="*/ 2332575 w 10185944"/>
              <a:gd name="connsiteY399" fmla="*/ 2074395 h 6850681"/>
              <a:gd name="connsiteX400" fmla="*/ 2349585 w 10185944"/>
              <a:gd name="connsiteY400" fmla="*/ 2090186 h 6850681"/>
              <a:gd name="connsiteX401" fmla="*/ 4588212 w 10185944"/>
              <a:gd name="connsiteY401" fmla="*/ 6183469 h 6850681"/>
              <a:gd name="connsiteX402" fmla="*/ 4675477 w 10185944"/>
              <a:gd name="connsiteY402" fmla="*/ 6122201 h 6850681"/>
              <a:gd name="connsiteX403" fmla="*/ 4761059 w 10185944"/>
              <a:gd name="connsiteY403" fmla="*/ 6063439 h 6850681"/>
              <a:gd name="connsiteX404" fmla="*/ 4883130 w 10185944"/>
              <a:gd name="connsiteY404" fmla="*/ 5983694 h 6850681"/>
              <a:gd name="connsiteX405" fmla="*/ 4977555 w 10185944"/>
              <a:gd name="connsiteY405" fmla="*/ 5920529 h 6850681"/>
              <a:gd name="connsiteX406" fmla="*/ 5100700 w 10185944"/>
              <a:gd name="connsiteY406" fmla="*/ 5841679 h 6850681"/>
              <a:gd name="connsiteX407" fmla="*/ 5544794 w 10185944"/>
              <a:gd name="connsiteY407" fmla="*/ 5539063 h 6850681"/>
              <a:gd name="connsiteX408" fmla="*/ 5938041 w 10185944"/>
              <a:gd name="connsiteY408" fmla="*/ 5048775 h 6850681"/>
              <a:gd name="connsiteX409" fmla="*/ 5990859 w 10185944"/>
              <a:gd name="connsiteY409" fmla="*/ 4980059 h 6850681"/>
              <a:gd name="connsiteX410" fmla="*/ 6276716 w 10185944"/>
              <a:gd name="connsiteY410" fmla="*/ 4433696 h 6850681"/>
              <a:gd name="connsiteX411" fmla="*/ 6406127 w 10185944"/>
              <a:gd name="connsiteY411" fmla="*/ 4069526 h 6850681"/>
              <a:gd name="connsiteX412" fmla="*/ 6447057 w 10185944"/>
              <a:gd name="connsiteY412" fmla="*/ 3959487 h 6850681"/>
              <a:gd name="connsiteX413" fmla="*/ 6763531 w 10185944"/>
              <a:gd name="connsiteY413" fmla="*/ 3235192 h 6850681"/>
              <a:gd name="connsiteX414" fmla="*/ 6766324 w 10185944"/>
              <a:gd name="connsiteY414" fmla="*/ 3220977 h 6850681"/>
              <a:gd name="connsiteX415" fmla="*/ 6747989 w 10185944"/>
              <a:gd name="connsiteY415" fmla="*/ 3245899 h 6850681"/>
              <a:gd name="connsiteX416" fmla="*/ 6488451 w 10185944"/>
              <a:gd name="connsiteY416" fmla="*/ 3531757 h 6850681"/>
              <a:gd name="connsiteX417" fmla="*/ 6465713 w 10185944"/>
              <a:gd name="connsiteY417" fmla="*/ 3558899 h 6850681"/>
              <a:gd name="connsiteX418" fmla="*/ 6393237 w 10185944"/>
              <a:gd name="connsiteY418" fmla="*/ 3651177 h 6850681"/>
              <a:gd name="connsiteX419" fmla="*/ 6243594 w 10185944"/>
              <a:gd name="connsiteY419" fmla="*/ 3876626 h 6850681"/>
              <a:gd name="connsiteX420" fmla="*/ 6231096 w 10185944"/>
              <a:gd name="connsiteY420" fmla="*/ 3898291 h 6850681"/>
              <a:gd name="connsiteX421" fmla="*/ 6092484 w 10185944"/>
              <a:gd name="connsiteY421" fmla="*/ 4238720 h 6850681"/>
              <a:gd name="connsiteX422" fmla="*/ 5873228 w 10185944"/>
              <a:gd name="connsiteY422" fmla="*/ 4724495 h 6850681"/>
              <a:gd name="connsiteX423" fmla="*/ 5536128 w 10185944"/>
              <a:gd name="connsiteY423" fmla="*/ 5179512 h 6850681"/>
              <a:gd name="connsiteX424" fmla="*/ 5474970 w 10185944"/>
              <a:gd name="connsiteY424" fmla="*/ 5251594 h 6850681"/>
              <a:gd name="connsiteX425" fmla="*/ 5452373 w 10185944"/>
              <a:gd name="connsiteY425" fmla="*/ 5278128 h 6850681"/>
              <a:gd name="connsiteX426" fmla="*/ 5329120 w 10185944"/>
              <a:gd name="connsiteY426" fmla="*/ 5414450 h 6850681"/>
              <a:gd name="connsiteX427" fmla="*/ 5165513 w 10185944"/>
              <a:gd name="connsiteY427" fmla="*/ 5593062 h 6850681"/>
              <a:gd name="connsiteX428" fmla="*/ 4937450 w 10185944"/>
              <a:gd name="connsiteY428" fmla="*/ 5825207 h 6850681"/>
              <a:gd name="connsiteX429" fmla="*/ 4916859 w 10185944"/>
              <a:gd name="connsiteY429" fmla="*/ 5845188 h 6850681"/>
              <a:gd name="connsiteX430" fmla="*/ 4681063 w 10185944"/>
              <a:gd name="connsiteY430" fmla="*/ 6065338 h 6850681"/>
              <a:gd name="connsiteX431" fmla="*/ 4671036 w 10185944"/>
              <a:gd name="connsiteY431" fmla="*/ 6074934 h 6850681"/>
              <a:gd name="connsiteX432" fmla="*/ 4641710 w 10185944"/>
              <a:gd name="connsiteY432" fmla="*/ 6107770 h 6850681"/>
              <a:gd name="connsiteX433" fmla="*/ 4595911 w 10185944"/>
              <a:gd name="connsiteY433" fmla="*/ 6156040 h 6850681"/>
              <a:gd name="connsiteX434" fmla="*/ 4564686 w 10185944"/>
              <a:gd name="connsiteY434" fmla="*/ 6189986 h 6850681"/>
              <a:gd name="connsiteX435" fmla="*/ 4553083 w 10185944"/>
              <a:gd name="connsiteY435" fmla="*/ 6203164 h 6850681"/>
              <a:gd name="connsiteX436" fmla="*/ 4588212 w 10185944"/>
              <a:gd name="connsiteY436" fmla="*/ 6183469 h 6850681"/>
              <a:gd name="connsiteX437" fmla="*/ 3551347 w 10185944"/>
              <a:gd name="connsiteY437" fmla="*/ 6565687 h 6850681"/>
              <a:gd name="connsiteX438" fmla="*/ 3714311 w 10185944"/>
              <a:gd name="connsiteY438" fmla="*/ 6407843 h 6850681"/>
              <a:gd name="connsiteX439" fmla="*/ 4015851 w 10185944"/>
              <a:gd name="connsiteY439" fmla="*/ 6059608 h 6850681"/>
              <a:gd name="connsiteX440" fmla="*/ 4240656 w 10185944"/>
              <a:gd name="connsiteY440" fmla="*/ 5634993 h 6850681"/>
              <a:gd name="connsiteX441" fmla="*/ 4629068 w 10185944"/>
              <a:gd name="connsiteY441" fmla="*/ 4954779 h 6850681"/>
              <a:gd name="connsiteX442" fmla="*/ 4819927 w 10185944"/>
              <a:gd name="connsiteY442" fmla="*/ 4610589 h 6850681"/>
              <a:gd name="connsiteX443" fmla="*/ 4867302 w 10185944"/>
              <a:gd name="connsiteY443" fmla="*/ 4494606 h 6850681"/>
              <a:gd name="connsiteX444" fmla="*/ 4923307 w 10185944"/>
              <a:gd name="connsiteY444" fmla="*/ 4344677 h 6850681"/>
              <a:gd name="connsiteX445" fmla="*/ 5062779 w 10185944"/>
              <a:gd name="connsiteY445" fmla="*/ 4038695 h 6850681"/>
              <a:gd name="connsiteX446" fmla="*/ 5254317 w 10185944"/>
              <a:gd name="connsiteY446" fmla="*/ 3761574 h 6850681"/>
              <a:gd name="connsiteX447" fmla="*/ 5315622 w 10185944"/>
              <a:gd name="connsiteY447" fmla="*/ 3675133 h 6850681"/>
              <a:gd name="connsiteX448" fmla="*/ 5379504 w 10185944"/>
              <a:gd name="connsiteY448" fmla="*/ 3588549 h 6850681"/>
              <a:gd name="connsiteX449" fmla="*/ 5391499 w 10185944"/>
              <a:gd name="connsiteY449" fmla="*/ 3566885 h 6850681"/>
              <a:gd name="connsiteX450" fmla="*/ 5555787 w 10185944"/>
              <a:gd name="connsiteY450" fmla="*/ 3321777 h 6850681"/>
              <a:gd name="connsiteX451" fmla="*/ 5671271 w 10185944"/>
              <a:gd name="connsiteY451" fmla="*/ 3150649 h 6850681"/>
              <a:gd name="connsiteX452" fmla="*/ 5537920 w 10185944"/>
              <a:gd name="connsiteY452" fmla="*/ 3278950 h 6850681"/>
              <a:gd name="connsiteX453" fmla="*/ 5137619 w 10185944"/>
              <a:gd name="connsiteY453" fmla="*/ 3718246 h 6850681"/>
              <a:gd name="connsiteX454" fmla="*/ 4890040 w 10185944"/>
              <a:gd name="connsiteY454" fmla="*/ 4007040 h 6850681"/>
              <a:gd name="connsiteX455" fmla="*/ 4879405 w 10185944"/>
              <a:gd name="connsiteY455" fmla="*/ 4022867 h 6850681"/>
              <a:gd name="connsiteX456" fmla="*/ 4875860 w 10185944"/>
              <a:gd name="connsiteY456" fmla="*/ 4033073 h 6850681"/>
              <a:gd name="connsiteX457" fmla="*/ 4703657 w 10185944"/>
              <a:gd name="connsiteY457" fmla="*/ 4243948 h 6850681"/>
              <a:gd name="connsiteX458" fmla="*/ 4561320 w 10185944"/>
              <a:gd name="connsiteY458" fmla="*/ 4515483 h 6850681"/>
              <a:gd name="connsiteX459" fmla="*/ 4517098 w 10185944"/>
              <a:gd name="connsiteY459" fmla="*/ 4619649 h 6850681"/>
              <a:gd name="connsiteX460" fmla="*/ 4452392 w 10185944"/>
              <a:gd name="connsiteY460" fmla="*/ 4802164 h 6850681"/>
              <a:gd name="connsiteX461" fmla="*/ 4415794 w 10185944"/>
              <a:gd name="connsiteY461" fmla="*/ 4909410 h 6850681"/>
              <a:gd name="connsiteX462" fmla="*/ 4380703 w 10185944"/>
              <a:gd name="connsiteY462" fmla="*/ 5010711 h 6850681"/>
              <a:gd name="connsiteX463" fmla="*/ 4275033 w 10185944"/>
              <a:gd name="connsiteY463" fmla="*/ 5242355 h 6850681"/>
              <a:gd name="connsiteX464" fmla="*/ 4268299 w 10185944"/>
              <a:gd name="connsiteY464" fmla="*/ 5255354 h 6850681"/>
              <a:gd name="connsiteX465" fmla="*/ 4151815 w 10185944"/>
              <a:gd name="connsiteY465" fmla="*/ 5467446 h 6850681"/>
              <a:gd name="connsiteX466" fmla="*/ 4143294 w 10185944"/>
              <a:gd name="connsiteY466" fmla="*/ 5486067 h 6850681"/>
              <a:gd name="connsiteX467" fmla="*/ 4086823 w 10185944"/>
              <a:gd name="connsiteY467" fmla="*/ 5601405 h 6850681"/>
              <a:gd name="connsiteX468" fmla="*/ 4003533 w 10185944"/>
              <a:gd name="connsiteY468" fmla="*/ 5759463 h 6850681"/>
              <a:gd name="connsiteX469" fmla="*/ 3773000 w 10185944"/>
              <a:gd name="connsiteY469" fmla="*/ 6199475 h 6850681"/>
              <a:gd name="connsiteX470" fmla="*/ 3495951 w 10185944"/>
              <a:gd name="connsiteY470" fmla="*/ 6606007 h 6850681"/>
              <a:gd name="connsiteX471" fmla="*/ 3493123 w 10185944"/>
              <a:gd name="connsiteY471" fmla="*/ 6613741 h 6850681"/>
              <a:gd name="connsiteX472" fmla="*/ 3551347 w 10185944"/>
              <a:gd name="connsiteY472" fmla="*/ 6565687 h 6850681"/>
              <a:gd name="connsiteX473" fmla="*/ 3337176 w 10185944"/>
              <a:gd name="connsiteY473" fmla="*/ 6749383 h 6850681"/>
              <a:gd name="connsiteX474" fmla="*/ 3693900 w 10185944"/>
              <a:gd name="connsiteY474" fmla="*/ 6250645 h 6850681"/>
              <a:gd name="connsiteX475" fmla="*/ 3757389 w 10185944"/>
              <a:gd name="connsiteY475" fmla="*/ 6164311 h 6850681"/>
              <a:gd name="connsiteX476" fmla="*/ 3760396 w 10185944"/>
              <a:gd name="connsiteY476" fmla="*/ 6159549 h 6850681"/>
              <a:gd name="connsiteX477" fmla="*/ 3766841 w 10185944"/>
              <a:gd name="connsiteY477" fmla="*/ 6129971 h 6850681"/>
              <a:gd name="connsiteX478" fmla="*/ 3815398 w 10185944"/>
              <a:gd name="connsiteY478" fmla="*/ 6038911 h 6850681"/>
              <a:gd name="connsiteX479" fmla="*/ 3832764 w 10185944"/>
              <a:gd name="connsiteY479" fmla="*/ 6008653 h 6850681"/>
              <a:gd name="connsiteX480" fmla="*/ 3844724 w 10185944"/>
              <a:gd name="connsiteY480" fmla="*/ 5977822 h 6850681"/>
              <a:gd name="connsiteX481" fmla="*/ 3849630 w 10185944"/>
              <a:gd name="connsiteY481" fmla="*/ 5966363 h 6850681"/>
              <a:gd name="connsiteX482" fmla="*/ 3907495 w 10185944"/>
              <a:gd name="connsiteY482" fmla="*/ 5858974 h 6850681"/>
              <a:gd name="connsiteX483" fmla="*/ 4037445 w 10185944"/>
              <a:gd name="connsiteY483" fmla="*/ 5613043 h 6850681"/>
              <a:gd name="connsiteX484" fmla="*/ 4145728 w 10185944"/>
              <a:gd name="connsiteY484" fmla="*/ 5427233 h 6850681"/>
              <a:gd name="connsiteX485" fmla="*/ 4234463 w 10185944"/>
              <a:gd name="connsiteY485" fmla="*/ 5274332 h 6850681"/>
              <a:gd name="connsiteX486" fmla="*/ 4264289 w 10185944"/>
              <a:gd name="connsiteY486" fmla="*/ 5226850 h 6850681"/>
              <a:gd name="connsiteX487" fmla="*/ 4267620 w 10185944"/>
              <a:gd name="connsiteY487" fmla="*/ 5212634 h 6850681"/>
              <a:gd name="connsiteX488" fmla="*/ 4269088 w 10185944"/>
              <a:gd name="connsiteY488" fmla="*/ 5205150 h 6850681"/>
              <a:gd name="connsiteX489" fmla="*/ 4288031 w 10185944"/>
              <a:gd name="connsiteY489" fmla="*/ 5169378 h 6850681"/>
              <a:gd name="connsiteX490" fmla="*/ 4309659 w 10185944"/>
              <a:gd name="connsiteY490" fmla="*/ 5126479 h 6850681"/>
              <a:gd name="connsiteX491" fmla="*/ 4319973 w 10185944"/>
              <a:gd name="connsiteY491" fmla="*/ 5099122 h 6850681"/>
              <a:gd name="connsiteX492" fmla="*/ 4328746 w 10185944"/>
              <a:gd name="connsiteY492" fmla="*/ 5072660 h 6850681"/>
              <a:gd name="connsiteX493" fmla="*/ 4413181 w 10185944"/>
              <a:gd name="connsiteY493" fmla="*/ 4829772 h 6850681"/>
              <a:gd name="connsiteX494" fmla="*/ 4463313 w 10185944"/>
              <a:gd name="connsiteY494" fmla="*/ 4677515 h 6850681"/>
              <a:gd name="connsiteX495" fmla="*/ 4488880 w 10185944"/>
              <a:gd name="connsiteY495" fmla="*/ 4607760 h 6850681"/>
              <a:gd name="connsiteX496" fmla="*/ 4509039 w 10185944"/>
              <a:gd name="connsiteY496" fmla="*/ 4572310 h 6850681"/>
              <a:gd name="connsiteX497" fmla="*/ 4514805 w 10185944"/>
              <a:gd name="connsiteY497" fmla="*/ 4558811 h 6850681"/>
              <a:gd name="connsiteX498" fmla="*/ 4655818 w 10185944"/>
              <a:gd name="connsiteY498" fmla="*/ 4261100 h 6850681"/>
              <a:gd name="connsiteX499" fmla="*/ 4876612 w 10185944"/>
              <a:gd name="connsiteY499" fmla="*/ 3979432 h 6850681"/>
              <a:gd name="connsiteX500" fmla="*/ 5133178 w 10185944"/>
              <a:gd name="connsiteY500" fmla="*/ 3681006 h 6850681"/>
              <a:gd name="connsiteX501" fmla="*/ 5456242 w 10185944"/>
              <a:gd name="connsiteY501" fmla="*/ 3323675 h 6850681"/>
              <a:gd name="connsiteX502" fmla="*/ 5463401 w 10185944"/>
              <a:gd name="connsiteY502" fmla="*/ 3317193 h 6850681"/>
              <a:gd name="connsiteX503" fmla="*/ 5536773 w 10185944"/>
              <a:gd name="connsiteY503" fmla="*/ 3232972 h 6850681"/>
              <a:gd name="connsiteX504" fmla="*/ 5618203 w 10185944"/>
              <a:gd name="connsiteY504" fmla="*/ 3152977 h 6850681"/>
              <a:gd name="connsiteX505" fmla="*/ 5558688 w 10185944"/>
              <a:gd name="connsiteY505" fmla="*/ 3191470 h 6850681"/>
              <a:gd name="connsiteX506" fmla="*/ 5406216 w 10185944"/>
              <a:gd name="connsiteY506" fmla="*/ 3303980 h 6850681"/>
              <a:gd name="connsiteX507" fmla="*/ 5302122 w 10185944"/>
              <a:gd name="connsiteY507" fmla="*/ 3389276 h 6850681"/>
              <a:gd name="connsiteX508" fmla="*/ 5242358 w 10185944"/>
              <a:gd name="connsiteY508" fmla="*/ 3438226 h 6850681"/>
              <a:gd name="connsiteX509" fmla="*/ 4918079 w 10185944"/>
              <a:gd name="connsiteY509" fmla="*/ 3690960 h 6850681"/>
              <a:gd name="connsiteX510" fmla="*/ 4783295 w 10185944"/>
              <a:gd name="connsiteY510" fmla="*/ 3805726 h 6850681"/>
              <a:gd name="connsiteX511" fmla="*/ 4633938 w 10185944"/>
              <a:gd name="connsiteY511" fmla="*/ 3953041 h 6850681"/>
              <a:gd name="connsiteX512" fmla="*/ 4575142 w 10185944"/>
              <a:gd name="connsiteY512" fmla="*/ 4022044 h 6850681"/>
              <a:gd name="connsiteX513" fmla="*/ 4404301 w 10185944"/>
              <a:gd name="connsiteY513" fmla="*/ 4246455 h 6850681"/>
              <a:gd name="connsiteX514" fmla="*/ 4268765 w 10185944"/>
              <a:gd name="connsiteY514" fmla="*/ 4493460 h 6850681"/>
              <a:gd name="connsiteX515" fmla="*/ 4220855 w 10185944"/>
              <a:gd name="connsiteY515" fmla="*/ 4657928 h 6850681"/>
              <a:gd name="connsiteX516" fmla="*/ 4009120 w 10185944"/>
              <a:gd name="connsiteY516" fmla="*/ 5240350 h 6850681"/>
              <a:gd name="connsiteX517" fmla="*/ 3790259 w 10185944"/>
              <a:gd name="connsiteY517" fmla="*/ 5686593 h 6850681"/>
              <a:gd name="connsiteX518" fmla="*/ 3785855 w 10185944"/>
              <a:gd name="connsiteY518" fmla="*/ 5698839 h 6850681"/>
              <a:gd name="connsiteX519" fmla="*/ 3761290 w 10185944"/>
              <a:gd name="connsiteY519" fmla="*/ 5755739 h 6850681"/>
              <a:gd name="connsiteX520" fmla="*/ 3610394 w 10185944"/>
              <a:gd name="connsiteY520" fmla="*/ 6077870 h 6850681"/>
              <a:gd name="connsiteX521" fmla="*/ 3522915 w 10185944"/>
              <a:gd name="connsiteY521" fmla="*/ 6287063 h 6850681"/>
              <a:gd name="connsiteX522" fmla="*/ 3460429 w 10185944"/>
              <a:gd name="connsiteY522" fmla="*/ 6440143 h 6850681"/>
              <a:gd name="connsiteX523" fmla="*/ 3349138 w 10185944"/>
              <a:gd name="connsiteY523" fmla="*/ 6688330 h 6850681"/>
              <a:gd name="connsiteX524" fmla="*/ 3344052 w 10185944"/>
              <a:gd name="connsiteY524" fmla="*/ 6699359 h 6850681"/>
              <a:gd name="connsiteX525" fmla="*/ 3331411 w 10185944"/>
              <a:gd name="connsiteY525" fmla="*/ 6733592 h 6850681"/>
              <a:gd name="connsiteX526" fmla="*/ 3337176 w 10185944"/>
              <a:gd name="connsiteY526" fmla="*/ 6749383 h 6850681"/>
              <a:gd name="connsiteX527" fmla="*/ 2870416 w 10185944"/>
              <a:gd name="connsiteY527" fmla="*/ 6101754 h 6850681"/>
              <a:gd name="connsiteX528" fmla="*/ 3074021 w 10185944"/>
              <a:gd name="connsiteY528" fmla="*/ 5869036 h 6850681"/>
              <a:gd name="connsiteX529" fmla="*/ 3117027 w 10185944"/>
              <a:gd name="connsiteY529" fmla="*/ 5816684 h 6850681"/>
              <a:gd name="connsiteX530" fmla="*/ 3122257 w 10185944"/>
              <a:gd name="connsiteY530" fmla="*/ 5804008 h 6850681"/>
              <a:gd name="connsiteX531" fmla="*/ 3129310 w 10185944"/>
              <a:gd name="connsiteY531" fmla="*/ 5783669 h 6850681"/>
              <a:gd name="connsiteX532" fmla="*/ 3386127 w 10185944"/>
              <a:gd name="connsiteY532" fmla="*/ 5145171 h 6850681"/>
              <a:gd name="connsiteX533" fmla="*/ 3590986 w 10185944"/>
              <a:gd name="connsiteY533" fmla="*/ 4602604 h 6850681"/>
              <a:gd name="connsiteX534" fmla="*/ 3595390 w 10185944"/>
              <a:gd name="connsiteY534" fmla="*/ 4590394 h 6850681"/>
              <a:gd name="connsiteX535" fmla="*/ 3645702 w 10185944"/>
              <a:gd name="connsiteY535" fmla="*/ 4458511 h 6850681"/>
              <a:gd name="connsiteX536" fmla="*/ 3705608 w 10185944"/>
              <a:gd name="connsiteY536" fmla="*/ 4314598 h 6850681"/>
              <a:gd name="connsiteX537" fmla="*/ 3729492 w 10185944"/>
              <a:gd name="connsiteY537" fmla="*/ 4247350 h 6850681"/>
              <a:gd name="connsiteX538" fmla="*/ 3768882 w 10185944"/>
              <a:gd name="connsiteY538" fmla="*/ 4130901 h 6850681"/>
              <a:gd name="connsiteX539" fmla="*/ 3886905 w 10185944"/>
              <a:gd name="connsiteY539" fmla="*/ 3847156 h 6850681"/>
              <a:gd name="connsiteX540" fmla="*/ 3935676 w 10185944"/>
              <a:gd name="connsiteY540" fmla="*/ 3756561 h 6850681"/>
              <a:gd name="connsiteX541" fmla="*/ 3848017 w 10185944"/>
              <a:gd name="connsiteY541" fmla="*/ 3871148 h 6850681"/>
              <a:gd name="connsiteX542" fmla="*/ 3393540 w 10185944"/>
              <a:gd name="connsiteY542" fmla="*/ 4843558 h 6850681"/>
              <a:gd name="connsiteX543" fmla="*/ 3292095 w 10185944"/>
              <a:gd name="connsiteY543" fmla="*/ 5087341 h 6850681"/>
              <a:gd name="connsiteX544" fmla="*/ 3218043 w 10185944"/>
              <a:gd name="connsiteY544" fmla="*/ 5262766 h 6850681"/>
              <a:gd name="connsiteX545" fmla="*/ 3203147 w 10185944"/>
              <a:gd name="connsiteY545" fmla="*/ 5295745 h 6850681"/>
              <a:gd name="connsiteX546" fmla="*/ 3169810 w 10185944"/>
              <a:gd name="connsiteY546" fmla="*/ 5373485 h 6850681"/>
              <a:gd name="connsiteX547" fmla="*/ 3139658 w 10185944"/>
              <a:gd name="connsiteY547" fmla="*/ 5452478 h 6850681"/>
              <a:gd name="connsiteX548" fmla="*/ 3106392 w 10185944"/>
              <a:gd name="connsiteY548" fmla="*/ 5541426 h 6850681"/>
              <a:gd name="connsiteX549" fmla="*/ 3072804 w 10185944"/>
              <a:gd name="connsiteY549" fmla="*/ 5605953 h 6850681"/>
              <a:gd name="connsiteX550" fmla="*/ 3070406 w 10185944"/>
              <a:gd name="connsiteY550" fmla="*/ 5610894 h 6850681"/>
              <a:gd name="connsiteX551" fmla="*/ 2963051 w 10185944"/>
              <a:gd name="connsiteY551" fmla="*/ 5891703 h 6850681"/>
              <a:gd name="connsiteX552" fmla="*/ 2746447 w 10185944"/>
              <a:gd name="connsiteY552" fmla="*/ 6213834 h 6850681"/>
              <a:gd name="connsiteX553" fmla="*/ 2692878 w 10185944"/>
              <a:gd name="connsiteY553" fmla="*/ 6288531 h 6850681"/>
              <a:gd name="connsiteX554" fmla="*/ 2870416 w 10185944"/>
              <a:gd name="connsiteY554" fmla="*/ 6101754 h 6850681"/>
              <a:gd name="connsiteX555" fmla="*/ 2707310 w 10185944"/>
              <a:gd name="connsiteY555" fmla="*/ 6208069 h 6850681"/>
              <a:gd name="connsiteX556" fmla="*/ 2752105 w 10185944"/>
              <a:gd name="connsiteY556" fmla="*/ 6150632 h 6850681"/>
              <a:gd name="connsiteX557" fmla="*/ 2911953 w 10185944"/>
              <a:gd name="connsiteY557" fmla="*/ 5914047 h 6850681"/>
              <a:gd name="connsiteX558" fmla="*/ 3040326 w 10185944"/>
              <a:gd name="connsiteY558" fmla="*/ 5617626 h 6850681"/>
              <a:gd name="connsiteX559" fmla="*/ 3121540 w 10185944"/>
              <a:gd name="connsiteY559" fmla="*/ 5407360 h 6850681"/>
              <a:gd name="connsiteX560" fmla="*/ 3154555 w 10185944"/>
              <a:gd name="connsiteY560" fmla="*/ 5322494 h 6850681"/>
              <a:gd name="connsiteX561" fmla="*/ 3226244 w 10185944"/>
              <a:gd name="connsiteY561" fmla="*/ 5151975 h 6850681"/>
              <a:gd name="connsiteX562" fmla="*/ 3360667 w 10185944"/>
              <a:gd name="connsiteY562" fmla="*/ 4834391 h 6850681"/>
              <a:gd name="connsiteX563" fmla="*/ 3539566 w 10185944"/>
              <a:gd name="connsiteY563" fmla="*/ 4413859 h 6850681"/>
              <a:gd name="connsiteX564" fmla="*/ 3624932 w 10185944"/>
              <a:gd name="connsiteY564" fmla="*/ 4225650 h 6850681"/>
              <a:gd name="connsiteX565" fmla="*/ 3925723 w 10185944"/>
              <a:gd name="connsiteY565" fmla="*/ 3704031 h 6850681"/>
              <a:gd name="connsiteX566" fmla="*/ 3937361 w 10185944"/>
              <a:gd name="connsiteY566" fmla="*/ 3673522 h 6850681"/>
              <a:gd name="connsiteX567" fmla="*/ 3922678 w 10185944"/>
              <a:gd name="connsiteY567" fmla="*/ 3681221 h 6850681"/>
              <a:gd name="connsiteX568" fmla="*/ 3891525 w 10185944"/>
              <a:gd name="connsiteY568" fmla="*/ 3725408 h 6850681"/>
              <a:gd name="connsiteX569" fmla="*/ 3842720 w 10185944"/>
              <a:gd name="connsiteY569" fmla="*/ 3786640 h 6850681"/>
              <a:gd name="connsiteX570" fmla="*/ 3813571 w 10185944"/>
              <a:gd name="connsiteY570" fmla="*/ 3818868 h 6850681"/>
              <a:gd name="connsiteX571" fmla="*/ 3807698 w 10185944"/>
              <a:gd name="connsiteY571" fmla="*/ 3838598 h 6850681"/>
              <a:gd name="connsiteX572" fmla="*/ 3799891 w 10185944"/>
              <a:gd name="connsiteY572" fmla="*/ 3860405 h 6850681"/>
              <a:gd name="connsiteX573" fmla="*/ 3729243 w 10185944"/>
              <a:gd name="connsiteY573" fmla="*/ 3979611 h 6850681"/>
              <a:gd name="connsiteX574" fmla="*/ 3526066 w 10185944"/>
              <a:gd name="connsiteY574" fmla="*/ 4312951 h 6850681"/>
              <a:gd name="connsiteX575" fmla="*/ 3491619 w 10185944"/>
              <a:gd name="connsiteY575" fmla="*/ 4366806 h 6850681"/>
              <a:gd name="connsiteX576" fmla="*/ 3438193 w 10185944"/>
              <a:gd name="connsiteY576" fmla="*/ 4444510 h 6850681"/>
              <a:gd name="connsiteX577" fmla="*/ 3356263 w 10185944"/>
              <a:gd name="connsiteY577" fmla="*/ 4567440 h 6850681"/>
              <a:gd name="connsiteX578" fmla="*/ 3291306 w 10185944"/>
              <a:gd name="connsiteY578" fmla="*/ 4673146 h 6850681"/>
              <a:gd name="connsiteX579" fmla="*/ 3240387 w 10185944"/>
              <a:gd name="connsiteY579" fmla="*/ 4755326 h 6850681"/>
              <a:gd name="connsiteX580" fmla="*/ 3160283 w 10185944"/>
              <a:gd name="connsiteY580" fmla="*/ 4899813 h 6850681"/>
              <a:gd name="connsiteX581" fmla="*/ 3115381 w 10185944"/>
              <a:gd name="connsiteY581" fmla="*/ 4984464 h 6850681"/>
              <a:gd name="connsiteX582" fmla="*/ 2923126 w 10185944"/>
              <a:gd name="connsiteY582" fmla="*/ 5419570 h 6850681"/>
              <a:gd name="connsiteX583" fmla="*/ 2795899 w 10185944"/>
              <a:gd name="connsiteY583" fmla="*/ 5840748 h 6850681"/>
              <a:gd name="connsiteX584" fmla="*/ 2678233 w 10185944"/>
              <a:gd name="connsiteY584" fmla="*/ 6220280 h 6850681"/>
              <a:gd name="connsiteX585" fmla="*/ 2662764 w 10185944"/>
              <a:gd name="connsiteY585" fmla="*/ 6262283 h 6850681"/>
              <a:gd name="connsiteX586" fmla="*/ 2707310 w 10185944"/>
              <a:gd name="connsiteY586" fmla="*/ 6208069 h 6850681"/>
              <a:gd name="connsiteX587" fmla="*/ 676585 w 10185944"/>
              <a:gd name="connsiteY587" fmla="*/ 3318411 h 6850681"/>
              <a:gd name="connsiteX588" fmla="*/ 761237 w 10185944"/>
              <a:gd name="connsiteY588" fmla="*/ 3322529 h 6850681"/>
              <a:gd name="connsiteX589" fmla="*/ 1061308 w 10185944"/>
              <a:gd name="connsiteY589" fmla="*/ 3318124 h 6850681"/>
              <a:gd name="connsiteX590" fmla="*/ 1249302 w 10185944"/>
              <a:gd name="connsiteY590" fmla="*/ 3322923 h 6850681"/>
              <a:gd name="connsiteX591" fmla="*/ 1255749 w 10185944"/>
              <a:gd name="connsiteY591" fmla="*/ 3319843 h 6850681"/>
              <a:gd name="connsiteX592" fmla="*/ 1262194 w 10185944"/>
              <a:gd name="connsiteY592" fmla="*/ 3316728 h 6850681"/>
              <a:gd name="connsiteX593" fmla="*/ 1356906 w 10185944"/>
              <a:gd name="connsiteY593" fmla="*/ 3327256 h 6850681"/>
              <a:gd name="connsiteX594" fmla="*/ 1447430 w 10185944"/>
              <a:gd name="connsiteY594" fmla="*/ 3334990 h 6850681"/>
              <a:gd name="connsiteX595" fmla="*/ 1504866 w 10185944"/>
              <a:gd name="connsiteY595" fmla="*/ 3341292 h 6850681"/>
              <a:gd name="connsiteX596" fmla="*/ 1659128 w 10185944"/>
              <a:gd name="connsiteY596" fmla="*/ 3357478 h 6850681"/>
              <a:gd name="connsiteX597" fmla="*/ 1930448 w 10185944"/>
              <a:gd name="connsiteY597" fmla="*/ 3378247 h 6850681"/>
              <a:gd name="connsiteX598" fmla="*/ 1956481 w 10185944"/>
              <a:gd name="connsiteY598" fmla="*/ 3378855 h 6850681"/>
              <a:gd name="connsiteX599" fmla="*/ 2633794 w 10185944"/>
              <a:gd name="connsiteY599" fmla="*/ 3294491 h 6850681"/>
              <a:gd name="connsiteX600" fmla="*/ 2926850 w 10185944"/>
              <a:gd name="connsiteY600" fmla="*/ 3211237 h 6850681"/>
              <a:gd name="connsiteX601" fmla="*/ 2946795 w 10185944"/>
              <a:gd name="connsiteY601" fmla="*/ 3210234 h 6850681"/>
              <a:gd name="connsiteX602" fmla="*/ 2969606 w 10185944"/>
              <a:gd name="connsiteY602" fmla="*/ 3205149 h 6850681"/>
              <a:gd name="connsiteX603" fmla="*/ 3269857 w 10185944"/>
              <a:gd name="connsiteY603" fmla="*/ 3143810 h 6850681"/>
              <a:gd name="connsiteX604" fmla="*/ 3599580 w 10185944"/>
              <a:gd name="connsiteY604" fmla="*/ 3083902 h 6850681"/>
              <a:gd name="connsiteX605" fmla="*/ 3390996 w 10185944"/>
              <a:gd name="connsiteY605" fmla="*/ 3098190 h 6850681"/>
              <a:gd name="connsiteX606" fmla="*/ 2953275 w 10185944"/>
              <a:gd name="connsiteY606" fmla="*/ 3128376 h 6850681"/>
              <a:gd name="connsiteX607" fmla="*/ 2558025 w 10185944"/>
              <a:gd name="connsiteY607" fmla="*/ 3155698 h 6850681"/>
              <a:gd name="connsiteX608" fmla="*/ 2028421 w 10185944"/>
              <a:gd name="connsiteY608" fmla="*/ 3179475 h 6850681"/>
              <a:gd name="connsiteX609" fmla="*/ 1730279 w 10185944"/>
              <a:gd name="connsiteY609" fmla="*/ 3173137 h 6850681"/>
              <a:gd name="connsiteX610" fmla="*/ 1493407 w 10185944"/>
              <a:gd name="connsiteY610" fmla="*/ 3177219 h 6850681"/>
              <a:gd name="connsiteX611" fmla="*/ 1404962 w 10185944"/>
              <a:gd name="connsiteY611" fmla="*/ 3182339 h 6850681"/>
              <a:gd name="connsiteX612" fmla="*/ 871883 w 10185944"/>
              <a:gd name="connsiteY612" fmla="*/ 3260437 h 6850681"/>
              <a:gd name="connsiteX613" fmla="*/ 589749 w 10185944"/>
              <a:gd name="connsiteY613" fmla="*/ 3302691 h 6850681"/>
              <a:gd name="connsiteX614" fmla="*/ 676585 w 10185944"/>
              <a:gd name="connsiteY614" fmla="*/ 3318411 h 6850681"/>
              <a:gd name="connsiteX615" fmla="*/ 716511 w 10185944"/>
              <a:gd name="connsiteY615" fmla="*/ 3252452 h 6850681"/>
              <a:gd name="connsiteX616" fmla="*/ 860890 w 10185944"/>
              <a:gd name="connsiteY616" fmla="*/ 3230716 h 6850681"/>
              <a:gd name="connsiteX617" fmla="*/ 885383 w 10185944"/>
              <a:gd name="connsiteY617" fmla="*/ 3225847 h 6850681"/>
              <a:gd name="connsiteX618" fmla="*/ 1340615 w 10185944"/>
              <a:gd name="connsiteY618" fmla="*/ 3153621 h 6850681"/>
              <a:gd name="connsiteX619" fmla="*/ 1706502 w 10185944"/>
              <a:gd name="connsiteY619" fmla="*/ 3140444 h 6850681"/>
              <a:gd name="connsiteX620" fmla="*/ 1717424 w 10185944"/>
              <a:gd name="connsiteY620" fmla="*/ 3141052 h 6850681"/>
              <a:gd name="connsiteX621" fmla="*/ 1856611 w 10185944"/>
              <a:gd name="connsiteY621" fmla="*/ 3138510 h 6850681"/>
              <a:gd name="connsiteX622" fmla="*/ 1971126 w 10185944"/>
              <a:gd name="connsiteY622" fmla="*/ 3140408 h 6850681"/>
              <a:gd name="connsiteX623" fmla="*/ 2044498 w 10185944"/>
              <a:gd name="connsiteY623" fmla="*/ 3141375 h 6850681"/>
              <a:gd name="connsiteX624" fmla="*/ 2162271 w 10185944"/>
              <a:gd name="connsiteY624" fmla="*/ 3139978 h 6850681"/>
              <a:gd name="connsiteX625" fmla="*/ 2285021 w 10185944"/>
              <a:gd name="connsiteY625" fmla="*/ 3137364 h 6850681"/>
              <a:gd name="connsiteX626" fmla="*/ 2499264 w 10185944"/>
              <a:gd name="connsiteY626" fmla="*/ 3125010 h 6850681"/>
              <a:gd name="connsiteX627" fmla="*/ 2889789 w 10185944"/>
              <a:gd name="connsiteY627" fmla="*/ 3101234 h 6850681"/>
              <a:gd name="connsiteX628" fmla="*/ 3538994 w 10185944"/>
              <a:gd name="connsiteY628" fmla="*/ 3049097 h 6850681"/>
              <a:gd name="connsiteX629" fmla="*/ 3751050 w 10185944"/>
              <a:gd name="connsiteY629" fmla="*/ 3032840 h 6850681"/>
              <a:gd name="connsiteX630" fmla="*/ 3803939 w 10185944"/>
              <a:gd name="connsiteY630" fmla="*/ 3021668 h 6850681"/>
              <a:gd name="connsiteX631" fmla="*/ 3382332 w 10185944"/>
              <a:gd name="connsiteY631" fmla="*/ 2976549 h 6850681"/>
              <a:gd name="connsiteX632" fmla="*/ 3196415 w 10185944"/>
              <a:gd name="connsiteY632" fmla="*/ 2975332 h 6850681"/>
              <a:gd name="connsiteX633" fmla="*/ 3087952 w 10185944"/>
              <a:gd name="connsiteY633" fmla="*/ 2974042 h 6850681"/>
              <a:gd name="connsiteX634" fmla="*/ 3031982 w 10185944"/>
              <a:gd name="connsiteY634" fmla="*/ 2970390 h 6850681"/>
              <a:gd name="connsiteX635" fmla="*/ 2749885 w 10185944"/>
              <a:gd name="connsiteY635" fmla="*/ 2967024 h 6850681"/>
              <a:gd name="connsiteX636" fmla="*/ 2625237 w 10185944"/>
              <a:gd name="connsiteY636" fmla="*/ 2966129 h 6850681"/>
              <a:gd name="connsiteX637" fmla="*/ 2517596 w 10185944"/>
              <a:gd name="connsiteY637" fmla="*/ 2966415 h 6850681"/>
              <a:gd name="connsiteX638" fmla="*/ 2379055 w 10185944"/>
              <a:gd name="connsiteY638" fmla="*/ 2969173 h 6850681"/>
              <a:gd name="connsiteX639" fmla="*/ 2293473 w 10185944"/>
              <a:gd name="connsiteY639" fmla="*/ 2964840 h 6850681"/>
              <a:gd name="connsiteX640" fmla="*/ 2285487 w 10185944"/>
              <a:gd name="connsiteY640" fmla="*/ 2964661 h 6850681"/>
              <a:gd name="connsiteX641" fmla="*/ 1940869 w 10185944"/>
              <a:gd name="connsiteY641" fmla="*/ 2982386 h 6850681"/>
              <a:gd name="connsiteX642" fmla="*/ 1924934 w 10185944"/>
              <a:gd name="connsiteY642" fmla="*/ 2982099 h 6850681"/>
              <a:gd name="connsiteX643" fmla="*/ 1806265 w 10185944"/>
              <a:gd name="connsiteY643" fmla="*/ 2993737 h 6850681"/>
              <a:gd name="connsiteX644" fmla="*/ 1611360 w 10185944"/>
              <a:gd name="connsiteY644" fmla="*/ 3021453 h 6850681"/>
              <a:gd name="connsiteX645" fmla="*/ 1293024 w 10185944"/>
              <a:gd name="connsiteY645" fmla="*/ 3079677 h 6850681"/>
              <a:gd name="connsiteX646" fmla="*/ 804170 w 10185944"/>
              <a:gd name="connsiteY646" fmla="*/ 3174426 h 6850681"/>
              <a:gd name="connsiteX647" fmla="*/ 749992 w 10185944"/>
              <a:gd name="connsiteY647" fmla="*/ 3187675 h 6850681"/>
              <a:gd name="connsiteX648" fmla="*/ 736671 w 10185944"/>
              <a:gd name="connsiteY648" fmla="*/ 3191291 h 6850681"/>
              <a:gd name="connsiteX649" fmla="*/ 541803 w 10185944"/>
              <a:gd name="connsiteY649" fmla="*/ 3266596 h 6850681"/>
              <a:gd name="connsiteX650" fmla="*/ 716511 w 10185944"/>
              <a:gd name="connsiteY650" fmla="*/ 3252452 h 6850681"/>
              <a:gd name="connsiteX651" fmla="*/ 864686 w 10185944"/>
              <a:gd name="connsiteY651" fmla="*/ 4232418 h 6850681"/>
              <a:gd name="connsiteX652" fmla="*/ 1036530 w 10185944"/>
              <a:gd name="connsiteY652" fmla="*/ 4196610 h 6850681"/>
              <a:gd name="connsiteX653" fmla="*/ 1141877 w 10185944"/>
              <a:gd name="connsiteY653" fmla="*/ 4164740 h 6850681"/>
              <a:gd name="connsiteX654" fmla="*/ 1176863 w 10185944"/>
              <a:gd name="connsiteY654" fmla="*/ 4150309 h 6850681"/>
              <a:gd name="connsiteX655" fmla="*/ 1618020 w 10185944"/>
              <a:gd name="connsiteY655" fmla="*/ 4071280 h 6850681"/>
              <a:gd name="connsiteX656" fmla="*/ 1673524 w 10185944"/>
              <a:gd name="connsiteY656" fmla="*/ 4065873 h 6850681"/>
              <a:gd name="connsiteX657" fmla="*/ 1769669 w 10185944"/>
              <a:gd name="connsiteY657" fmla="*/ 4054307 h 6850681"/>
              <a:gd name="connsiteX658" fmla="*/ 2407271 w 10185944"/>
              <a:gd name="connsiteY658" fmla="*/ 3924717 h 6850681"/>
              <a:gd name="connsiteX659" fmla="*/ 2467322 w 10185944"/>
              <a:gd name="connsiteY659" fmla="*/ 3905524 h 6850681"/>
              <a:gd name="connsiteX660" fmla="*/ 2801844 w 10185944"/>
              <a:gd name="connsiteY660" fmla="*/ 3790114 h 6850681"/>
              <a:gd name="connsiteX661" fmla="*/ 2931863 w 10185944"/>
              <a:gd name="connsiteY661" fmla="*/ 3744601 h 6850681"/>
              <a:gd name="connsiteX662" fmla="*/ 3053110 w 10185944"/>
              <a:gd name="connsiteY662" fmla="*/ 3701882 h 6850681"/>
              <a:gd name="connsiteX663" fmla="*/ 3276016 w 10185944"/>
              <a:gd name="connsiteY663" fmla="*/ 3632665 h 6850681"/>
              <a:gd name="connsiteX664" fmla="*/ 3281888 w 10185944"/>
              <a:gd name="connsiteY664" fmla="*/ 3628439 h 6850681"/>
              <a:gd name="connsiteX665" fmla="*/ 3036889 w 10185944"/>
              <a:gd name="connsiteY665" fmla="*/ 3643586 h 6850681"/>
              <a:gd name="connsiteX666" fmla="*/ 2849002 w 10185944"/>
              <a:gd name="connsiteY666" fmla="*/ 3681937 h 6850681"/>
              <a:gd name="connsiteX667" fmla="*/ 2378660 w 10185944"/>
              <a:gd name="connsiteY667" fmla="*/ 3774859 h 6850681"/>
              <a:gd name="connsiteX668" fmla="*/ 2356317 w 10185944"/>
              <a:gd name="connsiteY668" fmla="*/ 3778941 h 6850681"/>
              <a:gd name="connsiteX669" fmla="*/ 1831044 w 10185944"/>
              <a:gd name="connsiteY669" fmla="*/ 3883681 h 6850681"/>
              <a:gd name="connsiteX670" fmla="*/ 1693253 w 10185944"/>
              <a:gd name="connsiteY670" fmla="*/ 3912542 h 6850681"/>
              <a:gd name="connsiteX671" fmla="*/ 1665145 w 10185944"/>
              <a:gd name="connsiteY671" fmla="*/ 3915479 h 6850681"/>
              <a:gd name="connsiteX672" fmla="*/ 1646738 w 10185944"/>
              <a:gd name="connsiteY672" fmla="*/ 3916553 h 6850681"/>
              <a:gd name="connsiteX673" fmla="*/ 1557396 w 10185944"/>
              <a:gd name="connsiteY673" fmla="*/ 3943051 h 6850681"/>
              <a:gd name="connsiteX674" fmla="*/ 1465227 w 10185944"/>
              <a:gd name="connsiteY674" fmla="*/ 3972664 h 6850681"/>
              <a:gd name="connsiteX675" fmla="*/ 1439087 w 10185944"/>
              <a:gd name="connsiteY675" fmla="*/ 3980148 h 6850681"/>
              <a:gd name="connsiteX676" fmla="*/ 1328653 w 10185944"/>
              <a:gd name="connsiteY676" fmla="*/ 4016458 h 6850681"/>
              <a:gd name="connsiteX677" fmla="*/ 1081470 w 10185944"/>
              <a:gd name="connsiteY677" fmla="*/ 4122952 h 6850681"/>
              <a:gd name="connsiteX678" fmla="*/ 838188 w 10185944"/>
              <a:gd name="connsiteY678" fmla="*/ 4212580 h 6850681"/>
              <a:gd name="connsiteX679" fmla="*/ 791494 w 10185944"/>
              <a:gd name="connsiteY679" fmla="*/ 4231845 h 6850681"/>
              <a:gd name="connsiteX680" fmla="*/ 864686 w 10185944"/>
              <a:gd name="connsiteY680" fmla="*/ 4232418 h 6850681"/>
              <a:gd name="connsiteX681" fmla="*/ 902715 w 10185944"/>
              <a:gd name="connsiteY681" fmla="*/ 4162950 h 6850681"/>
              <a:gd name="connsiteX682" fmla="*/ 1159960 w 10185944"/>
              <a:gd name="connsiteY682" fmla="*/ 4052374 h 6850681"/>
              <a:gd name="connsiteX683" fmla="*/ 1254781 w 10185944"/>
              <a:gd name="connsiteY683" fmla="*/ 4010084 h 6850681"/>
              <a:gd name="connsiteX684" fmla="*/ 1319093 w 10185944"/>
              <a:gd name="connsiteY684" fmla="*/ 3984803 h 6850681"/>
              <a:gd name="connsiteX685" fmla="*/ 1408328 w 10185944"/>
              <a:gd name="connsiteY685" fmla="*/ 3951716 h 6850681"/>
              <a:gd name="connsiteX686" fmla="*/ 1478369 w 10185944"/>
              <a:gd name="connsiteY686" fmla="*/ 3928369 h 6850681"/>
              <a:gd name="connsiteX687" fmla="*/ 1993292 w 10185944"/>
              <a:gd name="connsiteY687" fmla="*/ 3808806 h 6850681"/>
              <a:gd name="connsiteX688" fmla="*/ 2225616 w 10185944"/>
              <a:gd name="connsiteY688" fmla="*/ 3761861 h 6850681"/>
              <a:gd name="connsiteX689" fmla="*/ 2347651 w 10185944"/>
              <a:gd name="connsiteY689" fmla="*/ 3739660 h 6850681"/>
              <a:gd name="connsiteX690" fmla="*/ 2382242 w 10185944"/>
              <a:gd name="connsiteY690" fmla="*/ 3733608 h 6850681"/>
              <a:gd name="connsiteX691" fmla="*/ 2734022 w 10185944"/>
              <a:gd name="connsiteY691" fmla="*/ 3663603 h 6850681"/>
              <a:gd name="connsiteX692" fmla="*/ 3185743 w 10185944"/>
              <a:gd name="connsiteY692" fmla="*/ 3596104 h 6850681"/>
              <a:gd name="connsiteX693" fmla="*/ 3345270 w 10185944"/>
              <a:gd name="connsiteY693" fmla="*/ 3587761 h 6850681"/>
              <a:gd name="connsiteX694" fmla="*/ 3391534 w 10185944"/>
              <a:gd name="connsiteY694" fmla="*/ 3582354 h 6850681"/>
              <a:gd name="connsiteX695" fmla="*/ 3342404 w 10185944"/>
              <a:gd name="connsiteY695" fmla="*/ 3571647 h 6850681"/>
              <a:gd name="connsiteX696" fmla="*/ 2856881 w 10185944"/>
              <a:gd name="connsiteY696" fmla="*/ 3536806 h 6850681"/>
              <a:gd name="connsiteX697" fmla="*/ 2820356 w 10185944"/>
              <a:gd name="connsiteY697" fmla="*/ 3535696 h 6850681"/>
              <a:gd name="connsiteX698" fmla="*/ 2800948 w 10185944"/>
              <a:gd name="connsiteY698" fmla="*/ 3536806 h 6850681"/>
              <a:gd name="connsiteX699" fmla="*/ 2694061 w 10185944"/>
              <a:gd name="connsiteY699" fmla="*/ 3552024 h 6850681"/>
              <a:gd name="connsiteX700" fmla="*/ 1622784 w 10185944"/>
              <a:gd name="connsiteY700" fmla="*/ 3770348 h 6850681"/>
              <a:gd name="connsiteX701" fmla="*/ 1005878 w 10185944"/>
              <a:gd name="connsiteY701" fmla="*/ 4046716 h 6850681"/>
              <a:gd name="connsiteX702" fmla="*/ 853371 w 10185944"/>
              <a:gd name="connsiteY702" fmla="*/ 4150023 h 6850681"/>
              <a:gd name="connsiteX703" fmla="*/ 902715 w 10185944"/>
              <a:gd name="connsiteY703" fmla="*/ 4162950 h 6850681"/>
              <a:gd name="connsiteX704" fmla="*/ 289891 w 10185944"/>
              <a:gd name="connsiteY704" fmla="*/ 6037263 h 6850681"/>
              <a:gd name="connsiteX705" fmla="*/ 430653 w 10185944"/>
              <a:gd name="connsiteY705" fmla="*/ 5980794 h 6850681"/>
              <a:gd name="connsiteX706" fmla="*/ 734522 w 10185944"/>
              <a:gd name="connsiteY706" fmla="*/ 5830757 h 6850681"/>
              <a:gd name="connsiteX707" fmla="*/ 994598 w 10185944"/>
              <a:gd name="connsiteY707" fmla="*/ 5650355 h 6850681"/>
              <a:gd name="connsiteX708" fmla="*/ 1200889 w 10185944"/>
              <a:gd name="connsiteY708" fmla="*/ 5489182 h 6850681"/>
              <a:gd name="connsiteX709" fmla="*/ 1747431 w 10185944"/>
              <a:gd name="connsiteY709" fmla="*/ 5177077 h 6850681"/>
              <a:gd name="connsiteX710" fmla="*/ 1829899 w 10185944"/>
              <a:gd name="connsiteY710" fmla="*/ 5141985 h 6850681"/>
              <a:gd name="connsiteX711" fmla="*/ 1951897 w 10185944"/>
              <a:gd name="connsiteY711" fmla="*/ 5090528 h 6850681"/>
              <a:gd name="connsiteX712" fmla="*/ 2086214 w 10185944"/>
              <a:gd name="connsiteY712" fmla="*/ 5031659 h 6850681"/>
              <a:gd name="connsiteX713" fmla="*/ 2189307 w 10185944"/>
              <a:gd name="connsiteY713" fmla="*/ 4983963 h 6850681"/>
              <a:gd name="connsiteX714" fmla="*/ 2630107 w 10185944"/>
              <a:gd name="connsiteY714" fmla="*/ 4732230 h 6850681"/>
              <a:gd name="connsiteX715" fmla="*/ 3068793 w 10185944"/>
              <a:gd name="connsiteY715" fmla="*/ 4246097 h 6850681"/>
              <a:gd name="connsiteX716" fmla="*/ 3199208 w 10185944"/>
              <a:gd name="connsiteY716" fmla="*/ 4065838 h 6850681"/>
              <a:gd name="connsiteX717" fmla="*/ 3255069 w 10185944"/>
              <a:gd name="connsiteY717" fmla="*/ 3992430 h 6850681"/>
              <a:gd name="connsiteX718" fmla="*/ 3166086 w 10185944"/>
              <a:gd name="connsiteY718" fmla="*/ 4047969 h 6850681"/>
              <a:gd name="connsiteX719" fmla="*/ 2963159 w 10185944"/>
              <a:gd name="connsiteY719" fmla="*/ 4205956 h 6850681"/>
              <a:gd name="connsiteX720" fmla="*/ 2750315 w 10185944"/>
              <a:gd name="connsiteY720" fmla="*/ 4390118 h 6850681"/>
              <a:gd name="connsiteX721" fmla="*/ 2709065 w 10185944"/>
              <a:gd name="connsiteY721" fmla="*/ 4422739 h 6850681"/>
              <a:gd name="connsiteX722" fmla="*/ 2648046 w 10185944"/>
              <a:gd name="connsiteY722" fmla="*/ 4467714 h 6850681"/>
              <a:gd name="connsiteX723" fmla="*/ 2585561 w 10185944"/>
              <a:gd name="connsiteY723" fmla="*/ 4514587 h 6850681"/>
              <a:gd name="connsiteX724" fmla="*/ 2563504 w 10185944"/>
              <a:gd name="connsiteY724" fmla="*/ 4518240 h 6850681"/>
              <a:gd name="connsiteX725" fmla="*/ 2556377 w 10185944"/>
              <a:gd name="connsiteY725" fmla="*/ 4520173 h 6850681"/>
              <a:gd name="connsiteX726" fmla="*/ 2503130 w 10185944"/>
              <a:gd name="connsiteY726" fmla="*/ 4564397 h 6850681"/>
              <a:gd name="connsiteX727" fmla="*/ 2427181 w 10185944"/>
              <a:gd name="connsiteY727" fmla="*/ 4611055 h 6850681"/>
              <a:gd name="connsiteX728" fmla="*/ 2204131 w 10185944"/>
              <a:gd name="connsiteY728" fmla="*/ 4723027 h 6850681"/>
              <a:gd name="connsiteX729" fmla="*/ 1235087 w 10185944"/>
              <a:gd name="connsiteY729" fmla="*/ 5319522 h 6850681"/>
              <a:gd name="connsiteX730" fmla="*/ 1139800 w 10185944"/>
              <a:gd name="connsiteY730" fmla="*/ 5390315 h 6850681"/>
              <a:gd name="connsiteX731" fmla="*/ 1076277 w 10185944"/>
              <a:gd name="connsiteY731" fmla="*/ 5440841 h 6850681"/>
              <a:gd name="connsiteX732" fmla="*/ 1001295 w 10185944"/>
              <a:gd name="connsiteY732" fmla="*/ 5499315 h 6850681"/>
              <a:gd name="connsiteX733" fmla="*/ 948299 w 10185944"/>
              <a:gd name="connsiteY733" fmla="*/ 5539314 h 6850681"/>
              <a:gd name="connsiteX734" fmla="*/ 832064 w 10185944"/>
              <a:gd name="connsiteY734" fmla="*/ 5629550 h 6850681"/>
              <a:gd name="connsiteX735" fmla="*/ 480033 w 10185944"/>
              <a:gd name="connsiteY735" fmla="*/ 5867532 h 6850681"/>
              <a:gd name="connsiteX736" fmla="*/ 349333 w 10185944"/>
              <a:gd name="connsiteY736" fmla="*/ 5951073 h 6850681"/>
              <a:gd name="connsiteX737" fmla="*/ 255443 w 10185944"/>
              <a:gd name="connsiteY737" fmla="*/ 6014311 h 6850681"/>
              <a:gd name="connsiteX738" fmla="*/ 167785 w 10185944"/>
              <a:gd name="connsiteY738" fmla="*/ 6084888 h 6850681"/>
              <a:gd name="connsiteX739" fmla="*/ 289891 w 10185944"/>
              <a:gd name="connsiteY739" fmla="*/ 6037263 h 6850681"/>
              <a:gd name="connsiteX740" fmla="*/ 199976 w 10185944"/>
              <a:gd name="connsiteY740" fmla="*/ 6008760 h 6850681"/>
              <a:gd name="connsiteX741" fmla="*/ 350371 w 10185944"/>
              <a:gd name="connsiteY741" fmla="*/ 5914549 h 6850681"/>
              <a:gd name="connsiteX742" fmla="*/ 357497 w 10185944"/>
              <a:gd name="connsiteY742" fmla="*/ 5911612 h 6850681"/>
              <a:gd name="connsiteX743" fmla="*/ 437994 w 10185944"/>
              <a:gd name="connsiteY743" fmla="*/ 5847444 h 6850681"/>
              <a:gd name="connsiteX744" fmla="*/ 704228 w 10185944"/>
              <a:gd name="connsiteY744" fmla="*/ 5670587 h 6850681"/>
              <a:gd name="connsiteX745" fmla="*/ 807894 w 10185944"/>
              <a:gd name="connsiteY745" fmla="*/ 5596463 h 6850681"/>
              <a:gd name="connsiteX746" fmla="*/ 903502 w 10185944"/>
              <a:gd name="connsiteY746" fmla="*/ 5526243 h 6850681"/>
              <a:gd name="connsiteX747" fmla="*/ 1356727 w 10185944"/>
              <a:gd name="connsiteY747" fmla="*/ 5181302 h 6850681"/>
              <a:gd name="connsiteX748" fmla="*/ 1452192 w 10185944"/>
              <a:gd name="connsiteY748" fmla="*/ 5111762 h 6850681"/>
              <a:gd name="connsiteX749" fmla="*/ 2144905 w 10185944"/>
              <a:gd name="connsiteY749" fmla="*/ 4703440 h 6850681"/>
              <a:gd name="connsiteX750" fmla="*/ 2437279 w 10185944"/>
              <a:gd name="connsiteY750" fmla="*/ 4553081 h 6850681"/>
              <a:gd name="connsiteX751" fmla="*/ 2750208 w 10185944"/>
              <a:gd name="connsiteY751" fmla="*/ 4351516 h 6850681"/>
              <a:gd name="connsiteX752" fmla="*/ 2981707 w 10185944"/>
              <a:gd name="connsiteY752" fmla="*/ 4140176 h 6850681"/>
              <a:gd name="connsiteX753" fmla="*/ 3128306 w 10185944"/>
              <a:gd name="connsiteY753" fmla="*/ 4026377 h 6850681"/>
              <a:gd name="connsiteX754" fmla="*/ 3149148 w 10185944"/>
              <a:gd name="connsiteY754" fmla="*/ 3981151 h 6850681"/>
              <a:gd name="connsiteX755" fmla="*/ 2818063 w 10185944"/>
              <a:gd name="connsiteY755" fmla="*/ 4097313 h 6850681"/>
              <a:gd name="connsiteX756" fmla="*/ 2687902 w 10185944"/>
              <a:gd name="connsiteY756" fmla="*/ 4153389 h 6850681"/>
              <a:gd name="connsiteX757" fmla="*/ 2635228 w 10185944"/>
              <a:gd name="connsiteY757" fmla="*/ 4173871 h 6850681"/>
              <a:gd name="connsiteX758" fmla="*/ 2435631 w 10185944"/>
              <a:gd name="connsiteY758" fmla="*/ 4251719 h 6850681"/>
              <a:gd name="connsiteX759" fmla="*/ 2146837 w 10185944"/>
              <a:gd name="connsiteY759" fmla="*/ 4360934 h 6850681"/>
              <a:gd name="connsiteX760" fmla="*/ 2062367 w 10185944"/>
              <a:gd name="connsiteY760" fmla="*/ 4393340 h 6850681"/>
              <a:gd name="connsiteX761" fmla="*/ 1771781 w 10185944"/>
              <a:gd name="connsiteY761" fmla="*/ 4528517 h 6850681"/>
              <a:gd name="connsiteX762" fmla="*/ 1216000 w 10185944"/>
              <a:gd name="connsiteY762" fmla="*/ 4968815 h 6850681"/>
              <a:gd name="connsiteX763" fmla="*/ 884918 w 10185944"/>
              <a:gd name="connsiteY763" fmla="*/ 5273473 h 6850681"/>
              <a:gd name="connsiteX764" fmla="*/ 705983 w 10185944"/>
              <a:gd name="connsiteY764" fmla="*/ 5433965 h 6850681"/>
              <a:gd name="connsiteX765" fmla="*/ 627456 w 10185944"/>
              <a:gd name="connsiteY765" fmla="*/ 5514427 h 6850681"/>
              <a:gd name="connsiteX766" fmla="*/ 485190 w 10185944"/>
              <a:gd name="connsiteY766" fmla="*/ 5663461 h 6850681"/>
              <a:gd name="connsiteX767" fmla="*/ 372143 w 10185944"/>
              <a:gd name="connsiteY767" fmla="*/ 5776651 h 6850681"/>
              <a:gd name="connsiteX768" fmla="*/ 361973 w 10185944"/>
              <a:gd name="connsiteY768" fmla="*/ 5790544 h 6850681"/>
              <a:gd name="connsiteX769" fmla="*/ 250466 w 10185944"/>
              <a:gd name="connsiteY769" fmla="*/ 5924897 h 6850681"/>
              <a:gd name="connsiteX770" fmla="*/ 147946 w 10185944"/>
              <a:gd name="connsiteY770" fmla="*/ 6044998 h 6850681"/>
              <a:gd name="connsiteX771" fmla="*/ 199976 w 10185944"/>
              <a:gd name="connsiteY771" fmla="*/ 6008760 h 6850681"/>
              <a:gd name="connsiteX772" fmla="*/ 10479 w 10185944"/>
              <a:gd name="connsiteY772" fmla="*/ 6124743 h 6850681"/>
              <a:gd name="connsiteX773" fmla="*/ 33002 w 10185944"/>
              <a:gd name="connsiteY773" fmla="*/ 6101754 h 6850681"/>
              <a:gd name="connsiteX774" fmla="*/ 112425 w 10185944"/>
              <a:gd name="connsiteY774" fmla="*/ 6018213 h 6850681"/>
              <a:gd name="connsiteX775" fmla="*/ 193065 w 10185944"/>
              <a:gd name="connsiteY775" fmla="*/ 5931414 h 6850681"/>
              <a:gd name="connsiteX776" fmla="*/ 218704 w 10185944"/>
              <a:gd name="connsiteY776" fmla="*/ 5901156 h 6850681"/>
              <a:gd name="connsiteX777" fmla="*/ 541301 w 10185944"/>
              <a:gd name="connsiteY777" fmla="*/ 5544756 h 6850681"/>
              <a:gd name="connsiteX778" fmla="*/ 971431 w 10185944"/>
              <a:gd name="connsiteY778" fmla="*/ 5143990 h 6850681"/>
              <a:gd name="connsiteX779" fmla="*/ 1085371 w 10185944"/>
              <a:gd name="connsiteY779" fmla="*/ 5043368 h 6850681"/>
              <a:gd name="connsiteX780" fmla="*/ 1315297 w 10185944"/>
              <a:gd name="connsiteY780" fmla="*/ 4799908 h 6850681"/>
              <a:gd name="connsiteX781" fmla="*/ 1779695 w 10185944"/>
              <a:gd name="connsiteY781" fmla="*/ 4460302 h 6850681"/>
              <a:gd name="connsiteX782" fmla="*/ 2160588 w 10185944"/>
              <a:gd name="connsiteY782" fmla="*/ 4299415 h 6850681"/>
              <a:gd name="connsiteX783" fmla="*/ 2603143 w 10185944"/>
              <a:gd name="connsiteY783" fmla="*/ 4127678 h 6850681"/>
              <a:gd name="connsiteX784" fmla="*/ 2695457 w 10185944"/>
              <a:gd name="connsiteY784" fmla="*/ 4090903 h 6850681"/>
              <a:gd name="connsiteX785" fmla="*/ 2874964 w 10185944"/>
              <a:gd name="connsiteY785" fmla="*/ 4017532 h 6850681"/>
              <a:gd name="connsiteX786" fmla="*/ 3144600 w 10185944"/>
              <a:gd name="connsiteY786" fmla="*/ 3929086 h 6850681"/>
              <a:gd name="connsiteX787" fmla="*/ 3384588 w 10185944"/>
              <a:gd name="connsiteY787" fmla="*/ 3850021 h 6850681"/>
              <a:gd name="connsiteX788" fmla="*/ 3646740 w 10185944"/>
              <a:gd name="connsiteY788" fmla="*/ 3680576 h 6850681"/>
              <a:gd name="connsiteX789" fmla="*/ 3714167 w 10185944"/>
              <a:gd name="connsiteY789" fmla="*/ 3636997 h 6850681"/>
              <a:gd name="connsiteX790" fmla="*/ 3777942 w 10185944"/>
              <a:gd name="connsiteY790" fmla="*/ 3599721 h 6850681"/>
              <a:gd name="connsiteX791" fmla="*/ 3688707 w 10185944"/>
              <a:gd name="connsiteY791" fmla="*/ 3605307 h 6850681"/>
              <a:gd name="connsiteX792" fmla="*/ 3123151 w 10185944"/>
              <a:gd name="connsiteY792" fmla="*/ 3727950 h 6850681"/>
              <a:gd name="connsiteX793" fmla="*/ 2772481 w 10185944"/>
              <a:gd name="connsiteY793" fmla="*/ 3849412 h 6850681"/>
              <a:gd name="connsiteX794" fmla="*/ 2561963 w 10185944"/>
              <a:gd name="connsiteY794" fmla="*/ 3923285 h 6850681"/>
              <a:gd name="connsiteX795" fmla="*/ 2467752 w 10185944"/>
              <a:gd name="connsiteY795" fmla="*/ 3953937 h 6850681"/>
              <a:gd name="connsiteX796" fmla="*/ 1850990 w 10185944"/>
              <a:gd name="connsiteY796" fmla="*/ 4093159 h 6850681"/>
              <a:gd name="connsiteX797" fmla="*/ 1687311 w 10185944"/>
              <a:gd name="connsiteY797" fmla="*/ 4108843 h 6850681"/>
              <a:gd name="connsiteX798" fmla="*/ 1442989 w 10185944"/>
              <a:gd name="connsiteY798" fmla="*/ 4130722 h 6850681"/>
              <a:gd name="connsiteX799" fmla="*/ 1042582 w 10185944"/>
              <a:gd name="connsiteY799" fmla="*/ 4225686 h 6850681"/>
              <a:gd name="connsiteX800" fmla="*/ 787197 w 10185944"/>
              <a:gd name="connsiteY800" fmla="*/ 4264430 h 6850681"/>
              <a:gd name="connsiteX801" fmla="*/ 742508 w 10185944"/>
              <a:gd name="connsiteY801" fmla="*/ 4182895 h 6850681"/>
              <a:gd name="connsiteX802" fmla="*/ 798297 w 10185944"/>
              <a:gd name="connsiteY802" fmla="*/ 4146943 h 6850681"/>
              <a:gd name="connsiteX803" fmla="*/ 863862 w 10185944"/>
              <a:gd name="connsiteY803" fmla="*/ 4100965 h 6850681"/>
              <a:gd name="connsiteX804" fmla="*/ 982997 w 10185944"/>
              <a:gd name="connsiteY804" fmla="*/ 4016888 h 6850681"/>
              <a:gd name="connsiteX805" fmla="*/ 1522484 w 10185944"/>
              <a:gd name="connsiteY805" fmla="*/ 3758029 h 6850681"/>
              <a:gd name="connsiteX806" fmla="*/ 1840890 w 10185944"/>
              <a:gd name="connsiteY806" fmla="*/ 3672483 h 6850681"/>
              <a:gd name="connsiteX807" fmla="*/ 2468790 w 10185944"/>
              <a:gd name="connsiteY807" fmla="*/ 3542070 h 6850681"/>
              <a:gd name="connsiteX808" fmla="*/ 2513444 w 10185944"/>
              <a:gd name="connsiteY808" fmla="*/ 3535588 h 6850681"/>
              <a:gd name="connsiteX809" fmla="*/ 2871920 w 10185944"/>
              <a:gd name="connsiteY809" fmla="*/ 3497667 h 6850681"/>
              <a:gd name="connsiteX810" fmla="*/ 3177436 w 10185944"/>
              <a:gd name="connsiteY810" fmla="*/ 3506190 h 6850681"/>
              <a:gd name="connsiteX811" fmla="*/ 3404820 w 10185944"/>
              <a:gd name="connsiteY811" fmla="*/ 3548193 h 6850681"/>
              <a:gd name="connsiteX812" fmla="*/ 3635674 w 10185944"/>
              <a:gd name="connsiteY812" fmla="*/ 3552884 h 6850681"/>
              <a:gd name="connsiteX813" fmla="*/ 3734650 w 10185944"/>
              <a:gd name="connsiteY813" fmla="*/ 3540852 h 6850681"/>
              <a:gd name="connsiteX814" fmla="*/ 3845403 w 10185944"/>
              <a:gd name="connsiteY814" fmla="*/ 3517756 h 6850681"/>
              <a:gd name="connsiteX815" fmla="*/ 4174877 w 10185944"/>
              <a:gd name="connsiteY815" fmla="*/ 3365857 h 6850681"/>
              <a:gd name="connsiteX816" fmla="*/ 4724499 w 10185944"/>
              <a:gd name="connsiteY816" fmla="*/ 3067431 h 6850681"/>
              <a:gd name="connsiteX817" fmla="*/ 5027687 w 10185944"/>
              <a:gd name="connsiteY817" fmla="*/ 2897950 h 6850681"/>
              <a:gd name="connsiteX818" fmla="*/ 4666525 w 10185944"/>
              <a:gd name="connsiteY818" fmla="*/ 2964016 h 6850681"/>
              <a:gd name="connsiteX819" fmla="*/ 4458658 w 10185944"/>
              <a:gd name="connsiteY819" fmla="*/ 3016189 h 6850681"/>
              <a:gd name="connsiteX820" fmla="*/ 3951038 w 10185944"/>
              <a:gd name="connsiteY820" fmla="*/ 3097510 h 6850681"/>
              <a:gd name="connsiteX821" fmla="*/ 3789687 w 10185944"/>
              <a:gd name="connsiteY821" fmla="*/ 3111761 h 6850681"/>
              <a:gd name="connsiteX822" fmla="*/ 3763438 w 10185944"/>
              <a:gd name="connsiteY822" fmla="*/ 3116201 h 6850681"/>
              <a:gd name="connsiteX823" fmla="*/ 3139193 w 10185944"/>
              <a:gd name="connsiteY823" fmla="*/ 3209196 h 6850681"/>
              <a:gd name="connsiteX824" fmla="*/ 2713324 w 10185944"/>
              <a:gd name="connsiteY824" fmla="*/ 3315510 h 6850681"/>
              <a:gd name="connsiteX825" fmla="*/ 2647366 w 10185944"/>
              <a:gd name="connsiteY825" fmla="*/ 3332448 h 6850681"/>
              <a:gd name="connsiteX826" fmla="*/ 2615496 w 10185944"/>
              <a:gd name="connsiteY826" fmla="*/ 3340612 h 6850681"/>
              <a:gd name="connsiteX827" fmla="*/ 2156578 w 10185944"/>
              <a:gd name="connsiteY827" fmla="*/ 3408075 h 6850681"/>
              <a:gd name="connsiteX828" fmla="*/ 1470634 w 10185944"/>
              <a:gd name="connsiteY828" fmla="*/ 3376313 h 6850681"/>
              <a:gd name="connsiteX829" fmla="*/ 1066752 w 10185944"/>
              <a:gd name="connsiteY829" fmla="*/ 3364460 h 6850681"/>
              <a:gd name="connsiteX830" fmla="*/ 773769 w 10185944"/>
              <a:gd name="connsiteY830" fmla="*/ 3363637 h 6850681"/>
              <a:gd name="connsiteX831" fmla="*/ 536144 w 10185944"/>
              <a:gd name="connsiteY831" fmla="*/ 3342546 h 6850681"/>
              <a:gd name="connsiteX832" fmla="*/ 440357 w 10185944"/>
              <a:gd name="connsiteY832" fmla="*/ 3326396 h 6850681"/>
              <a:gd name="connsiteX833" fmla="*/ 378517 w 10185944"/>
              <a:gd name="connsiteY833" fmla="*/ 3316406 h 6850681"/>
              <a:gd name="connsiteX834" fmla="*/ 462236 w 10185944"/>
              <a:gd name="connsiteY834" fmla="*/ 3258325 h 6850681"/>
              <a:gd name="connsiteX835" fmla="*/ 656281 w 10185944"/>
              <a:gd name="connsiteY835" fmla="*/ 3192581 h 6850681"/>
              <a:gd name="connsiteX836" fmla="*/ 1102633 w 10185944"/>
              <a:gd name="connsiteY836" fmla="*/ 3077708 h 6850681"/>
              <a:gd name="connsiteX837" fmla="*/ 1111692 w 10185944"/>
              <a:gd name="connsiteY837" fmla="*/ 3075738 h 6850681"/>
              <a:gd name="connsiteX838" fmla="*/ 1197202 w 10185944"/>
              <a:gd name="connsiteY838" fmla="*/ 3058908 h 6850681"/>
              <a:gd name="connsiteX839" fmla="*/ 1532509 w 10185944"/>
              <a:gd name="connsiteY839" fmla="*/ 3007094 h 6850681"/>
              <a:gd name="connsiteX840" fmla="*/ 1964180 w 10185944"/>
              <a:gd name="connsiteY840" fmla="*/ 2958681 h 6850681"/>
              <a:gd name="connsiteX841" fmla="*/ 2210004 w 10185944"/>
              <a:gd name="connsiteY841" fmla="*/ 2946828 h 6850681"/>
              <a:gd name="connsiteX842" fmla="*/ 2791782 w 10185944"/>
              <a:gd name="connsiteY842" fmla="*/ 2933722 h 6850681"/>
              <a:gd name="connsiteX843" fmla="*/ 2936661 w 10185944"/>
              <a:gd name="connsiteY843" fmla="*/ 2936730 h 6850681"/>
              <a:gd name="connsiteX844" fmla="*/ 3125120 w 10185944"/>
              <a:gd name="connsiteY844" fmla="*/ 2938771 h 6850681"/>
              <a:gd name="connsiteX845" fmla="*/ 3439301 w 10185944"/>
              <a:gd name="connsiteY845" fmla="*/ 2942674 h 6850681"/>
              <a:gd name="connsiteX846" fmla="*/ 3532870 w 10185944"/>
              <a:gd name="connsiteY846" fmla="*/ 2949371 h 6850681"/>
              <a:gd name="connsiteX847" fmla="*/ 3568213 w 10185944"/>
              <a:gd name="connsiteY847" fmla="*/ 2954706 h 6850681"/>
              <a:gd name="connsiteX848" fmla="*/ 3882143 w 10185944"/>
              <a:gd name="connsiteY848" fmla="*/ 3007559 h 6850681"/>
              <a:gd name="connsiteX849" fmla="*/ 3897005 w 10185944"/>
              <a:gd name="connsiteY849" fmla="*/ 3008454 h 6850681"/>
              <a:gd name="connsiteX850" fmla="*/ 3982049 w 10185944"/>
              <a:gd name="connsiteY850" fmla="*/ 3010030 h 6850681"/>
              <a:gd name="connsiteX851" fmla="*/ 4585346 w 10185944"/>
              <a:gd name="connsiteY851" fmla="*/ 2934582 h 6850681"/>
              <a:gd name="connsiteX852" fmla="*/ 4728903 w 10185944"/>
              <a:gd name="connsiteY852" fmla="*/ 2902319 h 6850681"/>
              <a:gd name="connsiteX853" fmla="*/ 4787485 w 10185944"/>
              <a:gd name="connsiteY853" fmla="*/ 2891504 h 6850681"/>
              <a:gd name="connsiteX854" fmla="*/ 4882592 w 10185944"/>
              <a:gd name="connsiteY854" fmla="*/ 2869805 h 6850681"/>
              <a:gd name="connsiteX855" fmla="*/ 5273548 w 10185944"/>
              <a:gd name="connsiteY855" fmla="*/ 2778064 h 6850681"/>
              <a:gd name="connsiteX856" fmla="*/ 5650108 w 10185944"/>
              <a:gd name="connsiteY856" fmla="*/ 2666270 h 6850681"/>
              <a:gd name="connsiteX857" fmla="*/ 5836560 w 10185944"/>
              <a:gd name="connsiteY857" fmla="*/ 2599738 h 6850681"/>
              <a:gd name="connsiteX858" fmla="*/ 5896111 w 10185944"/>
              <a:gd name="connsiteY858" fmla="*/ 2581440 h 6850681"/>
              <a:gd name="connsiteX859" fmla="*/ 5965006 w 10185944"/>
              <a:gd name="connsiteY859" fmla="*/ 2559740 h 6850681"/>
              <a:gd name="connsiteX860" fmla="*/ 6118013 w 10185944"/>
              <a:gd name="connsiteY860" fmla="*/ 2505777 h 6850681"/>
              <a:gd name="connsiteX861" fmla="*/ 6347043 w 10185944"/>
              <a:gd name="connsiteY861" fmla="*/ 2425603 h 6850681"/>
              <a:gd name="connsiteX862" fmla="*/ 6461953 w 10185944"/>
              <a:gd name="connsiteY862" fmla="*/ 2384280 h 6850681"/>
              <a:gd name="connsiteX863" fmla="*/ 6410962 w 10185944"/>
              <a:gd name="connsiteY863" fmla="*/ 2378479 h 6850681"/>
              <a:gd name="connsiteX864" fmla="*/ 6338736 w 10185944"/>
              <a:gd name="connsiteY864" fmla="*/ 2372284 h 6850681"/>
              <a:gd name="connsiteX865" fmla="*/ 6236825 w 10185944"/>
              <a:gd name="connsiteY865" fmla="*/ 2353449 h 6850681"/>
              <a:gd name="connsiteX866" fmla="*/ 5982694 w 10185944"/>
              <a:gd name="connsiteY866" fmla="*/ 2294723 h 6850681"/>
              <a:gd name="connsiteX867" fmla="*/ 5454701 w 10185944"/>
              <a:gd name="connsiteY867" fmla="*/ 2284733 h 6850681"/>
              <a:gd name="connsiteX868" fmla="*/ 5332379 w 10185944"/>
              <a:gd name="connsiteY868" fmla="*/ 2315564 h 6850681"/>
              <a:gd name="connsiteX869" fmla="*/ 5276339 w 10185944"/>
              <a:gd name="connsiteY869" fmla="*/ 2330925 h 6850681"/>
              <a:gd name="connsiteX870" fmla="*/ 5076207 w 10185944"/>
              <a:gd name="connsiteY870" fmla="*/ 2376688 h 6850681"/>
              <a:gd name="connsiteX871" fmla="*/ 5065393 w 10185944"/>
              <a:gd name="connsiteY871" fmla="*/ 2381200 h 6850681"/>
              <a:gd name="connsiteX872" fmla="*/ 4654565 w 10185944"/>
              <a:gd name="connsiteY872" fmla="*/ 2501516 h 6850681"/>
              <a:gd name="connsiteX873" fmla="*/ 3908643 w 10185944"/>
              <a:gd name="connsiteY873" fmla="*/ 2505706 h 6850681"/>
              <a:gd name="connsiteX874" fmla="*/ 3646705 w 10185944"/>
              <a:gd name="connsiteY874" fmla="*/ 2476021 h 6850681"/>
              <a:gd name="connsiteX875" fmla="*/ 3543577 w 10185944"/>
              <a:gd name="connsiteY875" fmla="*/ 2460480 h 6850681"/>
              <a:gd name="connsiteX876" fmla="*/ 3535090 w 10185944"/>
              <a:gd name="connsiteY876" fmla="*/ 2459979 h 6850681"/>
              <a:gd name="connsiteX877" fmla="*/ 3127699 w 10185944"/>
              <a:gd name="connsiteY877" fmla="*/ 2390546 h 6850681"/>
              <a:gd name="connsiteX878" fmla="*/ 2965307 w 10185944"/>
              <a:gd name="connsiteY878" fmla="*/ 2351694 h 6850681"/>
              <a:gd name="connsiteX879" fmla="*/ 2716727 w 10185944"/>
              <a:gd name="connsiteY879" fmla="*/ 2284625 h 6850681"/>
              <a:gd name="connsiteX880" fmla="*/ 2584916 w 10185944"/>
              <a:gd name="connsiteY880" fmla="*/ 2229731 h 6850681"/>
              <a:gd name="connsiteX881" fmla="*/ 2427682 w 10185944"/>
              <a:gd name="connsiteY881" fmla="*/ 2156217 h 6850681"/>
              <a:gd name="connsiteX882" fmla="*/ 2343138 w 10185944"/>
              <a:gd name="connsiteY882" fmla="*/ 2115359 h 6850681"/>
              <a:gd name="connsiteX883" fmla="*/ 2255193 w 10185944"/>
              <a:gd name="connsiteY883" fmla="*/ 2053554 h 6850681"/>
              <a:gd name="connsiteX884" fmla="*/ 2353845 w 10185944"/>
              <a:gd name="connsiteY884" fmla="*/ 2020826 h 6850681"/>
              <a:gd name="connsiteX885" fmla="*/ 2655101 w 10185944"/>
              <a:gd name="connsiteY885" fmla="*/ 1943014 h 6850681"/>
              <a:gd name="connsiteX886" fmla="*/ 2844133 w 10185944"/>
              <a:gd name="connsiteY886" fmla="*/ 1904914 h 6850681"/>
              <a:gd name="connsiteX887" fmla="*/ 3164510 w 10185944"/>
              <a:gd name="connsiteY887" fmla="*/ 1896069 h 6850681"/>
              <a:gd name="connsiteX888" fmla="*/ 3466481 w 10185944"/>
              <a:gd name="connsiteY888" fmla="*/ 1931197 h 6850681"/>
              <a:gd name="connsiteX889" fmla="*/ 3893387 w 10185944"/>
              <a:gd name="connsiteY889" fmla="*/ 1899973 h 6850681"/>
              <a:gd name="connsiteX890" fmla="*/ 3995764 w 10185944"/>
              <a:gd name="connsiteY890" fmla="*/ 1886688 h 6850681"/>
              <a:gd name="connsiteX891" fmla="*/ 4130008 w 10185944"/>
              <a:gd name="connsiteY891" fmla="*/ 1871684 h 6850681"/>
              <a:gd name="connsiteX892" fmla="*/ 4320366 w 10185944"/>
              <a:gd name="connsiteY892" fmla="*/ 1856000 h 6850681"/>
              <a:gd name="connsiteX893" fmla="*/ 4493535 w 10185944"/>
              <a:gd name="connsiteY893" fmla="*/ 1851882 h 6850681"/>
              <a:gd name="connsiteX894" fmla="*/ 4577255 w 10185944"/>
              <a:gd name="connsiteY894" fmla="*/ 1851130 h 6850681"/>
              <a:gd name="connsiteX895" fmla="*/ 4666238 w 10185944"/>
              <a:gd name="connsiteY895" fmla="*/ 1855105 h 6850681"/>
              <a:gd name="connsiteX896" fmla="*/ 4758338 w 10185944"/>
              <a:gd name="connsiteY896" fmla="*/ 1857361 h 6850681"/>
              <a:gd name="connsiteX897" fmla="*/ 4769080 w 10185944"/>
              <a:gd name="connsiteY897" fmla="*/ 1860082 h 6850681"/>
              <a:gd name="connsiteX898" fmla="*/ 4830311 w 10185944"/>
              <a:gd name="connsiteY898" fmla="*/ 1870395 h 6850681"/>
              <a:gd name="connsiteX899" fmla="*/ 5532835 w 10185944"/>
              <a:gd name="connsiteY899" fmla="*/ 2068701 h 6850681"/>
              <a:gd name="connsiteX900" fmla="*/ 5630735 w 10185944"/>
              <a:gd name="connsiteY900" fmla="*/ 2115431 h 6850681"/>
              <a:gd name="connsiteX901" fmla="*/ 5727597 w 10185944"/>
              <a:gd name="connsiteY901" fmla="*/ 2157613 h 6850681"/>
              <a:gd name="connsiteX902" fmla="*/ 6302678 w 10185944"/>
              <a:gd name="connsiteY902" fmla="*/ 2307077 h 6850681"/>
              <a:gd name="connsiteX903" fmla="*/ 6675800 w 10185944"/>
              <a:gd name="connsiteY903" fmla="*/ 2280543 h 6850681"/>
              <a:gd name="connsiteX904" fmla="*/ 6775884 w 10185944"/>
              <a:gd name="connsiteY904" fmla="*/ 2255907 h 6850681"/>
              <a:gd name="connsiteX905" fmla="*/ 7062923 w 10185944"/>
              <a:gd name="connsiteY905" fmla="*/ 2160120 h 6850681"/>
              <a:gd name="connsiteX906" fmla="*/ 7351968 w 10185944"/>
              <a:gd name="connsiteY906" fmla="*/ 2007469 h 6850681"/>
              <a:gd name="connsiteX907" fmla="*/ 7872264 w 10185944"/>
              <a:gd name="connsiteY907" fmla="*/ 1732676 h 6850681"/>
              <a:gd name="connsiteX908" fmla="*/ 8048691 w 10185944"/>
              <a:gd name="connsiteY908" fmla="*/ 1650138 h 6850681"/>
              <a:gd name="connsiteX909" fmla="*/ 8197508 w 10185944"/>
              <a:gd name="connsiteY909" fmla="*/ 1587903 h 6850681"/>
              <a:gd name="connsiteX910" fmla="*/ 8455580 w 10185944"/>
              <a:gd name="connsiteY910" fmla="*/ 1491686 h 6850681"/>
              <a:gd name="connsiteX911" fmla="*/ 8495005 w 10185944"/>
              <a:gd name="connsiteY911" fmla="*/ 1470201 h 6850681"/>
              <a:gd name="connsiteX912" fmla="*/ 8366418 w 10185944"/>
              <a:gd name="connsiteY912" fmla="*/ 1409542 h 6850681"/>
              <a:gd name="connsiteX913" fmla="*/ 8315678 w 10185944"/>
              <a:gd name="connsiteY913" fmla="*/ 1405997 h 6850681"/>
              <a:gd name="connsiteX914" fmla="*/ 8208323 w 10185944"/>
              <a:gd name="connsiteY914" fmla="*/ 1403061 h 6850681"/>
              <a:gd name="connsiteX915" fmla="*/ 8062548 w 10185944"/>
              <a:gd name="connsiteY915" fmla="*/ 1405818 h 6850681"/>
              <a:gd name="connsiteX916" fmla="*/ 7566638 w 10185944"/>
              <a:gd name="connsiteY916" fmla="*/ 1436542 h 6850681"/>
              <a:gd name="connsiteX917" fmla="*/ 7406467 w 10185944"/>
              <a:gd name="connsiteY917" fmla="*/ 1449289 h 6850681"/>
              <a:gd name="connsiteX918" fmla="*/ 7296428 w 10185944"/>
              <a:gd name="connsiteY918" fmla="*/ 1461715 h 6850681"/>
              <a:gd name="connsiteX919" fmla="*/ 7053935 w 10185944"/>
              <a:gd name="connsiteY919" fmla="*/ 1503396 h 6850681"/>
              <a:gd name="connsiteX920" fmla="*/ 6865798 w 10185944"/>
              <a:gd name="connsiteY920" fmla="*/ 1532114 h 6850681"/>
              <a:gd name="connsiteX921" fmla="*/ 6810977 w 10185944"/>
              <a:gd name="connsiteY921" fmla="*/ 1540493 h 6850681"/>
              <a:gd name="connsiteX922" fmla="*/ 6026058 w 10185944"/>
              <a:gd name="connsiteY922" fmla="*/ 1544647 h 6850681"/>
              <a:gd name="connsiteX923" fmla="*/ 5888625 w 10185944"/>
              <a:gd name="connsiteY923" fmla="*/ 1540242 h 6850681"/>
              <a:gd name="connsiteX924" fmla="*/ 5726880 w 10185944"/>
              <a:gd name="connsiteY924" fmla="*/ 1530896 h 6850681"/>
              <a:gd name="connsiteX925" fmla="*/ 5323678 w 10185944"/>
              <a:gd name="connsiteY925" fmla="*/ 1512885 h 6850681"/>
              <a:gd name="connsiteX926" fmla="*/ 4908589 w 10185944"/>
              <a:gd name="connsiteY926" fmla="*/ 1600006 h 6850681"/>
              <a:gd name="connsiteX927" fmla="*/ 4559028 w 10185944"/>
              <a:gd name="connsiteY927" fmla="*/ 1677639 h 6850681"/>
              <a:gd name="connsiteX928" fmla="*/ 4454682 w 10185944"/>
              <a:gd name="connsiteY928" fmla="*/ 1682759 h 6850681"/>
              <a:gd name="connsiteX929" fmla="*/ 4331073 w 10185944"/>
              <a:gd name="connsiteY929" fmla="*/ 1684836 h 6850681"/>
              <a:gd name="connsiteX930" fmla="*/ 4292148 w 10185944"/>
              <a:gd name="connsiteY930" fmla="*/ 1687665 h 6850681"/>
              <a:gd name="connsiteX931" fmla="*/ 4274530 w 10185944"/>
              <a:gd name="connsiteY931" fmla="*/ 1688310 h 6850681"/>
              <a:gd name="connsiteX932" fmla="*/ 4246780 w 10185944"/>
              <a:gd name="connsiteY932" fmla="*/ 1681828 h 6850681"/>
              <a:gd name="connsiteX933" fmla="*/ 4178779 w 10185944"/>
              <a:gd name="connsiteY933" fmla="*/ 1680432 h 6850681"/>
              <a:gd name="connsiteX934" fmla="*/ 4108882 w 10185944"/>
              <a:gd name="connsiteY934" fmla="*/ 1680289 h 6850681"/>
              <a:gd name="connsiteX935" fmla="*/ 3825746 w 10185944"/>
              <a:gd name="connsiteY935" fmla="*/ 1656655 h 6850681"/>
              <a:gd name="connsiteX936" fmla="*/ 3813571 w 10185944"/>
              <a:gd name="connsiteY936" fmla="*/ 1654256 h 6850681"/>
              <a:gd name="connsiteX937" fmla="*/ 3782453 w 10185944"/>
              <a:gd name="connsiteY937" fmla="*/ 1652752 h 6850681"/>
              <a:gd name="connsiteX938" fmla="*/ 3600762 w 10185944"/>
              <a:gd name="connsiteY938" fmla="*/ 1616049 h 6850681"/>
              <a:gd name="connsiteX939" fmla="*/ 3580458 w 10185944"/>
              <a:gd name="connsiteY939" fmla="*/ 1598144 h 6850681"/>
              <a:gd name="connsiteX940" fmla="*/ 3668333 w 10185944"/>
              <a:gd name="connsiteY940" fmla="*/ 1536053 h 6850681"/>
              <a:gd name="connsiteX941" fmla="*/ 3782453 w 10185944"/>
              <a:gd name="connsiteY941" fmla="*/ 1483379 h 6850681"/>
              <a:gd name="connsiteX942" fmla="*/ 4092374 w 10185944"/>
              <a:gd name="connsiteY942" fmla="*/ 1324963 h 6850681"/>
              <a:gd name="connsiteX943" fmla="*/ 4428901 w 10185944"/>
              <a:gd name="connsiteY943" fmla="*/ 1156306 h 6850681"/>
              <a:gd name="connsiteX944" fmla="*/ 4549575 w 10185944"/>
              <a:gd name="connsiteY944" fmla="*/ 1111581 h 6850681"/>
              <a:gd name="connsiteX945" fmla="*/ 4837545 w 10185944"/>
              <a:gd name="connsiteY945" fmla="*/ 1015615 h 6850681"/>
              <a:gd name="connsiteX946" fmla="*/ 4868412 w 10185944"/>
              <a:gd name="connsiteY946" fmla="*/ 1008417 h 6850681"/>
              <a:gd name="connsiteX947" fmla="*/ 5124191 w 10185944"/>
              <a:gd name="connsiteY947" fmla="*/ 935548 h 6850681"/>
              <a:gd name="connsiteX948" fmla="*/ 5470671 w 10185944"/>
              <a:gd name="connsiteY948" fmla="*/ 861568 h 6850681"/>
              <a:gd name="connsiteX949" fmla="*/ 5494664 w 10185944"/>
              <a:gd name="connsiteY949" fmla="*/ 856805 h 6850681"/>
              <a:gd name="connsiteX950" fmla="*/ 5833446 w 10185944"/>
              <a:gd name="connsiteY950" fmla="*/ 809359 h 6850681"/>
              <a:gd name="connsiteX951" fmla="*/ 6296375 w 10185944"/>
              <a:gd name="connsiteY951" fmla="*/ 825652 h 6850681"/>
              <a:gd name="connsiteX952" fmla="*/ 6367133 w 10185944"/>
              <a:gd name="connsiteY952" fmla="*/ 835786 h 6850681"/>
              <a:gd name="connsiteX953" fmla="*/ 6460091 w 10185944"/>
              <a:gd name="connsiteY953" fmla="*/ 848784 h 6850681"/>
              <a:gd name="connsiteX954" fmla="*/ 6840624 w 10185944"/>
              <a:gd name="connsiteY954" fmla="*/ 957749 h 6850681"/>
              <a:gd name="connsiteX955" fmla="*/ 6909019 w 10185944"/>
              <a:gd name="connsiteY955" fmla="*/ 984068 h 6850681"/>
              <a:gd name="connsiteX956" fmla="*/ 7043659 w 10185944"/>
              <a:gd name="connsiteY956" fmla="*/ 1033806 h 6850681"/>
              <a:gd name="connsiteX957" fmla="*/ 7488721 w 10185944"/>
              <a:gd name="connsiteY957" fmla="*/ 1163969 h 6850681"/>
              <a:gd name="connsiteX958" fmla="*/ 7910793 w 10185944"/>
              <a:gd name="connsiteY958" fmla="*/ 1274258 h 6850681"/>
              <a:gd name="connsiteX959" fmla="*/ 7919100 w 10185944"/>
              <a:gd name="connsiteY959" fmla="*/ 1279880 h 6850681"/>
              <a:gd name="connsiteX960" fmla="*/ 8024877 w 10185944"/>
              <a:gd name="connsiteY960" fmla="*/ 1300112 h 6850681"/>
              <a:gd name="connsiteX961" fmla="*/ 8219030 w 10185944"/>
              <a:gd name="connsiteY961" fmla="*/ 1333414 h 6850681"/>
              <a:gd name="connsiteX962" fmla="*/ 8359793 w 10185944"/>
              <a:gd name="connsiteY962" fmla="*/ 1353789 h 6850681"/>
              <a:gd name="connsiteX963" fmla="*/ 8542093 w 10185944"/>
              <a:gd name="connsiteY963" fmla="*/ 1382399 h 6850681"/>
              <a:gd name="connsiteX964" fmla="*/ 8606941 w 10185944"/>
              <a:gd name="connsiteY964" fmla="*/ 1382757 h 6850681"/>
              <a:gd name="connsiteX965" fmla="*/ 8689586 w 10185944"/>
              <a:gd name="connsiteY965" fmla="*/ 1383653 h 6850681"/>
              <a:gd name="connsiteX966" fmla="*/ 8827019 w 10185944"/>
              <a:gd name="connsiteY966" fmla="*/ 1369723 h 6850681"/>
              <a:gd name="connsiteX967" fmla="*/ 8936485 w 10185944"/>
              <a:gd name="connsiteY967" fmla="*/ 1353538 h 6850681"/>
              <a:gd name="connsiteX968" fmla="*/ 8961086 w 10185944"/>
              <a:gd name="connsiteY968" fmla="*/ 1348954 h 6850681"/>
              <a:gd name="connsiteX969" fmla="*/ 9022961 w 10185944"/>
              <a:gd name="connsiteY969" fmla="*/ 1334810 h 6850681"/>
              <a:gd name="connsiteX970" fmla="*/ 9169204 w 10185944"/>
              <a:gd name="connsiteY970" fmla="*/ 1269746 h 6850681"/>
              <a:gd name="connsiteX971" fmla="*/ 9264560 w 10185944"/>
              <a:gd name="connsiteY971" fmla="*/ 1210126 h 6850681"/>
              <a:gd name="connsiteX972" fmla="*/ 9115312 w 10185944"/>
              <a:gd name="connsiteY972" fmla="*/ 1172778 h 6850681"/>
              <a:gd name="connsiteX973" fmla="*/ 8883310 w 10185944"/>
              <a:gd name="connsiteY973" fmla="*/ 1114947 h 6850681"/>
              <a:gd name="connsiteX974" fmla="*/ 8753219 w 10185944"/>
              <a:gd name="connsiteY974" fmla="*/ 1077993 h 6850681"/>
              <a:gd name="connsiteX975" fmla="*/ 8235358 w 10185944"/>
              <a:gd name="connsiteY975" fmla="*/ 920902 h 6850681"/>
              <a:gd name="connsiteX976" fmla="*/ 7849595 w 10185944"/>
              <a:gd name="connsiteY976" fmla="*/ 752281 h 6850681"/>
              <a:gd name="connsiteX977" fmla="*/ 7674994 w 10185944"/>
              <a:gd name="connsiteY977" fmla="*/ 683421 h 6850681"/>
              <a:gd name="connsiteX978" fmla="*/ 7608643 w 10185944"/>
              <a:gd name="connsiteY978" fmla="*/ 657496 h 6850681"/>
              <a:gd name="connsiteX979" fmla="*/ 7522667 w 10185944"/>
              <a:gd name="connsiteY979" fmla="*/ 625627 h 6850681"/>
              <a:gd name="connsiteX980" fmla="*/ 7164691 w 10185944"/>
              <a:gd name="connsiteY980" fmla="*/ 507137 h 6850681"/>
              <a:gd name="connsiteX981" fmla="*/ 6764748 w 10185944"/>
              <a:gd name="connsiteY981" fmla="*/ 273631 h 6850681"/>
              <a:gd name="connsiteX982" fmla="*/ 6632543 w 10185944"/>
              <a:gd name="connsiteY982" fmla="*/ 52157 h 6850681"/>
              <a:gd name="connsiteX983" fmla="*/ 6716657 w 10185944"/>
              <a:gd name="connsiteY983" fmla="*/ 24978 h 6850681"/>
              <a:gd name="connsiteX984" fmla="*/ 7109010 w 10185944"/>
              <a:gd name="connsiteY984" fmla="*/ 1703 h 6850681"/>
              <a:gd name="connsiteX985" fmla="*/ 7480411 w 10185944"/>
              <a:gd name="connsiteY985" fmla="*/ 70920 h 6850681"/>
              <a:gd name="connsiteX986" fmla="*/ 7726773 w 10185944"/>
              <a:gd name="connsiteY986" fmla="*/ 196106 h 6850681"/>
              <a:gd name="connsiteX987" fmla="*/ 7819303 w 10185944"/>
              <a:gd name="connsiteY987" fmla="*/ 265324 h 6850681"/>
              <a:gd name="connsiteX988" fmla="*/ 7964182 w 10185944"/>
              <a:gd name="connsiteY988" fmla="*/ 371925 h 6850681"/>
              <a:gd name="connsiteX989" fmla="*/ 8074293 w 10185944"/>
              <a:gd name="connsiteY989" fmla="*/ 461088 h 6850681"/>
              <a:gd name="connsiteX990" fmla="*/ 8169114 w 10185944"/>
              <a:gd name="connsiteY990" fmla="*/ 542372 h 6850681"/>
              <a:gd name="connsiteX991" fmla="*/ 8356642 w 10185944"/>
              <a:gd name="connsiteY991" fmla="*/ 714324 h 6850681"/>
              <a:gd name="connsiteX992" fmla="*/ 8490171 w 10185944"/>
              <a:gd name="connsiteY992" fmla="*/ 836538 h 6850681"/>
              <a:gd name="connsiteX993" fmla="*/ 8835219 w 10185944"/>
              <a:gd name="connsiteY993" fmla="*/ 1041289 h 6850681"/>
              <a:gd name="connsiteX994" fmla="*/ 9412414 w 10185944"/>
              <a:gd name="connsiteY994" fmla="*/ 1105888 h 6850681"/>
              <a:gd name="connsiteX995" fmla="*/ 9562343 w 10185944"/>
              <a:gd name="connsiteY995" fmla="*/ 1065711 h 6850681"/>
              <a:gd name="connsiteX996" fmla="*/ 9733434 w 10185944"/>
              <a:gd name="connsiteY996" fmla="*/ 959038 h 6850681"/>
              <a:gd name="connsiteX997" fmla="*/ 10078412 w 10185944"/>
              <a:gd name="connsiteY997" fmla="*/ 734054 h 6850681"/>
              <a:gd name="connsiteX998" fmla="*/ 10168720 w 10185944"/>
              <a:gd name="connsiteY998" fmla="*/ 693913 h 6850681"/>
              <a:gd name="connsiteX999" fmla="*/ 10180286 w 10185944"/>
              <a:gd name="connsiteY999" fmla="*/ 741860 h 6850681"/>
              <a:gd name="connsiteX1000" fmla="*/ 10148811 w 10185944"/>
              <a:gd name="connsiteY1000" fmla="*/ 822107 h 6850681"/>
              <a:gd name="connsiteX1001" fmla="*/ 10034976 w 10185944"/>
              <a:gd name="connsiteY1001" fmla="*/ 915674 h 6850681"/>
              <a:gd name="connsiteX1002" fmla="*/ 9911761 w 10185944"/>
              <a:gd name="connsiteY1002" fmla="*/ 978661 h 6850681"/>
              <a:gd name="connsiteX1003" fmla="*/ 9466340 w 10185944"/>
              <a:gd name="connsiteY1003" fmla="*/ 1209409 h 6850681"/>
              <a:gd name="connsiteX1004" fmla="*/ 8989122 w 10185944"/>
              <a:gd name="connsiteY1004" fmla="*/ 1440158 h 6850681"/>
              <a:gd name="connsiteX1005" fmla="*/ 8878117 w 10185944"/>
              <a:gd name="connsiteY1005" fmla="*/ 1481911 h 6850681"/>
              <a:gd name="connsiteX1006" fmla="*/ 8652346 w 10185944"/>
              <a:gd name="connsiteY1006" fmla="*/ 1749291 h 6850681"/>
              <a:gd name="connsiteX1007" fmla="*/ 8623521 w 10185944"/>
              <a:gd name="connsiteY1007" fmla="*/ 1791223 h 6850681"/>
              <a:gd name="connsiteX1008" fmla="*/ 8621444 w 10185944"/>
              <a:gd name="connsiteY1008" fmla="*/ 1802144 h 6850681"/>
              <a:gd name="connsiteX1009" fmla="*/ 8596450 w 10185944"/>
              <a:gd name="connsiteY1009" fmla="*/ 1904914 h 6850681"/>
              <a:gd name="connsiteX1010" fmla="*/ 8559997 w 10185944"/>
              <a:gd name="connsiteY1010" fmla="*/ 2023905 h 6850681"/>
              <a:gd name="connsiteX1011" fmla="*/ 8540480 w 10185944"/>
              <a:gd name="connsiteY1011" fmla="*/ 2114894 h 6850681"/>
              <a:gd name="connsiteX1012" fmla="*/ 8502309 w 10185944"/>
              <a:gd name="connsiteY1012" fmla="*/ 2328240 h 6850681"/>
              <a:gd name="connsiteX1013" fmla="*/ 8504386 w 10185944"/>
              <a:gd name="connsiteY1013" fmla="*/ 2720162 h 6850681"/>
              <a:gd name="connsiteX1014" fmla="*/ 8407740 w 10185944"/>
              <a:gd name="connsiteY1014" fmla="*/ 3590232 h 6850681"/>
              <a:gd name="connsiteX1015" fmla="*/ 8248286 w 10185944"/>
              <a:gd name="connsiteY1015" fmla="*/ 3855034 h 6850681"/>
              <a:gd name="connsiteX1016" fmla="*/ 8169328 w 10185944"/>
              <a:gd name="connsiteY1016" fmla="*/ 3953972 h 6850681"/>
              <a:gd name="connsiteX1017" fmla="*/ 7943342 w 10185944"/>
              <a:gd name="connsiteY1017" fmla="*/ 4213690 h 6850681"/>
              <a:gd name="connsiteX1018" fmla="*/ 7866533 w 10185944"/>
              <a:gd name="connsiteY1018" fmla="*/ 4301779 h 6850681"/>
              <a:gd name="connsiteX1019" fmla="*/ 7810923 w 10185944"/>
              <a:gd name="connsiteY1019" fmla="*/ 4359108 h 6850681"/>
              <a:gd name="connsiteX1020" fmla="*/ 7790440 w 10185944"/>
              <a:gd name="connsiteY1020" fmla="*/ 4400359 h 6850681"/>
              <a:gd name="connsiteX1021" fmla="*/ 7766198 w 10185944"/>
              <a:gd name="connsiteY1021" fmla="*/ 4565865 h 6850681"/>
              <a:gd name="connsiteX1022" fmla="*/ 7740811 w 10185944"/>
              <a:gd name="connsiteY1022" fmla="*/ 4826406 h 6850681"/>
              <a:gd name="connsiteX1023" fmla="*/ 7682264 w 10185944"/>
              <a:gd name="connsiteY1023" fmla="*/ 5113589 h 6850681"/>
              <a:gd name="connsiteX1024" fmla="*/ 7651541 w 10185944"/>
              <a:gd name="connsiteY1024" fmla="*/ 5186924 h 6850681"/>
              <a:gd name="connsiteX1025" fmla="*/ 7612616 w 10185944"/>
              <a:gd name="connsiteY1025" fmla="*/ 5278557 h 6850681"/>
              <a:gd name="connsiteX1026" fmla="*/ 7563059 w 10185944"/>
              <a:gd name="connsiteY1026" fmla="*/ 5400771 h 6850681"/>
              <a:gd name="connsiteX1027" fmla="*/ 7538351 w 10185944"/>
              <a:gd name="connsiteY1027" fmla="*/ 5450007 h 6850681"/>
              <a:gd name="connsiteX1028" fmla="*/ 7532906 w 10185944"/>
              <a:gd name="connsiteY1028" fmla="*/ 5462290 h 6850681"/>
              <a:gd name="connsiteX1029" fmla="*/ 7459249 w 10185944"/>
              <a:gd name="connsiteY1029" fmla="*/ 5660381 h 6850681"/>
              <a:gd name="connsiteX1030" fmla="*/ 7430747 w 10185944"/>
              <a:gd name="connsiteY1030" fmla="*/ 5575014 h 6850681"/>
              <a:gd name="connsiteX1031" fmla="*/ 7424264 w 10185944"/>
              <a:gd name="connsiteY1031" fmla="*/ 5519118 h 6850681"/>
              <a:gd name="connsiteX1032" fmla="*/ 7413881 w 10185944"/>
              <a:gd name="connsiteY1032" fmla="*/ 5370979 h 6850681"/>
              <a:gd name="connsiteX1033" fmla="*/ 7412735 w 10185944"/>
              <a:gd name="connsiteY1033" fmla="*/ 5336746 h 6850681"/>
              <a:gd name="connsiteX1034" fmla="*/ 7411874 w 10185944"/>
              <a:gd name="connsiteY1034" fmla="*/ 5305915 h 6850681"/>
              <a:gd name="connsiteX1035" fmla="*/ 7413557 w 10185944"/>
              <a:gd name="connsiteY1035" fmla="*/ 5269569 h 6850681"/>
              <a:gd name="connsiteX1036" fmla="*/ 7411015 w 10185944"/>
              <a:gd name="connsiteY1036" fmla="*/ 5127303 h 6850681"/>
              <a:gd name="connsiteX1037" fmla="*/ 7402708 w 10185944"/>
              <a:gd name="connsiteY1037" fmla="*/ 4835358 h 6850681"/>
              <a:gd name="connsiteX1038" fmla="*/ 7398232 w 10185944"/>
              <a:gd name="connsiteY1038" fmla="*/ 4792710 h 6850681"/>
              <a:gd name="connsiteX1039" fmla="*/ 7373990 w 10185944"/>
              <a:gd name="connsiteY1039" fmla="*/ 4765138 h 6850681"/>
              <a:gd name="connsiteX1040" fmla="*/ 7355548 w 10185944"/>
              <a:gd name="connsiteY1040" fmla="*/ 4781717 h 6850681"/>
              <a:gd name="connsiteX1041" fmla="*/ 7004985 w 10185944"/>
              <a:gd name="connsiteY1041" fmla="*/ 5181553 h 6850681"/>
              <a:gd name="connsiteX1042" fmla="*/ 6839586 w 10185944"/>
              <a:gd name="connsiteY1042" fmla="*/ 5338894 h 6850681"/>
              <a:gd name="connsiteX1043" fmla="*/ 6894912 w 10185944"/>
              <a:gd name="connsiteY1043" fmla="*/ 5190218 h 6850681"/>
              <a:gd name="connsiteX1044" fmla="*/ 7034062 w 10185944"/>
              <a:gd name="connsiteY1044" fmla="*/ 4736169 h 6850681"/>
              <a:gd name="connsiteX1045" fmla="*/ 7197778 w 10185944"/>
              <a:gd name="connsiteY1045" fmla="*/ 4313560 h 6850681"/>
              <a:gd name="connsiteX1046" fmla="*/ 7240281 w 10185944"/>
              <a:gd name="connsiteY1046" fmla="*/ 4243877 h 6850681"/>
              <a:gd name="connsiteX1047" fmla="*/ 7219405 w 10185944"/>
              <a:gd name="connsiteY1047" fmla="*/ 4162198 h 6850681"/>
              <a:gd name="connsiteX1048" fmla="*/ 7092430 w 10185944"/>
              <a:gd name="connsiteY1048" fmla="*/ 3662708 h 6850681"/>
              <a:gd name="connsiteX1049" fmla="*/ 7087737 w 10185944"/>
              <a:gd name="connsiteY1049" fmla="*/ 3638645 h 6850681"/>
              <a:gd name="connsiteX1050" fmla="*/ 7066647 w 10185944"/>
              <a:gd name="connsiteY1050" fmla="*/ 3293309 h 6850681"/>
              <a:gd name="connsiteX1051" fmla="*/ 7098731 w 10185944"/>
              <a:gd name="connsiteY1051" fmla="*/ 3011534 h 6850681"/>
              <a:gd name="connsiteX1052" fmla="*/ 7111980 w 10185944"/>
              <a:gd name="connsiteY1052" fmla="*/ 2934331 h 6850681"/>
              <a:gd name="connsiteX1053" fmla="*/ 7216828 w 10185944"/>
              <a:gd name="connsiteY1053" fmla="*/ 2590213 h 6850681"/>
              <a:gd name="connsiteX1054" fmla="*/ 7244222 w 10185944"/>
              <a:gd name="connsiteY1054" fmla="*/ 2525579 h 6850681"/>
              <a:gd name="connsiteX1055" fmla="*/ 7174358 w 10185944"/>
              <a:gd name="connsiteY1055" fmla="*/ 2640739 h 6850681"/>
              <a:gd name="connsiteX1056" fmla="*/ 7121756 w 10185944"/>
              <a:gd name="connsiteY1056" fmla="*/ 2730009 h 6850681"/>
              <a:gd name="connsiteX1057" fmla="*/ 6902609 w 10185944"/>
              <a:gd name="connsiteY1057" fmla="*/ 3133604 h 6850681"/>
              <a:gd name="connsiteX1058" fmla="*/ 6827592 w 10185944"/>
              <a:gd name="connsiteY1058" fmla="*/ 3434501 h 6850681"/>
              <a:gd name="connsiteX1059" fmla="*/ 6676193 w 10185944"/>
              <a:gd name="connsiteY1059" fmla="*/ 3945271 h 6850681"/>
              <a:gd name="connsiteX1060" fmla="*/ 6541626 w 10185944"/>
              <a:gd name="connsiteY1060" fmla="*/ 4358821 h 6850681"/>
              <a:gd name="connsiteX1061" fmla="*/ 6330142 w 10185944"/>
              <a:gd name="connsiteY1061" fmla="*/ 5014077 h 6850681"/>
              <a:gd name="connsiteX1062" fmla="*/ 6174591 w 10185944"/>
              <a:gd name="connsiteY1062" fmla="*/ 5283964 h 6850681"/>
              <a:gd name="connsiteX1063" fmla="*/ 5794486 w 10185944"/>
              <a:gd name="connsiteY1063" fmla="*/ 5687846 h 6850681"/>
              <a:gd name="connsiteX1064" fmla="*/ 5736798 w 10185944"/>
              <a:gd name="connsiteY1064" fmla="*/ 5736975 h 6850681"/>
              <a:gd name="connsiteX1065" fmla="*/ 5486212 w 10185944"/>
              <a:gd name="connsiteY1065" fmla="*/ 5916088 h 6850681"/>
              <a:gd name="connsiteX1066" fmla="*/ 5104746 w 10185944"/>
              <a:gd name="connsiteY1066" fmla="*/ 6061327 h 6850681"/>
              <a:gd name="connsiteX1067" fmla="*/ 4918794 w 10185944"/>
              <a:gd name="connsiteY1067" fmla="*/ 6114072 h 6850681"/>
              <a:gd name="connsiteX1068" fmla="*/ 4877757 w 10185944"/>
              <a:gd name="connsiteY1068" fmla="*/ 6127858 h 6850681"/>
              <a:gd name="connsiteX1069" fmla="*/ 4793537 w 10185944"/>
              <a:gd name="connsiteY1069" fmla="*/ 6165314 h 6850681"/>
              <a:gd name="connsiteX1070" fmla="*/ 4714616 w 10185944"/>
              <a:gd name="connsiteY1070" fmla="*/ 6191096 h 6850681"/>
              <a:gd name="connsiteX1071" fmla="*/ 4694347 w 10185944"/>
              <a:gd name="connsiteY1071" fmla="*/ 6198866 h 6850681"/>
              <a:gd name="connsiteX1072" fmla="*/ 4477135 w 10185944"/>
              <a:gd name="connsiteY1072" fmla="*/ 6283804 h 6850681"/>
              <a:gd name="connsiteX1073" fmla="*/ 4491170 w 10185944"/>
              <a:gd name="connsiteY1073" fmla="*/ 6220925 h 6850681"/>
              <a:gd name="connsiteX1074" fmla="*/ 4562179 w 10185944"/>
              <a:gd name="connsiteY1074" fmla="*/ 6150812 h 6850681"/>
              <a:gd name="connsiteX1075" fmla="*/ 4604112 w 10185944"/>
              <a:gd name="connsiteY1075" fmla="*/ 6101146 h 6850681"/>
              <a:gd name="connsiteX1076" fmla="*/ 4639024 w 10185944"/>
              <a:gd name="connsiteY1076" fmla="*/ 6067235 h 6850681"/>
              <a:gd name="connsiteX1077" fmla="*/ 4702189 w 10185944"/>
              <a:gd name="connsiteY1077" fmla="*/ 6005967 h 6850681"/>
              <a:gd name="connsiteX1078" fmla="*/ 4892154 w 10185944"/>
              <a:gd name="connsiteY1078" fmla="*/ 5817615 h 6850681"/>
              <a:gd name="connsiteX1079" fmla="*/ 5282749 w 10185944"/>
              <a:gd name="connsiteY1079" fmla="*/ 5399410 h 6850681"/>
              <a:gd name="connsiteX1080" fmla="*/ 5430244 w 10185944"/>
              <a:gd name="connsiteY1080" fmla="*/ 5230431 h 6850681"/>
              <a:gd name="connsiteX1081" fmla="*/ 5904204 w 10185944"/>
              <a:gd name="connsiteY1081" fmla="*/ 4582050 h 6850681"/>
              <a:gd name="connsiteX1082" fmla="*/ 5933637 w 10185944"/>
              <a:gd name="connsiteY1082" fmla="*/ 4524757 h 6850681"/>
              <a:gd name="connsiteX1083" fmla="*/ 6094918 w 10185944"/>
              <a:gd name="connsiteY1083" fmla="*/ 4105764 h 6850681"/>
              <a:gd name="connsiteX1084" fmla="*/ 6363946 w 10185944"/>
              <a:gd name="connsiteY1084" fmla="*/ 3608064 h 6850681"/>
              <a:gd name="connsiteX1085" fmla="*/ 6411928 w 10185944"/>
              <a:gd name="connsiteY1085" fmla="*/ 3549016 h 6850681"/>
              <a:gd name="connsiteX1086" fmla="*/ 6511725 w 10185944"/>
              <a:gd name="connsiteY1086" fmla="*/ 3438691 h 6850681"/>
              <a:gd name="connsiteX1087" fmla="*/ 6653276 w 10185944"/>
              <a:gd name="connsiteY1087" fmla="*/ 3287473 h 6850681"/>
              <a:gd name="connsiteX1088" fmla="*/ 6751283 w 10185944"/>
              <a:gd name="connsiteY1088" fmla="*/ 3173101 h 6850681"/>
              <a:gd name="connsiteX1089" fmla="*/ 7095437 w 10185944"/>
              <a:gd name="connsiteY1089" fmla="*/ 2662868 h 6850681"/>
              <a:gd name="connsiteX1090" fmla="*/ 7233049 w 10185944"/>
              <a:gd name="connsiteY1090" fmla="*/ 2428790 h 6850681"/>
              <a:gd name="connsiteX1091" fmla="*/ 7245223 w 10185944"/>
              <a:gd name="connsiteY1091" fmla="*/ 2412103 h 6850681"/>
              <a:gd name="connsiteX1092" fmla="*/ 7372558 w 10185944"/>
              <a:gd name="connsiteY1092" fmla="*/ 2254725 h 6850681"/>
              <a:gd name="connsiteX1093" fmla="*/ 7542038 w 10185944"/>
              <a:gd name="connsiteY1093" fmla="*/ 2048111 h 6850681"/>
              <a:gd name="connsiteX1094" fmla="*/ 7593995 w 10185944"/>
              <a:gd name="connsiteY1094" fmla="*/ 1976889 h 6850681"/>
              <a:gd name="connsiteX1095" fmla="*/ 7574338 w 10185944"/>
              <a:gd name="connsiteY1095" fmla="*/ 1980255 h 6850681"/>
              <a:gd name="connsiteX1096" fmla="*/ 7527143 w 10185944"/>
              <a:gd name="connsiteY1096" fmla="*/ 2001382 h 6850681"/>
              <a:gd name="connsiteX1097" fmla="*/ 7173930 w 10185944"/>
              <a:gd name="connsiteY1097" fmla="*/ 2178669 h 6850681"/>
              <a:gd name="connsiteX1098" fmla="*/ 6984074 w 10185944"/>
              <a:gd name="connsiteY1098" fmla="*/ 2273919 h 6850681"/>
              <a:gd name="connsiteX1099" fmla="*/ 6365592 w 10185944"/>
              <a:gd name="connsiteY1099" fmla="*/ 2620650 h 6850681"/>
              <a:gd name="connsiteX1100" fmla="*/ 6265902 w 10185944"/>
              <a:gd name="connsiteY1100" fmla="*/ 2691766 h 6850681"/>
              <a:gd name="connsiteX1101" fmla="*/ 6177491 w 10185944"/>
              <a:gd name="connsiteY1101" fmla="*/ 2746445 h 6850681"/>
              <a:gd name="connsiteX1102" fmla="*/ 6072108 w 10185944"/>
              <a:gd name="connsiteY1102" fmla="*/ 2818491 h 6850681"/>
              <a:gd name="connsiteX1103" fmla="*/ 5861913 w 10185944"/>
              <a:gd name="connsiteY1103" fmla="*/ 2990908 h 6850681"/>
              <a:gd name="connsiteX1104" fmla="*/ 5767951 w 10185944"/>
              <a:gd name="connsiteY1104" fmla="*/ 3112585 h 6850681"/>
              <a:gd name="connsiteX1105" fmla="*/ 5692610 w 10185944"/>
              <a:gd name="connsiteY1105" fmla="*/ 3217969 h 6850681"/>
              <a:gd name="connsiteX1106" fmla="*/ 5669192 w 10185944"/>
              <a:gd name="connsiteY1106" fmla="*/ 3253132 h 6850681"/>
              <a:gd name="connsiteX1107" fmla="*/ 5635891 w 10185944"/>
              <a:gd name="connsiteY1107" fmla="*/ 3299862 h 6850681"/>
              <a:gd name="connsiteX1108" fmla="*/ 5534052 w 10185944"/>
              <a:gd name="connsiteY1108" fmla="*/ 3434931 h 6850681"/>
              <a:gd name="connsiteX1109" fmla="*/ 5297788 w 10185944"/>
              <a:gd name="connsiteY1109" fmla="*/ 3782451 h 6850681"/>
              <a:gd name="connsiteX1110" fmla="*/ 5079682 w 10185944"/>
              <a:gd name="connsiteY1110" fmla="*/ 4105477 h 6850681"/>
              <a:gd name="connsiteX1111" fmla="*/ 4892941 w 10185944"/>
              <a:gd name="connsiteY1111" fmla="*/ 4557736 h 6850681"/>
              <a:gd name="connsiteX1112" fmla="*/ 4765070 w 10185944"/>
              <a:gd name="connsiteY1112" fmla="*/ 4822109 h 6850681"/>
              <a:gd name="connsiteX1113" fmla="*/ 4642282 w 10185944"/>
              <a:gd name="connsiteY1113" fmla="*/ 5016834 h 6850681"/>
              <a:gd name="connsiteX1114" fmla="*/ 4453930 w 10185944"/>
              <a:gd name="connsiteY1114" fmla="*/ 5327113 h 6850681"/>
              <a:gd name="connsiteX1115" fmla="*/ 4428685 w 10185944"/>
              <a:gd name="connsiteY1115" fmla="*/ 5371731 h 6850681"/>
              <a:gd name="connsiteX1116" fmla="*/ 4220031 w 10185944"/>
              <a:gd name="connsiteY1116" fmla="*/ 5790401 h 6850681"/>
              <a:gd name="connsiteX1117" fmla="*/ 4199942 w 10185944"/>
              <a:gd name="connsiteY1117" fmla="*/ 5826890 h 6850681"/>
              <a:gd name="connsiteX1118" fmla="*/ 4193175 w 10185944"/>
              <a:gd name="connsiteY1118" fmla="*/ 5848661 h 6850681"/>
              <a:gd name="connsiteX1119" fmla="*/ 4190168 w 10185944"/>
              <a:gd name="connsiteY1119" fmla="*/ 5861624 h 6850681"/>
              <a:gd name="connsiteX1120" fmla="*/ 4150170 w 10185944"/>
              <a:gd name="connsiteY1120" fmla="*/ 5929373 h 6850681"/>
              <a:gd name="connsiteX1121" fmla="*/ 4056925 w 10185944"/>
              <a:gd name="connsiteY1121" fmla="*/ 6090833 h 6850681"/>
              <a:gd name="connsiteX1122" fmla="*/ 3882718 w 10185944"/>
              <a:gd name="connsiteY1122" fmla="*/ 6309084 h 6850681"/>
              <a:gd name="connsiteX1123" fmla="*/ 3870614 w 10185944"/>
              <a:gd name="connsiteY1123" fmla="*/ 6318645 h 6850681"/>
              <a:gd name="connsiteX1124" fmla="*/ 3787753 w 10185944"/>
              <a:gd name="connsiteY1124" fmla="*/ 6403403 h 6850681"/>
              <a:gd name="connsiteX1125" fmla="*/ 3719143 w 10185944"/>
              <a:gd name="connsiteY1125" fmla="*/ 6469541 h 6850681"/>
              <a:gd name="connsiteX1126" fmla="*/ 3652720 w 10185944"/>
              <a:gd name="connsiteY1126" fmla="*/ 6522215 h 6850681"/>
              <a:gd name="connsiteX1127" fmla="*/ 3650930 w 10185944"/>
              <a:gd name="connsiteY1127" fmla="*/ 6527300 h 6850681"/>
              <a:gd name="connsiteX1128" fmla="*/ 3629802 w 10185944"/>
              <a:gd name="connsiteY1128" fmla="*/ 6559170 h 6850681"/>
              <a:gd name="connsiteX1129" fmla="*/ 3594925 w 10185944"/>
              <a:gd name="connsiteY1129" fmla="*/ 6588461 h 6850681"/>
              <a:gd name="connsiteX1130" fmla="*/ 3558078 w 10185944"/>
              <a:gd name="connsiteY1130" fmla="*/ 6618898 h 6850681"/>
              <a:gd name="connsiteX1131" fmla="*/ 3506586 w 10185944"/>
              <a:gd name="connsiteY1131" fmla="*/ 6661582 h 6850681"/>
              <a:gd name="connsiteX1132" fmla="*/ 3475971 w 10185944"/>
              <a:gd name="connsiteY1132" fmla="*/ 6683890 h 6850681"/>
              <a:gd name="connsiteX1133" fmla="*/ 3420610 w 10185944"/>
              <a:gd name="connsiteY1133" fmla="*/ 6729725 h 6850681"/>
              <a:gd name="connsiteX1134" fmla="*/ 3255318 w 10185944"/>
              <a:gd name="connsiteY1134" fmla="*/ 6848680 h 6850681"/>
              <a:gd name="connsiteX1135" fmla="*/ 3257755 w 10185944"/>
              <a:gd name="connsiteY1135" fmla="*/ 6840121 h 6850681"/>
              <a:gd name="connsiteX1136" fmla="*/ 3268963 w 10185944"/>
              <a:gd name="connsiteY1136" fmla="*/ 6818959 h 6850681"/>
              <a:gd name="connsiteX1137" fmla="*/ 3327938 w 10185944"/>
              <a:gd name="connsiteY1137" fmla="*/ 6667848 h 6850681"/>
              <a:gd name="connsiteX1138" fmla="*/ 3423331 w 10185944"/>
              <a:gd name="connsiteY1138" fmla="*/ 6439857 h 6850681"/>
              <a:gd name="connsiteX1139" fmla="*/ 3718857 w 10185944"/>
              <a:gd name="connsiteY1139" fmla="*/ 5762399 h 6850681"/>
              <a:gd name="connsiteX1140" fmla="*/ 4154538 w 10185944"/>
              <a:gd name="connsiteY1140" fmla="*/ 4722848 h 6850681"/>
              <a:gd name="connsiteX1141" fmla="*/ 4268230 w 10185944"/>
              <a:gd name="connsiteY1141" fmla="*/ 4375365 h 6850681"/>
              <a:gd name="connsiteX1142" fmla="*/ 4568373 w 10185944"/>
              <a:gd name="connsiteY1142" fmla="*/ 3960633 h 6850681"/>
              <a:gd name="connsiteX1143" fmla="*/ 4754649 w 10185944"/>
              <a:gd name="connsiteY1143" fmla="*/ 3791295 h 6850681"/>
              <a:gd name="connsiteX1144" fmla="*/ 4769832 w 10185944"/>
              <a:gd name="connsiteY1144" fmla="*/ 3778941 h 6850681"/>
              <a:gd name="connsiteX1145" fmla="*/ 4875932 w 10185944"/>
              <a:gd name="connsiteY1145" fmla="*/ 3683548 h 6850681"/>
              <a:gd name="connsiteX1146" fmla="*/ 5195807 w 10185944"/>
              <a:gd name="connsiteY1146" fmla="*/ 3417457 h 6850681"/>
              <a:gd name="connsiteX1147" fmla="*/ 5605131 w 10185944"/>
              <a:gd name="connsiteY1147" fmla="*/ 3100446 h 6850681"/>
              <a:gd name="connsiteX1148" fmla="*/ 5828253 w 10185944"/>
              <a:gd name="connsiteY1148" fmla="*/ 2930858 h 6850681"/>
              <a:gd name="connsiteX1149" fmla="*/ 5904381 w 10185944"/>
              <a:gd name="connsiteY1149" fmla="*/ 2857021 h 6850681"/>
              <a:gd name="connsiteX1150" fmla="*/ 5930057 w 10185944"/>
              <a:gd name="connsiteY1150" fmla="*/ 2832313 h 6850681"/>
              <a:gd name="connsiteX1151" fmla="*/ 6284450 w 10185944"/>
              <a:gd name="connsiteY1151" fmla="*/ 2591288 h 6850681"/>
              <a:gd name="connsiteX1152" fmla="*/ 6474772 w 10185944"/>
              <a:gd name="connsiteY1152" fmla="*/ 2462055 h 6850681"/>
              <a:gd name="connsiteX1153" fmla="*/ 6427756 w 10185944"/>
              <a:gd name="connsiteY1153" fmla="*/ 2483505 h 6850681"/>
              <a:gd name="connsiteX1154" fmla="*/ 6289285 w 10185944"/>
              <a:gd name="connsiteY1154" fmla="*/ 2533959 h 6850681"/>
              <a:gd name="connsiteX1155" fmla="*/ 5546049 w 10185944"/>
              <a:gd name="connsiteY1155" fmla="*/ 2773552 h 6850681"/>
              <a:gd name="connsiteX1156" fmla="*/ 5326651 w 10185944"/>
              <a:gd name="connsiteY1156" fmla="*/ 2850862 h 6850681"/>
              <a:gd name="connsiteX1157" fmla="*/ 5054150 w 10185944"/>
              <a:gd name="connsiteY1157" fmla="*/ 2963407 h 6850681"/>
              <a:gd name="connsiteX1158" fmla="*/ 4928248 w 10185944"/>
              <a:gd name="connsiteY1158" fmla="*/ 3028149 h 6850681"/>
              <a:gd name="connsiteX1159" fmla="*/ 4369675 w 10185944"/>
              <a:gd name="connsiteY1159" fmla="*/ 3338965 h 6850681"/>
              <a:gd name="connsiteX1160" fmla="*/ 4283662 w 10185944"/>
              <a:gd name="connsiteY1160" fmla="*/ 3416203 h 6850681"/>
              <a:gd name="connsiteX1161" fmla="*/ 4123849 w 10185944"/>
              <a:gd name="connsiteY1161" fmla="*/ 3572292 h 6850681"/>
              <a:gd name="connsiteX1162" fmla="*/ 3885259 w 10185944"/>
              <a:gd name="connsiteY1162" fmla="*/ 3944913 h 6850681"/>
              <a:gd name="connsiteX1163" fmla="*/ 3839531 w 10185944"/>
              <a:gd name="connsiteY1163" fmla="*/ 4073894 h 6850681"/>
              <a:gd name="connsiteX1164" fmla="*/ 3711588 w 10185944"/>
              <a:gd name="connsiteY1164" fmla="*/ 4398497 h 6850681"/>
              <a:gd name="connsiteX1165" fmla="*/ 3714632 w 10185944"/>
              <a:gd name="connsiteY1165" fmla="*/ 4407556 h 6850681"/>
              <a:gd name="connsiteX1166" fmla="*/ 3714597 w 10185944"/>
              <a:gd name="connsiteY1166" fmla="*/ 4434985 h 6850681"/>
              <a:gd name="connsiteX1167" fmla="*/ 3502396 w 10185944"/>
              <a:gd name="connsiteY1167" fmla="*/ 4933365 h 6850681"/>
              <a:gd name="connsiteX1168" fmla="*/ 3413628 w 10185944"/>
              <a:gd name="connsiteY1168" fmla="*/ 5187497 h 6850681"/>
              <a:gd name="connsiteX1169" fmla="*/ 3359557 w 10185944"/>
              <a:gd name="connsiteY1169" fmla="*/ 5352287 h 6850681"/>
              <a:gd name="connsiteX1170" fmla="*/ 3317017 w 10185944"/>
              <a:gd name="connsiteY1170" fmla="*/ 5477723 h 6850681"/>
              <a:gd name="connsiteX1171" fmla="*/ 3299864 w 10185944"/>
              <a:gd name="connsiteY1171" fmla="*/ 5524023 h 6850681"/>
              <a:gd name="connsiteX1172" fmla="*/ 3106822 w 10185944"/>
              <a:gd name="connsiteY1172" fmla="*/ 5910144 h 6850681"/>
              <a:gd name="connsiteX1173" fmla="*/ 2800268 w 10185944"/>
              <a:gd name="connsiteY1173" fmla="*/ 6247566 h 6850681"/>
              <a:gd name="connsiteX1174" fmla="*/ 2569698 w 10185944"/>
              <a:gd name="connsiteY1174" fmla="*/ 6400145 h 6850681"/>
              <a:gd name="connsiteX1175" fmla="*/ 2547532 w 10185944"/>
              <a:gd name="connsiteY1175" fmla="*/ 6371570 h 6850681"/>
              <a:gd name="connsiteX1176" fmla="*/ 2597629 w 10185944"/>
              <a:gd name="connsiteY1176" fmla="*/ 6299846 h 6850681"/>
              <a:gd name="connsiteX1177" fmla="*/ 2661690 w 10185944"/>
              <a:gd name="connsiteY1177" fmla="*/ 6171545 h 6850681"/>
              <a:gd name="connsiteX1178" fmla="*/ 2693200 w 10185944"/>
              <a:gd name="connsiteY1178" fmla="*/ 6105120 h 6850681"/>
              <a:gd name="connsiteX1179" fmla="*/ 2695027 w 10185944"/>
              <a:gd name="connsiteY1179" fmla="*/ 6101038 h 6850681"/>
              <a:gd name="connsiteX1180" fmla="*/ 2719735 w 10185944"/>
              <a:gd name="connsiteY1180" fmla="*/ 5988636 h 6850681"/>
              <a:gd name="connsiteX1181" fmla="*/ 2796149 w 10185944"/>
              <a:gd name="connsiteY1181" fmla="*/ 5723082 h 6850681"/>
              <a:gd name="connsiteX1182" fmla="*/ 2851295 w 10185944"/>
              <a:gd name="connsiteY1182" fmla="*/ 5563341 h 6850681"/>
              <a:gd name="connsiteX1183" fmla="*/ 2852871 w 10185944"/>
              <a:gd name="connsiteY1183" fmla="*/ 5558363 h 6850681"/>
              <a:gd name="connsiteX1184" fmla="*/ 3001367 w 10185944"/>
              <a:gd name="connsiteY1184" fmla="*/ 5127053 h 6850681"/>
              <a:gd name="connsiteX1185" fmla="*/ 3033057 w 10185944"/>
              <a:gd name="connsiteY1185" fmla="*/ 5060127 h 6850681"/>
              <a:gd name="connsiteX1186" fmla="*/ 3069832 w 10185944"/>
              <a:gd name="connsiteY1186" fmla="*/ 4985645 h 6850681"/>
              <a:gd name="connsiteX1187" fmla="*/ 3137903 w 10185944"/>
              <a:gd name="connsiteY1187" fmla="*/ 4856234 h 6850681"/>
              <a:gd name="connsiteX1188" fmla="*/ 3481271 w 10185944"/>
              <a:gd name="connsiteY1188" fmla="*/ 4300740 h 6850681"/>
              <a:gd name="connsiteX1189" fmla="*/ 3677320 w 10185944"/>
              <a:gd name="connsiteY1189" fmla="*/ 3996871 h 6850681"/>
              <a:gd name="connsiteX1190" fmla="*/ 3881856 w 10185944"/>
              <a:gd name="connsiteY1190" fmla="*/ 3689922 h 6850681"/>
              <a:gd name="connsiteX1191" fmla="*/ 4065195 w 10185944"/>
              <a:gd name="connsiteY1191" fmla="*/ 3515249 h 6850681"/>
              <a:gd name="connsiteX1192" fmla="*/ 3940976 w 10185944"/>
              <a:gd name="connsiteY1192" fmla="*/ 3572005 h 6850681"/>
              <a:gd name="connsiteX1193" fmla="*/ 3778335 w 10185944"/>
              <a:gd name="connsiteY1193" fmla="*/ 3667220 h 6850681"/>
              <a:gd name="connsiteX1194" fmla="*/ 3623070 w 10185944"/>
              <a:gd name="connsiteY1194" fmla="*/ 3765585 h 6850681"/>
              <a:gd name="connsiteX1195" fmla="*/ 3502755 w 10185944"/>
              <a:gd name="connsiteY1195" fmla="*/ 3848481 h 6850681"/>
              <a:gd name="connsiteX1196" fmla="*/ 3125264 w 10185944"/>
              <a:gd name="connsiteY1196" fmla="*/ 4251575 h 6850681"/>
              <a:gd name="connsiteX1197" fmla="*/ 2360041 w 10185944"/>
              <a:gd name="connsiteY1197" fmla="*/ 4951699 h 6850681"/>
              <a:gd name="connsiteX1198" fmla="*/ 2041167 w 10185944"/>
              <a:gd name="connsiteY1198" fmla="*/ 5104243 h 6850681"/>
              <a:gd name="connsiteX1199" fmla="*/ 1538813 w 10185944"/>
              <a:gd name="connsiteY1199" fmla="*/ 5335887 h 6850681"/>
              <a:gd name="connsiteX1200" fmla="*/ 1157563 w 10185944"/>
              <a:gd name="connsiteY1200" fmla="*/ 5573009 h 6850681"/>
              <a:gd name="connsiteX1201" fmla="*/ 1096902 w 10185944"/>
              <a:gd name="connsiteY1201" fmla="*/ 5622245 h 6850681"/>
              <a:gd name="connsiteX1202" fmla="*/ 929464 w 10185944"/>
              <a:gd name="connsiteY1202" fmla="*/ 5755667 h 6850681"/>
              <a:gd name="connsiteX1203" fmla="*/ 384676 w 10185944"/>
              <a:gd name="connsiteY1203" fmla="*/ 6043423 h 6850681"/>
              <a:gd name="connsiteX1204" fmla="*/ 26377 w 10185944"/>
              <a:gd name="connsiteY1204" fmla="*/ 6167749 h 6850681"/>
              <a:gd name="connsiteX1205" fmla="*/ 10479 w 10185944"/>
              <a:gd name="connsiteY1205" fmla="*/ 6124743 h 685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</a:cxnLst>
            <a:rect l="l" t="t" r="r" b="b"/>
            <a:pathLst>
              <a:path w="10185944" h="6850681">
                <a:moveTo>
                  <a:pt x="6876326" y="121231"/>
                </a:moveTo>
                <a:cubicBezTo>
                  <a:pt x="6887498" y="124919"/>
                  <a:pt x="6983250" y="153172"/>
                  <a:pt x="7090461" y="184397"/>
                </a:cubicBezTo>
                <a:cubicBezTo>
                  <a:pt x="7409656" y="277427"/>
                  <a:pt x="7524420" y="317210"/>
                  <a:pt x="7646062" y="376866"/>
                </a:cubicBezTo>
                <a:cubicBezTo>
                  <a:pt x="7738948" y="422415"/>
                  <a:pt x="7793664" y="457292"/>
                  <a:pt x="8290218" y="787480"/>
                </a:cubicBezTo>
                <a:cubicBezTo>
                  <a:pt x="8492857" y="922263"/>
                  <a:pt x="8536935" y="949298"/>
                  <a:pt x="8539514" y="940274"/>
                </a:cubicBezTo>
                <a:cubicBezTo>
                  <a:pt x="8541914" y="931716"/>
                  <a:pt x="8415009" y="815017"/>
                  <a:pt x="8301712" y="721521"/>
                </a:cubicBezTo>
                <a:cubicBezTo>
                  <a:pt x="8248393" y="677549"/>
                  <a:pt x="8192031" y="629172"/>
                  <a:pt x="8176525" y="614168"/>
                </a:cubicBezTo>
                <a:cubicBezTo>
                  <a:pt x="8161235" y="599308"/>
                  <a:pt x="8130978" y="572487"/>
                  <a:pt x="8110208" y="555371"/>
                </a:cubicBezTo>
                <a:cubicBezTo>
                  <a:pt x="8089439" y="538255"/>
                  <a:pt x="8070031" y="520350"/>
                  <a:pt x="8067668" y="516089"/>
                </a:cubicBezTo>
                <a:cubicBezTo>
                  <a:pt x="8063157" y="508068"/>
                  <a:pt x="7918921" y="389077"/>
                  <a:pt x="7886909" y="367019"/>
                </a:cubicBezTo>
                <a:cubicBezTo>
                  <a:pt x="7877205" y="360323"/>
                  <a:pt x="7860195" y="346071"/>
                  <a:pt x="7848021" y="334434"/>
                </a:cubicBezTo>
                <a:cubicBezTo>
                  <a:pt x="7819838" y="307434"/>
                  <a:pt x="7721079" y="230088"/>
                  <a:pt x="7656373" y="184254"/>
                </a:cubicBezTo>
                <a:cubicBezTo>
                  <a:pt x="7589198" y="136736"/>
                  <a:pt x="7512353" y="106048"/>
                  <a:pt x="7420184" y="89863"/>
                </a:cubicBezTo>
                <a:cubicBezTo>
                  <a:pt x="7325684" y="73248"/>
                  <a:pt x="7249412" y="58602"/>
                  <a:pt x="7172891" y="42309"/>
                </a:cubicBezTo>
                <a:cubicBezTo>
                  <a:pt x="7091927" y="25086"/>
                  <a:pt x="6963304" y="29204"/>
                  <a:pt x="6823975" y="53410"/>
                </a:cubicBezTo>
                <a:lnTo>
                  <a:pt x="6736996" y="68521"/>
                </a:lnTo>
                <a:lnTo>
                  <a:pt x="6796581" y="91546"/>
                </a:lnTo>
                <a:cubicBezTo>
                  <a:pt x="6829095" y="104115"/>
                  <a:pt x="6865369" y="117579"/>
                  <a:pt x="6876326" y="121231"/>
                </a:cubicBezTo>
                <a:close/>
                <a:moveTo>
                  <a:pt x="6734847" y="167245"/>
                </a:moveTo>
                <a:cubicBezTo>
                  <a:pt x="6748348" y="186331"/>
                  <a:pt x="6764569" y="206884"/>
                  <a:pt x="6770262" y="212041"/>
                </a:cubicBezTo>
                <a:cubicBezTo>
                  <a:pt x="6775884" y="217161"/>
                  <a:pt x="6790673" y="234457"/>
                  <a:pt x="6802274" y="249496"/>
                </a:cubicBezTo>
                <a:cubicBezTo>
                  <a:pt x="6868412" y="335186"/>
                  <a:pt x="7039970" y="438528"/>
                  <a:pt x="7195844" y="486619"/>
                </a:cubicBezTo>
                <a:cubicBezTo>
                  <a:pt x="7245509" y="501909"/>
                  <a:pt x="7344091" y="532812"/>
                  <a:pt x="7416602" y="555765"/>
                </a:cubicBezTo>
                <a:cubicBezTo>
                  <a:pt x="7489149" y="578718"/>
                  <a:pt x="7566138" y="602459"/>
                  <a:pt x="7589091" y="608940"/>
                </a:cubicBezTo>
                <a:cubicBezTo>
                  <a:pt x="7612223" y="615457"/>
                  <a:pt x="7631559" y="622476"/>
                  <a:pt x="7632920" y="624875"/>
                </a:cubicBezTo>
                <a:cubicBezTo>
                  <a:pt x="7634245" y="627274"/>
                  <a:pt x="7657197" y="635939"/>
                  <a:pt x="7684377" y="644283"/>
                </a:cubicBezTo>
                <a:cubicBezTo>
                  <a:pt x="7711017" y="652519"/>
                  <a:pt x="7759359" y="668955"/>
                  <a:pt x="7790261" y="680342"/>
                </a:cubicBezTo>
                <a:cubicBezTo>
                  <a:pt x="7821200" y="691765"/>
                  <a:pt x="7866533" y="707807"/>
                  <a:pt x="7889523" y="715541"/>
                </a:cubicBezTo>
                <a:cubicBezTo>
                  <a:pt x="7913120" y="723455"/>
                  <a:pt x="7958130" y="741216"/>
                  <a:pt x="7991038" y="755611"/>
                </a:cubicBezTo>
                <a:cubicBezTo>
                  <a:pt x="8023946" y="770006"/>
                  <a:pt x="8056067" y="783434"/>
                  <a:pt x="8063444" y="785869"/>
                </a:cubicBezTo>
                <a:cubicBezTo>
                  <a:pt x="8070748" y="788268"/>
                  <a:pt x="8130584" y="817488"/>
                  <a:pt x="8196973" y="851076"/>
                </a:cubicBezTo>
                <a:cubicBezTo>
                  <a:pt x="8263397" y="884628"/>
                  <a:pt x="8326920" y="914313"/>
                  <a:pt x="8338810" y="917285"/>
                </a:cubicBezTo>
                <a:cubicBezTo>
                  <a:pt x="8350734" y="920293"/>
                  <a:pt x="8362300" y="925879"/>
                  <a:pt x="8364877" y="929890"/>
                </a:cubicBezTo>
                <a:cubicBezTo>
                  <a:pt x="8367349" y="933865"/>
                  <a:pt x="8410675" y="949871"/>
                  <a:pt x="8461415" y="965555"/>
                </a:cubicBezTo>
                <a:cubicBezTo>
                  <a:pt x="8551045" y="993306"/>
                  <a:pt x="8560677" y="992733"/>
                  <a:pt x="8500196" y="963299"/>
                </a:cubicBezTo>
                <a:cubicBezTo>
                  <a:pt x="8484549" y="955672"/>
                  <a:pt x="8474773" y="947794"/>
                  <a:pt x="8478460" y="945753"/>
                </a:cubicBezTo>
                <a:cubicBezTo>
                  <a:pt x="8482043" y="943712"/>
                  <a:pt x="8479571" y="941384"/>
                  <a:pt x="8472983" y="940597"/>
                </a:cubicBezTo>
                <a:cubicBezTo>
                  <a:pt x="8466357" y="939809"/>
                  <a:pt x="8313995" y="839868"/>
                  <a:pt x="8134665" y="718693"/>
                </a:cubicBezTo>
                <a:cubicBezTo>
                  <a:pt x="7773611" y="474659"/>
                  <a:pt x="7713275" y="435986"/>
                  <a:pt x="7636896" y="399461"/>
                </a:cubicBezTo>
                <a:cubicBezTo>
                  <a:pt x="7524457" y="345677"/>
                  <a:pt x="7293314" y="267723"/>
                  <a:pt x="6983036" y="178954"/>
                </a:cubicBezTo>
                <a:cubicBezTo>
                  <a:pt x="6860642" y="143898"/>
                  <a:pt x="6737354" y="103542"/>
                  <a:pt x="6709711" y="89469"/>
                </a:cubicBezTo>
                <a:lnTo>
                  <a:pt x="6659399" y="63795"/>
                </a:lnTo>
                <a:lnTo>
                  <a:pt x="6684680" y="97848"/>
                </a:lnTo>
                <a:cubicBezTo>
                  <a:pt x="6698359" y="116325"/>
                  <a:pt x="6721347" y="148087"/>
                  <a:pt x="6734847" y="167245"/>
                </a:cubicBezTo>
                <a:close/>
                <a:moveTo>
                  <a:pt x="7703391" y="3723439"/>
                </a:moveTo>
                <a:cubicBezTo>
                  <a:pt x="7711662" y="3714880"/>
                  <a:pt x="7748867" y="3671767"/>
                  <a:pt x="7786430" y="3627186"/>
                </a:cubicBezTo>
                <a:cubicBezTo>
                  <a:pt x="7824028" y="3582569"/>
                  <a:pt x="7859766" y="3540924"/>
                  <a:pt x="7866212" y="3534192"/>
                </a:cubicBezTo>
                <a:cubicBezTo>
                  <a:pt x="7872692" y="3527460"/>
                  <a:pt x="7875986" y="3518723"/>
                  <a:pt x="7873695" y="3514605"/>
                </a:cubicBezTo>
                <a:cubicBezTo>
                  <a:pt x="7871402" y="3510558"/>
                  <a:pt x="7873444" y="3505008"/>
                  <a:pt x="7878136" y="3502394"/>
                </a:cubicBezTo>
                <a:cubicBezTo>
                  <a:pt x="7886872" y="3497488"/>
                  <a:pt x="7926656" y="3442522"/>
                  <a:pt x="7948140" y="3405712"/>
                </a:cubicBezTo>
                <a:cubicBezTo>
                  <a:pt x="8039667" y="3248621"/>
                  <a:pt x="8121595" y="3038820"/>
                  <a:pt x="8145623" y="2899776"/>
                </a:cubicBezTo>
                <a:cubicBezTo>
                  <a:pt x="8150709" y="2870377"/>
                  <a:pt x="8163134" y="2798081"/>
                  <a:pt x="8173231" y="2739068"/>
                </a:cubicBezTo>
                <a:cubicBezTo>
                  <a:pt x="8183328" y="2680021"/>
                  <a:pt x="8198118" y="2606399"/>
                  <a:pt x="8206139" y="2575389"/>
                </a:cubicBezTo>
                <a:cubicBezTo>
                  <a:pt x="8214232" y="2544164"/>
                  <a:pt x="8219353" y="2516520"/>
                  <a:pt x="8217633" y="2513512"/>
                </a:cubicBezTo>
                <a:cubicBezTo>
                  <a:pt x="8213946" y="2506887"/>
                  <a:pt x="8297594" y="2280794"/>
                  <a:pt x="8322516" y="2230089"/>
                </a:cubicBezTo>
                <a:cubicBezTo>
                  <a:pt x="8328282" y="2218344"/>
                  <a:pt x="8333545" y="2205310"/>
                  <a:pt x="8334117" y="2201335"/>
                </a:cubicBezTo>
                <a:cubicBezTo>
                  <a:pt x="8334692" y="2197396"/>
                  <a:pt x="8352308" y="2158759"/>
                  <a:pt x="8372791" y="2116541"/>
                </a:cubicBezTo>
                <a:cubicBezTo>
                  <a:pt x="8393274" y="2074323"/>
                  <a:pt x="8423568" y="2009940"/>
                  <a:pt x="8439286" y="1975170"/>
                </a:cubicBezTo>
                <a:cubicBezTo>
                  <a:pt x="8469902" y="1907492"/>
                  <a:pt x="8549362" y="1772459"/>
                  <a:pt x="8613207" y="1679501"/>
                </a:cubicBezTo>
                <a:cubicBezTo>
                  <a:pt x="8634121" y="1649064"/>
                  <a:pt x="8664163" y="1602047"/>
                  <a:pt x="8679058" y="1576337"/>
                </a:cubicBezTo>
                <a:cubicBezTo>
                  <a:pt x="8694206" y="1550269"/>
                  <a:pt x="8713328" y="1520046"/>
                  <a:pt x="8721779" y="1508803"/>
                </a:cubicBezTo>
                <a:lnTo>
                  <a:pt x="8737032" y="1488428"/>
                </a:lnTo>
                <a:lnTo>
                  <a:pt x="8714152" y="1491543"/>
                </a:lnTo>
                <a:cubicBezTo>
                  <a:pt x="8701475" y="1493226"/>
                  <a:pt x="8644181" y="1511345"/>
                  <a:pt x="8585992" y="1532042"/>
                </a:cubicBezTo>
                <a:cubicBezTo>
                  <a:pt x="8527804" y="1552775"/>
                  <a:pt x="8448418" y="1580598"/>
                  <a:pt x="8408457" y="1594313"/>
                </a:cubicBezTo>
                <a:cubicBezTo>
                  <a:pt x="8206139" y="1663709"/>
                  <a:pt x="8150350" y="1686197"/>
                  <a:pt x="8079379" y="1726875"/>
                </a:cubicBezTo>
                <a:cubicBezTo>
                  <a:pt x="8036657" y="1751332"/>
                  <a:pt x="7987207" y="1784634"/>
                  <a:pt x="7969447" y="1800784"/>
                </a:cubicBezTo>
                <a:cubicBezTo>
                  <a:pt x="7951829" y="1816826"/>
                  <a:pt x="7902842" y="1849554"/>
                  <a:pt x="7861556" y="1872866"/>
                </a:cubicBezTo>
                <a:cubicBezTo>
                  <a:pt x="7788292" y="1914296"/>
                  <a:pt x="7665970" y="2006037"/>
                  <a:pt x="7631810" y="2045211"/>
                </a:cubicBezTo>
                <a:cubicBezTo>
                  <a:pt x="7622858" y="2055488"/>
                  <a:pt x="7587946" y="2092478"/>
                  <a:pt x="7554249" y="2127499"/>
                </a:cubicBezTo>
                <a:cubicBezTo>
                  <a:pt x="7520519" y="2162483"/>
                  <a:pt x="7490725" y="2195821"/>
                  <a:pt x="7488004" y="2201586"/>
                </a:cubicBezTo>
                <a:cubicBezTo>
                  <a:pt x="7485246" y="2207423"/>
                  <a:pt x="7469097" y="2227332"/>
                  <a:pt x="7451265" y="2246812"/>
                </a:cubicBezTo>
                <a:cubicBezTo>
                  <a:pt x="7431068" y="2268905"/>
                  <a:pt x="7408904" y="2312198"/>
                  <a:pt x="7390569" y="2365516"/>
                </a:cubicBezTo>
                <a:cubicBezTo>
                  <a:pt x="7366220" y="2436202"/>
                  <a:pt x="7362603" y="2464347"/>
                  <a:pt x="7367544" y="2543663"/>
                </a:cubicBezTo>
                <a:cubicBezTo>
                  <a:pt x="7373738" y="2642708"/>
                  <a:pt x="7400345" y="2759264"/>
                  <a:pt x="7449403" y="2902139"/>
                </a:cubicBezTo>
                <a:cubicBezTo>
                  <a:pt x="7465659" y="2949371"/>
                  <a:pt x="7500536" y="3061307"/>
                  <a:pt x="7526748" y="3150255"/>
                </a:cubicBezTo>
                <a:cubicBezTo>
                  <a:pt x="7594032" y="3378390"/>
                  <a:pt x="7602125" y="3407180"/>
                  <a:pt x="7615554" y="3465905"/>
                </a:cubicBezTo>
                <a:cubicBezTo>
                  <a:pt x="7622213" y="3495232"/>
                  <a:pt x="7634638" y="3543430"/>
                  <a:pt x="7643448" y="3574440"/>
                </a:cubicBezTo>
                <a:cubicBezTo>
                  <a:pt x="7652256" y="3605414"/>
                  <a:pt x="7664287" y="3651106"/>
                  <a:pt x="7670518" y="3677282"/>
                </a:cubicBezTo>
                <a:cubicBezTo>
                  <a:pt x="7685844" y="3741558"/>
                  <a:pt x="7685844" y="3741558"/>
                  <a:pt x="7703391" y="3723439"/>
                </a:cubicBezTo>
                <a:close/>
                <a:moveTo>
                  <a:pt x="7758321" y="3947742"/>
                </a:moveTo>
                <a:cubicBezTo>
                  <a:pt x="7781416" y="3911969"/>
                  <a:pt x="7827969" y="3853817"/>
                  <a:pt x="7837994" y="3848195"/>
                </a:cubicBezTo>
                <a:cubicBezTo>
                  <a:pt x="7844260" y="3844685"/>
                  <a:pt x="7850563" y="3837166"/>
                  <a:pt x="7852819" y="3830649"/>
                </a:cubicBezTo>
                <a:cubicBezTo>
                  <a:pt x="7854932" y="3824418"/>
                  <a:pt x="7868826" y="3806156"/>
                  <a:pt x="7883541" y="3790329"/>
                </a:cubicBezTo>
                <a:cubicBezTo>
                  <a:pt x="7898331" y="3774394"/>
                  <a:pt x="7933531" y="3729311"/>
                  <a:pt x="7961784" y="3690029"/>
                </a:cubicBezTo>
                <a:cubicBezTo>
                  <a:pt x="7990037" y="3650712"/>
                  <a:pt x="8019507" y="3613221"/>
                  <a:pt x="8027349" y="3606560"/>
                </a:cubicBezTo>
                <a:cubicBezTo>
                  <a:pt x="8035012" y="3600043"/>
                  <a:pt x="8041850" y="3589802"/>
                  <a:pt x="8042137" y="3584395"/>
                </a:cubicBezTo>
                <a:cubicBezTo>
                  <a:pt x="8042423" y="3578988"/>
                  <a:pt x="8050409" y="3566204"/>
                  <a:pt x="8059468" y="3556715"/>
                </a:cubicBezTo>
                <a:cubicBezTo>
                  <a:pt x="8068993" y="3546760"/>
                  <a:pt x="8081741" y="3527782"/>
                  <a:pt x="8088866" y="3513029"/>
                </a:cubicBezTo>
                <a:cubicBezTo>
                  <a:pt x="8095886" y="3498491"/>
                  <a:pt x="8113825" y="3466944"/>
                  <a:pt x="8129402" y="3441627"/>
                </a:cubicBezTo>
                <a:cubicBezTo>
                  <a:pt x="8157010" y="3396795"/>
                  <a:pt x="8203060" y="3300256"/>
                  <a:pt x="8225154" y="3240850"/>
                </a:cubicBezTo>
                <a:cubicBezTo>
                  <a:pt x="8231492" y="3223877"/>
                  <a:pt x="8245027" y="3168374"/>
                  <a:pt x="8255303" y="3117455"/>
                </a:cubicBezTo>
                <a:cubicBezTo>
                  <a:pt x="8274711" y="3021274"/>
                  <a:pt x="8278042" y="3003083"/>
                  <a:pt x="8293619" y="2908119"/>
                </a:cubicBezTo>
                <a:cubicBezTo>
                  <a:pt x="8299061" y="2875355"/>
                  <a:pt x="8304326" y="2846278"/>
                  <a:pt x="8305578" y="2842411"/>
                </a:cubicBezTo>
                <a:cubicBezTo>
                  <a:pt x="8306868" y="2838616"/>
                  <a:pt x="8317682" y="2771475"/>
                  <a:pt x="8329606" y="2693986"/>
                </a:cubicBezTo>
                <a:cubicBezTo>
                  <a:pt x="8341531" y="2616497"/>
                  <a:pt x="8353525" y="2546384"/>
                  <a:pt x="8356176" y="2539007"/>
                </a:cubicBezTo>
                <a:cubicBezTo>
                  <a:pt x="8358755" y="2531667"/>
                  <a:pt x="8362621" y="2509179"/>
                  <a:pt x="8364663" y="2489592"/>
                </a:cubicBezTo>
                <a:cubicBezTo>
                  <a:pt x="8369104" y="2447052"/>
                  <a:pt x="8376729" y="2402435"/>
                  <a:pt x="8387150" y="2357889"/>
                </a:cubicBezTo>
                <a:cubicBezTo>
                  <a:pt x="8391018" y="2341346"/>
                  <a:pt x="8392198" y="2325125"/>
                  <a:pt x="8389908" y="2320971"/>
                </a:cubicBezTo>
                <a:cubicBezTo>
                  <a:pt x="8387723" y="2317103"/>
                  <a:pt x="8389047" y="2307507"/>
                  <a:pt x="8392557" y="2300990"/>
                </a:cubicBezTo>
                <a:cubicBezTo>
                  <a:pt x="8396316" y="2294115"/>
                  <a:pt x="8407668" y="2247349"/>
                  <a:pt x="8417695" y="2197575"/>
                </a:cubicBezTo>
                <a:cubicBezTo>
                  <a:pt x="8427792" y="2147802"/>
                  <a:pt x="8431410" y="2119549"/>
                  <a:pt x="8425786" y="2135090"/>
                </a:cubicBezTo>
                <a:cubicBezTo>
                  <a:pt x="8420093" y="2150738"/>
                  <a:pt x="8390695" y="2212579"/>
                  <a:pt x="8360114" y="2273346"/>
                </a:cubicBezTo>
                <a:cubicBezTo>
                  <a:pt x="8305220" y="2382275"/>
                  <a:pt x="8247855" y="2553617"/>
                  <a:pt x="8232351" y="2655134"/>
                </a:cubicBezTo>
                <a:cubicBezTo>
                  <a:pt x="8228019" y="2683208"/>
                  <a:pt x="8223077" y="2713143"/>
                  <a:pt x="8221464" y="2720735"/>
                </a:cubicBezTo>
                <a:cubicBezTo>
                  <a:pt x="8219854" y="2728398"/>
                  <a:pt x="8214339" y="2759121"/>
                  <a:pt x="8209254" y="2788663"/>
                </a:cubicBezTo>
                <a:cubicBezTo>
                  <a:pt x="8204170" y="2818169"/>
                  <a:pt x="8197546" y="2854443"/>
                  <a:pt x="8194608" y="2868730"/>
                </a:cubicBezTo>
                <a:cubicBezTo>
                  <a:pt x="8191673" y="2882946"/>
                  <a:pt x="8184762" y="2917859"/>
                  <a:pt x="8179462" y="2945467"/>
                </a:cubicBezTo>
                <a:cubicBezTo>
                  <a:pt x="8155292" y="3070904"/>
                  <a:pt x="8109671" y="3208623"/>
                  <a:pt x="8070892" y="3273185"/>
                </a:cubicBezTo>
                <a:cubicBezTo>
                  <a:pt x="8058502" y="3293811"/>
                  <a:pt x="8037626" y="3334704"/>
                  <a:pt x="8023946" y="3365212"/>
                </a:cubicBezTo>
                <a:cubicBezTo>
                  <a:pt x="8010446" y="3395256"/>
                  <a:pt x="7974316" y="3454268"/>
                  <a:pt x="7944129" y="3495590"/>
                </a:cubicBezTo>
                <a:cubicBezTo>
                  <a:pt x="7891993" y="3566992"/>
                  <a:pt x="7865423" y="3596928"/>
                  <a:pt x="7749870" y="3714809"/>
                </a:cubicBezTo>
                <a:cubicBezTo>
                  <a:pt x="7721796" y="3743455"/>
                  <a:pt x="7697698" y="3768879"/>
                  <a:pt x="7697016" y="3770634"/>
                </a:cubicBezTo>
                <a:cubicBezTo>
                  <a:pt x="7695764" y="3773713"/>
                  <a:pt x="7739593" y="3940329"/>
                  <a:pt x="7745824" y="3956336"/>
                </a:cubicBezTo>
                <a:cubicBezTo>
                  <a:pt x="7747291" y="3960060"/>
                  <a:pt x="7752842" y="3956264"/>
                  <a:pt x="7758321" y="3947742"/>
                </a:cubicBezTo>
                <a:close/>
                <a:moveTo>
                  <a:pt x="7806876" y="4301564"/>
                </a:moveTo>
                <a:cubicBezTo>
                  <a:pt x="7812748" y="4293901"/>
                  <a:pt x="7858726" y="4245810"/>
                  <a:pt x="7909073" y="4194640"/>
                </a:cubicBezTo>
                <a:cubicBezTo>
                  <a:pt x="8225512" y="3873010"/>
                  <a:pt x="8331827" y="3720073"/>
                  <a:pt x="8399360" y="3489217"/>
                </a:cubicBezTo>
                <a:cubicBezTo>
                  <a:pt x="8435134" y="3366895"/>
                  <a:pt x="8436744" y="3358552"/>
                  <a:pt x="8450531" y="3224557"/>
                </a:cubicBezTo>
                <a:cubicBezTo>
                  <a:pt x="8467539" y="3059589"/>
                  <a:pt x="8467611" y="3013826"/>
                  <a:pt x="8451462" y="2626702"/>
                </a:cubicBezTo>
                <a:cubicBezTo>
                  <a:pt x="8443834" y="2444151"/>
                  <a:pt x="8460773" y="2245773"/>
                  <a:pt x="8497512" y="2087680"/>
                </a:cubicBezTo>
                <a:cubicBezTo>
                  <a:pt x="8501413" y="2070850"/>
                  <a:pt x="8508899" y="2037691"/>
                  <a:pt x="8514054" y="2014273"/>
                </a:cubicBezTo>
                <a:lnTo>
                  <a:pt x="8523437" y="1971517"/>
                </a:lnTo>
                <a:lnTo>
                  <a:pt x="8507430" y="2018032"/>
                </a:lnTo>
                <a:cubicBezTo>
                  <a:pt x="8471657" y="2121912"/>
                  <a:pt x="8449062" y="2213367"/>
                  <a:pt x="8422958" y="2360431"/>
                </a:cubicBezTo>
                <a:cubicBezTo>
                  <a:pt x="8414006" y="2410599"/>
                  <a:pt x="8403550" y="2453390"/>
                  <a:pt x="8399682" y="2455574"/>
                </a:cubicBezTo>
                <a:cubicBezTo>
                  <a:pt x="8395457" y="2457937"/>
                  <a:pt x="8395029" y="2461876"/>
                  <a:pt x="8398536" y="2465457"/>
                </a:cubicBezTo>
                <a:cubicBezTo>
                  <a:pt x="8401832" y="2468752"/>
                  <a:pt x="8401367" y="2486942"/>
                  <a:pt x="8397498" y="2506565"/>
                </a:cubicBezTo>
                <a:cubicBezTo>
                  <a:pt x="8393632" y="2526009"/>
                  <a:pt x="8386326" y="2568263"/>
                  <a:pt x="8381135" y="2600956"/>
                </a:cubicBezTo>
                <a:cubicBezTo>
                  <a:pt x="8375905" y="2633649"/>
                  <a:pt x="8369711" y="2666019"/>
                  <a:pt x="8367312" y="2673324"/>
                </a:cubicBezTo>
                <a:cubicBezTo>
                  <a:pt x="8364914" y="2680629"/>
                  <a:pt x="8354528" y="2734915"/>
                  <a:pt x="8344179" y="2794106"/>
                </a:cubicBezTo>
                <a:cubicBezTo>
                  <a:pt x="8333868" y="2853225"/>
                  <a:pt x="8322802" y="2904682"/>
                  <a:pt x="8319544" y="2908477"/>
                </a:cubicBezTo>
                <a:cubicBezTo>
                  <a:pt x="8316322" y="2912237"/>
                  <a:pt x="8315857" y="2919292"/>
                  <a:pt x="8318471" y="2923983"/>
                </a:cubicBezTo>
                <a:cubicBezTo>
                  <a:pt x="8332148" y="2948368"/>
                  <a:pt x="8262538" y="3245255"/>
                  <a:pt x="8221644" y="3337067"/>
                </a:cubicBezTo>
                <a:cubicBezTo>
                  <a:pt x="8148954" y="3500138"/>
                  <a:pt x="8034797" y="3671982"/>
                  <a:pt x="7873767" y="3860692"/>
                </a:cubicBezTo>
                <a:cubicBezTo>
                  <a:pt x="7746145" y="4010191"/>
                  <a:pt x="7751732" y="3999700"/>
                  <a:pt x="7764408" y="4067019"/>
                </a:cubicBezTo>
                <a:cubicBezTo>
                  <a:pt x="7777513" y="4136631"/>
                  <a:pt x="7787861" y="4224827"/>
                  <a:pt x="7788150" y="4269229"/>
                </a:cubicBezTo>
                <a:cubicBezTo>
                  <a:pt x="7788399" y="4311196"/>
                  <a:pt x="7793161" y="4319396"/>
                  <a:pt x="7806876" y="4301564"/>
                </a:cubicBezTo>
                <a:close/>
                <a:moveTo>
                  <a:pt x="7615768" y="5174391"/>
                </a:moveTo>
                <a:cubicBezTo>
                  <a:pt x="7670912" y="5036565"/>
                  <a:pt x="7691002" y="4962370"/>
                  <a:pt x="7688888" y="4904790"/>
                </a:cubicBezTo>
                <a:cubicBezTo>
                  <a:pt x="7688029" y="4882804"/>
                  <a:pt x="7688602" y="4844417"/>
                  <a:pt x="7690070" y="4819996"/>
                </a:cubicBezTo>
                <a:cubicBezTo>
                  <a:pt x="7691537" y="4795539"/>
                  <a:pt x="7692219" y="4763598"/>
                  <a:pt x="7691537" y="4749382"/>
                </a:cubicBezTo>
                <a:cubicBezTo>
                  <a:pt x="7690320" y="4723744"/>
                  <a:pt x="7710016" y="4587099"/>
                  <a:pt x="7723658" y="4526046"/>
                </a:cubicBezTo>
                <a:cubicBezTo>
                  <a:pt x="7737373" y="4464850"/>
                  <a:pt x="7742279" y="4350370"/>
                  <a:pt x="7735117" y="4257913"/>
                </a:cubicBezTo>
                <a:cubicBezTo>
                  <a:pt x="7720148" y="4064835"/>
                  <a:pt x="7707723" y="4007434"/>
                  <a:pt x="7585115" y="3564056"/>
                </a:cubicBezTo>
                <a:cubicBezTo>
                  <a:pt x="7565207" y="3492045"/>
                  <a:pt x="7548234" y="3426695"/>
                  <a:pt x="7547303" y="3418459"/>
                </a:cubicBezTo>
                <a:cubicBezTo>
                  <a:pt x="7546265" y="3409758"/>
                  <a:pt x="7544151" y="3399803"/>
                  <a:pt x="7542145" y="3394647"/>
                </a:cubicBezTo>
                <a:cubicBezTo>
                  <a:pt x="7540248" y="3389777"/>
                  <a:pt x="7533123" y="3362240"/>
                  <a:pt x="7526212" y="3333271"/>
                </a:cubicBezTo>
                <a:cubicBezTo>
                  <a:pt x="7519336" y="3304517"/>
                  <a:pt x="7505084" y="3251700"/>
                  <a:pt x="7494663" y="3216500"/>
                </a:cubicBezTo>
                <a:cubicBezTo>
                  <a:pt x="7439375" y="3029903"/>
                  <a:pt x="7413022" y="2944823"/>
                  <a:pt x="7399235" y="2908728"/>
                </a:cubicBezTo>
                <a:cubicBezTo>
                  <a:pt x="7379899" y="2857988"/>
                  <a:pt x="7343446" y="2724530"/>
                  <a:pt x="7343160" y="2703117"/>
                </a:cubicBezTo>
                <a:cubicBezTo>
                  <a:pt x="7342981" y="2694201"/>
                  <a:pt x="7338288" y="2672465"/>
                  <a:pt x="7332739" y="2655026"/>
                </a:cubicBezTo>
                <a:lnTo>
                  <a:pt x="7322605" y="2623264"/>
                </a:lnTo>
                <a:lnTo>
                  <a:pt x="7319132" y="2650873"/>
                </a:lnTo>
                <a:cubicBezTo>
                  <a:pt x="7317198" y="2666055"/>
                  <a:pt x="7322998" y="2781107"/>
                  <a:pt x="7332022" y="2906401"/>
                </a:cubicBezTo>
                <a:cubicBezTo>
                  <a:pt x="7341047" y="3031694"/>
                  <a:pt x="7347492" y="3140372"/>
                  <a:pt x="7346275" y="3147784"/>
                </a:cubicBezTo>
                <a:cubicBezTo>
                  <a:pt x="7343337" y="3166190"/>
                  <a:pt x="7392001" y="3524524"/>
                  <a:pt x="7415384" y="3657122"/>
                </a:cubicBezTo>
                <a:cubicBezTo>
                  <a:pt x="7438840" y="3789899"/>
                  <a:pt x="7467093" y="3905273"/>
                  <a:pt x="7507554" y="4033467"/>
                </a:cubicBezTo>
                <a:cubicBezTo>
                  <a:pt x="7570041" y="4231558"/>
                  <a:pt x="7600191" y="4405408"/>
                  <a:pt x="7614765" y="4651769"/>
                </a:cubicBezTo>
                <a:cubicBezTo>
                  <a:pt x="7628479" y="4883234"/>
                  <a:pt x="7618023" y="5023029"/>
                  <a:pt x="7571007" y="5237736"/>
                </a:cubicBezTo>
                <a:cubicBezTo>
                  <a:pt x="7564348" y="5268173"/>
                  <a:pt x="7560873" y="5293275"/>
                  <a:pt x="7563238" y="5293955"/>
                </a:cubicBezTo>
                <a:cubicBezTo>
                  <a:pt x="7565528" y="5294600"/>
                  <a:pt x="7589305" y="5240636"/>
                  <a:pt x="7615768" y="5174391"/>
                </a:cubicBezTo>
                <a:close/>
                <a:moveTo>
                  <a:pt x="7476045" y="5500354"/>
                </a:moveTo>
                <a:cubicBezTo>
                  <a:pt x="7510347" y="5365142"/>
                  <a:pt x="7580139" y="4987615"/>
                  <a:pt x="7585222" y="4909553"/>
                </a:cubicBezTo>
                <a:cubicBezTo>
                  <a:pt x="7591884" y="4807893"/>
                  <a:pt x="7579959" y="4555337"/>
                  <a:pt x="7561804" y="4412569"/>
                </a:cubicBezTo>
                <a:cubicBezTo>
                  <a:pt x="7549810" y="4318179"/>
                  <a:pt x="7533051" y="4238828"/>
                  <a:pt x="7495739" y="4099605"/>
                </a:cubicBezTo>
                <a:cubicBezTo>
                  <a:pt x="7494270" y="4094126"/>
                  <a:pt x="7485783" y="4070314"/>
                  <a:pt x="7476510" y="4045749"/>
                </a:cubicBezTo>
                <a:cubicBezTo>
                  <a:pt x="7430244" y="3923213"/>
                  <a:pt x="7355943" y="3582712"/>
                  <a:pt x="7342622" y="3432102"/>
                </a:cubicBezTo>
                <a:cubicBezTo>
                  <a:pt x="7340546" y="3408684"/>
                  <a:pt x="7334674" y="3364711"/>
                  <a:pt x="7329408" y="3332770"/>
                </a:cubicBezTo>
                <a:cubicBezTo>
                  <a:pt x="7324109" y="3301187"/>
                  <a:pt x="7315694" y="3204469"/>
                  <a:pt x="7310538" y="3117025"/>
                </a:cubicBezTo>
                <a:cubicBezTo>
                  <a:pt x="7305418" y="3029617"/>
                  <a:pt x="7297539" y="2897842"/>
                  <a:pt x="7292993" y="2823075"/>
                </a:cubicBezTo>
                <a:cubicBezTo>
                  <a:pt x="7288479" y="2748629"/>
                  <a:pt x="7287299" y="2645466"/>
                  <a:pt x="7290379" y="2594116"/>
                </a:cubicBezTo>
                <a:lnTo>
                  <a:pt x="7295963" y="2500657"/>
                </a:lnTo>
                <a:lnTo>
                  <a:pt x="7277989" y="2544594"/>
                </a:lnTo>
                <a:cubicBezTo>
                  <a:pt x="7268068" y="2568943"/>
                  <a:pt x="7257971" y="2589712"/>
                  <a:pt x="7255357" y="2591180"/>
                </a:cubicBezTo>
                <a:cubicBezTo>
                  <a:pt x="7245795" y="2596551"/>
                  <a:pt x="7169023" y="2866403"/>
                  <a:pt x="7157064" y="2936730"/>
                </a:cubicBezTo>
                <a:cubicBezTo>
                  <a:pt x="7150153" y="2977587"/>
                  <a:pt x="7137619" y="3040932"/>
                  <a:pt x="7129025" y="3078710"/>
                </a:cubicBezTo>
                <a:cubicBezTo>
                  <a:pt x="7112948" y="3149288"/>
                  <a:pt x="7104354" y="3228568"/>
                  <a:pt x="7106824" y="3283104"/>
                </a:cubicBezTo>
                <a:cubicBezTo>
                  <a:pt x="7110762" y="3370154"/>
                  <a:pt x="7110727" y="3410689"/>
                  <a:pt x="7106682" y="3418853"/>
                </a:cubicBezTo>
                <a:cubicBezTo>
                  <a:pt x="7103782" y="3424654"/>
                  <a:pt x="7103530" y="3430491"/>
                  <a:pt x="7106072" y="3433356"/>
                </a:cubicBezTo>
                <a:cubicBezTo>
                  <a:pt x="7108435" y="3436005"/>
                  <a:pt x="7112876" y="3476755"/>
                  <a:pt x="7116062" y="3524273"/>
                </a:cubicBezTo>
                <a:cubicBezTo>
                  <a:pt x="7127379" y="3694935"/>
                  <a:pt x="7166123" y="3883108"/>
                  <a:pt x="7220659" y="4032178"/>
                </a:cubicBezTo>
                <a:cubicBezTo>
                  <a:pt x="7226890" y="4049330"/>
                  <a:pt x="7241319" y="4092944"/>
                  <a:pt x="7252206" y="4127858"/>
                </a:cubicBezTo>
                <a:cubicBezTo>
                  <a:pt x="7263306" y="4163308"/>
                  <a:pt x="7300869" y="4272523"/>
                  <a:pt x="7336140" y="4371820"/>
                </a:cubicBezTo>
                <a:cubicBezTo>
                  <a:pt x="7371413" y="4471080"/>
                  <a:pt x="7408259" y="4588030"/>
                  <a:pt x="7418464" y="4633041"/>
                </a:cubicBezTo>
                <a:cubicBezTo>
                  <a:pt x="7428598" y="4677658"/>
                  <a:pt x="7438803" y="4721380"/>
                  <a:pt x="7441095" y="4729652"/>
                </a:cubicBezTo>
                <a:cubicBezTo>
                  <a:pt x="7445820" y="4747019"/>
                  <a:pt x="7445499" y="4742615"/>
                  <a:pt x="7453664" y="4905328"/>
                </a:cubicBezTo>
                <a:cubicBezTo>
                  <a:pt x="7457030" y="4972181"/>
                  <a:pt x="7457459" y="5066536"/>
                  <a:pt x="7454630" y="5116704"/>
                </a:cubicBezTo>
                <a:cubicBezTo>
                  <a:pt x="7451802" y="5166513"/>
                  <a:pt x="7447648" y="5238882"/>
                  <a:pt x="7445392" y="5277376"/>
                </a:cubicBezTo>
                <a:cubicBezTo>
                  <a:pt x="7441847" y="5337856"/>
                  <a:pt x="7449044" y="5560512"/>
                  <a:pt x="7454882" y="5571756"/>
                </a:cubicBezTo>
                <a:cubicBezTo>
                  <a:pt x="7456027" y="5573976"/>
                  <a:pt x="7465445" y="5542250"/>
                  <a:pt x="7476045" y="5500354"/>
                </a:cubicBezTo>
                <a:close/>
                <a:moveTo>
                  <a:pt x="7014903" y="5014292"/>
                </a:moveTo>
                <a:cubicBezTo>
                  <a:pt x="7035924" y="4974975"/>
                  <a:pt x="7056980" y="4931038"/>
                  <a:pt x="7061922" y="4916070"/>
                </a:cubicBezTo>
                <a:cubicBezTo>
                  <a:pt x="7066863" y="4901102"/>
                  <a:pt x="7072340" y="4891613"/>
                  <a:pt x="7074167" y="4894871"/>
                </a:cubicBezTo>
                <a:cubicBezTo>
                  <a:pt x="7075957" y="4898094"/>
                  <a:pt x="7082368" y="4885740"/>
                  <a:pt x="7088454" y="4867335"/>
                </a:cubicBezTo>
                <a:cubicBezTo>
                  <a:pt x="7094578" y="4848893"/>
                  <a:pt x="7101955" y="4832565"/>
                  <a:pt x="7104962" y="4830882"/>
                </a:cubicBezTo>
                <a:cubicBezTo>
                  <a:pt x="7108113" y="4829128"/>
                  <a:pt x="7112624" y="4820677"/>
                  <a:pt x="7115490" y="4811188"/>
                </a:cubicBezTo>
                <a:cubicBezTo>
                  <a:pt x="7128776" y="4767430"/>
                  <a:pt x="7227104" y="4596517"/>
                  <a:pt x="7290665" y="4506674"/>
                </a:cubicBezTo>
                <a:cubicBezTo>
                  <a:pt x="7309535" y="4479961"/>
                  <a:pt x="7323680" y="4455611"/>
                  <a:pt x="7322032" y="4452567"/>
                </a:cubicBezTo>
                <a:cubicBezTo>
                  <a:pt x="7316946" y="4443150"/>
                  <a:pt x="7276127" y="4332538"/>
                  <a:pt x="7269323" y="4309692"/>
                </a:cubicBezTo>
                <a:cubicBezTo>
                  <a:pt x="7263630" y="4290606"/>
                  <a:pt x="7261123" y="4292898"/>
                  <a:pt x="7224598" y="4350406"/>
                </a:cubicBezTo>
                <a:cubicBezTo>
                  <a:pt x="7156849" y="4457043"/>
                  <a:pt x="7141666" y="4497184"/>
                  <a:pt x="7060953" y="4781610"/>
                </a:cubicBezTo>
                <a:cubicBezTo>
                  <a:pt x="7017124" y="4935979"/>
                  <a:pt x="6978488" y="5062920"/>
                  <a:pt x="6974619" y="5065104"/>
                </a:cubicBezTo>
                <a:cubicBezTo>
                  <a:pt x="6970574" y="5067360"/>
                  <a:pt x="6969536" y="5072552"/>
                  <a:pt x="6972149" y="5077243"/>
                </a:cubicBezTo>
                <a:cubicBezTo>
                  <a:pt x="6974691" y="5081791"/>
                  <a:pt x="6993813" y="5053610"/>
                  <a:pt x="7014903" y="5014292"/>
                </a:cubicBezTo>
                <a:close/>
                <a:moveTo>
                  <a:pt x="7039004" y="5075632"/>
                </a:moveTo>
                <a:cubicBezTo>
                  <a:pt x="7096189" y="5002261"/>
                  <a:pt x="7246871" y="4831312"/>
                  <a:pt x="7326902" y="4748953"/>
                </a:cubicBezTo>
                <a:cubicBezTo>
                  <a:pt x="7377069" y="4697389"/>
                  <a:pt x="7395869" y="4669422"/>
                  <a:pt x="7382942" y="4665806"/>
                </a:cubicBezTo>
                <a:cubicBezTo>
                  <a:pt x="7379576" y="4664839"/>
                  <a:pt x="7376175" y="4645968"/>
                  <a:pt x="7375386" y="4623838"/>
                </a:cubicBezTo>
                <a:cubicBezTo>
                  <a:pt x="7373848" y="4580582"/>
                  <a:pt x="7347636" y="4500837"/>
                  <a:pt x="7336929" y="4506853"/>
                </a:cubicBezTo>
                <a:cubicBezTo>
                  <a:pt x="7322891" y="4514695"/>
                  <a:pt x="7262626" y="4606830"/>
                  <a:pt x="7209235" y="4701972"/>
                </a:cubicBezTo>
                <a:cubicBezTo>
                  <a:pt x="7178441" y="4756902"/>
                  <a:pt x="7149901" y="4800624"/>
                  <a:pt x="7145784" y="4799299"/>
                </a:cubicBezTo>
                <a:cubicBezTo>
                  <a:pt x="7141666" y="4797938"/>
                  <a:pt x="7140412" y="4800731"/>
                  <a:pt x="7143063" y="4805422"/>
                </a:cubicBezTo>
                <a:cubicBezTo>
                  <a:pt x="7147467" y="4813264"/>
                  <a:pt x="7109510" y="4908550"/>
                  <a:pt x="7091499" y="4934941"/>
                </a:cubicBezTo>
                <a:cubicBezTo>
                  <a:pt x="7088347" y="4939560"/>
                  <a:pt x="7068546" y="4978233"/>
                  <a:pt x="7046880" y="5021991"/>
                </a:cubicBezTo>
                <a:cubicBezTo>
                  <a:pt x="7025289" y="5065784"/>
                  <a:pt x="7004806" y="5102559"/>
                  <a:pt x="7000940" y="5104744"/>
                </a:cubicBezTo>
                <a:cubicBezTo>
                  <a:pt x="6994672" y="5108253"/>
                  <a:pt x="6983429" y="5135754"/>
                  <a:pt x="6986185" y="5140695"/>
                </a:cubicBezTo>
                <a:cubicBezTo>
                  <a:pt x="6986651" y="5141555"/>
                  <a:pt x="7010358" y="5112407"/>
                  <a:pt x="7039004" y="5075632"/>
                </a:cubicBezTo>
                <a:close/>
                <a:moveTo>
                  <a:pt x="3787108" y="1552095"/>
                </a:moveTo>
                <a:cubicBezTo>
                  <a:pt x="3791083" y="1555389"/>
                  <a:pt x="3795452" y="1554351"/>
                  <a:pt x="3798029" y="1549552"/>
                </a:cubicBezTo>
                <a:cubicBezTo>
                  <a:pt x="3800357" y="1545112"/>
                  <a:pt x="3826640" y="1539311"/>
                  <a:pt x="3856899" y="1536554"/>
                </a:cubicBezTo>
                <a:cubicBezTo>
                  <a:pt x="3887194" y="1533797"/>
                  <a:pt x="3959024" y="1517289"/>
                  <a:pt x="4017820" y="1499564"/>
                </a:cubicBezTo>
                <a:cubicBezTo>
                  <a:pt x="4119803" y="1468912"/>
                  <a:pt x="4147735" y="1458456"/>
                  <a:pt x="4263072" y="1407895"/>
                </a:cubicBezTo>
                <a:cubicBezTo>
                  <a:pt x="4325129" y="1380716"/>
                  <a:pt x="4510222" y="1326968"/>
                  <a:pt x="4642641" y="1297713"/>
                </a:cubicBezTo>
                <a:cubicBezTo>
                  <a:pt x="4850829" y="1251699"/>
                  <a:pt x="5076423" y="1208729"/>
                  <a:pt x="5163795" y="1198416"/>
                </a:cubicBezTo>
                <a:cubicBezTo>
                  <a:pt x="5188680" y="1195516"/>
                  <a:pt x="5243468" y="1188605"/>
                  <a:pt x="5285579" y="1183126"/>
                </a:cubicBezTo>
                <a:cubicBezTo>
                  <a:pt x="5392967" y="1169089"/>
                  <a:pt x="5494161" y="1161570"/>
                  <a:pt x="5714169" y="1151257"/>
                </a:cubicBezTo>
                <a:cubicBezTo>
                  <a:pt x="6262215" y="1125546"/>
                  <a:pt x="6260352" y="1125511"/>
                  <a:pt x="6726684" y="1174138"/>
                </a:cubicBezTo>
                <a:cubicBezTo>
                  <a:pt x="6865118" y="1188569"/>
                  <a:pt x="6988478" y="1201209"/>
                  <a:pt x="7002157" y="1202319"/>
                </a:cubicBezTo>
                <a:cubicBezTo>
                  <a:pt x="7115131" y="1211701"/>
                  <a:pt x="7520447" y="1257142"/>
                  <a:pt x="7698699" y="1280417"/>
                </a:cubicBezTo>
                <a:cubicBezTo>
                  <a:pt x="7785068" y="1291697"/>
                  <a:pt x="7863381" y="1300971"/>
                  <a:pt x="7872441" y="1301007"/>
                </a:cubicBezTo>
                <a:cubicBezTo>
                  <a:pt x="7915125" y="1301258"/>
                  <a:pt x="7599260" y="1222014"/>
                  <a:pt x="7446072" y="1194048"/>
                </a:cubicBezTo>
                <a:cubicBezTo>
                  <a:pt x="7298542" y="1167156"/>
                  <a:pt x="7222773" y="1148177"/>
                  <a:pt x="7082868" y="1103166"/>
                </a:cubicBezTo>
                <a:cubicBezTo>
                  <a:pt x="7072091" y="1099693"/>
                  <a:pt x="7036031" y="1085298"/>
                  <a:pt x="7003768" y="1071548"/>
                </a:cubicBezTo>
                <a:cubicBezTo>
                  <a:pt x="6971505" y="1057833"/>
                  <a:pt x="6934407" y="1044226"/>
                  <a:pt x="6922413" y="1041755"/>
                </a:cubicBezTo>
                <a:cubicBezTo>
                  <a:pt x="6910416" y="1039284"/>
                  <a:pt x="6883953" y="1029938"/>
                  <a:pt x="6864510" y="1021344"/>
                </a:cubicBezTo>
                <a:cubicBezTo>
                  <a:pt x="6699828" y="948439"/>
                  <a:pt x="6328459" y="858560"/>
                  <a:pt x="6192674" y="858775"/>
                </a:cubicBezTo>
                <a:cubicBezTo>
                  <a:pt x="6168074" y="858810"/>
                  <a:pt x="6145873" y="855803"/>
                  <a:pt x="6143831" y="852186"/>
                </a:cubicBezTo>
                <a:cubicBezTo>
                  <a:pt x="6141899" y="848712"/>
                  <a:pt x="6135810" y="847925"/>
                  <a:pt x="6131120" y="850574"/>
                </a:cubicBezTo>
                <a:cubicBezTo>
                  <a:pt x="6126143" y="853368"/>
                  <a:pt x="6103046" y="852651"/>
                  <a:pt x="6079449" y="848999"/>
                </a:cubicBezTo>
                <a:cubicBezTo>
                  <a:pt x="6041741" y="843126"/>
                  <a:pt x="5963321" y="843270"/>
                  <a:pt x="5841502" y="849357"/>
                </a:cubicBezTo>
                <a:cubicBezTo>
                  <a:pt x="5747757" y="854048"/>
                  <a:pt x="5677464" y="864253"/>
                  <a:pt x="5497026" y="899453"/>
                </a:cubicBezTo>
                <a:cubicBezTo>
                  <a:pt x="5389709" y="920365"/>
                  <a:pt x="5289481" y="939486"/>
                  <a:pt x="5273117" y="942136"/>
                </a:cubicBezTo>
                <a:cubicBezTo>
                  <a:pt x="5256645" y="944822"/>
                  <a:pt x="5218653" y="954025"/>
                  <a:pt x="5187679" y="962833"/>
                </a:cubicBezTo>
                <a:cubicBezTo>
                  <a:pt x="5156740" y="971642"/>
                  <a:pt x="5119321" y="981418"/>
                  <a:pt x="5103566" y="984856"/>
                </a:cubicBezTo>
                <a:cubicBezTo>
                  <a:pt x="5066037" y="992948"/>
                  <a:pt x="4961799" y="1020556"/>
                  <a:pt x="4936484" y="1029115"/>
                </a:cubicBezTo>
                <a:cubicBezTo>
                  <a:pt x="4925204" y="1032910"/>
                  <a:pt x="4906583" y="1038962"/>
                  <a:pt x="4893478" y="1043116"/>
                </a:cubicBezTo>
                <a:cubicBezTo>
                  <a:pt x="4880408" y="1047234"/>
                  <a:pt x="4861143" y="1053393"/>
                  <a:pt x="4849076" y="1057260"/>
                </a:cubicBezTo>
                <a:cubicBezTo>
                  <a:pt x="4837759" y="1060877"/>
                  <a:pt x="4820428" y="1065603"/>
                  <a:pt x="4812158" y="1067358"/>
                </a:cubicBezTo>
                <a:cubicBezTo>
                  <a:pt x="4798872" y="1070151"/>
                  <a:pt x="4693919" y="1105422"/>
                  <a:pt x="4615247" y="1133532"/>
                </a:cubicBezTo>
                <a:cubicBezTo>
                  <a:pt x="4605257" y="1137077"/>
                  <a:pt x="4573280" y="1148356"/>
                  <a:pt x="4543237" y="1158920"/>
                </a:cubicBezTo>
                <a:cubicBezTo>
                  <a:pt x="4513802" y="1169268"/>
                  <a:pt x="4448954" y="1193045"/>
                  <a:pt x="4400649" y="1211164"/>
                </a:cubicBezTo>
                <a:cubicBezTo>
                  <a:pt x="4352306" y="1229319"/>
                  <a:pt x="4306615" y="1241422"/>
                  <a:pt x="4300097" y="1237770"/>
                </a:cubicBezTo>
                <a:cubicBezTo>
                  <a:pt x="4293652" y="1234189"/>
                  <a:pt x="4290286" y="1235120"/>
                  <a:pt x="4292793" y="1239811"/>
                </a:cubicBezTo>
                <a:cubicBezTo>
                  <a:pt x="4298379" y="1250338"/>
                  <a:pt x="3895285" y="1471383"/>
                  <a:pt x="3812533" y="1503145"/>
                </a:cubicBezTo>
                <a:cubicBezTo>
                  <a:pt x="3779589" y="1515785"/>
                  <a:pt x="3741523" y="1532687"/>
                  <a:pt x="3726664" y="1541317"/>
                </a:cubicBezTo>
                <a:lnTo>
                  <a:pt x="3699952" y="1556822"/>
                </a:lnTo>
                <a:lnTo>
                  <a:pt x="3740164" y="1551701"/>
                </a:lnTo>
                <a:cubicBezTo>
                  <a:pt x="3762258" y="1548908"/>
                  <a:pt x="3783421" y="1549087"/>
                  <a:pt x="3787108" y="1552095"/>
                </a:cubicBezTo>
                <a:close/>
                <a:moveTo>
                  <a:pt x="3766052" y="1617982"/>
                </a:moveTo>
                <a:cubicBezTo>
                  <a:pt x="3772786" y="1618913"/>
                  <a:pt x="3799570" y="1622780"/>
                  <a:pt x="3825281" y="1626612"/>
                </a:cubicBezTo>
                <a:cubicBezTo>
                  <a:pt x="3891705" y="1636423"/>
                  <a:pt x="4035403" y="1638823"/>
                  <a:pt x="4183757" y="1632556"/>
                </a:cubicBezTo>
                <a:cubicBezTo>
                  <a:pt x="4218886" y="1631088"/>
                  <a:pt x="4255051" y="1631410"/>
                  <a:pt x="4265257" y="1633308"/>
                </a:cubicBezTo>
                <a:cubicBezTo>
                  <a:pt x="4319973" y="1643478"/>
                  <a:pt x="4687650" y="1617839"/>
                  <a:pt x="4758159" y="1598932"/>
                </a:cubicBezTo>
                <a:cubicBezTo>
                  <a:pt x="4773519" y="1594814"/>
                  <a:pt x="4811010" y="1585182"/>
                  <a:pt x="4842452" y="1577232"/>
                </a:cubicBezTo>
                <a:cubicBezTo>
                  <a:pt x="4873854" y="1569283"/>
                  <a:pt x="4927853" y="1553814"/>
                  <a:pt x="4963591" y="1542534"/>
                </a:cubicBezTo>
                <a:cubicBezTo>
                  <a:pt x="5089169" y="1502858"/>
                  <a:pt x="5245330" y="1478294"/>
                  <a:pt x="5384229" y="1476325"/>
                </a:cubicBezTo>
                <a:cubicBezTo>
                  <a:pt x="5506479" y="1474606"/>
                  <a:pt x="5515075" y="1474677"/>
                  <a:pt x="5564705" y="1477757"/>
                </a:cubicBezTo>
                <a:cubicBezTo>
                  <a:pt x="5590236" y="1479332"/>
                  <a:pt x="5668619" y="1483773"/>
                  <a:pt x="5737443" y="1487497"/>
                </a:cubicBezTo>
                <a:cubicBezTo>
                  <a:pt x="5806266" y="1491257"/>
                  <a:pt x="5872692" y="1496377"/>
                  <a:pt x="5883900" y="1498812"/>
                </a:cubicBezTo>
                <a:cubicBezTo>
                  <a:pt x="5895573" y="1501355"/>
                  <a:pt x="5905133" y="1500388"/>
                  <a:pt x="5906243" y="1496556"/>
                </a:cubicBezTo>
                <a:cubicBezTo>
                  <a:pt x="5907246" y="1492868"/>
                  <a:pt x="5949965" y="1491257"/>
                  <a:pt x="6001243" y="1493047"/>
                </a:cubicBezTo>
                <a:cubicBezTo>
                  <a:pt x="6052555" y="1494802"/>
                  <a:pt x="6096673" y="1494945"/>
                  <a:pt x="6099464" y="1493405"/>
                </a:cubicBezTo>
                <a:cubicBezTo>
                  <a:pt x="6102295" y="1491794"/>
                  <a:pt x="6137565" y="1492653"/>
                  <a:pt x="6179067" y="1495303"/>
                </a:cubicBezTo>
                <a:cubicBezTo>
                  <a:pt x="6295085" y="1502715"/>
                  <a:pt x="6530453" y="1510378"/>
                  <a:pt x="6536612" y="1506941"/>
                </a:cubicBezTo>
                <a:cubicBezTo>
                  <a:pt x="6539657" y="1505222"/>
                  <a:pt x="6560496" y="1504685"/>
                  <a:pt x="6583665" y="1505723"/>
                </a:cubicBezTo>
                <a:cubicBezTo>
                  <a:pt x="6606725" y="1506726"/>
                  <a:pt x="6652382" y="1504721"/>
                  <a:pt x="6686328" y="1501211"/>
                </a:cubicBezTo>
                <a:cubicBezTo>
                  <a:pt x="6831782" y="1486100"/>
                  <a:pt x="6898813" y="1478366"/>
                  <a:pt x="6908053" y="1475680"/>
                </a:cubicBezTo>
                <a:cubicBezTo>
                  <a:pt x="6913495" y="1474104"/>
                  <a:pt x="6924382" y="1471848"/>
                  <a:pt x="6932903" y="1470524"/>
                </a:cubicBezTo>
                <a:cubicBezTo>
                  <a:pt x="6941138" y="1469270"/>
                  <a:pt x="6979454" y="1462968"/>
                  <a:pt x="7017017" y="1456702"/>
                </a:cubicBezTo>
                <a:cubicBezTo>
                  <a:pt x="7054794" y="1450435"/>
                  <a:pt x="7157350" y="1433355"/>
                  <a:pt x="7243684" y="1418924"/>
                </a:cubicBezTo>
                <a:cubicBezTo>
                  <a:pt x="7330267" y="1404457"/>
                  <a:pt x="7479769" y="1389633"/>
                  <a:pt x="7575232" y="1386052"/>
                </a:cubicBezTo>
                <a:cubicBezTo>
                  <a:pt x="7930021" y="1372624"/>
                  <a:pt x="7985561" y="1369114"/>
                  <a:pt x="7980619" y="1360341"/>
                </a:cubicBezTo>
                <a:cubicBezTo>
                  <a:pt x="7979651" y="1358623"/>
                  <a:pt x="7920962" y="1350960"/>
                  <a:pt x="7849953" y="1343297"/>
                </a:cubicBezTo>
                <a:cubicBezTo>
                  <a:pt x="7778909" y="1335634"/>
                  <a:pt x="7709048" y="1326932"/>
                  <a:pt x="7694402" y="1323960"/>
                </a:cubicBezTo>
                <a:cubicBezTo>
                  <a:pt x="7668405" y="1318661"/>
                  <a:pt x="7556218" y="1302690"/>
                  <a:pt x="7453448" y="1289584"/>
                </a:cubicBezTo>
                <a:cubicBezTo>
                  <a:pt x="7422474" y="1285645"/>
                  <a:pt x="7396621" y="1283425"/>
                  <a:pt x="7394652" y="1284499"/>
                </a:cubicBezTo>
                <a:cubicBezTo>
                  <a:pt x="7392683" y="1285610"/>
                  <a:pt x="7324574" y="1278555"/>
                  <a:pt x="7243219" y="1268851"/>
                </a:cubicBezTo>
                <a:cubicBezTo>
                  <a:pt x="7161612" y="1259111"/>
                  <a:pt x="7028332" y="1243499"/>
                  <a:pt x="6946045" y="1234046"/>
                </a:cubicBezTo>
                <a:cubicBezTo>
                  <a:pt x="6712360" y="1207225"/>
                  <a:pt x="6610556" y="1193332"/>
                  <a:pt x="6603217" y="1187316"/>
                </a:cubicBezTo>
                <a:cubicBezTo>
                  <a:pt x="6599600" y="1184344"/>
                  <a:pt x="6592652" y="1184021"/>
                  <a:pt x="6587962" y="1186671"/>
                </a:cubicBezTo>
                <a:cubicBezTo>
                  <a:pt x="6583235" y="1189321"/>
                  <a:pt x="6545171" y="1187280"/>
                  <a:pt x="6503276" y="1182088"/>
                </a:cubicBezTo>
                <a:cubicBezTo>
                  <a:pt x="6411749" y="1170772"/>
                  <a:pt x="6255125" y="1160710"/>
                  <a:pt x="6188126" y="1161820"/>
                </a:cubicBezTo>
                <a:cubicBezTo>
                  <a:pt x="6161628" y="1162250"/>
                  <a:pt x="6137637" y="1160639"/>
                  <a:pt x="6134307" y="1158239"/>
                </a:cubicBezTo>
                <a:cubicBezTo>
                  <a:pt x="6131013" y="1155912"/>
                  <a:pt x="6124351" y="1156127"/>
                  <a:pt x="6119696" y="1158741"/>
                </a:cubicBezTo>
                <a:cubicBezTo>
                  <a:pt x="6114934" y="1161426"/>
                  <a:pt x="6068420" y="1166225"/>
                  <a:pt x="6015853" y="1169447"/>
                </a:cubicBezTo>
                <a:cubicBezTo>
                  <a:pt x="5884903" y="1177576"/>
                  <a:pt x="5718359" y="1189787"/>
                  <a:pt x="5715207" y="1191541"/>
                </a:cubicBezTo>
                <a:cubicBezTo>
                  <a:pt x="5713917" y="1192257"/>
                  <a:pt x="5645522" y="1197235"/>
                  <a:pt x="5563308" y="1202606"/>
                </a:cubicBezTo>
                <a:cubicBezTo>
                  <a:pt x="5341510" y="1217037"/>
                  <a:pt x="5314475" y="1219722"/>
                  <a:pt x="5103528" y="1248333"/>
                </a:cubicBezTo>
                <a:cubicBezTo>
                  <a:pt x="4996676" y="1262835"/>
                  <a:pt x="4900782" y="1275583"/>
                  <a:pt x="4889538" y="1276801"/>
                </a:cubicBezTo>
                <a:cubicBezTo>
                  <a:pt x="4878402" y="1277947"/>
                  <a:pt x="4817493" y="1291088"/>
                  <a:pt x="4754935" y="1305841"/>
                </a:cubicBezTo>
                <a:cubicBezTo>
                  <a:pt x="4403190" y="1388702"/>
                  <a:pt x="4354492" y="1402989"/>
                  <a:pt x="4181323" y="1474391"/>
                </a:cubicBezTo>
                <a:cubicBezTo>
                  <a:pt x="4061256" y="1523878"/>
                  <a:pt x="3934496" y="1564270"/>
                  <a:pt x="3875663" y="1571789"/>
                </a:cubicBezTo>
                <a:cubicBezTo>
                  <a:pt x="3739661" y="1589192"/>
                  <a:pt x="3685234" y="1596891"/>
                  <a:pt x="3680721" y="1599398"/>
                </a:cubicBezTo>
                <a:cubicBezTo>
                  <a:pt x="3676103" y="1602012"/>
                  <a:pt x="3722760" y="1612145"/>
                  <a:pt x="3766052" y="1617982"/>
                </a:cubicBezTo>
                <a:close/>
                <a:moveTo>
                  <a:pt x="3971808" y="3711156"/>
                </a:moveTo>
                <a:cubicBezTo>
                  <a:pt x="3983804" y="3692321"/>
                  <a:pt x="3991074" y="3678105"/>
                  <a:pt x="3987957" y="3679609"/>
                </a:cubicBezTo>
                <a:cubicBezTo>
                  <a:pt x="3978288" y="3684264"/>
                  <a:pt x="3939579" y="3742524"/>
                  <a:pt x="3945094" y="3744100"/>
                </a:cubicBezTo>
                <a:cubicBezTo>
                  <a:pt x="3947780" y="3744852"/>
                  <a:pt x="3959811" y="3730027"/>
                  <a:pt x="3971808" y="3711156"/>
                </a:cubicBezTo>
                <a:close/>
                <a:moveTo>
                  <a:pt x="2449632" y="2056240"/>
                </a:moveTo>
                <a:cubicBezTo>
                  <a:pt x="2456973" y="2055201"/>
                  <a:pt x="2542269" y="2067663"/>
                  <a:pt x="2639704" y="2084027"/>
                </a:cubicBezTo>
                <a:cubicBezTo>
                  <a:pt x="2737173" y="2100427"/>
                  <a:pt x="2886959" y="2119119"/>
                  <a:pt x="2973579" y="2125744"/>
                </a:cubicBezTo>
                <a:cubicBezTo>
                  <a:pt x="3060414" y="2132368"/>
                  <a:pt x="3185422" y="2145367"/>
                  <a:pt x="3253135" y="2154820"/>
                </a:cubicBezTo>
                <a:cubicBezTo>
                  <a:pt x="3360704" y="2169788"/>
                  <a:pt x="3455273" y="2169394"/>
                  <a:pt x="3613546" y="2153245"/>
                </a:cubicBezTo>
                <a:cubicBezTo>
                  <a:pt x="3624860" y="2152063"/>
                  <a:pt x="3674348" y="2148160"/>
                  <a:pt x="3724588" y="2144436"/>
                </a:cubicBezTo>
                <a:cubicBezTo>
                  <a:pt x="3774862" y="2140748"/>
                  <a:pt x="3816650" y="2136952"/>
                  <a:pt x="3818405" y="2135985"/>
                </a:cubicBezTo>
                <a:cubicBezTo>
                  <a:pt x="3820088" y="2135054"/>
                  <a:pt x="3879422" y="2134123"/>
                  <a:pt x="3949141" y="2134016"/>
                </a:cubicBezTo>
                <a:cubicBezTo>
                  <a:pt x="4018896" y="2133872"/>
                  <a:pt x="4103726" y="2133586"/>
                  <a:pt x="4136097" y="2133371"/>
                </a:cubicBezTo>
                <a:cubicBezTo>
                  <a:pt x="4168360" y="2133156"/>
                  <a:pt x="4227408" y="2133264"/>
                  <a:pt x="4265578" y="2133658"/>
                </a:cubicBezTo>
                <a:cubicBezTo>
                  <a:pt x="4304359" y="2134016"/>
                  <a:pt x="4406521" y="2131437"/>
                  <a:pt x="4493786" y="2127857"/>
                </a:cubicBezTo>
                <a:cubicBezTo>
                  <a:pt x="4581087" y="2124240"/>
                  <a:pt x="4658397" y="2122485"/>
                  <a:pt x="4666525" y="2123846"/>
                </a:cubicBezTo>
                <a:cubicBezTo>
                  <a:pt x="4674474" y="2125207"/>
                  <a:pt x="4684894" y="2124347"/>
                  <a:pt x="4689084" y="2121984"/>
                </a:cubicBezTo>
                <a:cubicBezTo>
                  <a:pt x="4699575" y="2116076"/>
                  <a:pt x="5083941" y="2103113"/>
                  <a:pt x="5197777" y="2104796"/>
                </a:cubicBezTo>
                <a:cubicBezTo>
                  <a:pt x="5282677" y="2106049"/>
                  <a:pt x="5412196" y="2116684"/>
                  <a:pt x="5488288" y="2128644"/>
                </a:cubicBezTo>
                <a:cubicBezTo>
                  <a:pt x="5528824" y="2135018"/>
                  <a:pt x="5561481" y="2138384"/>
                  <a:pt x="5560156" y="2136021"/>
                </a:cubicBezTo>
                <a:cubicBezTo>
                  <a:pt x="5558832" y="2133693"/>
                  <a:pt x="5527463" y="2119442"/>
                  <a:pt x="5491368" y="2104832"/>
                </a:cubicBezTo>
                <a:cubicBezTo>
                  <a:pt x="5455203" y="2090150"/>
                  <a:pt x="5414596" y="2072461"/>
                  <a:pt x="5402278" y="2065944"/>
                </a:cubicBezTo>
                <a:cubicBezTo>
                  <a:pt x="5362280" y="2044853"/>
                  <a:pt x="5049602" y="1959486"/>
                  <a:pt x="4936376" y="1938753"/>
                </a:cubicBezTo>
                <a:cubicBezTo>
                  <a:pt x="4875753" y="1927688"/>
                  <a:pt x="4789275" y="1915692"/>
                  <a:pt x="4743297" y="1912004"/>
                </a:cubicBezTo>
                <a:cubicBezTo>
                  <a:pt x="4697068" y="1908280"/>
                  <a:pt x="4625309" y="1902157"/>
                  <a:pt x="4582088" y="1898182"/>
                </a:cubicBezTo>
                <a:cubicBezTo>
                  <a:pt x="4538833" y="1894243"/>
                  <a:pt x="4487339" y="1891844"/>
                  <a:pt x="4466213" y="1892882"/>
                </a:cubicBezTo>
                <a:cubicBezTo>
                  <a:pt x="4445337" y="1893849"/>
                  <a:pt x="4366665" y="1897466"/>
                  <a:pt x="4291648" y="1900939"/>
                </a:cubicBezTo>
                <a:cubicBezTo>
                  <a:pt x="4216379" y="1904377"/>
                  <a:pt x="4091837" y="1915263"/>
                  <a:pt x="4014240" y="1925110"/>
                </a:cubicBezTo>
                <a:cubicBezTo>
                  <a:pt x="3936607" y="1934957"/>
                  <a:pt x="3850741" y="1945771"/>
                  <a:pt x="3822953" y="1949209"/>
                </a:cubicBezTo>
                <a:cubicBezTo>
                  <a:pt x="3795129" y="1952647"/>
                  <a:pt x="3766268" y="1957266"/>
                  <a:pt x="3758462" y="1959558"/>
                </a:cubicBezTo>
                <a:cubicBezTo>
                  <a:pt x="3733074" y="1967113"/>
                  <a:pt x="3612435" y="1977354"/>
                  <a:pt x="3548805" y="1977354"/>
                </a:cubicBezTo>
                <a:cubicBezTo>
                  <a:pt x="3513927" y="1977390"/>
                  <a:pt x="3483275" y="1979037"/>
                  <a:pt x="3479551" y="1981114"/>
                </a:cubicBezTo>
                <a:cubicBezTo>
                  <a:pt x="3475575" y="1983334"/>
                  <a:pt x="3470384" y="1982976"/>
                  <a:pt x="3466623" y="1980183"/>
                </a:cubicBezTo>
                <a:cubicBezTo>
                  <a:pt x="3458674" y="1974346"/>
                  <a:pt x="3376208" y="1964141"/>
                  <a:pt x="3369118" y="1968116"/>
                </a:cubicBezTo>
                <a:cubicBezTo>
                  <a:pt x="3366111" y="1969799"/>
                  <a:pt x="3323606" y="1965609"/>
                  <a:pt x="3274584" y="1958806"/>
                </a:cubicBezTo>
                <a:cubicBezTo>
                  <a:pt x="3163328" y="1943336"/>
                  <a:pt x="3006988" y="1936497"/>
                  <a:pt x="2925274" y="1943480"/>
                </a:cubicBezTo>
                <a:cubicBezTo>
                  <a:pt x="2891006" y="1946416"/>
                  <a:pt x="2855377" y="1948851"/>
                  <a:pt x="2845171" y="1948887"/>
                </a:cubicBezTo>
                <a:cubicBezTo>
                  <a:pt x="2808324" y="1949102"/>
                  <a:pt x="2438031" y="2026233"/>
                  <a:pt x="2416868" y="2038085"/>
                </a:cubicBezTo>
                <a:cubicBezTo>
                  <a:pt x="2409133" y="2042418"/>
                  <a:pt x="2437314" y="2057995"/>
                  <a:pt x="2449632" y="2056240"/>
                </a:cubicBezTo>
                <a:close/>
                <a:moveTo>
                  <a:pt x="4743225" y="6137778"/>
                </a:moveTo>
                <a:cubicBezTo>
                  <a:pt x="4852370" y="6088935"/>
                  <a:pt x="4913065" y="6065839"/>
                  <a:pt x="4930180" y="6066662"/>
                </a:cubicBezTo>
                <a:cubicBezTo>
                  <a:pt x="4934873" y="6066877"/>
                  <a:pt x="4956464" y="6059536"/>
                  <a:pt x="4978881" y="6050119"/>
                </a:cubicBezTo>
                <a:cubicBezTo>
                  <a:pt x="5001439" y="6040630"/>
                  <a:pt x="5039432" y="6028992"/>
                  <a:pt x="5065178" y="6023728"/>
                </a:cubicBezTo>
                <a:cubicBezTo>
                  <a:pt x="5262159" y="5983300"/>
                  <a:pt x="5496095" y="5873512"/>
                  <a:pt x="5639687" y="5754163"/>
                </a:cubicBezTo>
                <a:cubicBezTo>
                  <a:pt x="5894498" y="5542286"/>
                  <a:pt x="6056962" y="5374166"/>
                  <a:pt x="6167070" y="5208301"/>
                </a:cubicBezTo>
                <a:cubicBezTo>
                  <a:pt x="6281299" y="5036278"/>
                  <a:pt x="6315103" y="4948799"/>
                  <a:pt x="6470547" y="4422453"/>
                </a:cubicBezTo>
                <a:cubicBezTo>
                  <a:pt x="6536791" y="4198257"/>
                  <a:pt x="6605794" y="3982941"/>
                  <a:pt x="6627315" y="3933239"/>
                </a:cubicBezTo>
                <a:cubicBezTo>
                  <a:pt x="6684142" y="3802038"/>
                  <a:pt x="6762493" y="3530539"/>
                  <a:pt x="6799518" y="3336315"/>
                </a:cubicBezTo>
                <a:cubicBezTo>
                  <a:pt x="6807002" y="3297248"/>
                  <a:pt x="6815416" y="3254278"/>
                  <a:pt x="6818209" y="3241172"/>
                </a:cubicBezTo>
                <a:cubicBezTo>
                  <a:pt x="6820930" y="3228353"/>
                  <a:pt x="6821074" y="3216608"/>
                  <a:pt x="6818533" y="3215856"/>
                </a:cubicBezTo>
                <a:cubicBezTo>
                  <a:pt x="6813805" y="3214424"/>
                  <a:pt x="6718377" y="3387163"/>
                  <a:pt x="6703301" y="3424368"/>
                </a:cubicBezTo>
                <a:cubicBezTo>
                  <a:pt x="6699505" y="3433749"/>
                  <a:pt x="6673759" y="3491544"/>
                  <a:pt x="6645829" y="3553385"/>
                </a:cubicBezTo>
                <a:cubicBezTo>
                  <a:pt x="6617933" y="3615118"/>
                  <a:pt x="6569378" y="3735613"/>
                  <a:pt x="6537688" y="3821840"/>
                </a:cubicBezTo>
                <a:cubicBezTo>
                  <a:pt x="6505997" y="3908066"/>
                  <a:pt x="6468506" y="4009225"/>
                  <a:pt x="6454181" y="4047253"/>
                </a:cubicBezTo>
                <a:cubicBezTo>
                  <a:pt x="6439967" y="4084995"/>
                  <a:pt x="6403621" y="4185903"/>
                  <a:pt x="6373936" y="4270232"/>
                </a:cubicBezTo>
                <a:cubicBezTo>
                  <a:pt x="6242411" y="4643425"/>
                  <a:pt x="6185763" y="4769327"/>
                  <a:pt x="6093305" y="4893725"/>
                </a:cubicBezTo>
                <a:cubicBezTo>
                  <a:pt x="6071677" y="4922838"/>
                  <a:pt x="6045179" y="4958682"/>
                  <a:pt x="6035261" y="4972361"/>
                </a:cubicBezTo>
                <a:cubicBezTo>
                  <a:pt x="6025378" y="4986004"/>
                  <a:pt x="5997160" y="5023352"/>
                  <a:pt x="5973455" y="5054218"/>
                </a:cubicBezTo>
                <a:cubicBezTo>
                  <a:pt x="5949392" y="5085551"/>
                  <a:pt x="5878241" y="5178294"/>
                  <a:pt x="5814825" y="5261011"/>
                </a:cubicBezTo>
                <a:cubicBezTo>
                  <a:pt x="5555787" y="5598791"/>
                  <a:pt x="5534483" y="5617769"/>
                  <a:pt x="5134861" y="5866064"/>
                </a:cubicBezTo>
                <a:cubicBezTo>
                  <a:pt x="5073199" y="5904379"/>
                  <a:pt x="5003373" y="5948280"/>
                  <a:pt x="4979275" y="5963857"/>
                </a:cubicBezTo>
                <a:cubicBezTo>
                  <a:pt x="4900210" y="6015027"/>
                  <a:pt x="4683067" y="6155001"/>
                  <a:pt x="4675477" y="6159728"/>
                </a:cubicBezTo>
                <a:cubicBezTo>
                  <a:pt x="4670929" y="6162557"/>
                  <a:pt x="4669963" y="6164920"/>
                  <a:pt x="4673114" y="6165600"/>
                </a:cubicBezTo>
                <a:cubicBezTo>
                  <a:pt x="4675977" y="6166245"/>
                  <a:pt x="4707954" y="6153533"/>
                  <a:pt x="4743225" y="6137778"/>
                </a:cubicBezTo>
                <a:close/>
                <a:moveTo>
                  <a:pt x="2349585" y="2090186"/>
                </a:moveTo>
                <a:cubicBezTo>
                  <a:pt x="2359575" y="2092979"/>
                  <a:pt x="2406663" y="2114643"/>
                  <a:pt x="2453179" y="2137811"/>
                </a:cubicBezTo>
                <a:cubicBezTo>
                  <a:pt x="2617968" y="2219884"/>
                  <a:pt x="2874320" y="2297445"/>
                  <a:pt x="3275264" y="2386464"/>
                </a:cubicBezTo>
                <a:cubicBezTo>
                  <a:pt x="3331520" y="2398961"/>
                  <a:pt x="3384695" y="2410993"/>
                  <a:pt x="3392216" y="2412926"/>
                </a:cubicBezTo>
                <a:cubicBezTo>
                  <a:pt x="3399734" y="2414860"/>
                  <a:pt x="3440591" y="2421413"/>
                  <a:pt x="3481878" y="2427321"/>
                </a:cubicBezTo>
                <a:cubicBezTo>
                  <a:pt x="3523166" y="2433194"/>
                  <a:pt x="3563092" y="2438887"/>
                  <a:pt x="3569465" y="2439819"/>
                </a:cubicBezTo>
                <a:cubicBezTo>
                  <a:pt x="3575875" y="2440678"/>
                  <a:pt x="3622712" y="2446013"/>
                  <a:pt x="3672986" y="2451528"/>
                </a:cubicBezTo>
                <a:cubicBezTo>
                  <a:pt x="3723333" y="2457042"/>
                  <a:pt x="3770351" y="2462700"/>
                  <a:pt x="3777045" y="2464025"/>
                </a:cubicBezTo>
                <a:cubicBezTo>
                  <a:pt x="3783742" y="2465386"/>
                  <a:pt x="3806087" y="2467427"/>
                  <a:pt x="3827322" y="2468608"/>
                </a:cubicBezTo>
                <a:cubicBezTo>
                  <a:pt x="3894067" y="2472332"/>
                  <a:pt x="4107199" y="2493173"/>
                  <a:pt x="4132445" y="2498437"/>
                </a:cubicBezTo>
                <a:cubicBezTo>
                  <a:pt x="4140573" y="2500155"/>
                  <a:pt x="4149704" y="2500370"/>
                  <a:pt x="4152211" y="2498938"/>
                </a:cubicBezTo>
                <a:cubicBezTo>
                  <a:pt x="4154788" y="2497506"/>
                  <a:pt x="4188627" y="2497971"/>
                  <a:pt x="4226656" y="2499905"/>
                </a:cubicBezTo>
                <a:cubicBezTo>
                  <a:pt x="4284772" y="2502877"/>
                  <a:pt x="4408346" y="2496646"/>
                  <a:pt x="4414363" y="2490451"/>
                </a:cubicBezTo>
                <a:cubicBezTo>
                  <a:pt x="4415436" y="2489341"/>
                  <a:pt x="4440360" y="2487479"/>
                  <a:pt x="4470475" y="2486262"/>
                </a:cubicBezTo>
                <a:cubicBezTo>
                  <a:pt x="4500625" y="2485080"/>
                  <a:pt x="4528699" y="2481857"/>
                  <a:pt x="4533712" y="2479064"/>
                </a:cubicBezTo>
                <a:cubicBezTo>
                  <a:pt x="4538654" y="2476271"/>
                  <a:pt x="4550865" y="2474051"/>
                  <a:pt x="4561141" y="2474087"/>
                </a:cubicBezTo>
                <a:cubicBezTo>
                  <a:pt x="4599384" y="2474123"/>
                  <a:pt x="4856308" y="2418405"/>
                  <a:pt x="4986686" y="2381809"/>
                </a:cubicBezTo>
                <a:cubicBezTo>
                  <a:pt x="5343158" y="2281689"/>
                  <a:pt x="5391715" y="2267473"/>
                  <a:pt x="5425803" y="2253329"/>
                </a:cubicBezTo>
                <a:cubicBezTo>
                  <a:pt x="5456563" y="2240510"/>
                  <a:pt x="5601982" y="2203376"/>
                  <a:pt x="5622428" y="2203126"/>
                </a:cubicBezTo>
                <a:cubicBezTo>
                  <a:pt x="5713308" y="2201980"/>
                  <a:pt x="5464728" y="2156145"/>
                  <a:pt x="5333920" y="2149915"/>
                </a:cubicBezTo>
                <a:cubicBezTo>
                  <a:pt x="5186497" y="2142896"/>
                  <a:pt x="4946332" y="2146907"/>
                  <a:pt x="4675011" y="2160908"/>
                </a:cubicBezTo>
                <a:cubicBezTo>
                  <a:pt x="4350802" y="2177630"/>
                  <a:pt x="4181895" y="2181104"/>
                  <a:pt x="4024624" y="2174300"/>
                </a:cubicBezTo>
                <a:cubicBezTo>
                  <a:pt x="4012199" y="2173763"/>
                  <a:pt x="3988637" y="2174193"/>
                  <a:pt x="3970770" y="2175267"/>
                </a:cubicBezTo>
                <a:cubicBezTo>
                  <a:pt x="3953331" y="2176341"/>
                  <a:pt x="3895608" y="2176699"/>
                  <a:pt x="3842934" y="2176126"/>
                </a:cubicBezTo>
                <a:cubicBezTo>
                  <a:pt x="3790259" y="2175553"/>
                  <a:pt x="3724874" y="2177917"/>
                  <a:pt x="3698090" y="2181390"/>
                </a:cubicBezTo>
                <a:cubicBezTo>
                  <a:pt x="3671448" y="2184828"/>
                  <a:pt x="3625398" y="2190879"/>
                  <a:pt x="3596752" y="2194675"/>
                </a:cubicBezTo>
                <a:cubicBezTo>
                  <a:pt x="3547802" y="2201156"/>
                  <a:pt x="3503793" y="2202768"/>
                  <a:pt x="3361384" y="2203305"/>
                </a:cubicBezTo>
                <a:cubicBezTo>
                  <a:pt x="3331699" y="2203376"/>
                  <a:pt x="3285040" y="2199616"/>
                  <a:pt x="3256000" y="2194711"/>
                </a:cubicBezTo>
                <a:cubicBezTo>
                  <a:pt x="3173425" y="2180781"/>
                  <a:pt x="3070048" y="2168714"/>
                  <a:pt x="2964951" y="2160729"/>
                </a:cubicBezTo>
                <a:cubicBezTo>
                  <a:pt x="2912311" y="2156718"/>
                  <a:pt x="2816955" y="2143863"/>
                  <a:pt x="2755150" y="2132476"/>
                </a:cubicBezTo>
                <a:cubicBezTo>
                  <a:pt x="2623482" y="2108198"/>
                  <a:pt x="2341778" y="2069489"/>
                  <a:pt x="2332575" y="2074395"/>
                </a:cubicBezTo>
                <a:cubicBezTo>
                  <a:pt x="2322908" y="2079587"/>
                  <a:pt x="2327670" y="2083991"/>
                  <a:pt x="2349585" y="2090186"/>
                </a:cubicBezTo>
                <a:close/>
                <a:moveTo>
                  <a:pt x="4588212" y="6183469"/>
                </a:moveTo>
                <a:cubicBezTo>
                  <a:pt x="4605902" y="6170184"/>
                  <a:pt x="4645648" y="6142289"/>
                  <a:pt x="4675477" y="6122201"/>
                </a:cubicBezTo>
                <a:cubicBezTo>
                  <a:pt x="4705305" y="6102148"/>
                  <a:pt x="4744300" y="6075364"/>
                  <a:pt x="4761059" y="6063439"/>
                </a:cubicBezTo>
                <a:cubicBezTo>
                  <a:pt x="4777960" y="6051444"/>
                  <a:pt x="4833176" y="6015385"/>
                  <a:pt x="4883130" y="5983694"/>
                </a:cubicBezTo>
                <a:cubicBezTo>
                  <a:pt x="4933153" y="5952040"/>
                  <a:pt x="4975837" y="5923465"/>
                  <a:pt x="4977555" y="5920529"/>
                </a:cubicBezTo>
                <a:cubicBezTo>
                  <a:pt x="4979310" y="5917592"/>
                  <a:pt x="5034991" y="5881963"/>
                  <a:pt x="5100700" y="5841679"/>
                </a:cubicBezTo>
                <a:cubicBezTo>
                  <a:pt x="5401740" y="5657409"/>
                  <a:pt x="5425196" y="5641367"/>
                  <a:pt x="5544794" y="5539063"/>
                </a:cubicBezTo>
                <a:cubicBezTo>
                  <a:pt x="5590558" y="5499888"/>
                  <a:pt x="5756064" y="5293561"/>
                  <a:pt x="5938041" y="5048775"/>
                </a:cubicBezTo>
                <a:cubicBezTo>
                  <a:pt x="5948068" y="5035312"/>
                  <a:pt x="5971738" y="5004552"/>
                  <a:pt x="5990859" y="4980059"/>
                </a:cubicBezTo>
                <a:cubicBezTo>
                  <a:pt x="6116437" y="4819602"/>
                  <a:pt x="6194571" y="4670282"/>
                  <a:pt x="6276716" y="4433696"/>
                </a:cubicBezTo>
                <a:cubicBezTo>
                  <a:pt x="6345826" y="4234745"/>
                  <a:pt x="6384499" y="4125924"/>
                  <a:pt x="6406127" y="4069526"/>
                </a:cubicBezTo>
                <a:cubicBezTo>
                  <a:pt x="6419018" y="4035794"/>
                  <a:pt x="6437674" y="3985627"/>
                  <a:pt x="6447057" y="3959487"/>
                </a:cubicBezTo>
                <a:cubicBezTo>
                  <a:pt x="6554374" y="3660273"/>
                  <a:pt x="6680669" y="3371192"/>
                  <a:pt x="6763531" y="3235192"/>
                </a:cubicBezTo>
                <a:cubicBezTo>
                  <a:pt x="6769976" y="3224665"/>
                  <a:pt x="6771158" y="3218577"/>
                  <a:pt x="6766324" y="3220977"/>
                </a:cubicBezTo>
                <a:cubicBezTo>
                  <a:pt x="6761524" y="3223376"/>
                  <a:pt x="6753683" y="3234082"/>
                  <a:pt x="6747989" y="3245899"/>
                </a:cubicBezTo>
                <a:cubicBezTo>
                  <a:pt x="6740254" y="3262049"/>
                  <a:pt x="6527912" y="3495913"/>
                  <a:pt x="6488451" y="3531757"/>
                </a:cubicBezTo>
                <a:cubicBezTo>
                  <a:pt x="6484441" y="3535409"/>
                  <a:pt x="6473913" y="3547942"/>
                  <a:pt x="6465713" y="3558899"/>
                </a:cubicBezTo>
                <a:cubicBezTo>
                  <a:pt x="6457333" y="3570036"/>
                  <a:pt x="6424532" y="3611788"/>
                  <a:pt x="6393237" y="3651177"/>
                </a:cubicBezTo>
                <a:cubicBezTo>
                  <a:pt x="6332435" y="3727592"/>
                  <a:pt x="6254408" y="3845151"/>
                  <a:pt x="6243594" y="3876626"/>
                </a:cubicBezTo>
                <a:cubicBezTo>
                  <a:pt x="6240049" y="3886868"/>
                  <a:pt x="6234606" y="3896321"/>
                  <a:pt x="6231096" y="3898291"/>
                </a:cubicBezTo>
                <a:cubicBezTo>
                  <a:pt x="6218241" y="3905524"/>
                  <a:pt x="6153214" y="4065157"/>
                  <a:pt x="6092484" y="4238720"/>
                </a:cubicBezTo>
                <a:cubicBezTo>
                  <a:pt x="6038161" y="4393877"/>
                  <a:pt x="5980366" y="4522000"/>
                  <a:pt x="5873228" y="4724495"/>
                </a:cubicBezTo>
                <a:cubicBezTo>
                  <a:pt x="5829040" y="4807929"/>
                  <a:pt x="5658808" y="5037711"/>
                  <a:pt x="5536128" y="5179512"/>
                </a:cubicBezTo>
                <a:cubicBezTo>
                  <a:pt x="5511171" y="5208301"/>
                  <a:pt x="5483563" y="5240887"/>
                  <a:pt x="5474970" y="5251594"/>
                </a:cubicBezTo>
                <a:cubicBezTo>
                  <a:pt x="5466481" y="5262157"/>
                  <a:pt x="5456062" y="5274404"/>
                  <a:pt x="5452373" y="5278128"/>
                </a:cubicBezTo>
                <a:cubicBezTo>
                  <a:pt x="5448542" y="5281959"/>
                  <a:pt x="5393004" y="5343442"/>
                  <a:pt x="5329120" y="5414450"/>
                </a:cubicBezTo>
                <a:cubicBezTo>
                  <a:pt x="5265276" y="5485458"/>
                  <a:pt x="5191511" y="5566026"/>
                  <a:pt x="5165513" y="5593062"/>
                </a:cubicBezTo>
                <a:cubicBezTo>
                  <a:pt x="4997644" y="5767735"/>
                  <a:pt x="4952453" y="5813748"/>
                  <a:pt x="4937450" y="5825207"/>
                </a:cubicBezTo>
                <a:cubicBezTo>
                  <a:pt x="4928104" y="5832333"/>
                  <a:pt x="4919152" y="5840998"/>
                  <a:pt x="4916859" y="5845188"/>
                </a:cubicBezTo>
                <a:cubicBezTo>
                  <a:pt x="4906655" y="5863558"/>
                  <a:pt x="4690087" y="6065731"/>
                  <a:pt x="4681063" y="6065338"/>
                </a:cubicBezTo>
                <a:cubicBezTo>
                  <a:pt x="4675370" y="6065051"/>
                  <a:pt x="4671359" y="6068883"/>
                  <a:pt x="4671036" y="6074934"/>
                </a:cubicBezTo>
                <a:cubicBezTo>
                  <a:pt x="4670749" y="6080377"/>
                  <a:pt x="4657393" y="6095380"/>
                  <a:pt x="4641710" y="6107770"/>
                </a:cubicBezTo>
                <a:cubicBezTo>
                  <a:pt x="4626096" y="6120160"/>
                  <a:pt x="4605185" y="6142218"/>
                  <a:pt x="4595911" y="6156040"/>
                </a:cubicBezTo>
                <a:cubicBezTo>
                  <a:pt x="4586422" y="6170220"/>
                  <a:pt x="4572563" y="6185259"/>
                  <a:pt x="4564686" y="6189986"/>
                </a:cubicBezTo>
                <a:cubicBezTo>
                  <a:pt x="4556986" y="6194569"/>
                  <a:pt x="4551651" y="6200621"/>
                  <a:pt x="4553083" y="6203164"/>
                </a:cubicBezTo>
                <a:cubicBezTo>
                  <a:pt x="4554552" y="6205778"/>
                  <a:pt x="4570128" y="6197004"/>
                  <a:pt x="4588212" y="6183469"/>
                </a:cubicBezTo>
                <a:close/>
                <a:moveTo>
                  <a:pt x="3551347" y="6565687"/>
                </a:moveTo>
                <a:cubicBezTo>
                  <a:pt x="3579241" y="6538258"/>
                  <a:pt x="3652971" y="6466820"/>
                  <a:pt x="3714311" y="6407843"/>
                </a:cubicBezTo>
                <a:cubicBezTo>
                  <a:pt x="3850345" y="6276964"/>
                  <a:pt x="3946814" y="6165529"/>
                  <a:pt x="4015851" y="6059608"/>
                </a:cubicBezTo>
                <a:cubicBezTo>
                  <a:pt x="4068132" y="5979326"/>
                  <a:pt x="4102616" y="5914190"/>
                  <a:pt x="4240656" y="5634993"/>
                </a:cubicBezTo>
                <a:cubicBezTo>
                  <a:pt x="4378555" y="5356118"/>
                  <a:pt x="4465175" y="5204398"/>
                  <a:pt x="4629068" y="4954779"/>
                </a:cubicBezTo>
                <a:cubicBezTo>
                  <a:pt x="4696567" y="4851901"/>
                  <a:pt x="4792391" y="4679126"/>
                  <a:pt x="4819927" y="4610589"/>
                </a:cubicBezTo>
                <a:cubicBezTo>
                  <a:pt x="4824618" y="4598880"/>
                  <a:pt x="4846032" y="4546421"/>
                  <a:pt x="4867302" y="4494606"/>
                </a:cubicBezTo>
                <a:cubicBezTo>
                  <a:pt x="4888537" y="4442827"/>
                  <a:pt x="4913889" y="4374971"/>
                  <a:pt x="4923307" y="4344677"/>
                </a:cubicBezTo>
                <a:cubicBezTo>
                  <a:pt x="4946653" y="4269838"/>
                  <a:pt x="5012183" y="4126067"/>
                  <a:pt x="5062779" y="4038695"/>
                </a:cubicBezTo>
                <a:cubicBezTo>
                  <a:pt x="5106035" y="3963963"/>
                  <a:pt x="5231078" y="3783095"/>
                  <a:pt x="5254317" y="3761574"/>
                </a:cubicBezTo>
                <a:cubicBezTo>
                  <a:pt x="5256144" y="3759856"/>
                  <a:pt x="5283824" y="3720860"/>
                  <a:pt x="5315622" y="3675133"/>
                </a:cubicBezTo>
                <a:cubicBezTo>
                  <a:pt x="5347490" y="3629406"/>
                  <a:pt x="5376280" y="3590339"/>
                  <a:pt x="5379504" y="3588549"/>
                </a:cubicBezTo>
                <a:cubicBezTo>
                  <a:pt x="5382763" y="3586687"/>
                  <a:pt x="5388026" y="3577233"/>
                  <a:pt x="5391499" y="3566885"/>
                </a:cubicBezTo>
                <a:cubicBezTo>
                  <a:pt x="5398195" y="3546725"/>
                  <a:pt x="5488433" y="3412121"/>
                  <a:pt x="5555787" y="3321777"/>
                </a:cubicBezTo>
                <a:cubicBezTo>
                  <a:pt x="5609679" y="3249480"/>
                  <a:pt x="5688027" y="3133425"/>
                  <a:pt x="5671271" y="3150649"/>
                </a:cubicBezTo>
                <a:cubicBezTo>
                  <a:pt x="5663785" y="3158348"/>
                  <a:pt x="5603485" y="3216393"/>
                  <a:pt x="5537920" y="3278950"/>
                </a:cubicBezTo>
                <a:cubicBezTo>
                  <a:pt x="5399843" y="3410725"/>
                  <a:pt x="5289625" y="3531685"/>
                  <a:pt x="5137619" y="3718246"/>
                </a:cubicBezTo>
                <a:cubicBezTo>
                  <a:pt x="4971647" y="3921960"/>
                  <a:pt x="4909734" y="3994149"/>
                  <a:pt x="4890040" y="4007040"/>
                </a:cubicBezTo>
                <a:cubicBezTo>
                  <a:pt x="4880264" y="4013414"/>
                  <a:pt x="4875395" y="4020683"/>
                  <a:pt x="4879405" y="4022867"/>
                </a:cubicBezTo>
                <a:cubicBezTo>
                  <a:pt x="4883630" y="4025195"/>
                  <a:pt x="4882126" y="4029564"/>
                  <a:pt x="4875860" y="4033073"/>
                </a:cubicBezTo>
                <a:cubicBezTo>
                  <a:pt x="4859639" y="4042168"/>
                  <a:pt x="4740862" y="4187622"/>
                  <a:pt x="4703657" y="4243948"/>
                </a:cubicBezTo>
                <a:cubicBezTo>
                  <a:pt x="4663087" y="4305359"/>
                  <a:pt x="4596663" y="4432085"/>
                  <a:pt x="4561320" y="4515483"/>
                </a:cubicBezTo>
                <a:cubicBezTo>
                  <a:pt x="4545851" y="4551971"/>
                  <a:pt x="4526227" y="4598271"/>
                  <a:pt x="4517098" y="4619649"/>
                </a:cubicBezTo>
                <a:cubicBezTo>
                  <a:pt x="4498011" y="4664373"/>
                  <a:pt x="4456509" y="4781467"/>
                  <a:pt x="4452392" y="4802164"/>
                </a:cubicBezTo>
                <a:cubicBezTo>
                  <a:pt x="4450886" y="4809755"/>
                  <a:pt x="4434308" y="4858275"/>
                  <a:pt x="4415794" y="4909410"/>
                </a:cubicBezTo>
                <a:cubicBezTo>
                  <a:pt x="4397246" y="4960580"/>
                  <a:pt x="4381383" y="5006378"/>
                  <a:pt x="4380703" y="5010711"/>
                </a:cubicBezTo>
                <a:cubicBezTo>
                  <a:pt x="4377838" y="5028723"/>
                  <a:pt x="4282265" y="5238309"/>
                  <a:pt x="4275033" y="5242355"/>
                </a:cubicBezTo>
                <a:cubicBezTo>
                  <a:pt x="4270378" y="5244969"/>
                  <a:pt x="4267657" y="5250161"/>
                  <a:pt x="4268299" y="5255354"/>
                </a:cubicBezTo>
                <a:cubicBezTo>
                  <a:pt x="4270699" y="5274547"/>
                  <a:pt x="4158370" y="5479084"/>
                  <a:pt x="4151815" y="5467446"/>
                </a:cubicBezTo>
                <a:cubicBezTo>
                  <a:pt x="4150204" y="5464510"/>
                  <a:pt x="4146229" y="5473140"/>
                  <a:pt x="4143294" y="5486067"/>
                </a:cubicBezTo>
                <a:cubicBezTo>
                  <a:pt x="4140286" y="5499387"/>
                  <a:pt x="4115041" y="5550987"/>
                  <a:pt x="4086823" y="5601405"/>
                </a:cubicBezTo>
                <a:cubicBezTo>
                  <a:pt x="4058642" y="5651787"/>
                  <a:pt x="4021403" y="5722473"/>
                  <a:pt x="4003533" y="5759463"/>
                </a:cubicBezTo>
                <a:cubicBezTo>
                  <a:pt x="3942731" y="5885293"/>
                  <a:pt x="3813929" y="6131117"/>
                  <a:pt x="3773000" y="6199475"/>
                </a:cubicBezTo>
                <a:cubicBezTo>
                  <a:pt x="3716816" y="6293329"/>
                  <a:pt x="3508555" y="6598917"/>
                  <a:pt x="3495951" y="6606007"/>
                </a:cubicBezTo>
                <a:cubicBezTo>
                  <a:pt x="3490509" y="6609050"/>
                  <a:pt x="3489183" y="6612631"/>
                  <a:pt x="3493123" y="6613741"/>
                </a:cubicBezTo>
                <a:cubicBezTo>
                  <a:pt x="3497096" y="6614851"/>
                  <a:pt x="3523594" y="6593008"/>
                  <a:pt x="3551347" y="6565687"/>
                </a:cubicBezTo>
                <a:close/>
                <a:moveTo>
                  <a:pt x="3337176" y="6749383"/>
                </a:moveTo>
                <a:cubicBezTo>
                  <a:pt x="3419824" y="6665234"/>
                  <a:pt x="3593886" y="6421881"/>
                  <a:pt x="3693900" y="6250645"/>
                </a:cubicBezTo>
                <a:cubicBezTo>
                  <a:pt x="3721687" y="6203164"/>
                  <a:pt x="3750476" y="6163989"/>
                  <a:pt x="3757389" y="6164311"/>
                </a:cubicBezTo>
                <a:cubicBezTo>
                  <a:pt x="3764765" y="6164669"/>
                  <a:pt x="3766017" y="6162700"/>
                  <a:pt x="3760396" y="6159549"/>
                </a:cubicBezTo>
                <a:cubicBezTo>
                  <a:pt x="3755024" y="6156613"/>
                  <a:pt x="3757924" y="6143364"/>
                  <a:pt x="3766841" y="6129971"/>
                </a:cubicBezTo>
                <a:cubicBezTo>
                  <a:pt x="3782490" y="6106553"/>
                  <a:pt x="3811853" y="6051408"/>
                  <a:pt x="3815398" y="6038911"/>
                </a:cubicBezTo>
                <a:cubicBezTo>
                  <a:pt x="3816329" y="6035509"/>
                  <a:pt x="3823954" y="6022224"/>
                  <a:pt x="3832764" y="6008653"/>
                </a:cubicBezTo>
                <a:cubicBezTo>
                  <a:pt x="3841572" y="5995046"/>
                  <a:pt x="3846837" y="5981546"/>
                  <a:pt x="3844724" y="5977822"/>
                </a:cubicBezTo>
                <a:cubicBezTo>
                  <a:pt x="3842720" y="5974205"/>
                  <a:pt x="3844938" y="5968977"/>
                  <a:pt x="3849630" y="5966363"/>
                </a:cubicBezTo>
                <a:cubicBezTo>
                  <a:pt x="3857579" y="5961887"/>
                  <a:pt x="3904309" y="5875124"/>
                  <a:pt x="3907495" y="5858974"/>
                </a:cubicBezTo>
                <a:cubicBezTo>
                  <a:pt x="3908820" y="5852135"/>
                  <a:pt x="3928695" y="5814536"/>
                  <a:pt x="4037445" y="5613043"/>
                </a:cubicBezTo>
                <a:cubicBezTo>
                  <a:pt x="4059753" y="5571648"/>
                  <a:pt x="4108738" y="5487606"/>
                  <a:pt x="4145728" y="5427233"/>
                </a:cubicBezTo>
                <a:cubicBezTo>
                  <a:pt x="4182719" y="5366896"/>
                  <a:pt x="4222859" y="5297715"/>
                  <a:pt x="4234463" y="5274332"/>
                </a:cubicBezTo>
                <a:cubicBezTo>
                  <a:pt x="4246029" y="5251057"/>
                  <a:pt x="4259599" y="5229464"/>
                  <a:pt x="4264289" y="5226850"/>
                </a:cubicBezTo>
                <a:cubicBezTo>
                  <a:pt x="4269303" y="5224021"/>
                  <a:pt x="4270699" y="5218113"/>
                  <a:pt x="4267620" y="5212634"/>
                </a:cubicBezTo>
                <a:cubicBezTo>
                  <a:pt x="4264577" y="5207156"/>
                  <a:pt x="4265185" y="5204040"/>
                  <a:pt x="4269088" y="5205150"/>
                </a:cubicBezTo>
                <a:cubicBezTo>
                  <a:pt x="4272775" y="5206189"/>
                  <a:pt x="4281262" y="5190254"/>
                  <a:pt x="4288031" y="5169378"/>
                </a:cubicBezTo>
                <a:cubicBezTo>
                  <a:pt x="4294834" y="5148537"/>
                  <a:pt x="4304431" y="5129380"/>
                  <a:pt x="4309659" y="5126479"/>
                </a:cubicBezTo>
                <a:cubicBezTo>
                  <a:pt x="4314994" y="5123471"/>
                  <a:pt x="4319398" y="5111762"/>
                  <a:pt x="4319973" y="5099122"/>
                </a:cubicBezTo>
                <a:cubicBezTo>
                  <a:pt x="4320508" y="5086517"/>
                  <a:pt x="4324270" y="5075166"/>
                  <a:pt x="4328746" y="5072660"/>
                </a:cubicBezTo>
                <a:cubicBezTo>
                  <a:pt x="4337339" y="5067826"/>
                  <a:pt x="4359719" y="5003478"/>
                  <a:pt x="4413181" y="4829772"/>
                </a:cubicBezTo>
                <a:cubicBezTo>
                  <a:pt x="4432160" y="4768325"/>
                  <a:pt x="4454789" y="4699430"/>
                  <a:pt x="4463313" y="4677515"/>
                </a:cubicBezTo>
                <a:cubicBezTo>
                  <a:pt x="4471727" y="4655887"/>
                  <a:pt x="4483438" y="4623838"/>
                  <a:pt x="4488880" y="4607760"/>
                </a:cubicBezTo>
                <a:cubicBezTo>
                  <a:pt x="4494252" y="4591754"/>
                  <a:pt x="4503597" y="4575390"/>
                  <a:pt x="4509039" y="4572310"/>
                </a:cubicBezTo>
                <a:cubicBezTo>
                  <a:pt x="4514482" y="4569267"/>
                  <a:pt x="4517168" y="4563036"/>
                  <a:pt x="4514805" y="4558811"/>
                </a:cubicBezTo>
                <a:cubicBezTo>
                  <a:pt x="4508574" y="4547710"/>
                  <a:pt x="4603967" y="4346253"/>
                  <a:pt x="4655818" y="4261100"/>
                </a:cubicBezTo>
                <a:cubicBezTo>
                  <a:pt x="4713613" y="4166101"/>
                  <a:pt x="4754756" y="4113606"/>
                  <a:pt x="4876612" y="3979432"/>
                </a:cubicBezTo>
                <a:cubicBezTo>
                  <a:pt x="4930897" y="3919632"/>
                  <a:pt x="5046737" y="3784921"/>
                  <a:pt x="5133178" y="3681006"/>
                </a:cubicBezTo>
                <a:cubicBezTo>
                  <a:pt x="5327510" y="3447357"/>
                  <a:pt x="5436797" y="3326504"/>
                  <a:pt x="5456242" y="3323675"/>
                </a:cubicBezTo>
                <a:cubicBezTo>
                  <a:pt x="5464798" y="3322421"/>
                  <a:pt x="5467915" y="3319593"/>
                  <a:pt x="5463401" y="3317193"/>
                </a:cubicBezTo>
                <a:cubicBezTo>
                  <a:pt x="5458963" y="3314866"/>
                  <a:pt x="5491798" y="3277196"/>
                  <a:pt x="5536773" y="3232972"/>
                </a:cubicBezTo>
                <a:lnTo>
                  <a:pt x="5618203" y="3152977"/>
                </a:lnTo>
                <a:lnTo>
                  <a:pt x="5558688" y="3191470"/>
                </a:lnTo>
                <a:cubicBezTo>
                  <a:pt x="5487895" y="3237305"/>
                  <a:pt x="5450083" y="3265200"/>
                  <a:pt x="5406216" y="3303980"/>
                </a:cubicBezTo>
                <a:cubicBezTo>
                  <a:pt x="5359559" y="3345231"/>
                  <a:pt x="5333240" y="3366788"/>
                  <a:pt x="5302122" y="3389276"/>
                </a:cubicBezTo>
                <a:cubicBezTo>
                  <a:pt x="5286797" y="3400376"/>
                  <a:pt x="5260083" y="3422255"/>
                  <a:pt x="5242358" y="3438226"/>
                </a:cubicBezTo>
                <a:cubicBezTo>
                  <a:pt x="5191259" y="3484239"/>
                  <a:pt x="4980492" y="3648528"/>
                  <a:pt x="4918079" y="3690960"/>
                </a:cubicBezTo>
                <a:cubicBezTo>
                  <a:pt x="4900927" y="3702634"/>
                  <a:pt x="4885706" y="3715597"/>
                  <a:pt x="4783295" y="3805726"/>
                </a:cubicBezTo>
                <a:cubicBezTo>
                  <a:pt x="4713899" y="3866815"/>
                  <a:pt x="4656497" y="3923428"/>
                  <a:pt x="4633938" y="3953041"/>
                </a:cubicBezTo>
                <a:cubicBezTo>
                  <a:pt x="4627099" y="3962101"/>
                  <a:pt x="4600853" y="3992860"/>
                  <a:pt x="4575142" y="4022044"/>
                </a:cubicBezTo>
                <a:cubicBezTo>
                  <a:pt x="4512622" y="4093016"/>
                  <a:pt x="4491135" y="4121233"/>
                  <a:pt x="4404301" y="4246455"/>
                </a:cubicBezTo>
                <a:cubicBezTo>
                  <a:pt x="4339630" y="4339735"/>
                  <a:pt x="4313670" y="4387038"/>
                  <a:pt x="4268765" y="4493460"/>
                </a:cubicBezTo>
                <a:cubicBezTo>
                  <a:pt x="4263467" y="4506029"/>
                  <a:pt x="4241767" y="4580546"/>
                  <a:pt x="4220855" y="4657928"/>
                </a:cubicBezTo>
                <a:cubicBezTo>
                  <a:pt x="4175485" y="4826048"/>
                  <a:pt x="4100610" y="5031945"/>
                  <a:pt x="4009120" y="5240350"/>
                </a:cubicBezTo>
                <a:cubicBezTo>
                  <a:pt x="3913119" y="5459031"/>
                  <a:pt x="3805764" y="5677891"/>
                  <a:pt x="3790259" y="5686593"/>
                </a:cubicBezTo>
                <a:cubicBezTo>
                  <a:pt x="3785569" y="5689207"/>
                  <a:pt x="3783563" y="5694757"/>
                  <a:pt x="3785855" y="5698839"/>
                </a:cubicBezTo>
                <a:cubicBezTo>
                  <a:pt x="3788111" y="5702886"/>
                  <a:pt x="3776938" y="5728739"/>
                  <a:pt x="3761290" y="5755739"/>
                </a:cubicBezTo>
                <a:cubicBezTo>
                  <a:pt x="3718212" y="5829969"/>
                  <a:pt x="3681582" y="5908246"/>
                  <a:pt x="3610394" y="6077870"/>
                </a:cubicBezTo>
                <a:cubicBezTo>
                  <a:pt x="3586259" y="6135486"/>
                  <a:pt x="3546871" y="6229590"/>
                  <a:pt x="3522915" y="6287063"/>
                </a:cubicBezTo>
                <a:cubicBezTo>
                  <a:pt x="3498851" y="6344821"/>
                  <a:pt x="3470922" y="6413287"/>
                  <a:pt x="3460429" y="6440143"/>
                </a:cubicBezTo>
                <a:cubicBezTo>
                  <a:pt x="3421290" y="6540621"/>
                  <a:pt x="3357050" y="6683854"/>
                  <a:pt x="3349138" y="6688330"/>
                </a:cubicBezTo>
                <a:cubicBezTo>
                  <a:pt x="3344483" y="6690944"/>
                  <a:pt x="3342118" y="6695957"/>
                  <a:pt x="3344052" y="6699359"/>
                </a:cubicBezTo>
                <a:cubicBezTo>
                  <a:pt x="3345986" y="6702796"/>
                  <a:pt x="3340256" y="6718230"/>
                  <a:pt x="3331411" y="6733592"/>
                </a:cubicBezTo>
                <a:cubicBezTo>
                  <a:pt x="3311144" y="6768827"/>
                  <a:pt x="3313043" y="6773984"/>
                  <a:pt x="3337176" y="6749383"/>
                </a:cubicBezTo>
                <a:close/>
                <a:moveTo>
                  <a:pt x="2870416" y="6101754"/>
                </a:moveTo>
                <a:cubicBezTo>
                  <a:pt x="2964020" y="5999557"/>
                  <a:pt x="3055510" y="5894962"/>
                  <a:pt x="3074021" y="5869036"/>
                </a:cubicBezTo>
                <a:cubicBezTo>
                  <a:pt x="3092463" y="5843290"/>
                  <a:pt x="3111908" y="5819585"/>
                  <a:pt x="3117027" y="5816684"/>
                </a:cubicBezTo>
                <a:cubicBezTo>
                  <a:pt x="3122506" y="5813641"/>
                  <a:pt x="3124691" y="5808341"/>
                  <a:pt x="3122257" y="5804008"/>
                </a:cubicBezTo>
                <a:cubicBezTo>
                  <a:pt x="3119929" y="5799891"/>
                  <a:pt x="3123079" y="5790867"/>
                  <a:pt x="3129310" y="5783669"/>
                </a:cubicBezTo>
                <a:cubicBezTo>
                  <a:pt x="3177401" y="5728166"/>
                  <a:pt x="3305523" y="5409616"/>
                  <a:pt x="3386127" y="5145171"/>
                </a:cubicBezTo>
                <a:cubicBezTo>
                  <a:pt x="3455523" y="4917502"/>
                  <a:pt x="3569930" y="4614421"/>
                  <a:pt x="3590986" y="4602604"/>
                </a:cubicBezTo>
                <a:cubicBezTo>
                  <a:pt x="3595676" y="4599990"/>
                  <a:pt x="3597683" y="4594404"/>
                  <a:pt x="3595390" y="4590394"/>
                </a:cubicBezTo>
                <a:cubicBezTo>
                  <a:pt x="3593100" y="4586275"/>
                  <a:pt x="3615552" y="4527407"/>
                  <a:pt x="3645702" y="4458511"/>
                </a:cubicBezTo>
                <a:cubicBezTo>
                  <a:pt x="3675852" y="4389616"/>
                  <a:pt x="3702566" y="4325412"/>
                  <a:pt x="3705608" y="4314598"/>
                </a:cubicBezTo>
                <a:cubicBezTo>
                  <a:pt x="3708618" y="4303963"/>
                  <a:pt x="3719432" y="4273383"/>
                  <a:pt x="3729492" y="4247350"/>
                </a:cubicBezTo>
                <a:cubicBezTo>
                  <a:pt x="3739626" y="4220995"/>
                  <a:pt x="3757279" y="4168786"/>
                  <a:pt x="3768882" y="4130901"/>
                </a:cubicBezTo>
                <a:cubicBezTo>
                  <a:pt x="3808415" y="4001884"/>
                  <a:pt x="3836488" y="3934421"/>
                  <a:pt x="3886905" y="3847156"/>
                </a:cubicBezTo>
                <a:cubicBezTo>
                  <a:pt x="3914515" y="3799352"/>
                  <a:pt x="3936644" y="3758280"/>
                  <a:pt x="3935676" y="3756561"/>
                </a:cubicBezTo>
                <a:cubicBezTo>
                  <a:pt x="3933027" y="3751871"/>
                  <a:pt x="3893353" y="3803721"/>
                  <a:pt x="3848017" y="3871148"/>
                </a:cubicBezTo>
                <a:cubicBezTo>
                  <a:pt x="3760754" y="4000845"/>
                  <a:pt x="3503579" y="4551076"/>
                  <a:pt x="3393540" y="4843558"/>
                </a:cubicBezTo>
                <a:cubicBezTo>
                  <a:pt x="3377819" y="4885275"/>
                  <a:pt x="3332414" y="4994454"/>
                  <a:pt x="3292095" y="5087341"/>
                </a:cubicBezTo>
                <a:cubicBezTo>
                  <a:pt x="3251810" y="5180192"/>
                  <a:pt x="3218651" y="5258755"/>
                  <a:pt x="3218043" y="5262766"/>
                </a:cubicBezTo>
                <a:cubicBezTo>
                  <a:pt x="3217471" y="5266741"/>
                  <a:pt x="3210702" y="5281744"/>
                  <a:pt x="3203147" y="5295745"/>
                </a:cubicBezTo>
                <a:cubicBezTo>
                  <a:pt x="3195591" y="5309818"/>
                  <a:pt x="3180480" y="5345018"/>
                  <a:pt x="3169810" y="5373485"/>
                </a:cubicBezTo>
                <a:cubicBezTo>
                  <a:pt x="3159066" y="5401988"/>
                  <a:pt x="3145424" y="5437725"/>
                  <a:pt x="3139658" y="5452478"/>
                </a:cubicBezTo>
                <a:cubicBezTo>
                  <a:pt x="3133823" y="5467410"/>
                  <a:pt x="3118998" y="5507122"/>
                  <a:pt x="3106392" y="5541426"/>
                </a:cubicBezTo>
                <a:cubicBezTo>
                  <a:pt x="3093825" y="5575766"/>
                  <a:pt x="3078821" y="5604556"/>
                  <a:pt x="3072804" y="5605953"/>
                </a:cubicBezTo>
                <a:cubicBezTo>
                  <a:pt x="3066431" y="5607421"/>
                  <a:pt x="3065428" y="5609498"/>
                  <a:pt x="3070406" y="5610894"/>
                </a:cubicBezTo>
                <a:cubicBezTo>
                  <a:pt x="3082903" y="5614404"/>
                  <a:pt x="3019557" y="5780124"/>
                  <a:pt x="2963051" y="5891703"/>
                </a:cubicBezTo>
                <a:cubicBezTo>
                  <a:pt x="2913063" y="5990498"/>
                  <a:pt x="2845708" y="6090654"/>
                  <a:pt x="2746447" y="6213834"/>
                </a:cubicBezTo>
                <a:cubicBezTo>
                  <a:pt x="2712573" y="6255873"/>
                  <a:pt x="2688689" y="6289175"/>
                  <a:pt x="2692878" y="6288531"/>
                </a:cubicBezTo>
                <a:cubicBezTo>
                  <a:pt x="2697068" y="6287886"/>
                  <a:pt x="2776848" y="6203951"/>
                  <a:pt x="2870416" y="6101754"/>
                </a:cubicBezTo>
                <a:close/>
                <a:moveTo>
                  <a:pt x="2707310" y="6208069"/>
                </a:moveTo>
                <a:cubicBezTo>
                  <a:pt x="2730083" y="6177310"/>
                  <a:pt x="2749922" y="6151886"/>
                  <a:pt x="2752105" y="6150632"/>
                </a:cubicBezTo>
                <a:cubicBezTo>
                  <a:pt x="2764102" y="6143901"/>
                  <a:pt x="2886710" y="5962424"/>
                  <a:pt x="2911953" y="5914047"/>
                </a:cubicBezTo>
                <a:cubicBezTo>
                  <a:pt x="2942964" y="5854606"/>
                  <a:pt x="3014688" y="5689028"/>
                  <a:pt x="3040326" y="5617626"/>
                </a:cubicBezTo>
                <a:cubicBezTo>
                  <a:pt x="3073197" y="5526136"/>
                  <a:pt x="3098908" y="5459568"/>
                  <a:pt x="3121540" y="5407360"/>
                </a:cubicBezTo>
                <a:cubicBezTo>
                  <a:pt x="3134502" y="5377388"/>
                  <a:pt x="3149113" y="5339861"/>
                  <a:pt x="3154555" y="5322494"/>
                </a:cubicBezTo>
                <a:cubicBezTo>
                  <a:pt x="3159890" y="5305414"/>
                  <a:pt x="3192225" y="5228569"/>
                  <a:pt x="3226244" y="5151975"/>
                </a:cubicBezTo>
                <a:cubicBezTo>
                  <a:pt x="3260118" y="5075632"/>
                  <a:pt x="3320955" y="4931969"/>
                  <a:pt x="3360667" y="4834391"/>
                </a:cubicBezTo>
                <a:cubicBezTo>
                  <a:pt x="3469023" y="4568157"/>
                  <a:pt x="3469740" y="4566473"/>
                  <a:pt x="3539566" y="4413859"/>
                </a:cubicBezTo>
                <a:cubicBezTo>
                  <a:pt x="3561982" y="4364837"/>
                  <a:pt x="3600690" y="4279470"/>
                  <a:pt x="3624932" y="4225650"/>
                </a:cubicBezTo>
                <a:cubicBezTo>
                  <a:pt x="3724588" y="4004283"/>
                  <a:pt x="3830795" y="3820085"/>
                  <a:pt x="3925723" y="3704031"/>
                </a:cubicBezTo>
                <a:cubicBezTo>
                  <a:pt x="3937252" y="3689886"/>
                  <a:pt x="3942410" y="3676422"/>
                  <a:pt x="3937361" y="3673522"/>
                </a:cubicBezTo>
                <a:cubicBezTo>
                  <a:pt x="3932275" y="3670621"/>
                  <a:pt x="3925830" y="3674023"/>
                  <a:pt x="3922678" y="3681221"/>
                </a:cubicBezTo>
                <a:cubicBezTo>
                  <a:pt x="3919599" y="3688275"/>
                  <a:pt x="3905526" y="3708256"/>
                  <a:pt x="3891525" y="3725408"/>
                </a:cubicBezTo>
                <a:cubicBezTo>
                  <a:pt x="3877487" y="3742524"/>
                  <a:pt x="3855431" y="3770240"/>
                  <a:pt x="3842720" y="3786640"/>
                </a:cubicBezTo>
                <a:cubicBezTo>
                  <a:pt x="3830185" y="3802754"/>
                  <a:pt x="3816757" y="3817650"/>
                  <a:pt x="3813571" y="3818868"/>
                </a:cubicBezTo>
                <a:cubicBezTo>
                  <a:pt x="3810456" y="3820085"/>
                  <a:pt x="3807663" y="3829359"/>
                  <a:pt x="3807698" y="3838598"/>
                </a:cubicBezTo>
                <a:cubicBezTo>
                  <a:pt x="3807698" y="3847837"/>
                  <a:pt x="3804046" y="3858078"/>
                  <a:pt x="3799891" y="3860405"/>
                </a:cubicBezTo>
                <a:cubicBezTo>
                  <a:pt x="3795632" y="3862805"/>
                  <a:pt x="3763727" y="3916660"/>
                  <a:pt x="3729243" y="3979611"/>
                </a:cubicBezTo>
                <a:cubicBezTo>
                  <a:pt x="3671734" y="4084601"/>
                  <a:pt x="3594424" y="4211506"/>
                  <a:pt x="3526066" y="4312951"/>
                </a:cubicBezTo>
                <a:cubicBezTo>
                  <a:pt x="3511528" y="4334543"/>
                  <a:pt x="3496130" y="4358606"/>
                  <a:pt x="3491619" y="4366806"/>
                </a:cubicBezTo>
                <a:cubicBezTo>
                  <a:pt x="3487178" y="4374935"/>
                  <a:pt x="3463008" y="4410063"/>
                  <a:pt x="3438193" y="4444510"/>
                </a:cubicBezTo>
                <a:cubicBezTo>
                  <a:pt x="3413341" y="4478958"/>
                  <a:pt x="3376316" y="4534532"/>
                  <a:pt x="3356263" y="4567440"/>
                </a:cubicBezTo>
                <a:cubicBezTo>
                  <a:pt x="3335924" y="4600742"/>
                  <a:pt x="3307027" y="4647830"/>
                  <a:pt x="3291306" y="4673146"/>
                </a:cubicBezTo>
                <a:cubicBezTo>
                  <a:pt x="3275694" y="4698320"/>
                  <a:pt x="3252884" y="4735131"/>
                  <a:pt x="3240387" y="4755326"/>
                </a:cubicBezTo>
                <a:cubicBezTo>
                  <a:pt x="3215644" y="4795360"/>
                  <a:pt x="3167553" y="4882052"/>
                  <a:pt x="3160283" y="4899813"/>
                </a:cubicBezTo>
                <a:cubicBezTo>
                  <a:pt x="3157669" y="4906151"/>
                  <a:pt x="3137223" y="4944717"/>
                  <a:pt x="3115381" y="4984464"/>
                </a:cubicBezTo>
                <a:cubicBezTo>
                  <a:pt x="3063566" y="5078783"/>
                  <a:pt x="2960044" y="5313077"/>
                  <a:pt x="2923126" y="5419570"/>
                </a:cubicBezTo>
                <a:cubicBezTo>
                  <a:pt x="2907370" y="5465154"/>
                  <a:pt x="2850292" y="5653972"/>
                  <a:pt x="2795899" y="5840748"/>
                </a:cubicBezTo>
                <a:cubicBezTo>
                  <a:pt x="2741542" y="6027488"/>
                  <a:pt x="2688761" y="6197649"/>
                  <a:pt x="2678233" y="6220280"/>
                </a:cubicBezTo>
                <a:cubicBezTo>
                  <a:pt x="2667491" y="6243269"/>
                  <a:pt x="2660722" y="6261710"/>
                  <a:pt x="2662764" y="6262283"/>
                </a:cubicBezTo>
                <a:cubicBezTo>
                  <a:pt x="2664805" y="6262856"/>
                  <a:pt x="2684536" y="6238864"/>
                  <a:pt x="2707310" y="6208069"/>
                </a:cubicBezTo>
                <a:close/>
                <a:moveTo>
                  <a:pt x="676585" y="3318411"/>
                </a:moveTo>
                <a:cubicBezTo>
                  <a:pt x="719197" y="3319342"/>
                  <a:pt x="757547" y="3321204"/>
                  <a:pt x="761237" y="3322529"/>
                </a:cubicBezTo>
                <a:cubicBezTo>
                  <a:pt x="768361" y="3325071"/>
                  <a:pt x="876503" y="3323496"/>
                  <a:pt x="1061308" y="3318124"/>
                </a:cubicBezTo>
                <a:cubicBezTo>
                  <a:pt x="1186530" y="3314508"/>
                  <a:pt x="1234943" y="3315725"/>
                  <a:pt x="1249302" y="3322923"/>
                </a:cubicBezTo>
                <a:cubicBezTo>
                  <a:pt x="1256070" y="3326325"/>
                  <a:pt x="1258433" y="3325179"/>
                  <a:pt x="1255749" y="3319843"/>
                </a:cubicBezTo>
                <a:cubicBezTo>
                  <a:pt x="1253026" y="3314472"/>
                  <a:pt x="1255426" y="3313362"/>
                  <a:pt x="1262194" y="3316728"/>
                </a:cubicBezTo>
                <a:cubicBezTo>
                  <a:pt x="1267995" y="3319593"/>
                  <a:pt x="1311144" y="3324427"/>
                  <a:pt x="1356906" y="3327256"/>
                </a:cubicBezTo>
                <a:cubicBezTo>
                  <a:pt x="1402597" y="3330120"/>
                  <a:pt x="1443850" y="3333629"/>
                  <a:pt x="1447430" y="3334990"/>
                </a:cubicBezTo>
                <a:cubicBezTo>
                  <a:pt x="1451012" y="3336351"/>
                  <a:pt x="1477007" y="3339216"/>
                  <a:pt x="1504866" y="3341292"/>
                </a:cubicBezTo>
                <a:cubicBezTo>
                  <a:pt x="1533012" y="3343405"/>
                  <a:pt x="1601943" y="3350638"/>
                  <a:pt x="1659128" y="3357478"/>
                </a:cubicBezTo>
                <a:cubicBezTo>
                  <a:pt x="1785674" y="3372589"/>
                  <a:pt x="1921925" y="3383045"/>
                  <a:pt x="1930448" y="3378247"/>
                </a:cubicBezTo>
                <a:cubicBezTo>
                  <a:pt x="1933779" y="3376385"/>
                  <a:pt x="1946025" y="3376671"/>
                  <a:pt x="1956481" y="3378855"/>
                </a:cubicBezTo>
                <a:cubicBezTo>
                  <a:pt x="2041525" y="3396616"/>
                  <a:pt x="2450993" y="3345589"/>
                  <a:pt x="2633794" y="3294491"/>
                </a:cubicBezTo>
                <a:cubicBezTo>
                  <a:pt x="2774879" y="3255066"/>
                  <a:pt x="2915677" y="3215068"/>
                  <a:pt x="2926850" y="3211237"/>
                </a:cubicBezTo>
                <a:cubicBezTo>
                  <a:pt x="2932867" y="3209196"/>
                  <a:pt x="2942105" y="3208730"/>
                  <a:pt x="2946795" y="3210234"/>
                </a:cubicBezTo>
                <a:cubicBezTo>
                  <a:pt x="2951665" y="3211774"/>
                  <a:pt x="2961799" y="3209518"/>
                  <a:pt x="2969606" y="3205149"/>
                </a:cubicBezTo>
                <a:cubicBezTo>
                  <a:pt x="2985611" y="3196161"/>
                  <a:pt x="3149113" y="3162752"/>
                  <a:pt x="3269857" y="3143810"/>
                </a:cubicBezTo>
                <a:cubicBezTo>
                  <a:pt x="3440556" y="3117025"/>
                  <a:pt x="3598290" y="3088343"/>
                  <a:pt x="3599580" y="3083902"/>
                </a:cubicBezTo>
                <a:cubicBezTo>
                  <a:pt x="3600690" y="3079963"/>
                  <a:pt x="3398840" y="3093821"/>
                  <a:pt x="3390996" y="3098190"/>
                </a:cubicBezTo>
                <a:cubicBezTo>
                  <a:pt x="3386199" y="3100911"/>
                  <a:pt x="3174894" y="3115485"/>
                  <a:pt x="2953275" y="3128376"/>
                </a:cubicBezTo>
                <a:cubicBezTo>
                  <a:pt x="2724641" y="3141697"/>
                  <a:pt x="2563108" y="3152869"/>
                  <a:pt x="2558025" y="3155698"/>
                </a:cubicBezTo>
                <a:cubicBezTo>
                  <a:pt x="2542520" y="3164399"/>
                  <a:pt x="2156936" y="3181695"/>
                  <a:pt x="2028421" y="3179475"/>
                </a:cubicBezTo>
                <a:cubicBezTo>
                  <a:pt x="1878095" y="3176861"/>
                  <a:pt x="1767125" y="3174497"/>
                  <a:pt x="1730279" y="3173137"/>
                </a:cubicBezTo>
                <a:cubicBezTo>
                  <a:pt x="1664821" y="3170702"/>
                  <a:pt x="1555499" y="3172600"/>
                  <a:pt x="1493407" y="3177219"/>
                </a:cubicBezTo>
                <a:cubicBezTo>
                  <a:pt x="1458924" y="3179797"/>
                  <a:pt x="1419642" y="3182053"/>
                  <a:pt x="1404962" y="3182339"/>
                </a:cubicBezTo>
                <a:cubicBezTo>
                  <a:pt x="1345805" y="3183449"/>
                  <a:pt x="1089956" y="3220941"/>
                  <a:pt x="871883" y="3260437"/>
                </a:cubicBezTo>
                <a:cubicBezTo>
                  <a:pt x="782469" y="3276623"/>
                  <a:pt x="655995" y="3295565"/>
                  <a:pt x="589749" y="3302691"/>
                </a:cubicBezTo>
                <a:cubicBezTo>
                  <a:pt x="550826" y="3306881"/>
                  <a:pt x="605899" y="3316871"/>
                  <a:pt x="676585" y="3318411"/>
                </a:cubicBezTo>
                <a:close/>
                <a:moveTo>
                  <a:pt x="716511" y="3252452"/>
                </a:moveTo>
                <a:cubicBezTo>
                  <a:pt x="787483" y="3241710"/>
                  <a:pt x="852869" y="3231898"/>
                  <a:pt x="860890" y="3230716"/>
                </a:cubicBezTo>
                <a:cubicBezTo>
                  <a:pt x="869448" y="3229499"/>
                  <a:pt x="879725" y="3227458"/>
                  <a:pt x="885383" y="3225847"/>
                </a:cubicBezTo>
                <a:cubicBezTo>
                  <a:pt x="921443" y="3215534"/>
                  <a:pt x="1227031" y="3167085"/>
                  <a:pt x="1340615" y="3153621"/>
                </a:cubicBezTo>
                <a:cubicBezTo>
                  <a:pt x="1487893" y="3136182"/>
                  <a:pt x="1683121" y="3129164"/>
                  <a:pt x="1706502" y="3140444"/>
                </a:cubicBezTo>
                <a:cubicBezTo>
                  <a:pt x="1711839" y="3143022"/>
                  <a:pt x="1716206" y="3143273"/>
                  <a:pt x="1717424" y="3141052"/>
                </a:cubicBezTo>
                <a:cubicBezTo>
                  <a:pt x="1719860" y="3136648"/>
                  <a:pt x="1785139" y="3135466"/>
                  <a:pt x="1856611" y="3138510"/>
                </a:cubicBezTo>
                <a:cubicBezTo>
                  <a:pt x="1885330" y="3139727"/>
                  <a:pt x="1937359" y="3140623"/>
                  <a:pt x="1971126" y="3140408"/>
                </a:cubicBezTo>
                <a:cubicBezTo>
                  <a:pt x="2004858" y="3140265"/>
                  <a:pt x="2038232" y="3140659"/>
                  <a:pt x="2044498" y="3141375"/>
                </a:cubicBezTo>
                <a:cubicBezTo>
                  <a:pt x="2050871" y="3142055"/>
                  <a:pt x="2103545" y="3141446"/>
                  <a:pt x="2162271" y="3139978"/>
                </a:cubicBezTo>
                <a:cubicBezTo>
                  <a:pt x="2220997" y="3138546"/>
                  <a:pt x="2275927" y="3137364"/>
                  <a:pt x="2285021" y="3137364"/>
                </a:cubicBezTo>
                <a:cubicBezTo>
                  <a:pt x="2294081" y="3137400"/>
                  <a:pt x="2390191" y="3131850"/>
                  <a:pt x="2499264" y="3125010"/>
                </a:cubicBezTo>
                <a:cubicBezTo>
                  <a:pt x="2608334" y="3118171"/>
                  <a:pt x="2783544" y="3107500"/>
                  <a:pt x="2889789" y="3101234"/>
                </a:cubicBezTo>
                <a:cubicBezTo>
                  <a:pt x="3075239" y="3090276"/>
                  <a:pt x="3245507" y="3076598"/>
                  <a:pt x="3538994" y="3049097"/>
                </a:cubicBezTo>
                <a:cubicBezTo>
                  <a:pt x="3615049" y="3041935"/>
                  <a:pt x="3710622" y="3034630"/>
                  <a:pt x="3751050" y="3032840"/>
                </a:cubicBezTo>
                <a:cubicBezTo>
                  <a:pt x="3800108" y="3030655"/>
                  <a:pt x="3817760" y="3026896"/>
                  <a:pt x="3803939" y="3021668"/>
                </a:cubicBezTo>
                <a:cubicBezTo>
                  <a:pt x="3761220" y="3005411"/>
                  <a:pt x="3491117" y="2976513"/>
                  <a:pt x="3382332" y="2976549"/>
                </a:cubicBezTo>
                <a:cubicBezTo>
                  <a:pt x="3318737" y="2976549"/>
                  <a:pt x="3235696" y="2976012"/>
                  <a:pt x="3196415" y="2975332"/>
                </a:cubicBezTo>
                <a:cubicBezTo>
                  <a:pt x="3157025" y="2974651"/>
                  <a:pt x="3108719" y="2974078"/>
                  <a:pt x="3087952" y="2974042"/>
                </a:cubicBezTo>
                <a:cubicBezTo>
                  <a:pt x="3067397" y="2974042"/>
                  <a:pt x="3042081" y="2972395"/>
                  <a:pt x="3031982" y="2970390"/>
                </a:cubicBezTo>
                <a:cubicBezTo>
                  <a:pt x="3014723" y="2966988"/>
                  <a:pt x="2967134" y="2966415"/>
                  <a:pt x="2749885" y="2967024"/>
                </a:cubicBezTo>
                <a:cubicBezTo>
                  <a:pt x="2705841" y="2967167"/>
                  <a:pt x="2649014" y="2966738"/>
                  <a:pt x="2625237" y="2966129"/>
                </a:cubicBezTo>
                <a:cubicBezTo>
                  <a:pt x="2600923" y="2965520"/>
                  <a:pt x="2553083" y="2965628"/>
                  <a:pt x="2517596" y="2966415"/>
                </a:cubicBezTo>
                <a:cubicBezTo>
                  <a:pt x="2482826" y="2967203"/>
                  <a:pt x="2419661" y="2968456"/>
                  <a:pt x="2379055" y="2969173"/>
                </a:cubicBezTo>
                <a:cubicBezTo>
                  <a:pt x="2338413" y="2969925"/>
                  <a:pt x="2299381" y="2967919"/>
                  <a:pt x="2293473" y="2964840"/>
                </a:cubicBezTo>
                <a:cubicBezTo>
                  <a:pt x="2287780" y="2961868"/>
                  <a:pt x="2283948" y="2961796"/>
                  <a:pt x="2285487" y="2964661"/>
                </a:cubicBezTo>
                <a:cubicBezTo>
                  <a:pt x="2289570" y="2972324"/>
                  <a:pt x="1949642" y="2989798"/>
                  <a:pt x="1940869" y="2982386"/>
                </a:cubicBezTo>
                <a:cubicBezTo>
                  <a:pt x="1937038" y="2979163"/>
                  <a:pt x="1930376" y="2979020"/>
                  <a:pt x="1924934" y="2982099"/>
                </a:cubicBezTo>
                <a:cubicBezTo>
                  <a:pt x="1919741" y="2985000"/>
                  <a:pt x="1866853" y="2990192"/>
                  <a:pt x="1806265" y="2993737"/>
                </a:cubicBezTo>
                <a:cubicBezTo>
                  <a:pt x="1745606" y="2997282"/>
                  <a:pt x="1658807" y="3009636"/>
                  <a:pt x="1611360" y="3021453"/>
                </a:cubicBezTo>
                <a:cubicBezTo>
                  <a:pt x="1461896" y="3058729"/>
                  <a:pt x="1383762" y="3073052"/>
                  <a:pt x="1293024" y="3079677"/>
                </a:cubicBezTo>
                <a:cubicBezTo>
                  <a:pt x="1097761" y="3093964"/>
                  <a:pt x="911415" y="3130059"/>
                  <a:pt x="804170" y="3174426"/>
                </a:cubicBezTo>
                <a:cubicBezTo>
                  <a:pt x="776669" y="3185813"/>
                  <a:pt x="752319" y="3191757"/>
                  <a:pt x="749992" y="3187675"/>
                </a:cubicBezTo>
                <a:cubicBezTo>
                  <a:pt x="747808" y="3183700"/>
                  <a:pt x="741577" y="3185419"/>
                  <a:pt x="736671" y="3191291"/>
                </a:cubicBezTo>
                <a:cubicBezTo>
                  <a:pt x="728973" y="3200566"/>
                  <a:pt x="595300" y="3252201"/>
                  <a:pt x="541803" y="3266596"/>
                </a:cubicBezTo>
                <a:cubicBezTo>
                  <a:pt x="496863" y="3278699"/>
                  <a:pt x="596410" y="3270643"/>
                  <a:pt x="716511" y="3252452"/>
                </a:cubicBezTo>
                <a:close/>
                <a:moveTo>
                  <a:pt x="864686" y="4232418"/>
                </a:moveTo>
                <a:cubicBezTo>
                  <a:pt x="906153" y="4230699"/>
                  <a:pt x="972039" y="4216949"/>
                  <a:pt x="1036530" y="4196610"/>
                </a:cubicBezTo>
                <a:cubicBezTo>
                  <a:pt x="1094109" y="4178455"/>
                  <a:pt x="1141483" y="4164095"/>
                  <a:pt x="1141877" y="4164740"/>
                </a:cubicBezTo>
                <a:cubicBezTo>
                  <a:pt x="1142235" y="4165385"/>
                  <a:pt x="1158063" y="4158868"/>
                  <a:pt x="1176863" y="4150309"/>
                </a:cubicBezTo>
                <a:cubicBezTo>
                  <a:pt x="1239598" y="4121806"/>
                  <a:pt x="1430170" y="4087681"/>
                  <a:pt x="1618020" y="4071280"/>
                </a:cubicBezTo>
                <a:cubicBezTo>
                  <a:pt x="1646417" y="4068774"/>
                  <a:pt x="1670945" y="4066410"/>
                  <a:pt x="1673524" y="4065873"/>
                </a:cubicBezTo>
                <a:cubicBezTo>
                  <a:pt x="1681329" y="4064298"/>
                  <a:pt x="1736617" y="4057637"/>
                  <a:pt x="1769669" y="4054307"/>
                </a:cubicBezTo>
                <a:cubicBezTo>
                  <a:pt x="1983444" y="4032894"/>
                  <a:pt x="2243950" y="3979933"/>
                  <a:pt x="2407271" y="3924717"/>
                </a:cubicBezTo>
                <a:cubicBezTo>
                  <a:pt x="2417764" y="3921172"/>
                  <a:pt x="2444583" y="3912578"/>
                  <a:pt x="2467322" y="3905524"/>
                </a:cubicBezTo>
                <a:cubicBezTo>
                  <a:pt x="2528410" y="3886510"/>
                  <a:pt x="2732304" y="3816182"/>
                  <a:pt x="2801844" y="3790114"/>
                </a:cubicBezTo>
                <a:cubicBezTo>
                  <a:pt x="2819139" y="3783632"/>
                  <a:pt x="2877613" y="3763186"/>
                  <a:pt x="2931863" y="3744601"/>
                </a:cubicBezTo>
                <a:cubicBezTo>
                  <a:pt x="2986114" y="3726053"/>
                  <a:pt x="3040648" y="3706824"/>
                  <a:pt x="3053110" y="3701882"/>
                </a:cubicBezTo>
                <a:cubicBezTo>
                  <a:pt x="3092535" y="3686162"/>
                  <a:pt x="3266528" y="3632163"/>
                  <a:pt x="3276016" y="3632665"/>
                </a:cubicBezTo>
                <a:cubicBezTo>
                  <a:pt x="3281101" y="3632951"/>
                  <a:pt x="3283429" y="3631232"/>
                  <a:pt x="3281888" y="3628439"/>
                </a:cubicBezTo>
                <a:cubicBezTo>
                  <a:pt x="3279095" y="3623462"/>
                  <a:pt x="3082687" y="3635637"/>
                  <a:pt x="3036889" y="3643586"/>
                </a:cubicBezTo>
                <a:cubicBezTo>
                  <a:pt x="3020919" y="3646343"/>
                  <a:pt x="2936232" y="3663674"/>
                  <a:pt x="2849002" y="3681937"/>
                </a:cubicBezTo>
                <a:cubicBezTo>
                  <a:pt x="2632255" y="3727413"/>
                  <a:pt x="2391732" y="3774931"/>
                  <a:pt x="2378660" y="3774859"/>
                </a:cubicBezTo>
                <a:cubicBezTo>
                  <a:pt x="2372538" y="3774824"/>
                  <a:pt x="2362261" y="3776721"/>
                  <a:pt x="2356317" y="3778941"/>
                </a:cubicBezTo>
                <a:cubicBezTo>
                  <a:pt x="2340275" y="3785029"/>
                  <a:pt x="1963571" y="3860155"/>
                  <a:pt x="1831044" y="3883681"/>
                </a:cubicBezTo>
                <a:cubicBezTo>
                  <a:pt x="1768487" y="3894817"/>
                  <a:pt x="1707005" y="3907672"/>
                  <a:pt x="1693253" y="3912542"/>
                </a:cubicBezTo>
                <a:cubicBezTo>
                  <a:pt x="1679539" y="3917412"/>
                  <a:pt x="1666970" y="3918737"/>
                  <a:pt x="1665145" y="3915479"/>
                </a:cubicBezTo>
                <a:cubicBezTo>
                  <a:pt x="1663355" y="3912327"/>
                  <a:pt x="1654903" y="3912829"/>
                  <a:pt x="1646738" y="3916553"/>
                </a:cubicBezTo>
                <a:cubicBezTo>
                  <a:pt x="1638396" y="3920420"/>
                  <a:pt x="1598577" y="3932201"/>
                  <a:pt x="1557396" y="3943051"/>
                </a:cubicBezTo>
                <a:cubicBezTo>
                  <a:pt x="1516290" y="3953865"/>
                  <a:pt x="1475182" y="3967078"/>
                  <a:pt x="1465227" y="3972664"/>
                </a:cubicBezTo>
                <a:cubicBezTo>
                  <a:pt x="1455092" y="3978358"/>
                  <a:pt x="1443743" y="3981616"/>
                  <a:pt x="1439087" y="3980148"/>
                </a:cubicBezTo>
                <a:cubicBezTo>
                  <a:pt x="1428739" y="3976854"/>
                  <a:pt x="1426877" y="3977463"/>
                  <a:pt x="1328653" y="4016458"/>
                </a:cubicBezTo>
                <a:cubicBezTo>
                  <a:pt x="1250019" y="4047647"/>
                  <a:pt x="1223269" y="4059177"/>
                  <a:pt x="1081470" y="4122952"/>
                </a:cubicBezTo>
                <a:cubicBezTo>
                  <a:pt x="986721" y="4165564"/>
                  <a:pt x="954886" y="4177273"/>
                  <a:pt x="838188" y="4212580"/>
                </a:cubicBezTo>
                <a:cubicBezTo>
                  <a:pt x="809218" y="4221353"/>
                  <a:pt x="788235" y="4230019"/>
                  <a:pt x="791494" y="4231845"/>
                </a:cubicBezTo>
                <a:cubicBezTo>
                  <a:pt x="794752" y="4233707"/>
                  <a:pt x="827588" y="4233958"/>
                  <a:pt x="864686" y="4232418"/>
                </a:cubicBezTo>
                <a:close/>
                <a:moveTo>
                  <a:pt x="902715" y="4162950"/>
                </a:moveTo>
                <a:cubicBezTo>
                  <a:pt x="987401" y="4131940"/>
                  <a:pt x="1036672" y="4110813"/>
                  <a:pt x="1159960" y="4052374"/>
                </a:cubicBezTo>
                <a:cubicBezTo>
                  <a:pt x="1199672" y="4033539"/>
                  <a:pt x="1242321" y="4014560"/>
                  <a:pt x="1254781" y="4010084"/>
                </a:cubicBezTo>
                <a:cubicBezTo>
                  <a:pt x="1267494" y="4005572"/>
                  <a:pt x="1295782" y="3994436"/>
                  <a:pt x="1319093" y="3984803"/>
                </a:cubicBezTo>
                <a:cubicBezTo>
                  <a:pt x="1341832" y="3975422"/>
                  <a:pt x="1382403" y="3960382"/>
                  <a:pt x="1408328" y="3951716"/>
                </a:cubicBezTo>
                <a:cubicBezTo>
                  <a:pt x="1434253" y="3943051"/>
                  <a:pt x="1466123" y="3932452"/>
                  <a:pt x="1478369" y="3928369"/>
                </a:cubicBezTo>
                <a:cubicBezTo>
                  <a:pt x="1579956" y="3894781"/>
                  <a:pt x="1739482" y="3857720"/>
                  <a:pt x="1993292" y="3808806"/>
                </a:cubicBezTo>
                <a:cubicBezTo>
                  <a:pt x="2065553" y="3794912"/>
                  <a:pt x="2170257" y="3773713"/>
                  <a:pt x="2225616" y="3761861"/>
                </a:cubicBezTo>
                <a:cubicBezTo>
                  <a:pt x="2281514" y="3749865"/>
                  <a:pt x="2335871" y="3739982"/>
                  <a:pt x="2347651" y="3739660"/>
                </a:cubicBezTo>
                <a:cubicBezTo>
                  <a:pt x="2359755" y="3739302"/>
                  <a:pt x="2374579" y="3736723"/>
                  <a:pt x="2382242" y="3733608"/>
                </a:cubicBezTo>
                <a:cubicBezTo>
                  <a:pt x="2389583" y="3730600"/>
                  <a:pt x="2547641" y="3699161"/>
                  <a:pt x="2734022" y="3663603"/>
                </a:cubicBezTo>
                <a:cubicBezTo>
                  <a:pt x="2989945" y="3614796"/>
                  <a:pt x="3100054" y="3598360"/>
                  <a:pt x="3185743" y="3596104"/>
                </a:cubicBezTo>
                <a:cubicBezTo>
                  <a:pt x="3248480" y="3594493"/>
                  <a:pt x="3319668" y="3590733"/>
                  <a:pt x="3345270" y="3587761"/>
                </a:cubicBezTo>
                <a:lnTo>
                  <a:pt x="3391534" y="3582354"/>
                </a:lnTo>
                <a:lnTo>
                  <a:pt x="3342404" y="3571647"/>
                </a:lnTo>
                <a:cubicBezTo>
                  <a:pt x="3196236" y="3539778"/>
                  <a:pt x="2937198" y="3521193"/>
                  <a:pt x="2856881" y="3536806"/>
                </a:cubicBezTo>
                <a:cubicBezTo>
                  <a:pt x="2839298" y="3540208"/>
                  <a:pt x="2822576" y="3539706"/>
                  <a:pt x="2820356" y="3535696"/>
                </a:cubicBezTo>
                <a:cubicBezTo>
                  <a:pt x="2817993" y="3531470"/>
                  <a:pt x="2809542" y="3531972"/>
                  <a:pt x="2800948" y="3536806"/>
                </a:cubicBezTo>
                <a:cubicBezTo>
                  <a:pt x="2792604" y="3541461"/>
                  <a:pt x="2744335" y="3548372"/>
                  <a:pt x="2694061" y="3552024"/>
                </a:cubicBezTo>
                <a:cubicBezTo>
                  <a:pt x="2429616" y="3571361"/>
                  <a:pt x="2053987" y="3647919"/>
                  <a:pt x="1622784" y="3770348"/>
                </a:cubicBezTo>
                <a:cubicBezTo>
                  <a:pt x="1358875" y="3845258"/>
                  <a:pt x="1168556" y="3930518"/>
                  <a:pt x="1005878" y="4046716"/>
                </a:cubicBezTo>
                <a:cubicBezTo>
                  <a:pt x="969890" y="4072426"/>
                  <a:pt x="901532" y="4118726"/>
                  <a:pt x="853371" y="4150023"/>
                </a:cubicBezTo>
                <a:cubicBezTo>
                  <a:pt x="757226" y="4212473"/>
                  <a:pt x="763061" y="4214012"/>
                  <a:pt x="902715" y="4162950"/>
                </a:cubicBezTo>
                <a:close/>
                <a:moveTo>
                  <a:pt x="289891" y="6037263"/>
                </a:moveTo>
                <a:cubicBezTo>
                  <a:pt x="354990" y="6010622"/>
                  <a:pt x="418443" y="5985163"/>
                  <a:pt x="430653" y="5980794"/>
                </a:cubicBezTo>
                <a:cubicBezTo>
                  <a:pt x="494392" y="5957912"/>
                  <a:pt x="622514" y="5894639"/>
                  <a:pt x="734522" y="5830757"/>
                </a:cubicBezTo>
                <a:cubicBezTo>
                  <a:pt x="835788" y="5772998"/>
                  <a:pt x="888069" y="5736725"/>
                  <a:pt x="994598" y="5650355"/>
                </a:cubicBezTo>
                <a:cubicBezTo>
                  <a:pt x="1068005" y="5590841"/>
                  <a:pt x="1160749" y="5518365"/>
                  <a:pt x="1200889" y="5489182"/>
                </a:cubicBezTo>
                <a:cubicBezTo>
                  <a:pt x="1268675" y="5439874"/>
                  <a:pt x="1697550" y="5194909"/>
                  <a:pt x="1747431" y="5177077"/>
                </a:cubicBezTo>
                <a:cubicBezTo>
                  <a:pt x="1759535" y="5172708"/>
                  <a:pt x="1797133" y="5156737"/>
                  <a:pt x="1829899" y="5141985"/>
                </a:cubicBezTo>
                <a:cubicBezTo>
                  <a:pt x="1862698" y="5127231"/>
                  <a:pt x="1918273" y="5103777"/>
                  <a:pt x="1951897" y="5090528"/>
                </a:cubicBezTo>
                <a:cubicBezTo>
                  <a:pt x="1985699" y="5077171"/>
                  <a:pt x="2046502" y="5050530"/>
                  <a:pt x="2086214" y="5031659"/>
                </a:cubicBezTo>
                <a:cubicBezTo>
                  <a:pt x="2125890" y="5012788"/>
                  <a:pt x="2172548" y="4991196"/>
                  <a:pt x="2189307" y="4983963"/>
                </a:cubicBezTo>
                <a:cubicBezTo>
                  <a:pt x="2257055" y="4954743"/>
                  <a:pt x="2577002" y="4772049"/>
                  <a:pt x="2630107" y="4732230"/>
                </a:cubicBezTo>
                <a:cubicBezTo>
                  <a:pt x="2785192" y="4615996"/>
                  <a:pt x="2898166" y="4490882"/>
                  <a:pt x="3068793" y="4246097"/>
                </a:cubicBezTo>
                <a:cubicBezTo>
                  <a:pt x="3109795" y="4187371"/>
                  <a:pt x="3168521" y="4106194"/>
                  <a:pt x="3199208" y="4065838"/>
                </a:cubicBezTo>
                <a:lnTo>
                  <a:pt x="3255069" y="3992430"/>
                </a:lnTo>
                <a:lnTo>
                  <a:pt x="3166086" y="4047969"/>
                </a:lnTo>
                <a:cubicBezTo>
                  <a:pt x="3106967" y="4084852"/>
                  <a:pt x="3038895" y="4137848"/>
                  <a:pt x="2963159" y="4205956"/>
                </a:cubicBezTo>
                <a:cubicBezTo>
                  <a:pt x="2841018" y="4315780"/>
                  <a:pt x="2791673" y="4358463"/>
                  <a:pt x="2750315" y="4390118"/>
                </a:cubicBezTo>
                <a:cubicBezTo>
                  <a:pt x="2735921" y="4401075"/>
                  <a:pt x="2716976" y="4416079"/>
                  <a:pt x="2709065" y="4422739"/>
                </a:cubicBezTo>
                <a:cubicBezTo>
                  <a:pt x="2700934" y="4429578"/>
                  <a:pt x="2673829" y="4449595"/>
                  <a:pt x="2648046" y="4467714"/>
                </a:cubicBezTo>
                <a:cubicBezTo>
                  <a:pt x="2622337" y="4485869"/>
                  <a:pt x="2594550" y="4506709"/>
                  <a:pt x="2585561" y="4514587"/>
                </a:cubicBezTo>
                <a:cubicBezTo>
                  <a:pt x="2575249" y="4523647"/>
                  <a:pt x="2567263" y="4524972"/>
                  <a:pt x="2563504" y="4518240"/>
                </a:cubicBezTo>
                <a:cubicBezTo>
                  <a:pt x="2559563" y="4511221"/>
                  <a:pt x="2557166" y="4511866"/>
                  <a:pt x="2556377" y="4520173"/>
                </a:cubicBezTo>
                <a:cubicBezTo>
                  <a:pt x="2555697" y="4526977"/>
                  <a:pt x="2531455" y="4547137"/>
                  <a:pt x="2503130" y="4564397"/>
                </a:cubicBezTo>
                <a:cubicBezTo>
                  <a:pt x="2474842" y="4581620"/>
                  <a:pt x="2440251" y="4602926"/>
                  <a:pt x="2427181" y="4611055"/>
                </a:cubicBezTo>
                <a:cubicBezTo>
                  <a:pt x="2414003" y="4619327"/>
                  <a:pt x="2313740" y="4669637"/>
                  <a:pt x="2204131" y="4723027"/>
                </a:cubicBezTo>
                <a:cubicBezTo>
                  <a:pt x="1879243" y="4881300"/>
                  <a:pt x="1508232" y="5109650"/>
                  <a:pt x="1235087" y="5319522"/>
                </a:cubicBezTo>
                <a:cubicBezTo>
                  <a:pt x="1204220" y="5343227"/>
                  <a:pt x="1160821" y="5375490"/>
                  <a:pt x="1139800" y="5390315"/>
                </a:cubicBezTo>
                <a:cubicBezTo>
                  <a:pt x="1118531" y="5405390"/>
                  <a:pt x="1090064" y="5428021"/>
                  <a:pt x="1076277" y="5440841"/>
                </a:cubicBezTo>
                <a:cubicBezTo>
                  <a:pt x="1062705" y="5453481"/>
                  <a:pt x="1028509" y="5480122"/>
                  <a:pt x="1001295" y="5499315"/>
                </a:cubicBezTo>
                <a:cubicBezTo>
                  <a:pt x="974045" y="5518509"/>
                  <a:pt x="949910" y="5536699"/>
                  <a:pt x="948299" y="5539314"/>
                </a:cubicBezTo>
                <a:cubicBezTo>
                  <a:pt x="946651" y="5541892"/>
                  <a:pt x="894084" y="5582713"/>
                  <a:pt x="832064" y="5629550"/>
                </a:cubicBezTo>
                <a:cubicBezTo>
                  <a:pt x="712214" y="5720038"/>
                  <a:pt x="649836" y="5762184"/>
                  <a:pt x="480033" y="5867532"/>
                </a:cubicBezTo>
                <a:cubicBezTo>
                  <a:pt x="422919" y="5902947"/>
                  <a:pt x="364301" y="5940438"/>
                  <a:pt x="349333" y="5951073"/>
                </a:cubicBezTo>
                <a:cubicBezTo>
                  <a:pt x="334365" y="5961744"/>
                  <a:pt x="292183" y="5990140"/>
                  <a:pt x="255443" y="6014311"/>
                </a:cubicBezTo>
                <a:cubicBezTo>
                  <a:pt x="190989" y="6056743"/>
                  <a:pt x="158760" y="6082669"/>
                  <a:pt x="167785" y="6084888"/>
                </a:cubicBezTo>
                <a:cubicBezTo>
                  <a:pt x="169718" y="6085390"/>
                  <a:pt x="224792" y="6063905"/>
                  <a:pt x="289891" y="6037263"/>
                </a:cubicBezTo>
                <a:close/>
                <a:moveTo>
                  <a:pt x="199976" y="6008760"/>
                </a:moveTo>
                <a:cubicBezTo>
                  <a:pt x="301994" y="5928872"/>
                  <a:pt x="343783" y="5902732"/>
                  <a:pt x="350371" y="5914549"/>
                </a:cubicBezTo>
                <a:cubicBezTo>
                  <a:pt x="355206" y="5923142"/>
                  <a:pt x="356745" y="5922498"/>
                  <a:pt x="357497" y="5911612"/>
                </a:cubicBezTo>
                <a:cubicBezTo>
                  <a:pt x="358070" y="5902768"/>
                  <a:pt x="387217" y="5879528"/>
                  <a:pt x="437994" y="5847444"/>
                </a:cubicBezTo>
                <a:cubicBezTo>
                  <a:pt x="578899" y="5758281"/>
                  <a:pt x="650195" y="5710978"/>
                  <a:pt x="704228" y="5670587"/>
                </a:cubicBezTo>
                <a:cubicBezTo>
                  <a:pt x="733126" y="5648994"/>
                  <a:pt x="780000" y="5615478"/>
                  <a:pt x="807894" y="5596463"/>
                </a:cubicBezTo>
                <a:cubicBezTo>
                  <a:pt x="836075" y="5577234"/>
                  <a:pt x="878652" y="5545974"/>
                  <a:pt x="903502" y="5526243"/>
                </a:cubicBezTo>
                <a:cubicBezTo>
                  <a:pt x="1101592" y="5368830"/>
                  <a:pt x="1277520" y="5234943"/>
                  <a:pt x="1356727" y="5181302"/>
                </a:cubicBezTo>
                <a:cubicBezTo>
                  <a:pt x="1382223" y="5164042"/>
                  <a:pt x="1425729" y="5132316"/>
                  <a:pt x="1452192" y="5111762"/>
                </a:cubicBezTo>
                <a:cubicBezTo>
                  <a:pt x="1563199" y="5025428"/>
                  <a:pt x="2011911" y="4760912"/>
                  <a:pt x="2144905" y="4703440"/>
                </a:cubicBezTo>
                <a:cubicBezTo>
                  <a:pt x="2187587" y="4684999"/>
                  <a:pt x="2319326" y="4617250"/>
                  <a:pt x="2437279" y="4553081"/>
                </a:cubicBezTo>
                <a:cubicBezTo>
                  <a:pt x="2644143" y="4440571"/>
                  <a:pt x="2655566" y="4433159"/>
                  <a:pt x="2750208" y="4351516"/>
                </a:cubicBezTo>
                <a:cubicBezTo>
                  <a:pt x="2832532" y="4280473"/>
                  <a:pt x="2908373" y="4211219"/>
                  <a:pt x="2981707" y="4140176"/>
                </a:cubicBezTo>
                <a:cubicBezTo>
                  <a:pt x="3012074" y="4110741"/>
                  <a:pt x="3086698" y="4052803"/>
                  <a:pt x="3128306" y="4026377"/>
                </a:cubicBezTo>
                <a:cubicBezTo>
                  <a:pt x="3224417" y="3965324"/>
                  <a:pt x="3223916" y="3966398"/>
                  <a:pt x="3149148" y="3981151"/>
                </a:cubicBezTo>
                <a:cubicBezTo>
                  <a:pt x="3063780" y="3998017"/>
                  <a:pt x="2954316" y="4036403"/>
                  <a:pt x="2818063" y="4097313"/>
                </a:cubicBezTo>
                <a:cubicBezTo>
                  <a:pt x="2761451" y="4122594"/>
                  <a:pt x="2702547" y="4147982"/>
                  <a:pt x="2687902" y="4153389"/>
                </a:cubicBezTo>
                <a:cubicBezTo>
                  <a:pt x="2673433" y="4158724"/>
                  <a:pt x="2649193" y="4168178"/>
                  <a:pt x="2635228" y="4173871"/>
                </a:cubicBezTo>
                <a:cubicBezTo>
                  <a:pt x="2572598" y="4199438"/>
                  <a:pt x="2456614" y="4244700"/>
                  <a:pt x="2435631" y="4251719"/>
                </a:cubicBezTo>
                <a:cubicBezTo>
                  <a:pt x="2404729" y="4262067"/>
                  <a:pt x="2179279" y="4347363"/>
                  <a:pt x="2146837" y="4360934"/>
                </a:cubicBezTo>
                <a:cubicBezTo>
                  <a:pt x="2132408" y="4367021"/>
                  <a:pt x="2093876" y="4381774"/>
                  <a:pt x="2062367" y="4393340"/>
                </a:cubicBezTo>
                <a:cubicBezTo>
                  <a:pt x="1954905" y="4432730"/>
                  <a:pt x="1882643" y="4466318"/>
                  <a:pt x="1771781" y="4528517"/>
                </a:cubicBezTo>
                <a:cubicBezTo>
                  <a:pt x="1551275" y="4652127"/>
                  <a:pt x="1420753" y="4755506"/>
                  <a:pt x="1216000" y="4968815"/>
                </a:cubicBezTo>
                <a:cubicBezTo>
                  <a:pt x="1117134" y="5071764"/>
                  <a:pt x="1047810" y="5135575"/>
                  <a:pt x="884918" y="5273473"/>
                </a:cubicBezTo>
                <a:cubicBezTo>
                  <a:pt x="810473" y="5336531"/>
                  <a:pt x="730226" y="5408470"/>
                  <a:pt x="705983" y="5433965"/>
                </a:cubicBezTo>
                <a:cubicBezTo>
                  <a:pt x="682099" y="5459067"/>
                  <a:pt x="646291" y="5495770"/>
                  <a:pt x="627456" y="5514427"/>
                </a:cubicBezTo>
                <a:cubicBezTo>
                  <a:pt x="608405" y="5533262"/>
                  <a:pt x="544273" y="5600438"/>
                  <a:pt x="485190" y="5663461"/>
                </a:cubicBezTo>
                <a:cubicBezTo>
                  <a:pt x="426105" y="5726483"/>
                  <a:pt x="375150" y="5777510"/>
                  <a:pt x="372143" y="5776651"/>
                </a:cubicBezTo>
                <a:cubicBezTo>
                  <a:pt x="369170" y="5775827"/>
                  <a:pt x="364480" y="5782237"/>
                  <a:pt x="361973" y="5790544"/>
                </a:cubicBezTo>
                <a:cubicBezTo>
                  <a:pt x="359359" y="5799067"/>
                  <a:pt x="309263" y="5859475"/>
                  <a:pt x="250466" y="5924897"/>
                </a:cubicBezTo>
                <a:cubicBezTo>
                  <a:pt x="191741" y="5990319"/>
                  <a:pt x="145620" y="6044354"/>
                  <a:pt x="147946" y="6044998"/>
                </a:cubicBezTo>
                <a:cubicBezTo>
                  <a:pt x="150310" y="6045643"/>
                  <a:pt x="173621" y="6029457"/>
                  <a:pt x="199976" y="6008760"/>
                </a:cubicBezTo>
                <a:close/>
                <a:moveTo>
                  <a:pt x="10479" y="6124743"/>
                </a:moveTo>
                <a:cubicBezTo>
                  <a:pt x="19753" y="6113822"/>
                  <a:pt x="29743" y="6103581"/>
                  <a:pt x="33002" y="6101754"/>
                </a:cubicBezTo>
                <a:cubicBezTo>
                  <a:pt x="36261" y="6099928"/>
                  <a:pt x="71639" y="6062688"/>
                  <a:pt x="112425" y="6018213"/>
                </a:cubicBezTo>
                <a:cubicBezTo>
                  <a:pt x="153175" y="5973740"/>
                  <a:pt x="189127" y="5935067"/>
                  <a:pt x="193065" y="5931414"/>
                </a:cubicBezTo>
                <a:cubicBezTo>
                  <a:pt x="196968" y="5927834"/>
                  <a:pt x="208534" y="5914155"/>
                  <a:pt x="218704" y="5901156"/>
                </a:cubicBezTo>
                <a:cubicBezTo>
                  <a:pt x="243232" y="5869681"/>
                  <a:pt x="484043" y="5603697"/>
                  <a:pt x="541301" y="5544756"/>
                </a:cubicBezTo>
                <a:cubicBezTo>
                  <a:pt x="740502" y="5339897"/>
                  <a:pt x="809039" y="5276051"/>
                  <a:pt x="971431" y="5143990"/>
                </a:cubicBezTo>
                <a:cubicBezTo>
                  <a:pt x="1019378" y="5105030"/>
                  <a:pt x="1070798" y="5059554"/>
                  <a:pt x="1085371" y="5043368"/>
                </a:cubicBezTo>
                <a:cubicBezTo>
                  <a:pt x="1108075" y="5018088"/>
                  <a:pt x="1249160" y="4868696"/>
                  <a:pt x="1315297" y="4799908"/>
                </a:cubicBezTo>
                <a:cubicBezTo>
                  <a:pt x="1414235" y="4697031"/>
                  <a:pt x="1635065" y="4535535"/>
                  <a:pt x="1779695" y="4460302"/>
                </a:cubicBezTo>
                <a:cubicBezTo>
                  <a:pt x="1844293" y="4426714"/>
                  <a:pt x="2065623" y="4333218"/>
                  <a:pt x="2160588" y="4299415"/>
                </a:cubicBezTo>
                <a:cubicBezTo>
                  <a:pt x="2288925" y="4253688"/>
                  <a:pt x="2532134" y="4159333"/>
                  <a:pt x="2603143" y="4127678"/>
                </a:cubicBezTo>
                <a:cubicBezTo>
                  <a:pt x="2629462" y="4115969"/>
                  <a:pt x="2670785" y="4099497"/>
                  <a:pt x="2695457" y="4090903"/>
                </a:cubicBezTo>
                <a:cubicBezTo>
                  <a:pt x="2741256" y="4074933"/>
                  <a:pt x="2787734" y="4055954"/>
                  <a:pt x="2874964" y="4017532"/>
                </a:cubicBezTo>
                <a:cubicBezTo>
                  <a:pt x="2965558" y="3977678"/>
                  <a:pt x="3077387" y="3940974"/>
                  <a:pt x="3144600" y="3929086"/>
                </a:cubicBezTo>
                <a:cubicBezTo>
                  <a:pt x="3265024" y="3907744"/>
                  <a:pt x="3305272" y="3894495"/>
                  <a:pt x="3384588" y="3850021"/>
                </a:cubicBezTo>
                <a:cubicBezTo>
                  <a:pt x="3464226" y="3805368"/>
                  <a:pt x="3640402" y="3691498"/>
                  <a:pt x="3646740" y="3680576"/>
                </a:cubicBezTo>
                <a:cubicBezTo>
                  <a:pt x="3648746" y="3677174"/>
                  <a:pt x="3679362" y="3657336"/>
                  <a:pt x="3714167" y="3636997"/>
                </a:cubicBezTo>
                <a:lnTo>
                  <a:pt x="3777942" y="3599721"/>
                </a:lnTo>
                <a:lnTo>
                  <a:pt x="3688707" y="3605307"/>
                </a:lnTo>
                <a:cubicBezTo>
                  <a:pt x="3508341" y="3616658"/>
                  <a:pt x="3402099" y="3639683"/>
                  <a:pt x="3123151" y="3727950"/>
                </a:cubicBezTo>
                <a:cubicBezTo>
                  <a:pt x="2952454" y="3781949"/>
                  <a:pt x="2955747" y="3780804"/>
                  <a:pt x="2772481" y="3849412"/>
                </a:cubicBezTo>
                <a:cubicBezTo>
                  <a:pt x="2693595" y="3878918"/>
                  <a:pt x="2598917" y="3912148"/>
                  <a:pt x="2561963" y="3923285"/>
                </a:cubicBezTo>
                <a:cubicBezTo>
                  <a:pt x="2525082" y="3934385"/>
                  <a:pt x="2482577" y="3948207"/>
                  <a:pt x="2467752" y="3953937"/>
                </a:cubicBezTo>
                <a:cubicBezTo>
                  <a:pt x="2303033" y="4017532"/>
                  <a:pt x="2043567" y="4076079"/>
                  <a:pt x="1850990" y="4093159"/>
                </a:cubicBezTo>
                <a:cubicBezTo>
                  <a:pt x="1825530" y="4095415"/>
                  <a:pt x="1752517" y="4102434"/>
                  <a:pt x="1687311" y="4108843"/>
                </a:cubicBezTo>
                <a:cubicBezTo>
                  <a:pt x="1622568" y="4115217"/>
                  <a:pt x="1512673" y="4125029"/>
                  <a:pt x="1442989" y="4130722"/>
                </a:cubicBezTo>
                <a:cubicBezTo>
                  <a:pt x="1310858" y="4141465"/>
                  <a:pt x="1201785" y="4167318"/>
                  <a:pt x="1042582" y="4225686"/>
                </a:cubicBezTo>
                <a:cubicBezTo>
                  <a:pt x="937019" y="4264395"/>
                  <a:pt x="888570" y="4271735"/>
                  <a:pt x="787197" y="4264430"/>
                </a:cubicBezTo>
                <a:cubicBezTo>
                  <a:pt x="677730" y="4256553"/>
                  <a:pt x="662906" y="4229553"/>
                  <a:pt x="742508" y="4182895"/>
                </a:cubicBezTo>
                <a:cubicBezTo>
                  <a:pt x="764924" y="4169753"/>
                  <a:pt x="790204" y="4153496"/>
                  <a:pt x="798297" y="4146943"/>
                </a:cubicBezTo>
                <a:cubicBezTo>
                  <a:pt x="806425" y="4140462"/>
                  <a:pt x="836254" y="4119514"/>
                  <a:pt x="863862" y="4100965"/>
                </a:cubicBezTo>
                <a:cubicBezTo>
                  <a:pt x="891901" y="4082130"/>
                  <a:pt x="945147" y="4044532"/>
                  <a:pt x="982997" y="4016888"/>
                </a:cubicBezTo>
                <a:cubicBezTo>
                  <a:pt x="1141162" y="3901227"/>
                  <a:pt x="1283285" y="3833048"/>
                  <a:pt x="1522484" y="3758029"/>
                </a:cubicBezTo>
                <a:cubicBezTo>
                  <a:pt x="1650821" y="3717781"/>
                  <a:pt x="1678429" y="3710369"/>
                  <a:pt x="1840890" y="3672483"/>
                </a:cubicBezTo>
                <a:cubicBezTo>
                  <a:pt x="2128611" y="3605343"/>
                  <a:pt x="2367776" y="3555712"/>
                  <a:pt x="2468790" y="3542070"/>
                </a:cubicBezTo>
                <a:cubicBezTo>
                  <a:pt x="2482183" y="3540279"/>
                  <a:pt x="2502771" y="3537271"/>
                  <a:pt x="2513444" y="3535588"/>
                </a:cubicBezTo>
                <a:cubicBezTo>
                  <a:pt x="2580798" y="3524917"/>
                  <a:pt x="2750853" y="3506942"/>
                  <a:pt x="2871920" y="3497667"/>
                </a:cubicBezTo>
                <a:cubicBezTo>
                  <a:pt x="2947116" y="3491938"/>
                  <a:pt x="3091604" y="3495948"/>
                  <a:pt x="3177436" y="3506190"/>
                </a:cubicBezTo>
                <a:cubicBezTo>
                  <a:pt x="3235696" y="3513136"/>
                  <a:pt x="3378857" y="3539563"/>
                  <a:pt x="3404820" y="3548193"/>
                </a:cubicBezTo>
                <a:cubicBezTo>
                  <a:pt x="3438049" y="3559222"/>
                  <a:pt x="3564740" y="3561800"/>
                  <a:pt x="3635674" y="3552884"/>
                </a:cubicBezTo>
                <a:cubicBezTo>
                  <a:pt x="3678824" y="3547477"/>
                  <a:pt x="3723512" y="3542034"/>
                  <a:pt x="3734650" y="3540852"/>
                </a:cubicBezTo>
                <a:cubicBezTo>
                  <a:pt x="3745930" y="3539635"/>
                  <a:pt x="3795415" y="3529322"/>
                  <a:pt x="3845403" y="3517756"/>
                </a:cubicBezTo>
                <a:cubicBezTo>
                  <a:pt x="3933278" y="3497417"/>
                  <a:pt x="3942480" y="3493191"/>
                  <a:pt x="4174877" y="3365857"/>
                </a:cubicBezTo>
                <a:cubicBezTo>
                  <a:pt x="4306580" y="3293739"/>
                  <a:pt x="4553479" y="3159673"/>
                  <a:pt x="4724499" y="3067431"/>
                </a:cubicBezTo>
                <a:cubicBezTo>
                  <a:pt x="4895519" y="2975224"/>
                  <a:pt x="5031733" y="2899096"/>
                  <a:pt x="5027687" y="2897950"/>
                </a:cubicBezTo>
                <a:cubicBezTo>
                  <a:pt x="5017625" y="2895121"/>
                  <a:pt x="4744156" y="2945109"/>
                  <a:pt x="4666525" y="2964016"/>
                </a:cubicBezTo>
                <a:cubicBezTo>
                  <a:pt x="4632579" y="2972252"/>
                  <a:pt x="4539513" y="2995599"/>
                  <a:pt x="4458658" y="3016189"/>
                </a:cubicBezTo>
                <a:cubicBezTo>
                  <a:pt x="4235035" y="3073124"/>
                  <a:pt x="4170902" y="3083401"/>
                  <a:pt x="3951038" y="3097510"/>
                </a:cubicBezTo>
                <a:cubicBezTo>
                  <a:pt x="3866818" y="3102917"/>
                  <a:pt x="3793949" y="3109362"/>
                  <a:pt x="3789687" y="3111761"/>
                </a:cubicBezTo>
                <a:cubicBezTo>
                  <a:pt x="3785318" y="3114196"/>
                  <a:pt x="3773680" y="3116166"/>
                  <a:pt x="3763438" y="3116201"/>
                </a:cubicBezTo>
                <a:cubicBezTo>
                  <a:pt x="3743064" y="3116309"/>
                  <a:pt x="3315764" y="3179940"/>
                  <a:pt x="3139193" y="3209196"/>
                </a:cubicBezTo>
                <a:cubicBezTo>
                  <a:pt x="3040326" y="3225560"/>
                  <a:pt x="2854195" y="3272039"/>
                  <a:pt x="2713324" y="3315510"/>
                </a:cubicBezTo>
                <a:cubicBezTo>
                  <a:pt x="2682709" y="3324964"/>
                  <a:pt x="2653381" y="3332484"/>
                  <a:pt x="2647366" y="3332448"/>
                </a:cubicBezTo>
                <a:cubicBezTo>
                  <a:pt x="2641314" y="3332376"/>
                  <a:pt x="2627279" y="3335957"/>
                  <a:pt x="2615496" y="3340612"/>
                </a:cubicBezTo>
                <a:cubicBezTo>
                  <a:pt x="2549324" y="3366573"/>
                  <a:pt x="2332861" y="3398407"/>
                  <a:pt x="2156578" y="3408075"/>
                </a:cubicBezTo>
                <a:cubicBezTo>
                  <a:pt x="2025269" y="3415237"/>
                  <a:pt x="1768022" y="3403348"/>
                  <a:pt x="1470634" y="3376313"/>
                </a:cubicBezTo>
                <a:cubicBezTo>
                  <a:pt x="1390566" y="3369044"/>
                  <a:pt x="1153694" y="3362097"/>
                  <a:pt x="1066752" y="3364460"/>
                </a:cubicBezTo>
                <a:cubicBezTo>
                  <a:pt x="921192" y="3368471"/>
                  <a:pt x="877863" y="3368328"/>
                  <a:pt x="773769" y="3363637"/>
                </a:cubicBezTo>
                <a:cubicBezTo>
                  <a:pt x="602139" y="3355866"/>
                  <a:pt x="579687" y="3353861"/>
                  <a:pt x="536144" y="3342546"/>
                </a:cubicBezTo>
                <a:cubicBezTo>
                  <a:pt x="511831" y="3336244"/>
                  <a:pt x="468467" y="3328939"/>
                  <a:pt x="440357" y="3326396"/>
                </a:cubicBezTo>
                <a:cubicBezTo>
                  <a:pt x="412284" y="3323890"/>
                  <a:pt x="384317" y="3319378"/>
                  <a:pt x="378517" y="3316406"/>
                </a:cubicBezTo>
                <a:cubicBezTo>
                  <a:pt x="349368" y="3301402"/>
                  <a:pt x="388149" y="3274474"/>
                  <a:pt x="462236" y="3258325"/>
                </a:cubicBezTo>
                <a:cubicBezTo>
                  <a:pt x="488376" y="3252631"/>
                  <a:pt x="575856" y="3223018"/>
                  <a:pt x="656281" y="3192581"/>
                </a:cubicBezTo>
                <a:cubicBezTo>
                  <a:pt x="886673" y="3105531"/>
                  <a:pt x="1103957" y="3049634"/>
                  <a:pt x="1102633" y="3077708"/>
                </a:cubicBezTo>
                <a:cubicBezTo>
                  <a:pt x="1102381" y="3083258"/>
                  <a:pt x="1106213" y="3082398"/>
                  <a:pt x="1111692" y="3075738"/>
                </a:cubicBezTo>
                <a:cubicBezTo>
                  <a:pt x="1116883" y="3069472"/>
                  <a:pt x="1155735" y="3061844"/>
                  <a:pt x="1197202" y="3058908"/>
                </a:cubicBezTo>
                <a:cubicBezTo>
                  <a:pt x="1303766" y="3051353"/>
                  <a:pt x="1472996" y="3025213"/>
                  <a:pt x="1532509" y="3007094"/>
                </a:cubicBezTo>
                <a:cubicBezTo>
                  <a:pt x="1635065" y="2975869"/>
                  <a:pt x="1841249" y="2952737"/>
                  <a:pt x="1964180" y="2958681"/>
                </a:cubicBezTo>
                <a:cubicBezTo>
                  <a:pt x="2011017" y="2960973"/>
                  <a:pt x="2135522" y="2954957"/>
                  <a:pt x="2210004" y="2946828"/>
                </a:cubicBezTo>
                <a:cubicBezTo>
                  <a:pt x="2386967" y="2927492"/>
                  <a:pt x="2605399" y="2922586"/>
                  <a:pt x="2791782" y="2933722"/>
                </a:cubicBezTo>
                <a:cubicBezTo>
                  <a:pt x="2841698" y="2936694"/>
                  <a:pt x="2906439" y="2938055"/>
                  <a:pt x="2936661" y="2936730"/>
                </a:cubicBezTo>
                <a:cubicBezTo>
                  <a:pt x="2966526" y="2935441"/>
                  <a:pt x="3051927" y="2936336"/>
                  <a:pt x="3125120" y="2938771"/>
                </a:cubicBezTo>
                <a:cubicBezTo>
                  <a:pt x="3262087" y="2943283"/>
                  <a:pt x="3331269" y="2944107"/>
                  <a:pt x="3439301" y="2942674"/>
                </a:cubicBezTo>
                <a:cubicBezTo>
                  <a:pt x="3473964" y="2942209"/>
                  <a:pt x="3515359" y="2945181"/>
                  <a:pt x="3532870" y="2949371"/>
                </a:cubicBezTo>
                <a:cubicBezTo>
                  <a:pt x="3550630" y="2953632"/>
                  <a:pt x="3565992" y="2955959"/>
                  <a:pt x="3568213" y="2954706"/>
                </a:cubicBezTo>
                <a:cubicBezTo>
                  <a:pt x="3579921" y="2948153"/>
                  <a:pt x="3876845" y="2998141"/>
                  <a:pt x="3882143" y="3007559"/>
                </a:cubicBezTo>
                <a:cubicBezTo>
                  <a:pt x="3884400" y="3011605"/>
                  <a:pt x="3890739" y="3011964"/>
                  <a:pt x="3897005" y="3008454"/>
                </a:cubicBezTo>
                <a:cubicBezTo>
                  <a:pt x="3902949" y="3005124"/>
                  <a:pt x="3941728" y="3005876"/>
                  <a:pt x="3982049" y="3010030"/>
                </a:cubicBezTo>
                <a:cubicBezTo>
                  <a:pt x="4171439" y="3029760"/>
                  <a:pt x="4260853" y="3018552"/>
                  <a:pt x="4585346" y="2934582"/>
                </a:cubicBezTo>
                <a:cubicBezTo>
                  <a:pt x="4639990" y="2920402"/>
                  <a:pt x="4703944" y="2906043"/>
                  <a:pt x="4728903" y="2902319"/>
                </a:cubicBezTo>
                <a:cubicBezTo>
                  <a:pt x="4753504" y="2898594"/>
                  <a:pt x="4780036" y="2893724"/>
                  <a:pt x="4787485" y="2891504"/>
                </a:cubicBezTo>
                <a:cubicBezTo>
                  <a:pt x="4795005" y="2889284"/>
                  <a:pt x="4837759" y="2879509"/>
                  <a:pt x="4882592" y="2869805"/>
                </a:cubicBezTo>
                <a:cubicBezTo>
                  <a:pt x="5015297" y="2841050"/>
                  <a:pt x="5153158" y="2808680"/>
                  <a:pt x="5273548" y="2778064"/>
                </a:cubicBezTo>
                <a:cubicBezTo>
                  <a:pt x="5464835" y="2729364"/>
                  <a:pt x="5580998" y="2694917"/>
                  <a:pt x="5650108" y="2666270"/>
                </a:cubicBezTo>
                <a:cubicBezTo>
                  <a:pt x="5713452" y="2640059"/>
                  <a:pt x="5804800" y="2607473"/>
                  <a:pt x="5836560" y="2599738"/>
                </a:cubicBezTo>
                <a:cubicBezTo>
                  <a:pt x="5851709" y="2596086"/>
                  <a:pt x="5879065" y="2587671"/>
                  <a:pt x="5896111" y="2581440"/>
                </a:cubicBezTo>
                <a:cubicBezTo>
                  <a:pt x="5913370" y="2575138"/>
                  <a:pt x="5944558" y="2565327"/>
                  <a:pt x="5965006" y="2559740"/>
                </a:cubicBezTo>
                <a:cubicBezTo>
                  <a:pt x="5985559" y="2554154"/>
                  <a:pt x="6054490" y="2529841"/>
                  <a:pt x="6118013" y="2505777"/>
                </a:cubicBezTo>
                <a:cubicBezTo>
                  <a:pt x="6181467" y="2481750"/>
                  <a:pt x="6284702" y="2445619"/>
                  <a:pt x="6347043" y="2425603"/>
                </a:cubicBezTo>
                <a:cubicBezTo>
                  <a:pt x="6409672" y="2405478"/>
                  <a:pt x="6461201" y="2386965"/>
                  <a:pt x="6461953" y="2384280"/>
                </a:cubicBezTo>
                <a:cubicBezTo>
                  <a:pt x="6462705" y="2381594"/>
                  <a:pt x="6440002" y="2378980"/>
                  <a:pt x="6410962" y="2378479"/>
                </a:cubicBezTo>
                <a:cubicBezTo>
                  <a:pt x="6381957" y="2377942"/>
                  <a:pt x="6349729" y="2375185"/>
                  <a:pt x="6338736" y="2372284"/>
                </a:cubicBezTo>
                <a:cubicBezTo>
                  <a:pt x="6327742" y="2369384"/>
                  <a:pt x="6282088" y="2360933"/>
                  <a:pt x="6236825" y="2353449"/>
                </a:cubicBezTo>
                <a:cubicBezTo>
                  <a:pt x="6191492" y="2345965"/>
                  <a:pt x="6077801" y="2319682"/>
                  <a:pt x="5982694" y="2294723"/>
                </a:cubicBezTo>
                <a:cubicBezTo>
                  <a:pt x="5734757" y="2229624"/>
                  <a:pt x="5675637" y="2228514"/>
                  <a:pt x="5454701" y="2284733"/>
                </a:cubicBezTo>
                <a:cubicBezTo>
                  <a:pt x="5398088" y="2299163"/>
                  <a:pt x="5342800" y="2313093"/>
                  <a:pt x="5332379" y="2315564"/>
                </a:cubicBezTo>
                <a:cubicBezTo>
                  <a:pt x="5321960" y="2318034"/>
                  <a:pt x="5296608" y="2324981"/>
                  <a:pt x="5276339" y="2330925"/>
                </a:cubicBezTo>
                <a:cubicBezTo>
                  <a:pt x="5168772" y="2362437"/>
                  <a:pt x="5073879" y="2384137"/>
                  <a:pt x="5076207" y="2376688"/>
                </a:cubicBezTo>
                <a:cubicBezTo>
                  <a:pt x="5077603" y="2372177"/>
                  <a:pt x="5072734" y="2374182"/>
                  <a:pt x="5065393" y="2381200"/>
                </a:cubicBezTo>
                <a:cubicBezTo>
                  <a:pt x="5048133" y="2397672"/>
                  <a:pt x="4788774" y="2473622"/>
                  <a:pt x="4654565" y="2501516"/>
                </a:cubicBezTo>
                <a:cubicBezTo>
                  <a:pt x="4403155" y="2553796"/>
                  <a:pt x="4271667" y="2554512"/>
                  <a:pt x="3908643" y="2505706"/>
                </a:cubicBezTo>
                <a:cubicBezTo>
                  <a:pt x="3818764" y="2493603"/>
                  <a:pt x="3701169" y="2480282"/>
                  <a:pt x="3646705" y="2476021"/>
                </a:cubicBezTo>
                <a:cubicBezTo>
                  <a:pt x="3591989" y="2471724"/>
                  <a:pt x="3546012" y="2464777"/>
                  <a:pt x="3543577" y="2460480"/>
                </a:cubicBezTo>
                <a:cubicBezTo>
                  <a:pt x="3540963" y="2455789"/>
                  <a:pt x="3537560" y="2455574"/>
                  <a:pt x="3535090" y="2459979"/>
                </a:cubicBezTo>
                <a:cubicBezTo>
                  <a:pt x="3528680" y="2471437"/>
                  <a:pt x="3262553" y="2426068"/>
                  <a:pt x="3127699" y="2390546"/>
                </a:cubicBezTo>
                <a:cubicBezTo>
                  <a:pt x="3061454" y="2373108"/>
                  <a:pt x="2988369" y="2355597"/>
                  <a:pt x="2965307" y="2351694"/>
                </a:cubicBezTo>
                <a:cubicBezTo>
                  <a:pt x="2907442" y="2341883"/>
                  <a:pt x="2757154" y="2301312"/>
                  <a:pt x="2716727" y="2284625"/>
                </a:cubicBezTo>
                <a:cubicBezTo>
                  <a:pt x="2698751" y="2277177"/>
                  <a:pt x="2639452" y="2252505"/>
                  <a:pt x="2584916" y="2229731"/>
                </a:cubicBezTo>
                <a:cubicBezTo>
                  <a:pt x="2530310" y="2206957"/>
                  <a:pt x="2459659" y="2173906"/>
                  <a:pt x="2427682" y="2156217"/>
                </a:cubicBezTo>
                <a:cubicBezTo>
                  <a:pt x="2395456" y="2138384"/>
                  <a:pt x="2357892" y="2120229"/>
                  <a:pt x="2343138" y="2115359"/>
                </a:cubicBezTo>
                <a:cubicBezTo>
                  <a:pt x="2300456" y="2101287"/>
                  <a:pt x="2251254" y="2066732"/>
                  <a:pt x="2255193" y="2053554"/>
                </a:cubicBezTo>
                <a:cubicBezTo>
                  <a:pt x="2256948" y="2047503"/>
                  <a:pt x="2300204" y="2033179"/>
                  <a:pt x="2353845" y="2020826"/>
                </a:cubicBezTo>
                <a:cubicBezTo>
                  <a:pt x="2466535" y="1994865"/>
                  <a:pt x="2616534" y="1956120"/>
                  <a:pt x="2655101" y="1943014"/>
                </a:cubicBezTo>
                <a:cubicBezTo>
                  <a:pt x="2680488" y="1934420"/>
                  <a:pt x="2710496" y="1928368"/>
                  <a:pt x="2844133" y="1904914"/>
                </a:cubicBezTo>
                <a:cubicBezTo>
                  <a:pt x="2927639" y="1890304"/>
                  <a:pt x="3059662" y="1886652"/>
                  <a:pt x="3164510" y="1896069"/>
                </a:cubicBezTo>
                <a:cubicBezTo>
                  <a:pt x="3259617" y="1904663"/>
                  <a:pt x="3424621" y="1923821"/>
                  <a:pt x="3466481" y="1931197"/>
                </a:cubicBezTo>
                <a:cubicBezTo>
                  <a:pt x="3509738" y="1938825"/>
                  <a:pt x="3871259" y="1912398"/>
                  <a:pt x="3893387" y="1899973"/>
                </a:cubicBezTo>
                <a:cubicBezTo>
                  <a:pt x="3895501" y="1898755"/>
                  <a:pt x="3941693" y="1892775"/>
                  <a:pt x="3995764" y="1886688"/>
                </a:cubicBezTo>
                <a:cubicBezTo>
                  <a:pt x="4049835" y="1880600"/>
                  <a:pt x="4110351" y="1873832"/>
                  <a:pt x="4130008" y="1871684"/>
                </a:cubicBezTo>
                <a:cubicBezTo>
                  <a:pt x="4203845" y="1863520"/>
                  <a:pt x="4228983" y="1861443"/>
                  <a:pt x="4320366" y="1856000"/>
                </a:cubicBezTo>
                <a:cubicBezTo>
                  <a:pt x="4372002" y="1852920"/>
                  <a:pt x="4449382" y="1851094"/>
                  <a:pt x="4493535" y="1851882"/>
                </a:cubicBezTo>
                <a:cubicBezTo>
                  <a:pt x="4537078" y="1852670"/>
                  <a:pt x="4575142" y="1852312"/>
                  <a:pt x="4577255" y="1851130"/>
                </a:cubicBezTo>
                <a:cubicBezTo>
                  <a:pt x="4579439" y="1849913"/>
                  <a:pt x="4619150" y="1851703"/>
                  <a:pt x="4666238" y="1855105"/>
                </a:cubicBezTo>
                <a:cubicBezTo>
                  <a:pt x="4713326" y="1858542"/>
                  <a:pt x="4754470" y="1859545"/>
                  <a:pt x="4758338" y="1857361"/>
                </a:cubicBezTo>
                <a:cubicBezTo>
                  <a:pt x="4762563" y="1854997"/>
                  <a:pt x="4766860" y="1856072"/>
                  <a:pt x="4769080" y="1860082"/>
                </a:cubicBezTo>
                <a:cubicBezTo>
                  <a:pt x="4771121" y="1863770"/>
                  <a:pt x="4798334" y="1868354"/>
                  <a:pt x="4830311" y="1870395"/>
                </a:cubicBezTo>
                <a:cubicBezTo>
                  <a:pt x="4992093" y="1880743"/>
                  <a:pt x="5433538" y="2005356"/>
                  <a:pt x="5532835" y="2068701"/>
                </a:cubicBezTo>
                <a:cubicBezTo>
                  <a:pt x="5544042" y="2075863"/>
                  <a:pt x="5588444" y="2097061"/>
                  <a:pt x="5630735" y="2115431"/>
                </a:cubicBezTo>
                <a:cubicBezTo>
                  <a:pt x="5673023" y="2133837"/>
                  <a:pt x="5716925" y="2152922"/>
                  <a:pt x="5727597" y="2157613"/>
                </a:cubicBezTo>
                <a:cubicBezTo>
                  <a:pt x="5860051" y="2215515"/>
                  <a:pt x="6036979" y="2261529"/>
                  <a:pt x="6302678" y="2307077"/>
                </a:cubicBezTo>
                <a:cubicBezTo>
                  <a:pt x="6421562" y="2327452"/>
                  <a:pt x="6517635" y="2320648"/>
                  <a:pt x="6675800" y="2280543"/>
                </a:cubicBezTo>
                <a:cubicBezTo>
                  <a:pt x="6714436" y="2270732"/>
                  <a:pt x="6760021" y="2259524"/>
                  <a:pt x="6775884" y="2255907"/>
                </a:cubicBezTo>
                <a:cubicBezTo>
                  <a:pt x="6903219" y="2226759"/>
                  <a:pt x="6956645" y="2208927"/>
                  <a:pt x="7062923" y="2160120"/>
                </a:cubicBezTo>
                <a:cubicBezTo>
                  <a:pt x="7130135" y="2129253"/>
                  <a:pt x="7260550" y="2060358"/>
                  <a:pt x="7351968" y="2007469"/>
                </a:cubicBezTo>
                <a:cubicBezTo>
                  <a:pt x="7608464" y="1858972"/>
                  <a:pt x="7739128" y="1790005"/>
                  <a:pt x="7872264" y="1732676"/>
                </a:cubicBezTo>
                <a:cubicBezTo>
                  <a:pt x="7939225" y="1703850"/>
                  <a:pt x="8018432" y="1666789"/>
                  <a:pt x="8048691" y="1650138"/>
                </a:cubicBezTo>
                <a:cubicBezTo>
                  <a:pt x="8078876" y="1633451"/>
                  <a:pt x="8145802" y="1605485"/>
                  <a:pt x="8197508" y="1587903"/>
                </a:cubicBezTo>
                <a:cubicBezTo>
                  <a:pt x="8305543" y="1551164"/>
                  <a:pt x="8322230" y="1544933"/>
                  <a:pt x="8455580" y="1491686"/>
                </a:cubicBezTo>
                <a:cubicBezTo>
                  <a:pt x="8479033" y="1482305"/>
                  <a:pt x="8496402" y="1472851"/>
                  <a:pt x="8495005" y="1470201"/>
                </a:cubicBezTo>
                <a:cubicBezTo>
                  <a:pt x="8491209" y="1463075"/>
                  <a:pt x="8393057" y="1416775"/>
                  <a:pt x="8366418" y="1409542"/>
                </a:cubicBezTo>
                <a:cubicBezTo>
                  <a:pt x="8354600" y="1406319"/>
                  <a:pt x="8331361" y="1404708"/>
                  <a:pt x="8315678" y="1405997"/>
                </a:cubicBezTo>
                <a:cubicBezTo>
                  <a:pt x="8299922" y="1407286"/>
                  <a:pt x="8250972" y="1405925"/>
                  <a:pt x="8208323" y="1403061"/>
                </a:cubicBezTo>
                <a:cubicBezTo>
                  <a:pt x="8165641" y="1400160"/>
                  <a:pt x="8099215" y="1401414"/>
                  <a:pt x="8062548" y="1405818"/>
                </a:cubicBezTo>
                <a:cubicBezTo>
                  <a:pt x="7940691" y="1420392"/>
                  <a:pt x="7850132" y="1426014"/>
                  <a:pt x="7566638" y="1436542"/>
                </a:cubicBezTo>
                <a:cubicBezTo>
                  <a:pt x="7520374" y="1438260"/>
                  <a:pt x="7447899" y="1444025"/>
                  <a:pt x="7406467" y="1449289"/>
                </a:cubicBezTo>
                <a:cubicBezTo>
                  <a:pt x="7365252" y="1454517"/>
                  <a:pt x="7315084" y="1460175"/>
                  <a:pt x="7296428" y="1461715"/>
                </a:cubicBezTo>
                <a:cubicBezTo>
                  <a:pt x="7263057" y="1464472"/>
                  <a:pt x="7071481" y="1497380"/>
                  <a:pt x="7053935" y="1503396"/>
                </a:cubicBezTo>
                <a:cubicBezTo>
                  <a:pt x="7041438" y="1507657"/>
                  <a:pt x="6902968" y="1528819"/>
                  <a:pt x="6865798" y="1532114"/>
                </a:cubicBezTo>
                <a:cubicBezTo>
                  <a:pt x="6848217" y="1533689"/>
                  <a:pt x="6824226" y="1537342"/>
                  <a:pt x="6810977" y="1540493"/>
                </a:cubicBezTo>
                <a:cubicBezTo>
                  <a:pt x="6738320" y="1557717"/>
                  <a:pt x="6396745" y="1559543"/>
                  <a:pt x="6026058" y="1544647"/>
                </a:cubicBezTo>
                <a:cubicBezTo>
                  <a:pt x="6016784" y="1544253"/>
                  <a:pt x="5955516" y="1542319"/>
                  <a:pt x="5888625" y="1540242"/>
                </a:cubicBezTo>
                <a:cubicBezTo>
                  <a:pt x="5821808" y="1538201"/>
                  <a:pt x="5749691" y="1534048"/>
                  <a:pt x="5726880" y="1530896"/>
                </a:cubicBezTo>
                <a:cubicBezTo>
                  <a:pt x="5615300" y="1515535"/>
                  <a:pt x="5426127" y="1507084"/>
                  <a:pt x="5323678" y="1512885"/>
                </a:cubicBezTo>
                <a:cubicBezTo>
                  <a:pt x="5179193" y="1521049"/>
                  <a:pt x="5058195" y="1546437"/>
                  <a:pt x="4908589" y="1600006"/>
                </a:cubicBezTo>
                <a:cubicBezTo>
                  <a:pt x="4794898" y="1640720"/>
                  <a:pt x="4589715" y="1686269"/>
                  <a:pt x="4559028" y="1677639"/>
                </a:cubicBezTo>
                <a:cubicBezTo>
                  <a:pt x="4555662" y="1676708"/>
                  <a:pt x="4508967" y="1678964"/>
                  <a:pt x="4454682" y="1682759"/>
                </a:cubicBezTo>
                <a:cubicBezTo>
                  <a:pt x="4400325" y="1686555"/>
                  <a:pt x="4345074" y="1687486"/>
                  <a:pt x="4331073" y="1684836"/>
                </a:cubicBezTo>
                <a:cubicBezTo>
                  <a:pt x="4317322" y="1682186"/>
                  <a:pt x="4299597" y="1683476"/>
                  <a:pt x="4292148" y="1687665"/>
                </a:cubicBezTo>
                <a:cubicBezTo>
                  <a:pt x="4284344" y="1692070"/>
                  <a:pt x="4276823" y="1692320"/>
                  <a:pt x="4274530" y="1688310"/>
                </a:cubicBezTo>
                <a:cubicBezTo>
                  <a:pt x="4272382" y="1684407"/>
                  <a:pt x="4259957" y="1681506"/>
                  <a:pt x="4246780" y="1681828"/>
                </a:cubicBezTo>
                <a:cubicBezTo>
                  <a:pt x="4233746" y="1682079"/>
                  <a:pt x="4202951" y="1681470"/>
                  <a:pt x="4178779" y="1680432"/>
                </a:cubicBezTo>
                <a:cubicBezTo>
                  <a:pt x="4154608" y="1679393"/>
                  <a:pt x="4122990" y="1679286"/>
                  <a:pt x="4108882" y="1680289"/>
                </a:cubicBezTo>
                <a:cubicBezTo>
                  <a:pt x="4063442" y="1683404"/>
                  <a:pt x="3829792" y="1663924"/>
                  <a:pt x="3825746" y="1656655"/>
                </a:cubicBezTo>
                <a:cubicBezTo>
                  <a:pt x="3823489" y="1652645"/>
                  <a:pt x="3818261" y="1651606"/>
                  <a:pt x="3813571" y="1654256"/>
                </a:cubicBezTo>
                <a:cubicBezTo>
                  <a:pt x="3809274" y="1656655"/>
                  <a:pt x="3794521" y="1655939"/>
                  <a:pt x="3782453" y="1652752"/>
                </a:cubicBezTo>
                <a:cubicBezTo>
                  <a:pt x="3751120" y="1644409"/>
                  <a:pt x="3623680" y="1618663"/>
                  <a:pt x="3600762" y="1616049"/>
                </a:cubicBezTo>
                <a:cubicBezTo>
                  <a:pt x="3590448" y="1614867"/>
                  <a:pt x="3582069" y="1607490"/>
                  <a:pt x="3580458" y="1598144"/>
                </a:cubicBezTo>
                <a:cubicBezTo>
                  <a:pt x="3578096" y="1584573"/>
                  <a:pt x="3590844" y="1575549"/>
                  <a:pt x="3668333" y="1536053"/>
                </a:cubicBezTo>
                <a:cubicBezTo>
                  <a:pt x="3717784" y="1510844"/>
                  <a:pt x="3769599" y="1486924"/>
                  <a:pt x="3782453" y="1483379"/>
                </a:cubicBezTo>
                <a:cubicBezTo>
                  <a:pt x="3795380" y="1479762"/>
                  <a:pt x="3934961" y="1408468"/>
                  <a:pt x="4092374" y="1324963"/>
                </a:cubicBezTo>
                <a:cubicBezTo>
                  <a:pt x="4249823" y="1241494"/>
                  <a:pt x="4401328" y="1165544"/>
                  <a:pt x="4428901" y="1156306"/>
                </a:cubicBezTo>
                <a:cubicBezTo>
                  <a:pt x="4456330" y="1147103"/>
                  <a:pt x="4510937" y="1126871"/>
                  <a:pt x="4549575" y="1111581"/>
                </a:cubicBezTo>
                <a:cubicBezTo>
                  <a:pt x="4656211" y="1069327"/>
                  <a:pt x="4816776" y="1015830"/>
                  <a:pt x="4837545" y="1015615"/>
                </a:cubicBezTo>
                <a:cubicBezTo>
                  <a:pt x="4847750" y="1015507"/>
                  <a:pt x="4861464" y="1012321"/>
                  <a:pt x="4868412" y="1008417"/>
                </a:cubicBezTo>
                <a:cubicBezTo>
                  <a:pt x="4882913" y="1000289"/>
                  <a:pt x="5059378" y="950014"/>
                  <a:pt x="5124191" y="935548"/>
                </a:cubicBezTo>
                <a:cubicBezTo>
                  <a:pt x="5219978" y="914170"/>
                  <a:pt x="5456528" y="863645"/>
                  <a:pt x="5470671" y="861568"/>
                </a:cubicBezTo>
                <a:cubicBezTo>
                  <a:pt x="5479194" y="860314"/>
                  <a:pt x="5489685" y="858237"/>
                  <a:pt x="5494664" y="856805"/>
                </a:cubicBezTo>
                <a:cubicBezTo>
                  <a:pt x="5534732" y="845454"/>
                  <a:pt x="5773395" y="812045"/>
                  <a:pt x="5833446" y="809359"/>
                </a:cubicBezTo>
                <a:cubicBezTo>
                  <a:pt x="5970627" y="803236"/>
                  <a:pt x="6259815" y="813441"/>
                  <a:pt x="6296375" y="825652"/>
                </a:cubicBezTo>
                <a:cubicBezTo>
                  <a:pt x="6303965" y="828194"/>
                  <a:pt x="6335656" y="832742"/>
                  <a:pt x="6367133" y="835786"/>
                </a:cubicBezTo>
                <a:cubicBezTo>
                  <a:pt x="6398607" y="838829"/>
                  <a:pt x="6440218" y="844666"/>
                  <a:pt x="6460091" y="848784"/>
                </a:cubicBezTo>
                <a:cubicBezTo>
                  <a:pt x="6537939" y="864969"/>
                  <a:pt x="6795291" y="938663"/>
                  <a:pt x="6840624" y="957749"/>
                </a:cubicBezTo>
                <a:cubicBezTo>
                  <a:pt x="6866766" y="968742"/>
                  <a:pt x="6897991" y="980773"/>
                  <a:pt x="6909019" y="984068"/>
                </a:cubicBezTo>
                <a:cubicBezTo>
                  <a:pt x="6920264" y="987398"/>
                  <a:pt x="6980529" y="1009671"/>
                  <a:pt x="7043659" y="1033806"/>
                </a:cubicBezTo>
                <a:cubicBezTo>
                  <a:pt x="7267926" y="1119495"/>
                  <a:pt x="7377141" y="1151436"/>
                  <a:pt x="7488721" y="1163969"/>
                </a:cubicBezTo>
                <a:cubicBezTo>
                  <a:pt x="7598257" y="1176251"/>
                  <a:pt x="7900086" y="1255137"/>
                  <a:pt x="7910793" y="1274258"/>
                </a:cubicBezTo>
                <a:cubicBezTo>
                  <a:pt x="7914338" y="1280525"/>
                  <a:pt x="7918169" y="1283139"/>
                  <a:pt x="7919100" y="1279880"/>
                </a:cubicBezTo>
                <a:cubicBezTo>
                  <a:pt x="7920031" y="1276550"/>
                  <a:pt x="7967441" y="1285610"/>
                  <a:pt x="8024877" y="1300112"/>
                </a:cubicBezTo>
                <a:cubicBezTo>
                  <a:pt x="8082279" y="1314650"/>
                  <a:pt x="8169328" y="1329582"/>
                  <a:pt x="8219030" y="1333414"/>
                </a:cubicBezTo>
                <a:cubicBezTo>
                  <a:pt x="8268373" y="1337245"/>
                  <a:pt x="8332076" y="1346448"/>
                  <a:pt x="8359793" y="1353789"/>
                </a:cubicBezTo>
                <a:cubicBezTo>
                  <a:pt x="8417658" y="1369114"/>
                  <a:pt x="8503813" y="1382650"/>
                  <a:pt x="8542093" y="1382399"/>
                </a:cubicBezTo>
                <a:cubicBezTo>
                  <a:pt x="8556201" y="1382292"/>
                  <a:pt x="8585241" y="1382471"/>
                  <a:pt x="8606941" y="1382757"/>
                </a:cubicBezTo>
                <a:cubicBezTo>
                  <a:pt x="8628497" y="1383080"/>
                  <a:pt x="8665881" y="1383474"/>
                  <a:pt x="8689586" y="1383653"/>
                </a:cubicBezTo>
                <a:cubicBezTo>
                  <a:pt x="8713507" y="1383867"/>
                  <a:pt x="8774989" y="1377637"/>
                  <a:pt x="8827019" y="1369723"/>
                </a:cubicBezTo>
                <a:cubicBezTo>
                  <a:pt x="8879013" y="1361845"/>
                  <a:pt x="8927963" y="1354576"/>
                  <a:pt x="8936485" y="1353538"/>
                </a:cubicBezTo>
                <a:cubicBezTo>
                  <a:pt x="8945116" y="1352428"/>
                  <a:pt x="8955893" y="1350423"/>
                  <a:pt x="8961086" y="1348954"/>
                </a:cubicBezTo>
                <a:cubicBezTo>
                  <a:pt x="8966278" y="1347486"/>
                  <a:pt x="8993707" y="1341184"/>
                  <a:pt x="9022961" y="1334810"/>
                </a:cubicBezTo>
                <a:cubicBezTo>
                  <a:pt x="9060024" y="1326682"/>
                  <a:pt x="9103101" y="1307488"/>
                  <a:pt x="9169204" y="1269746"/>
                </a:cubicBezTo>
                <a:cubicBezTo>
                  <a:pt x="9220444" y="1240419"/>
                  <a:pt x="9263594" y="1213456"/>
                  <a:pt x="9264560" y="1210126"/>
                </a:cubicBezTo>
                <a:cubicBezTo>
                  <a:pt x="9267532" y="1199526"/>
                  <a:pt x="9204654" y="1183807"/>
                  <a:pt x="9115312" y="1172778"/>
                </a:cubicBezTo>
                <a:cubicBezTo>
                  <a:pt x="9000653" y="1158597"/>
                  <a:pt x="8957147" y="1147783"/>
                  <a:pt x="8883310" y="1114947"/>
                </a:cubicBezTo>
                <a:cubicBezTo>
                  <a:pt x="8848612" y="1099478"/>
                  <a:pt x="8791031" y="1083149"/>
                  <a:pt x="8753219" y="1077993"/>
                </a:cubicBezTo>
                <a:cubicBezTo>
                  <a:pt x="8612097" y="1058728"/>
                  <a:pt x="8358324" y="981776"/>
                  <a:pt x="8235358" y="920902"/>
                </a:cubicBezTo>
                <a:cubicBezTo>
                  <a:pt x="8089941" y="848963"/>
                  <a:pt x="8024663" y="820424"/>
                  <a:pt x="7849595" y="752281"/>
                </a:cubicBezTo>
                <a:cubicBezTo>
                  <a:pt x="7774005" y="722846"/>
                  <a:pt x="7695585" y="691944"/>
                  <a:pt x="7674994" y="683421"/>
                </a:cubicBezTo>
                <a:cubicBezTo>
                  <a:pt x="7653904" y="674720"/>
                  <a:pt x="7624934" y="663404"/>
                  <a:pt x="7608643" y="657496"/>
                </a:cubicBezTo>
                <a:cubicBezTo>
                  <a:pt x="7592457" y="651659"/>
                  <a:pt x="7554465" y="637587"/>
                  <a:pt x="7522667" y="625627"/>
                </a:cubicBezTo>
                <a:cubicBezTo>
                  <a:pt x="7467055" y="604715"/>
                  <a:pt x="7372379" y="573382"/>
                  <a:pt x="7164691" y="507137"/>
                </a:cubicBezTo>
                <a:cubicBezTo>
                  <a:pt x="6974549" y="446478"/>
                  <a:pt x="6866945" y="383634"/>
                  <a:pt x="6764748" y="273631"/>
                </a:cubicBezTo>
                <a:cubicBezTo>
                  <a:pt x="6724033" y="229766"/>
                  <a:pt x="6631040" y="74036"/>
                  <a:pt x="6632543" y="52157"/>
                </a:cubicBezTo>
                <a:cubicBezTo>
                  <a:pt x="6633439" y="38729"/>
                  <a:pt x="6647010" y="34360"/>
                  <a:pt x="6716657" y="24978"/>
                </a:cubicBezTo>
                <a:cubicBezTo>
                  <a:pt x="6838834" y="8506"/>
                  <a:pt x="7047884" y="-3883"/>
                  <a:pt x="7109010" y="1703"/>
                </a:cubicBezTo>
                <a:cubicBezTo>
                  <a:pt x="7157350" y="6107"/>
                  <a:pt x="7350285" y="42059"/>
                  <a:pt x="7480411" y="70920"/>
                </a:cubicBezTo>
                <a:cubicBezTo>
                  <a:pt x="7554069" y="87285"/>
                  <a:pt x="7626475" y="124060"/>
                  <a:pt x="7726773" y="196106"/>
                </a:cubicBezTo>
                <a:cubicBezTo>
                  <a:pt x="7776547" y="231843"/>
                  <a:pt x="7817834" y="262745"/>
                  <a:pt x="7819303" y="265324"/>
                </a:cubicBezTo>
                <a:cubicBezTo>
                  <a:pt x="7822273" y="270659"/>
                  <a:pt x="7922180" y="344174"/>
                  <a:pt x="7964182" y="371925"/>
                </a:cubicBezTo>
                <a:cubicBezTo>
                  <a:pt x="7981441" y="383312"/>
                  <a:pt x="8030463" y="423023"/>
                  <a:pt x="8074293" y="461088"/>
                </a:cubicBezTo>
                <a:cubicBezTo>
                  <a:pt x="8118087" y="499116"/>
                  <a:pt x="8160341" y="535318"/>
                  <a:pt x="8169114" y="542372"/>
                </a:cubicBezTo>
                <a:cubicBezTo>
                  <a:pt x="8187304" y="556946"/>
                  <a:pt x="8338593" y="695704"/>
                  <a:pt x="8356642" y="714324"/>
                </a:cubicBezTo>
                <a:cubicBezTo>
                  <a:pt x="8363052" y="720948"/>
                  <a:pt x="8422886" y="775735"/>
                  <a:pt x="8490171" y="836538"/>
                </a:cubicBezTo>
                <a:cubicBezTo>
                  <a:pt x="8626779" y="960076"/>
                  <a:pt x="8675443" y="988938"/>
                  <a:pt x="8835219" y="1041289"/>
                </a:cubicBezTo>
                <a:cubicBezTo>
                  <a:pt x="9108150" y="1130703"/>
                  <a:pt x="9131138" y="1133281"/>
                  <a:pt x="9412414" y="1105888"/>
                </a:cubicBezTo>
                <a:cubicBezTo>
                  <a:pt x="9509739" y="1096398"/>
                  <a:pt x="9524601" y="1092424"/>
                  <a:pt x="9562343" y="1065711"/>
                </a:cubicBezTo>
                <a:cubicBezTo>
                  <a:pt x="9585259" y="1049490"/>
                  <a:pt x="9662678" y="1001256"/>
                  <a:pt x="9733434" y="959038"/>
                </a:cubicBezTo>
                <a:cubicBezTo>
                  <a:pt x="9939618" y="836144"/>
                  <a:pt x="10051698" y="763023"/>
                  <a:pt x="10078412" y="734054"/>
                </a:cubicBezTo>
                <a:cubicBezTo>
                  <a:pt x="10114758" y="694558"/>
                  <a:pt x="10144514" y="681344"/>
                  <a:pt x="10168720" y="693913"/>
                </a:cubicBezTo>
                <a:cubicBezTo>
                  <a:pt x="10188414" y="704154"/>
                  <a:pt x="10189561" y="708953"/>
                  <a:pt x="10180286" y="741860"/>
                </a:cubicBezTo>
                <a:cubicBezTo>
                  <a:pt x="10174736" y="761555"/>
                  <a:pt x="10160233" y="798545"/>
                  <a:pt x="10148811" y="822107"/>
                </a:cubicBezTo>
                <a:cubicBezTo>
                  <a:pt x="10128256" y="864468"/>
                  <a:pt x="10124855" y="867261"/>
                  <a:pt x="10034976" y="915674"/>
                </a:cubicBezTo>
                <a:cubicBezTo>
                  <a:pt x="9983771" y="943282"/>
                  <a:pt x="9928696" y="971392"/>
                  <a:pt x="9911761" y="978661"/>
                </a:cubicBezTo>
                <a:cubicBezTo>
                  <a:pt x="9779304" y="1035309"/>
                  <a:pt x="9507304" y="1176215"/>
                  <a:pt x="9466340" y="1209409"/>
                </a:cubicBezTo>
                <a:cubicBezTo>
                  <a:pt x="9301157" y="1343189"/>
                  <a:pt x="9188898" y="1397475"/>
                  <a:pt x="8989122" y="1440158"/>
                </a:cubicBezTo>
                <a:cubicBezTo>
                  <a:pt x="8930470" y="1452655"/>
                  <a:pt x="8902073" y="1463362"/>
                  <a:pt x="8878117" y="1481911"/>
                </a:cubicBezTo>
                <a:cubicBezTo>
                  <a:pt x="8834432" y="1515714"/>
                  <a:pt x="8674261" y="1705426"/>
                  <a:pt x="8652346" y="1749291"/>
                </a:cubicBezTo>
                <a:cubicBezTo>
                  <a:pt x="8642714" y="1768628"/>
                  <a:pt x="8629428" y="1787893"/>
                  <a:pt x="8623521" y="1791223"/>
                </a:cubicBezTo>
                <a:cubicBezTo>
                  <a:pt x="8617290" y="1794732"/>
                  <a:pt x="8616359" y="1799423"/>
                  <a:pt x="8621444" y="1802144"/>
                </a:cubicBezTo>
                <a:cubicBezTo>
                  <a:pt x="8626349" y="1804794"/>
                  <a:pt x="8615213" y="1850557"/>
                  <a:pt x="8596450" y="1904914"/>
                </a:cubicBezTo>
                <a:cubicBezTo>
                  <a:pt x="8577650" y="1959343"/>
                  <a:pt x="8561464" y="2012267"/>
                  <a:pt x="8559997" y="2023905"/>
                </a:cubicBezTo>
                <a:cubicBezTo>
                  <a:pt x="8558564" y="2035292"/>
                  <a:pt x="8549649" y="2076901"/>
                  <a:pt x="8540480" y="2114894"/>
                </a:cubicBezTo>
                <a:cubicBezTo>
                  <a:pt x="8515272" y="2219490"/>
                  <a:pt x="8513661" y="2228478"/>
                  <a:pt x="8502309" y="2328240"/>
                </a:cubicBezTo>
                <a:cubicBezTo>
                  <a:pt x="8496402" y="2379983"/>
                  <a:pt x="8497333" y="2551719"/>
                  <a:pt x="8504386" y="2720162"/>
                </a:cubicBezTo>
                <a:cubicBezTo>
                  <a:pt x="8524189" y="3190432"/>
                  <a:pt x="8503706" y="3374702"/>
                  <a:pt x="8407740" y="3590232"/>
                </a:cubicBezTo>
                <a:cubicBezTo>
                  <a:pt x="8374115" y="3665716"/>
                  <a:pt x="8289822" y="3805726"/>
                  <a:pt x="8248286" y="3855034"/>
                </a:cubicBezTo>
                <a:cubicBezTo>
                  <a:pt x="8224902" y="3882821"/>
                  <a:pt x="8190670" y="3925684"/>
                  <a:pt x="8169328" y="3953972"/>
                </a:cubicBezTo>
                <a:cubicBezTo>
                  <a:pt x="8149920" y="3979683"/>
                  <a:pt x="7984486" y="4169825"/>
                  <a:pt x="7943342" y="4213690"/>
                </a:cubicBezTo>
                <a:cubicBezTo>
                  <a:pt x="7922717" y="4235676"/>
                  <a:pt x="7888448" y="4274994"/>
                  <a:pt x="7866533" y="4301779"/>
                </a:cubicBezTo>
                <a:cubicBezTo>
                  <a:pt x="7844583" y="4328563"/>
                  <a:pt x="7819768" y="4354130"/>
                  <a:pt x="7810923" y="4359108"/>
                </a:cubicBezTo>
                <a:cubicBezTo>
                  <a:pt x="7802078" y="4364085"/>
                  <a:pt x="7792875" y="4382562"/>
                  <a:pt x="7790440" y="4400359"/>
                </a:cubicBezTo>
                <a:cubicBezTo>
                  <a:pt x="7787971" y="4418012"/>
                  <a:pt x="7776977" y="4493102"/>
                  <a:pt x="7766198" y="4565865"/>
                </a:cubicBezTo>
                <a:cubicBezTo>
                  <a:pt x="7755277" y="4639630"/>
                  <a:pt x="7743925" y="4755899"/>
                  <a:pt x="7740811" y="4826406"/>
                </a:cubicBezTo>
                <a:cubicBezTo>
                  <a:pt x="7734759" y="4962191"/>
                  <a:pt x="7723158" y="5019305"/>
                  <a:pt x="7682264" y="5113589"/>
                </a:cubicBezTo>
                <a:cubicBezTo>
                  <a:pt x="7667939" y="5146640"/>
                  <a:pt x="7654190" y="5179512"/>
                  <a:pt x="7651541" y="5186924"/>
                </a:cubicBezTo>
                <a:cubicBezTo>
                  <a:pt x="7648927" y="5194372"/>
                  <a:pt x="7631451" y="5235372"/>
                  <a:pt x="7612616" y="5278557"/>
                </a:cubicBezTo>
                <a:cubicBezTo>
                  <a:pt x="7593709" y="5321742"/>
                  <a:pt x="7571545" y="5376421"/>
                  <a:pt x="7563059" y="5400771"/>
                </a:cubicBezTo>
                <a:cubicBezTo>
                  <a:pt x="7554821" y="5424476"/>
                  <a:pt x="7543399" y="5447179"/>
                  <a:pt x="7538351" y="5450007"/>
                </a:cubicBezTo>
                <a:cubicBezTo>
                  <a:pt x="7532871" y="5453087"/>
                  <a:pt x="7530616" y="5458207"/>
                  <a:pt x="7532906" y="5462290"/>
                </a:cubicBezTo>
                <a:cubicBezTo>
                  <a:pt x="7539961" y="5474787"/>
                  <a:pt x="7470707" y="5660883"/>
                  <a:pt x="7459249" y="5660381"/>
                </a:cubicBezTo>
                <a:cubicBezTo>
                  <a:pt x="7446609" y="5659844"/>
                  <a:pt x="7436117" y="5628440"/>
                  <a:pt x="7430747" y="5575014"/>
                </a:cubicBezTo>
                <a:cubicBezTo>
                  <a:pt x="7428777" y="5555606"/>
                  <a:pt x="7425805" y="5529896"/>
                  <a:pt x="7424264" y="5519118"/>
                </a:cubicBezTo>
                <a:cubicBezTo>
                  <a:pt x="7414311" y="5449793"/>
                  <a:pt x="7411052" y="5403672"/>
                  <a:pt x="7413881" y="5370979"/>
                </a:cubicBezTo>
                <a:cubicBezTo>
                  <a:pt x="7415636" y="5350496"/>
                  <a:pt x="7415133" y="5335385"/>
                  <a:pt x="7412735" y="5336746"/>
                </a:cubicBezTo>
                <a:cubicBezTo>
                  <a:pt x="7410336" y="5338107"/>
                  <a:pt x="7409977" y="5324428"/>
                  <a:pt x="7411874" y="5305915"/>
                </a:cubicBezTo>
                <a:cubicBezTo>
                  <a:pt x="7413773" y="5287366"/>
                  <a:pt x="7414560" y="5271288"/>
                  <a:pt x="7413557" y="5269569"/>
                </a:cubicBezTo>
                <a:cubicBezTo>
                  <a:pt x="7412591" y="5267851"/>
                  <a:pt x="7411481" y="5204004"/>
                  <a:pt x="7411015" y="5127303"/>
                </a:cubicBezTo>
                <a:cubicBezTo>
                  <a:pt x="7410336" y="5003514"/>
                  <a:pt x="7405895" y="4848500"/>
                  <a:pt x="7402708" y="4835358"/>
                </a:cubicBezTo>
                <a:cubicBezTo>
                  <a:pt x="7402100" y="4832923"/>
                  <a:pt x="7400022" y="4813229"/>
                  <a:pt x="7398232" y="4792710"/>
                </a:cubicBezTo>
                <a:cubicBezTo>
                  <a:pt x="7393863" y="4742794"/>
                  <a:pt x="7393397" y="4742292"/>
                  <a:pt x="7373990" y="4765138"/>
                </a:cubicBezTo>
                <a:cubicBezTo>
                  <a:pt x="7364716" y="4776095"/>
                  <a:pt x="7356551" y="4783472"/>
                  <a:pt x="7355548" y="4781717"/>
                </a:cubicBezTo>
                <a:cubicBezTo>
                  <a:pt x="7351395" y="4774269"/>
                  <a:pt x="7134790" y="5021311"/>
                  <a:pt x="7004985" y="5181553"/>
                </a:cubicBezTo>
                <a:cubicBezTo>
                  <a:pt x="6872173" y="5345555"/>
                  <a:pt x="6831279" y="5384514"/>
                  <a:pt x="6839586" y="5338894"/>
                </a:cubicBezTo>
                <a:cubicBezTo>
                  <a:pt x="6841555" y="5328116"/>
                  <a:pt x="6866228" y="5261763"/>
                  <a:pt x="6894912" y="5190218"/>
                </a:cubicBezTo>
                <a:cubicBezTo>
                  <a:pt x="6956035" y="5037532"/>
                  <a:pt x="6956035" y="5037532"/>
                  <a:pt x="7034062" y="4736169"/>
                </a:cubicBezTo>
                <a:cubicBezTo>
                  <a:pt x="7098696" y="4486442"/>
                  <a:pt x="7129884" y="4405873"/>
                  <a:pt x="7197778" y="4313560"/>
                </a:cubicBezTo>
                <a:cubicBezTo>
                  <a:pt x="7221053" y="4281869"/>
                  <a:pt x="7239960" y="4250895"/>
                  <a:pt x="7240281" y="4243877"/>
                </a:cubicBezTo>
                <a:cubicBezTo>
                  <a:pt x="7240605" y="4236966"/>
                  <a:pt x="7231115" y="4199761"/>
                  <a:pt x="7219405" y="4162198"/>
                </a:cubicBezTo>
                <a:cubicBezTo>
                  <a:pt x="7146787" y="3928835"/>
                  <a:pt x="7110692" y="3786927"/>
                  <a:pt x="7092430" y="3662708"/>
                </a:cubicBezTo>
                <a:cubicBezTo>
                  <a:pt x="7091140" y="3654185"/>
                  <a:pt x="7089134" y="3643658"/>
                  <a:pt x="7087737" y="3638645"/>
                </a:cubicBezTo>
                <a:cubicBezTo>
                  <a:pt x="7068115" y="3567064"/>
                  <a:pt x="7058556" y="3410725"/>
                  <a:pt x="7066647" y="3293309"/>
                </a:cubicBezTo>
                <a:cubicBezTo>
                  <a:pt x="7070909" y="3231397"/>
                  <a:pt x="7091212" y="3053036"/>
                  <a:pt x="7098731" y="3011534"/>
                </a:cubicBezTo>
                <a:cubicBezTo>
                  <a:pt x="7100593" y="3001328"/>
                  <a:pt x="7106431" y="2967167"/>
                  <a:pt x="7111980" y="2934331"/>
                </a:cubicBezTo>
                <a:cubicBezTo>
                  <a:pt x="7127845" y="2840227"/>
                  <a:pt x="7184062" y="2655671"/>
                  <a:pt x="7216828" y="2590213"/>
                </a:cubicBezTo>
                <a:cubicBezTo>
                  <a:pt x="7233298" y="2557341"/>
                  <a:pt x="7245688" y="2528122"/>
                  <a:pt x="7244222" y="2525579"/>
                </a:cubicBezTo>
                <a:cubicBezTo>
                  <a:pt x="7241212" y="2520208"/>
                  <a:pt x="7195342" y="2595799"/>
                  <a:pt x="7174358" y="2640739"/>
                </a:cubicBezTo>
                <a:cubicBezTo>
                  <a:pt x="7166230" y="2658106"/>
                  <a:pt x="7142239" y="2698820"/>
                  <a:pt x="7121756" y="2730009"/>
                </a:cubicBezTo>
                <a:cubicBezTo>
                  <a:pt x="7047025" y="2843808"/>
                  <a:pt x="6935445" y="3049276"/>
                  <a:pt x="6902609" y="3133604"/>
                </a:cubicBezTo>
                <a:cubicBezTo>
                  <a:pt x="6882701" y="3184667"/>
                  <a:pt x="6872173" y="3226813"/>
                  <a:pt x="6827592" y="3434501"/>
                </a:cubicBezTo>
                <a:cubicBezTo>
                  <a:pt x="6790029" y="3609532"/>
                  <a:pt x="6733237" y="3801071"/>
                  <a:pt x="6676193" y="3945271"/>
                </a:cubicBezTo>
                <a:cubicBezTo>
                  <a:pt x="6638309" y="4040915"/>
                  <a:pt x="6610843" y="4125315"/>
                  <a:pt x="6541626" y="4358821"/>
                </a:cubicBezTo>
                <a:cubicBezTo>
                  <a:pt x="6420235" y="4768361"/>
                  <a:pt x="6399072" y="4833890"/>
                  <a:pt x="6330142" y="5014077"/>
                </a:cubicBezTo>
                <a:cubicBezTo>
                  <a:pt x="6309838" y="5067109"/>
                  <a:pt x="6223899" y="5216287"/>
                  <a:pt x="6174591" y="5283964"/>
                </a:cubicBezTo>
                <a:cubicBezTo>
                  <a:pt x="6097891" y="5389277"/>
                  <a:pt x="5901231" y="5598218"/>
                  <a:pt x="5794486" y="5687846"/>
                </a:cubicBezTo>
                <a:cubicBezTo>
                  <a:pt x="5784603" y="5696154"/>
                  <a:pt x="5758319" y="5718570"/>
                  <a:pt x="5736798" y="5736975"/>
                </a:cubicBezTo>
                <a:cubicBezTo>
                  <a:pt x="5677499" y="5787895"/>
                  <a:pt x="5567998" y="5866136"/>
                  <a:pt x="5486212" y="5916088"/>
                </a:cubicBezTo>
                <a:cubicBezTo>
                  <a:pt x="5395367" y="5971520"/>
                  <a:pt x="5295390" y="6009584"/>
                  <a:pt x="5104746" y="6061327"/>
                </a:cubicBezTo>
                <a:cubicBezTo>
                  <a:pt x="5022818" y="6083563"/>
                  <a:pt x="4938667" y="6107448"/>
                  <a:pt x="4918794" y="6114072"/>
                </a:cubicBezTo>
                <a:cubicBezTo>
                  <a:pt x="4898920" y="6120733"/>
                  <a:pt x="4880336" y="6126963"/>
                  <a:pt x="4877757" y="6127858"/>
                </a:cubicBezTo>
                <a:cubicBezTo>
                  <a:pt x="4875181" y="6128754"/>
                  <a:pt x="4836973" y="6145727"/>
                  <a:pt x="4793537" y="6165314"/>
                </a:cubicBezTo>
                <a:cubicBezTo>
                  <a:pt x="4750138" y="6184901"/>
                  <a:pt x="4714330" y="6196611"/>
                  <a:pt x="4714616" y="6191096"/>
                </a:cubicBezTo>
                <a:cubicBezTo>
                  <a:pt x="4714902" y="6185403"/>
                  <a:pt x="4706129" y="6188768"/>
                  <a:pt x="4694347" y="6198866"/>
                </a:cubicBezTo>
                <a:cubicBezTo>
                  <a:pt x="4671252" y="6218525"/>
                  <a:pt x="4519102" y="6278074"/>
                  <a:pt x="4477135" y="6283804"/>
                </a:cubicBezTo>
                <a:cubicBezTo>
                  <a:pt x="4428543" y="6290464"/>
                  <a:pt x="4433519" y="6268191"/>
                  <a:pt x="4491170" y="6220925"/>
                </a:cubicBezTo>
                <a:cubicBezTo>
                  <a:pt x="4520678" y="6196718"/>
                  <a:pt x="4552475" y="6165350"/>
                  <a:pt x="4562179" y="6150812"/>
                </a:cubicBezTo>
                <a:cubicBezTo>
                  <a:pt x="4571848" y="6136417"/>
                  <a:pt x="4590791" y="6113965"/>
                  <a:pt x="4604112" y="6101146"/>
                </a:cubicBezTo>
                <a:cubicBezTo>
                  <a:pt x="4617468" y="6088326"/>
                  <a:pt x="4633258" y="6072965"/>
                  <a:pt x="4639024" y="6067235"/>
                </a:cubicBezTo>
                <a:cubicBezTo>
                  <a:pt x="4644717" y="6061506"/>
                  <a:pt x="4673508" y="6033575"/>
                  <a:pt x="4702189" y="6005967"/>
                </a:cubicBezTo>
                <a:cubicBezTo>
                  <a:pt x="4769474" y="5941082"/>
                  <a:pt x="4848539" y="5862698"/>
                  <a:pt x="4892154" y="5817615"/>
                </a:cubicBezTo>
                <a:cubicBezTo>
                  <a:pt x="5064427" y="5639720"/>
                  <a:pt x="5246762" y="5444493"/>
                  <a:pt x="5282749" y="5399410"/>
                </a:cubicBezTo>
                <a:cubicBezTo>
                  <a:pt x="5289697" y="5390745"/>
                  <a:pt x="5356228" y="5314473"/>
                  <a:pt x="5430244" y="5230431"/>
                </a:cubicBezTo>
                <a:cubicBezTo>
                  <a:pt x="5671019" y="4956963"/>
                  <a:pt x="5809204" y="4767967"/>
                  <a:pt x="5904204" y="4582050"/>
                </a:cubicBezTo>
                <a:cubicBezTo>
                  <a:pt x="5914981" y="4560995"/>
                  <a:pt x="5928230" y="4535213"/>
                  <a:pt x="5933637" y="4524757"/>
                </a:cubicBezTo>
                <a:cubicBezTo>
                  <a:pt x="5982193" y="4431476"/>
                  <a:pt x="6040596" y="4279792"/>
                  <a:pt x="6094918" y="4105764"/>
                </a:cubicBezTo>
                <a:cubicBezTo>
                  <a:pt x="6149275" y="3931700"/>
                  <a:pt x="6253011" y="3739731"/>
                  <a:pt x="6363946" y="3608064"/>
                </a:cubicBezTo>
                <a:cubicBezTo>
                  <a:pt x="6383675" y="3584646"/>
                  <a:pt x="6405161" y="3558183"/>
                  <a:pt x="6411928" y="3549016"/>
                </a:cubicBezTo>
                <a:cubicBezTo>
                  <a:pt x="6418659" y="3539885"/>
                  <a:pt x="6463599" y="3490183"/>
                  <a:pt x="6511725" y="3438691"/>
                </a:cubicBezTo>
                <a:cubicBezTo>
                  <a:pt x="6559854" y="3387199"/>
                  <a:pt x="6623591" y="3319056"/>
                  <a:pt x="6653276" y="3287473"/>
                </a:cubicBezTo>
                <a:cubicBezTo>
                  <a:pt x="6682818" y="3255997"/>
                  <a:pt x="6727150" y="3204254"/>
                  <a:pt x="6751283" y="3173101"/>
                </a:cubicBezTo>
                <a:cubicBezTo>
                  <a:pt x="6823940" y="3079283"/>
                  <a:pt x="7064857" y="2721988"/>
                  <a:pt x="7095437" y="2662868"/>
                </a:cubicBezTo>
                <a:cubicBezTo>
                  <a:pt x="7136760" y="2582801"/>
                  <a:pt x="7220873" y="2439783"/>
                  <a:pt x="7233049" y="2428790"/>
                </a:cubicBezTo>
                <a:cubicBezTo>
                  <a:pt x="7239208" y="2423275"/>
                  <a:pt x="7244543" y="2415970"/>
                  <a:pt x="7245223" y="2412103"/>
                </a:cubicBezTo>
                <a:cubicBezTo>
                  <a:pt x="7246906" y="2402578"/>
                  <a:pt x="7325829" y="2305000"/>
                  <a:pt x="7372558" y="2254725"/>
                </a:cubicBezTo>
                <a:cubicBezTo>
                  <a:pt x="7435295" y="2187155"/>
                  <a:pt x="7498316" y="2110346"/>
                  <a:pt x="7542038" y="2048111"/>
                </a:cubicBezTo>
                <a:cubicBezTo>
                  <a:pt x="7565493" y="2014774"/>
                  <a:pt x="7588625" y="1983048"/>
                  <a:pt x="7593995" y="1976889"/>
                </a:cubicBezTo>
                <a:cubicBezTo>
                  <a:pt x="7599295" y="1970801"/>
                  <a:pt x="7590415" y="1972341"/>
                  <a:pt x="7574338" y="1980255"/>
                </a:cubicBezTo>
                <a:cubicBezTo>
                  <a:pt x="7558187" y="1988133"/>
                  <a:pt x="7536917" y="1997693"/>
                  <a:pt x="7527143" y="2001382"/>
                </a:cubicBezTo>
                <a:cubicBezTo>
                  <a:pt x="7491298" y="2014953"/>
                  <a:pt x="7327367" y="2097240"/>
                  <a:pt x="7173930" y="2178669"/>
                </a:cubicBezTo>
                <a:cubicBezTo>
                  <a:pt x="7086916" y="2224861"/>
                  <a:pt x="7001513" y="2267724"/>
                  <a:pt x="6984074" y="2273919"/>
                </a:cubicBezTo>
                <a:cubicBezTo>
                  <a:pt x="6849113" y="2322009"/>
                  <a:pt x="6479571" y="2529196"/>
                  <a:pt x="6365592" y="2620650"/>
                </a:cubicBezTo>
                <a:cubicBezTo>
                  <a:pt x="6325237" y="2653021"/>
                  <a:pt x="6280191" y="2685177"/>
                  <a:pt x="6265902" y="2691766"/>
                </a:cubicBezTo>
                <a:cubicBezTo>
                  <a:pt x="6251615" y="2698390"/>
                  <a:pt x="6211617" y="2723134"/>
                  <a:pt x="6177491" y="2746445"/>
                </a:cubicBezTo>
                <a:cubicBezTo>
                  <a:pt x="6143366" y="2769828"/>
                  <a:pt x="6095705" y="2802378"/>
                  <a:pt x="6072108" y="2818491"/>
                </a:cubicBezTo>
                <a:cubicBezTo>
                  <a:pt x="6006042" y="2863538"/>
                  <a:pt x="5899190" y="2951197"/>
                  <a:pt x="5861913" y="2990908"/>
                </a:cubicBezTo>
                <a:cubicBezTo>
                  <a:pt x="5843113" y="3010961"/>
                  <a:pt x="5801038" y="3065425"/>
                  <a:pt x="5767951" y="3112585"/>
                </a:cubicBezTo>
                <a:cubicBezTo>
                  <a:pt x="5734866" y="3159744"/>
                  <a:pt x="5701169" y="3206940"/>
                  <a:pt x="5692610" y="3217969"/>
                </a:cubicBezTo>
                <a:cubicBezTo>
                  <a:pt x="5684268" y="3228711"/>
                  <a:pt x="5673489" y="3244968"/>
                  <a:pt x="5669192" y="3253132"/>
                </a:cubicBezTo>
                <a:cubicBezTo>
                  <a:pt x="5664895" y="3261476"/>
                  <a:pt x="5649784" y="3282603"/>
                  <a:pt x="5635891" y="3299862"/>
                </a:cubicBezTo>
                <a:cubicBezTo>
                  <a:pt x="5588623" y="3358373"/>
                  <a:pt x="5546514" y="3414234"/>
                  <a:pt x="5534052" y="3434931"/>
                </a:cubicBezTo>
                <a:cubicBezTo>
                  <a:pt x="5510778" y="3473568"/>
                  <a:pt x="5335710" y="3731066"/>
                  <a:pt x="5297788" y="3782451"/>
                </a:cubicBezTo>
                <a:cubicBezTo>
                  <a:pt x="5207408" y="3904951"/>
                  <a:pt x="5112660" y="4045248"/>
                  <a:pt x="5079682" y="4105477"/>
                </a:cubicBezTo>
                <a:cubicBezTo>
                  <a:pt x="5047775" y="4163738"/>
                  <a:pt x="4949339" y="4402078"/>
                  <a:pt x="4892941" y="4557736"/>
                </a:cubicBezTo>
                <a:cubicBezTo>
                  <a:pt x="4873353" y="4611663"/>
                  <a:pt x="4800412" y="4762524"/>
                  <a:pt x="4765070" y="4822109"/>
                </a:cubicBezTo>
                <a:cubicBezTo>
                  <a:pt x="4714937" y="4906616"/>
                  <a:pt x="4669925" y="4978018"/>
                  <a:pt x="4642282" y="5016834"/>
                </a:cubicBezTo>
                <a:cubicBezTo>
                  <a:pt x="4605508" y="5068399"/>
                  <a:pt x="4480286" y="5274726"/>
                  <a:pt x="4453930" y="5327113"/>
                </a:cubicBezTo>
                <a:cubicBezTo>
                  <a:pt x="4442292" y="5350245"/>
                  <a:pt x="4430798" y="5370549"/>
                  <a:pt x="4428685" y="5371731"/>
                </a:cubicBezTo>
                <a:cubicBezTo>
                  <a:pt x="4420950" y="5376063"/>
                  <a:pt x="4234963" y="5749293"/>
                  <a:pt x="4220031" y="5790401"/>
                </a:cubicBezTo>
                <a:cubicBezTo>
                  <a:pt x="4215162" y="5803722"/>
                  <a:pt x="4206566" y="5819370"/>
                  <a:pt x="4199942" y="5826890"/>
                </a:cubicBezTo>
                <a:cubicBezTo>
                  <a:pt x="4193640" y="5834016"/>
                  <a:pt x="4190561" y="5844006"/>
                  <a:pt x="4193175" y="5848661"/>
                </a:cubicBezTo>
                <a:cubicBezTo>
                  <a:pt x="4195789" y="5853352"/>
                  <a:pt x="4194427" y="5859261"/>
                  <a:pt x="4190168" y="5861624"/>
                </a:cubicBezTo>
                <a:cubicBezTo>
                  <a:pt x="4185906" y="5864023"/>
                  <a:pt x="4167715" y="5894818"/>
                  <a:pt x="4150170" y="5929373"/>
                </a:cubicBezTo>
                <a:cubicBezTo>
                  <a:pt x="4109562" y="6009226"/>
                  <a:pt x="4104441" y="6018106"/>
                  <a:pt x="4056925" y="6090833"/>
                </a:cubicBezTo>
                <a:cubicBezTo>
                  <a:pt x="4007223" y="6166925"/>
                  <a:pt x="3891740" y="6311663"/>
                  <a:pt x="3882718" y="6309084"/>
                </a:cubicBezTo>
                <a:cubicBezTo>
                  <a:pt x="3878742" y="6307975"/>
                  <a:pt x="3873191" y="6312307"/>
                  <a:pt x="3870614" y="6318645"/>
                </a:cubicBezTo>
                <a:cubicBezTo>
                  <a:pt x="3866101" y="6329602"/>
                  <a:pt x="3849379" y="6346719"/>
                  <a:pt x="3787753" y="6403403"/>
                </a:cubicBezTo>
                <a:cubicBezTo>
                  <a:pt x="3779983" y="6410565"/>
                  <a:pt x="3749009" y="6440429"/>
                  <a:pt x="3719143" y="6469541"/>
                </a:cubicBezTo>
                <a:cubicBezTo>
                  <a:pt x="3689280" y="6498689"/>
                  <a:pt x="3659344" y="6522430"/>
                  <a:pt x="3652720" y="6522215"/>
                </a:cubicBezTo>
                <a:cubicBezTo>
                  <a:pt x="3645378" y="6521965"/>
                  <a:pt x="3644664" y="6523934"/>
                  <a:pt x="3650930" y="6527300"/>
                </a:cubicBezTo>
                <a:cubicBezTo>
                  <a:pt x="3657340" y="6530738"/>
                  <a:pt x="3649354" y="6542769"/>
                  <a:pt x="3629802" y="6559170"/>
                </a:cubicBezTo>
                <a:cubicBezTo>
                  <a:pt x="3612363" y="6573779"/>
                  <a:pt x="3596824" y="6586813"/>
                  <a:pt x="3594925" y="6588461"/>
                </a:cubicBezTo>
                <a:cubicBezTo>
                  <a:pt x="3593027" y="6590108"/>
                  <a:pt x="3576341" y="6603859"/>
                  <a:pt x="3558078" y="6618898"/>
                </a:cubicBezTo>
                <a:cubicBezTo>
                  <a:pt x="3539816" y="6633901"/>
                  <a:pt x="3516504" y="6653238"/>
                  <a:pt x="3506586" y="6661582"/>
                </a:cubicBezTo>
                <a:cubicBezTo>
                  <a:pt x="3496810" y="6669817"/>
                  <a:pt x="3482737" y="6680130"/>
                  <a:pt x="3475971" y="6683890"/>
                </a:cubicBezTo>
                <a:cubicBezTo>
                  <a:pt x="3469060" y="6687793"/>
                  <a:pt x="3444459" y="6708168"/>
                  <a:pt x="3420610" y="6729725"/>
                </a:cubicBezTo>
                <a:cubicBezTo>
                  <a:pt x="3321172" y="6819675"/>
                  <a:pt x="3262660" y="6861785"/>
                  <a:pt x="3255318" y="6848680"/>
                </a:cubicBezTo>
                <a:cubicBezTo>
                  <a:pt x="3251845" y="6842413"/>
                  <a:pt x="3252849" y="6838761"/>
                  <a:pt x="3257755" y="6840121"/>
                </a:cubicBezTo>
                <a:cubicBezTo>
                  <a:pt x="3262518" y="6841482"/>
                  <a:pt x="3267459" y="6832136"/>
                  <a:pt x="3268963" y="6818959"/>
                </a:cubicBezTo>
                <a:cubicBezTo>
                  <a:pt x="3270431" y="6806104"/>
                  <a:pt x="3297178" y="6737530"/>
                  <a:pt x="3327938" y="6667848"/>
                </a:cubicBezTo>
                <a:cubicBezTo>
                  <a:pt x="3358663" y="6598201"/>
                  <a:pt x="3401954" y="6494750"/>
                  <a:pt x="3423331" y="6439857"/>
                </a:cubicBezTo>
                <a:cubicBezTo>
                  <a:pt x="3556647" y="6097350"/>
                  <a:pt x="3620314" y="5951467"/>
                  <a:pt x="3718857" y="5762399"/>
                </a:cubicBezTo>
                <a:cubicBezTo>
                  <a:pt x="3976963" y="5267206"/>
                  <a:pt x="4064908" y="5057370"/>
                  <a:pt x="4154538" y="4722848"/>
                </a:cubicBezTo>
                <a:cubicBezTo>
                  <a:pt x="4208572" y="4521140"/>
                  <a:pt x="4234784" y="4441073"/>
                  <a:pt x="4268230" y="4375365"/>
                </a:cubicBezTo>
                <a:cubicBezTo>
                  <a:pt x="4326311" y="4261351"/>
                  <a:pt x="4450744" y="4089399"/>
                  <a:pt x="4568373" y="3960633"/>
                </a:cubicBezTo>
                <a:cubicBezTo>
                  <a:pt x="4635800" y="3886832"/>
                  <a:pt x="4735492" y="3796201"/>
                  <a:pt x="4754649" y="3791295"/>
                </a:cubicBezTo>
                <a:cubicBezTo>
                  <a:pt x="4763636" y="3788968"/>
                  <a:pt x="4770405" y="3783489"/>
                  <a:pt x="4769832" y="3778941"/>
                </a:cubicBezTo>
                <a:cubicBezTo>
                  <a:pt x="4769294" y="3774430"/>
                  <a:pt x="4816776" y="3731782"/>
                  <a:pt x="4875932" y="3683548"/>
                </a:cubicBezTo>
                <a:cubicBezTo>
                  <a:pt x="4934943" y="3635493"/>
                  <a:pt x="5078606" y="3515965"/>
                  <a:pt x="5195807" y="3417457"/>
                </a:cubicBezTo>
                <a:cubicBezTo>
                  <a:pt x="5433682" y="3217467"/>
                  <a:pt x="5506658" y="3160962"/>
                  <a:pt x="5605131" y="3100446"/>
                </a:cubicBezTo>
                <a:cubicBezTo>
                  <a:pt x="5715815" y="3032410"/>
                  <a:pt x="5770458" y="2990908"/>
                  <a:pt x="5828253" y="2930858"/>
                </a:cubicBezTo>
                <a:cubicBezTo>
                  <a:pt x="5858082" y="2899884"/>
                  <a:pt x="5892528" y="2866474"/>
                  <a:pt x="5904381" y="2857021"/>
                </a:cubicBezTo>
                <a:cubicBezTo>
                  <a:pt x="5916412" y="2847389"/>
                  <a:pt x="5927764" y="2836467"/>
                  <a:pt x="5930057" y="2832313"/>
                </a:cubicBezTo>
                <a:cubicBezTo>
                  <a:pt x="5947102" y="2800766"/>
                  <a:pt x="6056424" y="2726428"/>
                  <a:pt x="6284450" y="2591288"/>
                </a:cubicBezTo>
                <a:cubicBezTo>
                  <a:pt x="6410031" y="2516842"/>
                  <a:pt x="6470547" y="2475770"/>
                  <a:pt x="6474772" y="2462055"/>
                </a:cubicBezTo>
                <a:cubicBezTo>
                  <a:pt x="6475740" y="2458833"/>
                  <a:pt x="6454326" y="2468608"/>
                  <a:pt x="6427756" y="2483505"/>
                </a:cubicBezTo>
                <a:cubicBezTo>
                  <a:pt x="6400935" y="2498544"/>
                  <a:pt x="6338593" y="2521247"/>
                  <a:pt x="6289285" y="2533959"/>
                </a:cubicBezTo>
                <a:cubicBezTo>
                  <a:pt x="5905421" y="2632825"/>
                  <a:pt x="5838995" y="2654203"/>
                  <a:pt x="5546049" y="2773552"/>
                </a:cubicBezTo>
                <a:cubicBezTo>
                  <a:pt x="5400667" y="2832779"/>
                  <a:pt x="5364787" y="2845419"/>
                  <a:pt x="5326651" y="2850862"/>
                </a:cubicBezTo>
                <a:cubicBezTo>
                  <a:pt x="5285256" y="2856770"/>
                  <a:pt x="5139050" y="2917143"/>
                  <a:pt x="5054150" y="2963407"/>
                </a:cubicBezTo>
                <a:cubicBezTo>
                  <a:pt x="5010893" y="2986969"/>
                  <a:pt x="4954281" y="3016117"/>
                  <a:pt x="4928248" y="3028149"/>
                </a:cubicBezTo>
                <a:cubicBezTo>
                  <a:pt x="4665952" y="3149718"/>
                  <a:pt x="4441685" y="3274510"/>
                  <a:pt x="4369675" y="3338965"/>
                </a:cubicBezTo>
                <a:cubicBezTo>
                  <a:pt x="4359934" y="3347702"/>
                  <a:pt x="4321225" y="3382472"/>
                  <a:pt x="4283662" y="3416203"/>
                </a:cubicBezTo>
                <a:cubicBezTo>
                  <a:pt x="4220818" y="3472673"/>
                  <a:pt x="4185761" y="3506942"/>
                  <a:pt x="4123849" y="3572292"/>
                </a:cubicBezTo>
                <a:cubicBezTo>
                  <a:pt x="4090333" y="3607706"/>
                  <a:pt x="3907891" y="3892633"/>
                  <a:pt x="3885259" y="3944913"/>
                </a:cubicBezTo>
                <a:cubicBezTo>
                  <a:pt x="3874983" y="3968690"/>
                  <a:pt x="3854321" y="4026986"/>
                  <a:pt x="3839531" y="4073894"/>
                </a:cubicBezTo>
                <a:cubicBezTo>
                  <a:pt x="3763869" y="4314132"/>
                  <a:pt x="3730244" y="4399392"/>
                  <a:pt x="3711588" y="4398497"/>
                </a:cubicBezTo>
                <a:cubicBezTo>
                  <a:pt x="3706683" y="4398246"/>
                  <a:pt x="3707973" y="4402042"/>
                  <a:pt x="3714632" y="4407556"/>
                </a:cubicBezTo>
                <a:cubicBezTo>
                  <a:pt x="3721150" y="4412999"/>
                  <a:pt x="3721150" y="4424744"/>
                  <a:pt x="3714597" y="4434985"/>
                </a:cubicBezTo>
                <a:cubicBezTo>
                  <a:pt x="3694149" y="4466962"/>
                  <a:pt x="3578703" y="4738103"/>
                  <a:pt x="3502396" y="4933365"/>
                </a:cubicBezTo>
                <a:cubicBezTo>
                  <a:pt x="3467843" y="5021848"/>
                  <a:pt x="3427593" y="5137043"/>
                  <a:pt x="3413628" y="5187497"/>
                </a:cubicBezTo>
                <a:cubicBezTo>
                  <a:pt x="3406575" y="5213028"/>
                  <a:pt x="3382367" y="5286758"/>
                  <a:pt x="3359557" y="5352287"/>
                </a:cubicBezTo>
                <a:cubicBezTo>
                  <a:pt x="3336783" y="5417780"/>
                  <a:pt x="3317734" y="5473927"/>
                  <a:pt x="3317017" y="5477723"/>
                </a:cubicBezTo>
                <a:cubicBezTo>
                  <a:pt x="3316300" y="5481447"/>
                  <a:pt x="3308458" y="5502717"/>
                  <a:pt x="3299864" y="5524023"/>
                </a:cubicBezTo>
                <a:cubicBezTo>
                  <a:pt x="3220837" y="5719931"/>
                  <a:pt x="3174573" y="5812495"/>
                  <a:pt x="3106822" y="5910144"/>
                </a:cubicBezTo>
                <a:cubicBezTo>
                  <a:pt x="3082294" y="5945451"/>
                  <a:pt x="2893942" y="6152817"/>
                  <a:pt x="2800268" y="6247566"/>
                </a:cubicBezTo>
                <a:cubicBezTo>
                  <a:pt x="2732841" y="6315816"/>
                  <a:pt x="2625917" y="6386538"/>
                  <a:pt x="2569698" y="6400145"/>
                </a:cubicBezTo>
                <a:cubicBezTo>
                  <a:pt x="2542555" y="6406698"/>
                  <a:pt x="2532493" y="6393700"/>
                  <a:pt x="2547532" y="6371570"/>
                </a:cubicBezTo>
                <a:cubicBezTo>
                  <a:pt x="2552152" y="6364766"/>
                  <a:pt x="2574784" y="6332360"/>
                  <a:pt x="2597629" y="6299846"/>
                </a:cubicBezTo>
                <a:cubicBezTo>
                  <a:pt x="2620475" y="6267368"/>
                  <a:pt x="2649408" y="6209394"/>
                  <a:pt x="2661690" y="6171545"/>
                </a:cubicBezTo>
                <a:cubicBezTo>
                  <a:pt x="2674115" y="6133301"/>
                  <a:pt x="2688116" y="6103688"/>
                  <a:pt x="2693200" y="6105120"/>
                </a:cubicBezTo>
                <a:cubicBezTo>
                  <a:pt x="2698465" y="6106588"/>
                  <a:pt x="2699217" y="6104869"/>
                  <a:pt x="2695027" y="6101038"/>
                </a:cubicBezTo>
                <a:cubicBezTo>
                  <a:pt x="2691016" y="6097386"/>
                  <a:pt x="2702082" y="6046825"/>
                  <a:pt x="2719735" y="5988636"/>
                </a:cubicBezTo>
                <a:cubicBezTo>
                  <a:pt x="2737318" y="5930734"/>
                  <a:pt x="2771871" y="5810597"/>
                  <a:pt x="2796149" y="5723082"/>
                </a:cubicBezTo>
                <a:cubicBezTo>
                  <a:pt x="2820428" y="5635566"/>
                  <a:pt x="2845385" y="5563305"/>
                  <a:pt x="2851295" y="5563341"/>
                </a:cubicBezTo>
                <a:cubicBezTo>
                  <a:pt x="2857489" y="5563412"/>
                  <a:pt x="2858171" y="5561264"/>
                  <a:pt x="2852871" y="5558363"/>
                </a:cubicBezTo>
                <a:cubicBezTo>
                  <a:pt x="2839729" y="5551166"/>
                  <a:pt x="2954171" y="5218686"/>
                  <a:pt x="3001367" y="5127053"/>
                </a:cubicBezTo>
                <a:cubicBezTo>
                  <a:pt x="3007812" y="5114412"/>
                  <a:pt x="3022101" y="5084405"/>
                  <a:pt x="3033057" y="5060127"/>
                </a:cubicBezTo>
                <a:cubicBezTo>
                  <a:pt x="3044086" y="5035813"/>
                  <a:pt x="3060558" y="5002440"/>
                  <a:pt x="3069832" y="4985645"/>
                </a:cubicBezTo>
                <a:cubicBezTo>
                  <a:pt x="3079035" y="4968959"/>
                  <a:pt x="3109795" y="4910484"/>
                  <a:pt x="3137903" y="4856234"/>
                </a:cubicBezTo>
                <a:cubicBezTo>
                  <a:pt x="3223879" y="4690298"/>
                  <a:pt x="3302229" y="4563573"/>
                  <a:pt x="3481271" y="4300740"/>
                </a:cubicBezTo>
                <a:cubicBezTo>
                  <a:pt x="3552778" y="4195786"/>
                  <a:pt x="3641047" y="4058998"/>
                  <a:pt x="3677320" y="3996871"/>
                </a:cubicBezTo>
                <a:cubicBezTo>
                  <a:pt x="3753771" y="3865991"/>
                  <a:pt x="3839854" y="3736867"/>
                  <a:pt x="3881856" y="3689922"/>
                </a:cubicBezTo>
                <a:cubicBezTo>
                  <a:pt x="3919098" y="3648313"/>
                  <a:pt x="4044283" y="3529035"/>
                  <a:pt x="4065195" y="3515249"/>
                </a:cubicBezTo>
                <a:cubicBezTo>
                  <a:pt x="4102437" y="3490649"/>
                  <a:pt x="3996443" y="3539097"/>
                  <a:pt x="3940976" y="3572005"/>
                </a:cubicBezTo>
                <a:cubicBezTo>
                  <a:pt x="3907675" y="3591736"/>
                  <a:pt x="3834054" y="3634849"/>
                  <a:pt x="3778335" y="3667220"/>
                </a:cubicBezTo>
                <a:cubicBezTo>
                  <a:pt x="3722581" y="3699626"/>
                  <a:pt x="3652326" y="3744100"/>
                  <a:pt x="3623070" y="3765585"/>
                </a:cubicBezTo>
                <a:cubicBezTo>
                  <a:pt x="3593637" y="3787141"/>
                  <a:pt x="3539566" y="3824418"/>
                  <a:pt x="3502755" y="3848481"/>
                </a:cubicBezTo>
                <a:cubicBezTo>
                  <a:pt x="3347704" y="3949747"/>
                  <a:pt x="3301727" y="3998876"/>
                  <a:pt x="3125264" y="4251575"/>
                </a:cubicBezTo>
                <a:cubicBezTo>
                  <a:pt x="2857668" y="4634688"/>
                  <a:pt x="2725642" y="4755470"/>
                  <a:pt x="2360041" y="4951699"/>
                </a:cubicBezTo>
                <a:cubicBezTo>
                  <a:pt x="2225150" y="5024139"/>
                  <a:pt x="2174875" y="5048167"/>
                  <a:pt x="2041167" y="5104243"/>
                </a:cubicBezTo>
                <a:cubicBezTo>
                  <a:pt x="1783598" y="5212240"/>
                  <a:pt x="1704391" y="5248729"/>
                  <a:pt x="1538813" y="5335887"/>
                </a:cubicBezTo>
                <a:cubicBezTo>
                  <a:pt x="1377927" y="5420502"/>
                  <a:pt x="1243143" y="5504364"/>
                  <a:pt x="1157563" y="5573009"/>
                </a:cubicBezTo>
                <a:cubicBezTo>
                  <a:pt x="1148501" y="5580278"/>
                  <a:pt x="1121538" y="5602157"/>
                  <a:pt x="1096902" y="5622245"/>
                </a:cubicBezTo>
                <a:cubicBezTo>
                  <a:pt x="1015868" y="5688276"/>
                  <a:pt x="1001223" y="5699913"/>
                  <a:pt x="929464" y="5755667"/>
                </a:cubicBezTo>
                <a:cubicBezTo>
                  <a:pt x="813552" y="5845617"/>
                  <a:pt x="580833" y="5968548"/>
                  <a:pt x="384676" y="6043423"/>
                </a:cubicBezTo>
                <a:cubicBezTo>
                  <a:pt x="229125" y="6102829"/>
                  <a:pt x="43423" y="6167248"/>
                  <a:pt x="26377" y="6167749"/>
                </a:cubicBezTo>
                <a:cubicBezTo>
                  <a:pt x="-801" y="6168537"/>
                  <a:pt x="-8607" y="6147410"/>
                  <a:pt x="10479" y="6124743"/>
                </a:cubicBezTo>
                <a:close/>
              </a:path>
            </a:pathLst>
          </a:custGeom>
          <a:solidFill>
            <a:schemeClr val="bg1"/>
          </a:solidFill>
          <a:ln w="35804" cap="flat">
            <a:noFill/>
            <a:prstDash val="solid"/>
            <a:round/>
          </a:ln>
        </p:spPr>
        <p:txBody>
          <a:bodyPr rtlCol="0" anchor="ctr"/>
          <a:lstStyle/>
          <a:p>
            <a:pPr defTabSz="457189"/>
            <a:endParaRPr lang="en-ID" sz="135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F3E40E-3149-4A1F-ACC6-789DCFE6E2F9}"/>
              </a:ext>
            </a:extLst>
          </p:cNvPr>
          <p:cNvSpPr/>
          <p:nvPr/>
        </p:nvSpPr>
        <p:spPr>
          <a:xfrm rot="16200000" flipH="1">
            <a:off x="4921664" y="1874194"/>
            <a:ext cx="2528981" cy="3081319"/>
          </a:xfrm>
          <a:custGeom>
            <a:avLst/>
            <a:gdLst>
              <a:gd name="connsiteX0" fmla="*/ 2527066 w 2528981"/>
              <a:gd name="connsiteY0" fmla="*/ 631457 h 3081318"/>
              <a:gd name="connsiteX1" fmla="*/ 1894797 w 2528981"/>
              <a:gd name="connsiteY1" fmla="*/ -774 h 3081318"/>
              <a:gd name="connsiteX2" fmla="*/ -1916 w 2528981"/>
              <a:gd name="connsiteY2" fmla="*/ -774 h 3081318"/>
              <a:gd name="connsiteX3" fmla="*/ -1916 w 2528981"/>
              <a:gd name="connsiteY3" fmla="*/ 2448275 h 3081318"/>
              <a:gd name="connsiteX4" fmla="*/ 630353 w 2528981"/>
              <a:gd name="connsiteY4" fmla="*/ 3080544 h 3081318"/>
              <a:gd name="connsiteX5" fmla="*/ 1894797 w 2528981"/>
              <a:gd name="connsiteY5" fmla="*/ 3080544 h 3081318"/>
              <a:gd name="connsiteX6" fmla="*/ 2527066 w 2528981"/>
              <a:gd name="connsiteY6" fmla="*/ 2448275 h 3081318"/>
              <a:gd name="connsiteX7" fmla="*/ 2527066 w 2528981"/>
              <a:gd name="connsiteY7" fmla="*/ 631457 h 308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8981" h="3081318">
                <a:moveTo>
                  <a:pt x="2527066" y="631457"/>
                </a:moveTo>
                <a:cubicBezTo>
                  <a:pt x="2527066" y="282519"/>
                  <a:pt x="2243697" y="-774"/>
                  <a:pt x="1894797" y="-774"/>
                </a:cubicBezTo>
                <a:lnTo>
                  <a:pt x="-1916" y="-774"/>
                </a:lnTo>
                <a:lnTo>
                  <a:pt x="-1916" y="2448275"/>
                </a:lnTo>
                <a:cubicBezTo>
                  <a:pt x="-1916" y="2797271"/>
                  <a:pt x="281357" y="3080544"/>
                  <a:pt x="630353" y="3080544"/>
                </a:cubicBezTo>
                <a:lnTo>
                  <a:pt x="1894797" y="3080544"/>
                </a:lnTo>
                <a:cubicBezTo>
                  <a:pt x="2243697" y="3080544"/>
                  <a:pt x="2527066" y="2797271"/>
                  <a:pt x="2527066" y="2448275"/>
                </a:cubicBezTo>
                <a:lnTo>
                  <a:pt x="2527066" y="631457"/>
                </a:lnTo>
                <a:close/>
              </a:path>
            </a:pathLst>
          </a:custGeom>
          <a:solidFill>
            <a:srgbClr val="E3A39F"/>
          </a:solidFill>
          <a:ln w="9525" cap="flat">
            <a:noFill/>
            <a:prstDash val="solid"/>
            <a:round/>
          </a:ln>
        </p:spPr>
        <p:txBody>
          <a:bodyPr rtlCol="0" anchor="ctr"/>
          <a:lstStyle/>
          <a:p>
            <a:pPr defTabSz="457189"/>
            <a:endParaRPr lang="en-ID" sz="135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1178A0-46FD-4C90-BBFC-834687407AE0}"/>
              </a:ext>
            </a:extLst>
          </p:cNvPr>
          <p:cNvSpPr txBox="1"/>
          <p:nvPr/>
        </p:nvSpPr>
        <p:spPr>
          <a:xfrm>
            <a:off x="4906979" y="2367171"/>
            <a:ext cx="8000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ru-RU" sz="6000" b="1" dirty="0">
                <a:solidFill>
                  <a:prstClr val="white"/>
                </a:solidFill>
                <a:latin typeface="Georgia" pitchFamily="18" charset="0"/>
                <a:ea typeface="Source Sans Pro Black" panose="020B0803030403020204" pitchFamily="34" charset="0"/>
                <a:cs typeface="Sarabun" panose="00000500000000000000" pitchFamily="2" charset="-34"/>
              </a:rPr>
              <a:t>НАЗВАНИЕ ПРЕЗЕНТАЦИИ</a:t>
            </a:r>
            <a:endParaRPr lang="en-US" sz="6000" b="1" dirty="0">
              <a:solidFill>
                <a:prstClr val="white"/>
              </a:solidFill>
              <a:latin typeface="Georgia" pitchFamily="18" charset="0"/>
              <a:ea typeface="Source Sans Pro Black" panose="020B0803030403020204" pitchFamily="34" charset="0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589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>
            <a:extLst>
              <a:ext uri="{FF2B5EF4-FFF2-40B4-BE49-F238E27FC236}">
                <a16:creationId xmlns:a16="http://schemas.microsoft.com/office/drawing/2014/main" id="{2A6ECE61-F8FC-4AB5-BC59-C47515E7DBD1}"/>
              </a:ext>
            </a:extLst>
          </p:cNvPr>
          <p:cNvSpPr txBox="1"/>
          <p:nvPr/>
        </p:nvSpPr>
        <p:spPr>
          <a:xfrm>
            <a:off x="4337143" y="1795189"/>
            <a:ext cx="3040810" cy="457048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defTabSz="457189">
              <a:lnSpc>
                <a:spcPct val="150000"/>
              </a:lnSpc>
            </a:pPr>
            <a:r>
              <a:rPr lang="ru-RU" sz="1100" dirty="0">
                <a:solidFill>
                  <a:srgbClr val="C00000"/>
                </a:solidFill>
                <a:latin typeface="Georgia" pitchFamily="18" charset="0"/>
                <a:ea typeface="Open Sans" panose="020B0606030504020204" pitchFamily="34" charset="0"/>
                <a:cs typeface="Sarabun" panose="00000500000000000000" pitchFamily="2" charset="-34"/>
                <a:sym typeface="Lato"/>
              </a:rPr>
              <a:t>Место для вашего текста. Место для вашего текста. Место для вашего текста. Место для вашего текста. Место для вашего текста. Место для вашего текста.</a:t>
            </a:r>
          </a:p>
          <a:p>
            <a:pPr defTabSz="457189">
              <a:lnSpc>
                <a:spcPct val="150000"/>
              </a:lnSpc>
            </a:pPr>
            <a:endParaRPr lang="en-US" sz="1100" dirty="0">
              <a:solidFill>
                <a:srgbClr val="C00000"/>
              </a:solidFill>
              <a:latin typeface="Georgia" pitchFamily="18" charset="0"/>
              <a:ea typeface="Open Sans" panose="020B0606030504020204" pitchFamily="34" charset="0"/>
              <a:cs typeface="Sarabun" panose="00000500000000000000" pitchFamily="2" charset="-34"/>
            </a:endParaRPr>
          </a:p>
          <a:p>
            <a:pPr defTabSz="457189">
              <a:lnSpc>
                <a:spcPct val="150000"/>
              </a:lnSpc>
            </a:pPr>
            <a:r>
              <a:rPr lang="ru-RU" sz="1100" dirty="0">
                <a:solidFill>
                  <a:srgbClr val="C00000"/>
                </a:solidFill>
                <a:latin typeface="Georgia" pitchFamily="18" charset="0"/>
                <a:ea typeface="Open Sans" panose="020B0606030504020204" pitchFamily="34" charset="0"/>
                <a:cs typeface="Sarabun" panose="00000500000000000000" pitchFamily="2" charset="-34"/>
                <a:sym typeface="Lato"/>
              </a:rPr>
              <a:t>Место для вашего текста. Место для вашего текста. Место для вашего текста.</a:t>
            </a:r>
            <a:endParaRPr lang="en-US" sz="1100" dirty="0">
              <a:solidFill>
                <a:srgbClr val="C00000"/>
              </a:solidFill>
              <a:latin typeface="Georgia" pitchFamily="18" charset="0"/>
              <a:ea typeface="Open Sans" panose="020B0606030504020204" pitchFamily="34" charset="0"/>
              <a:cs typeface="Sarabun" panose="00000500000000000000" pitchFamily="2" charset="-34"/>
            </a:endParaRPr>
          </a:p>
          <a:p>
            <a:pPr defTabSz="457189">
              <a:lnSpc>
                <a:spcPct val="150000"/>
              </a:lnSpc>
            </a:pPr>
            <a:r>
              <a:rPr lang="ru-RU" sz="1100" dirty="0">
                <a:solidFill>
                  <a:srgbClr val="C00000"/>
                </a:solidFill>
                <a:latin typeface="Georgia" pitchFamily="18" charset="0"/>
                <a:ea typeface="Open Sans" panose="020B0606030504020204" pitchFamily="34" charset="0"/>
                <a:cs typeface="Sarabun" panose="00000500000000000000" pitchFamily="2" charset="-34"/>
                <a:sym typeface="Lato"/>
              </a:rPr>
              <a:t>Место для вашего текста. Место для вашего текста. Место для вашего текста.</a:t>
            </a:r>
          </a:p>
          <a:p>
            <a:pPr defTabSz="457189">
              <a:lnSpc>
                <a:spcPct val="150000"/>
              </a:lnSpc>
            </a:pPr>
            <a:endParaRPr lang="en-US" sz="1100" dirty="0">
              <a:solidFill>
                <a:srgbClr val="C00000"/>
              </a:solidFill>
              <a:latin typeface="Georgia" pitchFamily="18" charset="0"/>
              <a:ea typeface="Open Sans" panose="020B0606030504020204" pitchFamily="34" charset="0"/>
              <a:cs typeface="Sarabun" panose="00000500000000000000" pitchFamily="2" charset="-34"/>
            </a:endParaRPr>
          </a:p>
          <a:p>
            <a:pPr defTabSz="457189">
              <a:lnSpc>
                <a:spcPct val="150000"/>
              </a:lnSpc>
            </a:pPr>
            <a:r>
              <a:rPr lang="ru-RU" sz="1100" dirty="0">
                <a:solidFill>
                  <a:srgbClr val="C00000"/>
                </a:solidFill>
                <a:latin typeface="Georgia" pitchFamily="18" charset="0"/>
                <a:ea typeface="Open Sans" panose="020B0606030504020204" pitchFamily="34" charset="0"/>
                <a:cs typeface="Sarabun" panose="00000500000000000000" pitchFamily="2" charset="-34"/>
                <a:sym typeface="Lato"/>
              </a:rPr>
              <a:t>Место для вашего текста. Место для вашего текста. Место для вашего текста.</a:t>
            </a:r>
            <a:endParaRPr lang="en-US" sz="1100" dirty="0">
              <a:solidFill>
                <a:srgbClr val="C00000"/>
              </a:solidFill>
              <a:latin typeface="Georgia" pitchFamily="18" charset="0"/>
              <a:ea typeface="Open Sans" panose="020B0606030504020204" pitchFamily="34" charset="0"/>
              <a:cs typeface="Sarabun" panose="00000500000000000000" pitchFamily="2" charset="-34"/>
            </a:endParaRPr>
          </a:p>
          <a:p>
            <a:pPr defTabSz="457189">
              <a:lnSpc>
                <a:spcPct val="150000"/>
              </a:lnSpc>
            </a:pPr>
            <a:r>
              <a:rPr lang="ru-RU" sz="1100" dirty="0">
                <a:solidFill>
                  <a:srgbClr val="C00000"/>
                </a:solidFill>
                <a:latin typeface="Georgia" pitchFamily="18" charset="0"/>
                <a:ea typeface="Open Sans" panose="020B0606030504020204" pitchFamily="34" charset="0"/>
                <a:cs typeface="Sarabun" panose="00000500000000000000" pitchFamily="2" charset="-34"/>
                <a:sym typeface="Lato"/>
              </a:rPr>
              <a:t>Место для вашего текста. Место для вашего текста. Место для вашего текста.</a:t>
            </a:r>
          </a:p>
          <a:p>
            <a:pPr defTabSz="457189">
              <a:lnSpc>
                <a:spcPct val="150000"/>
              </a:lnSpc>
            </a:pPr>
            <a:endParaRPr lang="en-US" sz="1100" dirty="0">
              <a:solidFill>
                <a:srgbClr val="C00000"/>
              </a:solidFill>
              <a:latin typeface="Georgia" pitchFamily="18" charset="0"/>
              <a:ea typeface="Open Sans" panose="020B0606030504020204" pitchFamily="34" charset="0"/>
              <a:cs typeface="Sarabun" panose="00000500000000000000" pitchFamily="2" charset="-34"/>
            </a:endParaRPr>
          </a:p>
          <a:p>
            <a:pPr defTabSz="457189">
              <a:lnSpc>
                <a:spcPct val="150000"/>
              </a:lnSpc>
            </a:pPr>
            <a:r>
              <a:rPr lang="ru-RU" sz="1100" dirty="0">
                <a:solidFill>
                  <a:srgbClr val="C00000"/>
                </a:solidFill>
                <a:latin typeface="Georgia" pitchFamily="18" charset="0"/>
                <a:ea typeface="Open Sans" panose="020B0606030504020204" pitchFamily="34" charset="0"/>
                <a:cs typeface="Sarabun" panose="00000500000000000000" pitchFamily="2" charset="-34"/>
                <a:sym typeface="Lato"/>
              </a:rPr>
              <a:t>Место для вашего текста. Место для вашего текста. Место для вашего текста.</a:t>
            </a:r>
            <a:endParaRPr lang="en-US" sz="1100" dirty="0">
              <a:solidFill>
                <a:srgbClr val="C00000"/>
              </a:solidFill>
              <a:latin typeface="Georgia" pitchFamily="18" charset="0"/>
              <a:ea typeface="Open Sans" panose="020B0606030504020204" pitchFamily="34" charset="0"/>
              <a:cs typeface="Sarabun" panose="00000500000000000000" pitchFamily="2" charset="-34"/>
            </a:endParaRPr>
          </a:p>
          <a:p>
            <a:pPr defTabSz="457189">
              <a:lnSpc>
                <a:spcPct val="150000"/>
              </a:lnSpc>
            </a:pPr>
            <a:endParaRPr lang="en-US" sz="1100" dirty="0">
              <a:solidFill>
                <a:srgbClr val="C00000"/>
              </a:solidFill>
              <a:latin typeface="Georgia" pitchFamily="18" charset="0"/>
              <a:ea typeface="Open Sans" panose="020B0606030504020204" pitchFamily="34" charset="0"/>
              <a:cs typeface="Sarabun" panose="00000500000000000000" pitchFamily="2" charset="-34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D378BCC-1493-4922-86DB-1F601A716917}"/>
              </a:ext>
            </a:extLst>
          </p:cNvPr>
          <p:cNvSpPr txBox="1"/>
          <p:nvPr/>
        </p:nvSpPr>
        <p:spPr>
          <a:xfrm>
            <a:off x="522514" y="1871385"/>
            <a:ext cx="33237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ru-RU" sz="5000" dirty="0">
                <a:solidFill>
                  <a:srgbClr val="A32D26"/>
                </a:solidFill>
                <a:latin typeface="Georgia" pitchFamily="18" charset="0"/>
                <a:ea typeface="Source Sans Pro Black" panose="020B0803030403020204" pitchFamily="34" charset="0"/>
              </a:rPr>
              <a:t>Заголовок слайда</a:t>
            </a:r>
            <a:endParaRPr lang="en-US" sz="5000" dirty="0">
              <a:solidFill>
                <a:srgbClr val="A32D26"/>
              </a:solidFill>
              <a:latin typeface="Georgia" pitchFamily="18" charset="0"/>
              <a:ea typeface="Source Sans Pro Black" panose="020B0803030403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7386AB4-547F-4368-A650-5575B8C8851F}"/>
              </a:ext>
            </a:extLst>
          </p:cNvPr>
          <p:cNvSpPr txBox="1"/>
          <p:nvPr/>
        </p:nvSpPr>
        <p:spPr>
          <a:xfrm>
            <a:off x="9231459" y="4369912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ru-RU" sz="1400" b="1" dirty="0">
                <a:solidFill>
                  <a:prstClr val="white"/>
                </a:solidFill>
                <a:latin typeface="Georgia" pitchFamily="18" charset="0"/>
                <a:ea typeface="Open Sans" panose="020B0606030504020204" pitchFamily="34" charset="0"/>
                <a:cs typeface="Sarabun" panose="00000500000000000000" pitchFamily="2" charset="-34"/>
              </a:rPr>
              <a:t>Текст</a:t>
            </a:r>
            <a:endParaRPr lang="en-US" sz="1400" b="1" dirty="0">
              <a:solidFill>
                <a:prstClr val="white"/>
              </a:solidFill>
              <a:latin typeface="Georgia" pitchFamily="18" charset="0"/>
              <a:ea typeface="Open Sans" panose="020B0606030504020204" pitchFamily="34" charset="0"/>
              <a:cs typeface="Sarabun" panose="00000500000000000000" pitchFamily="2" charset="-34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FDA9497-408D-47C0-87A3-BC92664212D0}"/>
              </a:ext>
            </a:extLst>
          </p:cNvPr>
          <p:cNvSpPr txBox="1"/>
          <p:nvPr/>
        </p:nvSpPr>
        <p:spPr>
          <a:xfrm>
            <a:off x="9231459" y="4677689"/>
            <a:ext cx="2480733" cy="85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lnSpc>
                <a:spcPct val="150000"/>
              </a:lnSpc>
            </a:pPr>
            <a:r>
              <a:rPr lang="ru-RU" sz="1151" dirty="0">
                <a:solidFill>
                  <a:prstClr val="white"/>
                </a:solidFill>
                <a:latin typeface="Georgia" pitchFamily="18" charset="0"/>
                <a:ea typeface="Open Sans" panose="020B0606030504020204" pitchFamily="34" charset="0"/>
                <a:cs typeface="Sarabun" panose="00000500000000000000" pitchFamily="2" charset="-34"/>
                <a:sym typeface="Lato"/>
              </a:rPr>
              <a:t>Место для вашего текста. Место для вашего текста. Место для вашего текста</a:t>
            </a:r>
            <a:endParaRPr lang="en-US" sz="1151" dirty="0">
              <a:solidFill>
                <a:prstClr val="white"/>
              </a:solidFill>
              <a:latin typeface="Sarabun" panose="00000500000000000000" pitchFamily="2" charset="-34"/>
              <a:ea typeface="Open Sans" panose="020B0606030504020204" pitchFamily="34" charset="0"/>
              <a:cs typeface="Sarabun" panose="00000500000000000000" pitchFamily="2" charset="-3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418B972-2C3E-4311-BFDB-0CF8D84B3477}"/>
              </a:ext>
            </a:extLst>
          </p:cNvPr>
          <p:cNvGrpSpPr/>
          <p:nvPr/>
        </p:nvGrpSpPr>
        <p:grpSpPr>
          <a:xfrm>
            <a:off x="11818467" y="2913247"/>
            <a:ext cx="192332" cy="1031509"/>
            <a:chOff x="11818467" y="2913246"/>
            <a:chExt cx="192332" cy="1031509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79F406A-C821-4F2D-8C2C-79F9FE7B8573}"/>
                </a:ext>
              </a:extLst>
            </p:cNvPr>
            <p:cNvSpPr/>
            <p:nvPr/>
          </p:nvSpPr>
          <p:spPr>
            <a:xfrm>
              <a:off x="11826800" y="2913246"/>
              <a:ext cx="175678" cy="175678"/>
            </a:xfrm>
            <a:custGeom>
              <a:avLst/>
              <a:gdLst>
                <a:gd name="connsiteX0" fmla="*/ 174227 w 175678"/>
                <a:gd name="connsiteY0" fmla="*/ 86885 h 175678"/>
                <a:gd name="connsiteX1" fmla="*/ 86388 w 175678"/>
                <a:gd name="connsiteY1" fmla="*/ 174725 h 175678"/>
                <a:gd name="connsiteX2" fmla="*/ -1452 w 175678"/>
                <a:gd name="connsiteY2" fmla="*/ 86885 h 175678"/>
                <a:gd name="connsiteX3" fmla="*/ 86388 w 175678"/>
                <a:gd name="connsiteY3" fmla="*/ -954 h 175678"/>
                <a:gd name="connsiteX4" fmla="*/ 174227 w 175678"/>
                <a:gd name="connsiteY4" fmla="*/ 86885 h 17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678" h="175678">
                  <a:moveTo>
                    <a:pt x="174227" y="86885"/>
                  </a:moveTo>
                  <a:cubicBezTo>
                    <a:pt x="174227" y="135398"/>
                    <a:pt x="134900" y="174725"/>
                    <a:pt x="86388" y="174725"/>
                  </a:cubicBezTo>
                  <a:cubicBezTo>
                    <a:pt x="37875" y="174725"/>
                    <a:pt x="-1452" y="135398"/>
                    <a:pt x="-1452" y="86885"/>
                  </a:cubicBezTo>
                  <a:cubicBezTo>
                    <a:pt x="-1452" y="38373"/>
                    <a:pt x="37875" y="-954"/>
                    <a:pt x="86388" y="-954"/>
                  </a:cubicBezTo>
                  <a:cubicBezTo>
                    <a:pt x="134900" y="-954"/>
                    <a:pt x="174227" y="38373"/>
                    <a:pt x="174227" y="86885"/>
                  </a:cubicBezTo>
                  <a:close/>
                </a:path>
              </a:pathLst>
            </a:custGeom>
            <a:solidFill>
              <a:schemeClr val="bg1"/>
            </a:solidFill>
            <a:ln w="3379" cap="flat">
              <a:noFill/>
              <a:prstDash val="solid"/>
              <a:round/>
            </a:ln>
          </p:spPr>
          <p:txBody>
            <a:bodyPr rtlCol="0" anchor="ctr"/>
            <a:lstStyle/>
            <a:p>
              <a:pPr defTabSz="457189"/>
              <a:endParaRPr lang="en-ID" sz="135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FEDD9A9-E4B1-460D-87AC-DCE165856BF7}"/>
                </a:ext>
              </a:extLst>
            </p:cNvPr>
            <p:cNvSpPr/>
            <p:nvPr/>
          </p:nvSpPr>
          <p:spPr>
            <a:xfrm>
              <a:off x="11826800" y="3127206"/>
              <a:ext cx="175678" cy="175678"/>
            </a:xfrm>
            <a:custGeom>
              <a:avLst/>
              <a:gdLst>
                <a:gd name="connsiteX0" fmla="*/ 174227 w 175678"/>
                <a:gd name="connsiteY0" fmla="*/ 86908 h 175678"/>
                <a:gd name="connsiteX1" fmla="*/ 86388 w 175678"/>
                <a:gd name="connsiteY1" fmla="*/ 174747 h 175678"/>
                <a:gd name="connsiteX2" fmla="*/ -1452 w 175678"/>
                <a:gd name="connsiteY2" fmla="*/ 86908 h 175678"/>
                <a:gd name="connsiteX3" fmla="*/ 86388 w 175678"/>
                <a:gd name="connsiteY3" fmla="*/ -931 h 175678"/>
                <a:gd name="connsiteX4" fmla="*/ 174227 w 175678"/>
                <a:gd name="connsiteY4" fmla="*/ 86908 h 17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678" h="175678">
                  <a:moveTo>
                    <a:pt x="174227" y="86908"/>
                  </a:moveTo>
                  <a:cubicBezTo>
                    <a:pt x="174227" y="135420"/>
                    <a:pt x="134900" y="174747"/>
                    <a:pt x="86388" y="174747"/>
                  </a:cubicBezTo>
                  <a:cubicBezTo>
                    <a:pt x="37875" y="174747"/>
                    <a:pt x="-1452" y="135420"/>
                    <a:pt x="-1452" y="86908"/>
                  </a:cubicBezTo>
                  <a:cubicBezTo>
                    <a:pt x="-1452" y="38396"/>
                    <a:pt x="37875" y="-931"/>
                    <a:pt x="86388" y="-931"/>
                  </a:cubicBezTo>
                  <a:cubicBezTo>
                    <a:pt x="134900" y="-931"/>
                    <a:pt x="174227" y="38396"/>
                    <a:pt x="174227" y="86908"/>
                  </a:cubicBezTo>
                  <a:close/>
                </a:path>
              </a:pathLst>
            </a:custGeom>
            <a:solidFill>
              <a:schemeClr val="bg1"/>
            </a:solidFill>
            <a:ln w="3379" cap="flat">
              <a:noFill/>
              <a:prstDash val="solid"/>
              <a:round/>
            </a:ln>
          </p:spPr>
          <p:txBody>
            <a:bodyPr rtlCol="0" anchor="ctr"/>
            <a:lstStyle/>
            <a:p>
              <a:pPr defTabSz="457189"/>
              <a:endParaRPr lang="en-ID" sz="135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F3FFA4D-CFD4-48FE-902B-7821A73F63B3}"/>
                </a:ext>
              </a:extLst>
            </p:cNvPr>
            <p:cNvSpPr/>
            <p:nvPr/>
          </p:nvSpPr>
          <p:spPr>
            <a:xfrm>
              <a:off x="11818467" y="3332832"/>
              <a:ext cx="192332" cy="192332"/>
            </a:xfrm>
            <a:custGeom>
              <a:avLst/>
              <a:gdLst>
                <a:gd name="connsiteX0" fmla="*/ 190881 w 192332"/>
                <a:gd name="connsiteY0" fmla="*/ 95257 h 192332"/>
                <a:gd name="connsiteX1" fmla="*/ 94715 w 192332"/>
                <a:gd name="connsiteY1" fmla="*/ 191424 h 192332"/>
                <a:gd name="connsiteX2" fmla="*/ -1452 w 192332"/>
                <a:gd name="connsiteY2" fmla="*/ 95257 h 192332"/>
                <a:gd name="connsiteX3" fmla="*/ 94715 w 192332"/>
                <a:gd name="connsiteY3" fmla="*/ -909 h 192332"/>
                <a:gd name="connsiteX4" fmla="*/ 190881 w 192332"/>
                <a:gd name="connsiteY4" fmla="*/ 95257 h 19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32" h="192332">
                  <a:moveTo>
                    <a:pt x="190881" y="95257"/>
                  </a:moveTo>
                  <a:cubicBezTo>
                    <a:pt x="190881" y="148369"/>
                    <a:pt x="147826" y="191424"/>
                    <a:pt x="94715" y="191424"/>
                  </a:cubicBezTo>
                  <a:cubicBezTo>
                    <a:pt x="41603" y="191424"/>
                    <a:pt x="-1452" y="148369"/>
                    <a:pt x="-1452" y="95257"/>
                  </a:cubicBezTo>
                  <a:cubicBezTo>
                    <a:pt x="-1452" y="42146"/>
                    <a:pt x="41603" y="-909"/>
                    <a:pt x="94715" y="-909"/>
                  </a:cubicBezTo>
                  <a:cubicBezTo>
                    <a:pt x="147826" y="-909"/>
                    <a:pt x="190881" y="42146"/>
                    <a:pt x="190881" y="95257"/>
                  </a:cubicBezTo>
                  <a:close/>
                </a:path>
              </a:pathLst>
            </a:custGeom>
            <a:solidFill>
              <a:srgbClr val="741E1A"/>
            </a:solidFill>
            <a:ln w="3700" cap="flat">
              <a:noFill/>
              <a:prstDash val="solid"/>
              <a:round/>
            </a:ln>
          </p:spPr>
          <p:txBody>
            <a:bodyPr rtlCol="0" anchor="ctr"/>
            <a:lstStyle/>
            <a:p>
              <a:pPr defTabSz="457189"/>
              <a:endParaRPr lang="en-ID" sz="135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56A3B8E-4CCE-4595-BB5F-B1F8FEC3D8AA}"/>
                </a:ext>
              </a:extLst>
            </p:cNvPr>
            <p:cNvSpPr/>
            <p:nvPr/>
          </p:nvSpPr>
          <p:spPr>
            <a:xfrm>
              <a:off x="11826800" y="3555126"/>
              <a:ext cx="175678" cy="175678"/>
            </a:xfrm>
            <a:custGeom>
              <a:avLst/>
              <a:gdLst>
                <a:gd name="connsiteX0" fmla="*/ 174227 w 175678"/>
                <a:gd name="connsiteY0" fmla="*/ 86953 h 175678"/>
                <a:gd name="connsiteX1" fmla="*/ 86388 w 175678"/>
                <a:gd name="connsiteY1" fmla="*/ 174792 h 175678"/>
                <a:gd name="connsiteX2" fmla="*/ -1452 w 175678"/>
                <a:gd name="connsiteY2" fmla="*/ 86953 h 175678"/>
                <a:gd name="connsiteX3" fmla="*/ 86388 w 175678"/>
                <a:gd name="connsiteY3" fmla="*/ -886 h 175678"/>
                <a:gd name="connsiteX4" fmla="*/ 174227 w 175678"/>
                <a:gd name="connsiteY4" fmla="*/ 86953 h 17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678" h="175678">
                  <a:moveTo>
                    <a:pt x="174227" y="86953"/>
                  </a:moveTo>
                  <a:cubicBezTo>
                    <a:pt x="174227" y="135465"/>
                    <a:pt x="134900" y="174792"/>
                    <a:pt x="86388" y="174792"/>
                  </a:cubicBezTo>
                  <a:cubicBezTo>
                    <a:pt x="37875" y="174792"/>
                    <a:pt x="-1452" y="135465"/>
                    <a:pt x="-1452" y="86953"/>
                  </a:cubicBezTo>
                  <a:cubicBezTo>
                    <a:pt x="-1452" y="38441"/>
                    <a:pt x="37875" y="-886"/>
                    <a:pt x="86388" y="-886"/>
                  </a:cubicBezTo>
                  <a:cubicBezTo>
                    <a:pt x="134900" y="-886"/>
                    <a:pt x="174227" y="38441"/>
                    <a:pt x="174227" y="86953"/>
                  </a:cubicBezTo>
                  <a:close/>
                </a:path>
              </a:pathLst>
            </a:custGeom>
            <a:solidFill>
              <a:schemeClr val="bg1"/>
            </a:solidFill>
            <a:ln w="3379" cap="flat">
              <a:noFill/>
              <a:prstDash val="solid"/>
              <a:round/>
            </a:ln>
          </p:spPr>
          <p:txBody>
            <a:bodyPr rtlCol="0" anchor="ctr"/>
            <a:lstStyle/>
            <a:p>
              <a:pPr defTabSz="457189"/>
              <a:endParaRPr lang="en-ID" sz="135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3572318-3C51-44AB-808C-39FF9CF6EF42}"/>
                </a:ext>
              </a:extLst>
            </p:cNvPr>
            <p:cNvSpPr/>
            <p:nvPr/>
          </p:nvSpPr>
          <p:spPr>
            <a:xfrm>
              <a:off x="11826800" y="3769077"/>
              <a:ext cx="175678" cy="175678"/>
            </a:xfrm>
            <a:custGeom>
              <a:avLst/>
              <a:gdLst>
                <a:gd name="connsiteX0" fmla="*/ 174227 w 175678"/>
                <a:gd name="connsiteY0" fmla="*/ 86975 h 175678"/>
                <a:gd name="connsiteX1" fmla="*/ 86388 w 175678"/>
                <a:gd name="connsiteY1" fmla="*/ 174815 h 175678"/>
                <a:gd name="connsiteX2" fmla="*/ -1452 w 175678"/>
                <a:gd name="connsiteY2" fmla="*/ 86975 h 175678"/>
                <a:gd name="connsiteX3" fmla="*/ 86388 w 175678"/>
                <a:gd name="connsiteY3" fmla="*/ -864 h 175678"/>
                <a:gd name="connsiteX4" fmla="*/ 174227 w 175678"/>
                <a:gd name="connsiteY4" fmla="*/ 86975 h 17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678" h="175678">
                  <a:moveTo>
                    <a:pt x="174227" y="86975"/>
                  </a:moveTo>
                  <a:cubicBezTo>
                    <a:pt x="174227" y="135488"/>
                    <a:pt x="134900" y="174815"/>
                    <a:pt x="86388" y="174815"/>
                  </a:cubicBezTo>
                  <a:cubicBezTo>
                    <a:pt x="37875" y="174815"/>
                    <a:pt x="-1452" y="135488"/>
                    <a:pt x="-1452" y="86975"/>
                  </a:cubicBezTo>
                  <a:cubicBezTo>
                    <a:pt x="-1452" y="38463"/>
                    <a:pt x="37875" y="-864"/>
                    <a:pt x="86388" y="-864"/>
                  </a:cubicBezTo>
                  <a:cubicBezTo>
                    <a:pt x="134900" y="-864"/>
                    <a:pt x="174227" y="38463"/>
                    <a:pt x="174227" y="86975"/>
                  </a:cubicBezTo>
                  <a:close/>
                </a:path>
              </a:pathLst>
            </a:custGeom>
            <a:solidFill>
              <a:schemeClr val="bg1"/>
            </a:solidFill>
            <a:ln w="3379" cap="flat">
              <a:noFill/>
              <a:prstDash val="solid"/>
              <a:round/>
            </a:ln>
          </p:spPr>
          <p:txBody>
            <a:bodyPr rtlCol="0" anchor="ctr"/>
            <a:lstStyle/>
            <a:p>
              <a:pPr defTabSz="457189"/>
              <a:endParaRPr lang="en-ID" sz="1351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46733D71-68C7-4DA5-B7A1-F899C852C43D}"/>
              </a:ext>
            </a:extLst>
          </p:cNvPr>
          <p:cNvSpPr/>
          <p:nvPr/>
        </p:nvSpPr>
        <p:spPr>
          <a:xfrm rot="15300000">
            <a:off x="1186815" y="-240405"/>
            <a:ext cx="2345908" cy="1577769"/>
          </a:xfrm>
          <a:custGeom>
            <a:avLst/>
            <a:gdLst>
              <a:gd name="connsiteX0" fmla="*/ 6876326 w 10185944"/>
              <a:gd name="connsiteY0" fmla="*/ 121231 h 6850681"/>
              <a:gd name="connsiteX1" fmla="*/ 7090461 w 10185944"/>
              <a:gd name="connsiteY1" fmla="*/ 184397 h 6850681"/>
              <a:gd name="connsiteX2" fmla="*/ 7646062 w 10185944"/>
              <a:gd name="connsiteY2" fmla="*/ 376866 h 6850681"/>
              <a:gd name="connsiteX3" fmla="*/ 8290218 w 10185944"/>
              <a:gd name="connsiteY3" fmla="*/ 787480 h 6850681"/>
              <a:gd name="connsiteX4" fmla="*/ 8539514 w 10185944"/>
              <a:gd name="connsiteY4" fmla="*/ 940274 h 6850681"/>
              <a:gd name="connsiteX5" fmla="*/ 8301712 w 10185944"/>
              <a:gd name="connsiteY5" fmla="*/ 721521 h 6850681"/>
              <a:gd name="connsiteX6" fmla="*/ 8176525 w 10185944"/>
              <a:gd name="connsiteY6" fmla="*/ 614168 h 6850681"/>
              <a:gd name="connsiteX7" fmla="*/ 8110208 w 10185944"/>
              <a:gd name="connsiteY7" fmla="*/ 555371 h 6850681"/>
              <a:gd name="connsiteX8" fmla="*/ 8067668 w 10185944"/>
              <a:gd name="connsiteY8" fmla="*/ 516089 h 6850681"/>
              <a:gd name="connsiteX9" fmla="*/ 7886909 w 10185944"/>
              <a:gd name="connsiteY9" fmla="*/ 367019 h 6850681"/>
              <a:gd name="connsiteX10" fmla="*/ 7848021 w 10185944"/>
              <a:gd name="connsiteY10" fmla="*/ 334434 h 6850681"/>
              <a:gd name="connsiteX11" fmla="*/ 7656373 w 10185944"/>
              <a:gd name="connsiteY11" fmla="*/ 184254 h 6850681"/>
              <a:gd name="connsiteX12" fmla="*/ 7420184 w 10185944"/>
              <a:gd name="connsiteY12" fmla="*/ 89863 h 6850681"/>
              <a:gd name="connsiteX13" fmla="*/ 7172891 w 10185944"/>
              <a:gd name="connsiteY13" fmla="*/ 42309 h 6850681"/>
              <a:gd name="connsiteX14" fmla="*/ 6823975 w 10185944"/>
              <a:gd name="connsiteY14" fmla="*/ 53410 h 6850681"/>
              <a:gd name="connsiteX15" fmla="*/ 6736996 w 10185944"/>
              <a:gd name="connsiteY15" fmla="*/ 68521 h 6850681"/>
              <a:gd name="connsiteX16" fmla="*/ 6796581 w 10185944"/>
              <a:gd name="connsiteY16" fmla="*/ 91546 h 6850681"/>
              <a:gd name="connsiteX17" fmla="*/ 6876326 w 10185944"/>
              <a:gd name="connsiteY17" fmla="*/ 121231 h 6850681"/>
              <a:gd name="connsiteX18" fmla="*/ 6734847 w 10185944"/>
              <a:gd name="connsiteY18" fmla="*/ 167245 h 6850681"/>
              <a:gd name="connsiteX19" fmla="*/ 6770262 w 10185944"/>
              <a:gd name="connsiteY19" fmla="*/ 212041 h 6850681"/>
              <a:gd name="connsiteX20" fmla="*/ 6802274 w 10185944"/>
              <a:gd name="connsiteY20" fmla="*/ 249496 h 6850681"/>
              <a:gd name="connsiteX21" fmla="*/ 7195844 w 10185944"/>
              <a:gd name="connsiteY21" fmla="*/ 486619 h 6850681"/>
              <a:gd name="connsiteX22" fmla="*/ 7416602 w 10185944"/>
              <a:gd name="connsiteY22" fmla="*/ 555765 h 6850681"/>
              <a:gd name="connsiteX23" fmla="*/ 7589091 w 10185944"/>
              <a:gd name="connsiteY23" fmla="*/ 608940 h 6850681"/>
              <a:gd name="connsiteX24" fmla="*/ 7632920 w 10185944"/>
              <a:gd name="connsiteY24" fmla="*/ 624875 h 6850681"/>
              <a:gd name="connsiteX25" fmla="*/ 7684377 w 10185944"/>
              <a:gd name="connsiteY25" fmla="*/ 644283 h 6850681"/>
              <a:gd name="connsiteX26" fmla="*/ 7790261 w 10185944"/>
              <a:gd name="connsiteY26" fmla="*/ 680342 h 6850681"/>
              <a:gd name="connsiteX27" fmla="*/ 7889523 w 10185944"/>
              <a:gd name="connsiteY27" fmla="*/ 715541 h 6850681"/>
              <a:gd name="connsiteX28" fmla="*/ 7991038 w 10185944"/>
              <a:gd name="connsiteY28" fmla="*/ 755611 h 6850681"/>
              <a:gd name="connsiteX29" fmla="*/ 8063444 w 10185944"/>
              <a:gd name="connsiteY29" fmla="*/ 785869 h 6850681"/>
              <a:gd name="connsiteX30" fmla="*/ 8196973 w 10185944"/>
              <a:gd name="connsiteY30" fmla="*/ 851076 h 6850681"/>
              <a:gd name="connsiteX31" fmla="*/ 8338810 w 10185944"/>
              <a:gd name="connsiteY31" fmla="*/ 917285 h 6850681"/>
              <a:gd name="connsiteX32" fmla="*/ 8364877 w 10185944"/>
              <a:gd name="connsiteY32" fmla="*/ 929890 h 6850681"/>
              <a:gd name="connsiteX33" fmla="*/ 8461415 w 10185944"/>
              <a:gd name="connsiteY33" fmla="*/ 965555 h 6850681"/>
              <a:gd name="connsiteX34" fmla="*/ 8500196 w 10185944"/>
              <a:gd name="connsiteY34" fmla="*/ 963299 h 6850681"/>
              <a:gd name="connsiteX35" fmla="*/ 8478460 w 10185944"/>
              <a:gd name="connsiteY35" fmla="*/ 945753 h 6850681"/>
              <a:gd name="connsiteX36" fmla="*/ 8472983 w 10185944"/>
              <a:gd name="connsiteY36" fmla="*/ 940597 h 6850681"/>
              <a:gd name="connsiteX37" fmla="*/ 8134665 w 10185944"/>
              <a:gd name="connsiteY37" fmla="*/ 718693 h 6850681"/>
              <a:gd name="connsiteX38" fmla="*/ 7636896 w 10185944"/>
              <a:gd name="connsiteY38" fmla="*/ 399461 h 6850681"/>
              <a:gd name="connsiteX39" fmla="*/ 6983036 w 10185944"/>
              <a:gd name="connsiteY39" fmla="*/ 178954 h 6850681"/>
              <a:gd name="connsiteX40" fmla="*/ 6709711 w 10185944"/>
              <a:gd name="connsiteY40" fmla="*/ 89469 h 6850681"/>
              <a:gd name="connsiteX41" fmla="*/ 6659399 w 10185944"/>
              <a:gd name="connsiteY41" fmla="*/ 63795 h 6850681"/>
              <a:gd name="connsiteX42" fmla="*/ 6684680 w 10185944"/>
              <a:gd name="connsiteY42" fmla="*/ 97848 h 6850681"/>
              <a:gd name="connsiteX43" fmla="*/ 6734847 w 10185944"/>
              <a:gd name="connsiteY43" fmla="*/ 167245 h 6850681"/>
              <a:gd name="connsiteX44" fmla="*/ 7703391 w 10185944"/>
              <a:gd name="connsiteY44" fmla="*/ 3723439 h 6850681"/>
              <a:gd name="connsiteX45" fmla="*/ 7786430 w 10185944"/>
              <a:gd name="connsiteY45" fmla="*/ 3627186 h 6850681"/>
              <a:gd name="connsiteX46" fmla="*/ 7866212 w 10185944"/>
              <a:gd name="connsiteY46" fmla="*/ 3534192 h 6850681"/>
              <a:gd name="connsiteX47" fmla="*/ 7873695 w 10185944"/>
              <a:gd name="connsiteY47" fmla="*/ 3514605 h 6850681"/>
              <a:gd name="connsiteX48" fmla="*/ 7878136 w 10185944"/>
              <a:gd name="connsiteY48" fmla="*/ 3502394 h 6850681"/>
              <a:gd name="connsiteX49" fmla="*/ 7948140 w 10185944"/>
              <a:gd name="connsiteY49" fmla="*/ 3405712 h 6850681"/>
              <a:gd name="connsiteX50" fmla="*/ 8145623 w 10185944"/>
              <a:gd name="connsiteY50" fmla="*/ 2899776 h 6850681"/>
              <a:gd name="connsiteX51" fmla="*/ 8173231 w 10185944"/>
              <a:gd name="connsiteY51" fmla="*/ 2739068 h 6850681"/>
              <a:gd name="connsiteX52" fmla="*/ 8206139 w 10185944"/>
              <a:gd name="connsiteY52" fmla="*/ 2575389 h 6850681"/>
              <a:gd name="connsiteX53" fmla="*/ 8217633 w 10185944"/>
              <a:gd name="connsiteY53" fmla="*/ 2513512 h 6850681"/>
              <a:gd name="connsiteX54" fmla="*/ 8322516 w 10185944"/>
              <a:gd name="connsiteY54" fmla="*/ 2230089 h 6850681"/>
              <a:gd name="connsiteX55" fmla="*/ 8334117 w 10185944"/>
              <a:gd name="connsiteY55" fmla="*/ 2201335 h 6850681"/>
              <a:gd name="connsiteX56" fmla="*/ 8372791 w 10185944"/>
              <a:gd name="connsiteY56" fmla="*/ 2116541 h 6850681"/>
              <a:gd name="connsiteX57" fmla="*/ 8439286 w 10185944"/>
              <a:gd name="connsiteY57" fmla="*/ 1975170 h 6850681"/>
              <a:gd name="connsiteX58" fmla="*/ 8613207 w 10185944"/>
              <a:gd name="connsiteY58" fmla="*/ 1679501 h 6850681"/>
              <a:gd name="connsiteX59" fmla="*/ 8679058 w 10185944"/>
              <a:gd name="connsiteY59" fmla="*/ 1576337 h 6850681"/>
              <a:gd name="connsiteX60" fmla="*/ 8721779 w 10185944"/>
              <a:gd name="connsiteY60" fmla="*/ 1508803 h 6850681"/>
              <a:gd name="connsiteX61" fmla="*/ 8737032 w 10185944"/>
              <a:gd name="connsiteY61" fmla="*/ 1488428 h 6850681"/>
              <a:gd name="connsiteX62" fmla="*/ 8714152 w 10185944"/>
              <a:gd name="connsiteY62" fmla="*/ 1491543 h 6850681"/>
              <a:gd name="connsiteX63" fmla="*/ 8585992 w 10185944"/>
              <a:gd name="connsiteY63" fmla="*/ 1532042 h 6850681"/>
              <a:gd name="connsiteX64" fmla="*/ 8408457 w 10185944"/>
              <a:gd name="connsiteY64" fmla="*/ 1594313 h 6850681"/>
              <a:gd name="connsiteX65" fmla="*/ 8079379 w 10185944"/>
              <a:gd name="connsiteY65" fmla="*/ 1726875 h 6850681"/>
              <a:gd name="connsiteX66" fmla="*/ 7969447 w 10185944"/>
              <a:gd name="connsiteY66" fmla="*/ 1800784 h 6850681"/>
              <a:gd name="connsiteX67" fmla="*/ 7861556 w 10185944"/>
              <a:gd name="connsiteY67" fmla="*/ 1872866 h 6850681"/>
              <a:gd name="connsiteX68" fmla="*/ 7631810 w 10185944"/>
              <a:gd name="connsiteY68" fmla="*/ 2045211 h 6850681"/>
              <a:gd name="connsiteX69" fmla="*/ 7554249 w 10185944"/>
              <a:gd name="connsiteY69" fmla="*/ 2127499 h 6850681"/>
              <a:gd name="connsiteX70" fmla="*/ 7488004 w 10185944"/>
              <a:gd name="connsiteY70" fmla="*/ 2201586 h 6850681"/>
              <a:gd name="connsiteX71" fmla="*/ 7451265 w 10185944"/>
              <a:gd name="connsiteY71" fmla="*/ 2246812 h 6850681"/>
              <a:gd name="connsiteX72" fmla="*/ 7390569 w 10185944"/>
              <a:gd name="connsiteY72" fmla="*/ 2365516 h 6850681"/>
              <a:gd name="connsiteX73" fmla="*/ 7367544 w 10185944"/>
              <a:gd name="connsiteY73" fmla="*/ 2543663 h 6850681"/>
              <a:gd name="connsiteX74" fmla="*/ 7449403 w 10185944"/>
              <a:gd name="connsiteY74" fmla="*/ 2902139 h 6850681"/>
              <a:gd name="connsiteX75" fmla="*/ 7526748 w 10185944"/>
              <a:gd name="connsiteY75" fmla="*/ 3150255 h 6850681"/>
              <a:gd name="connsiteX76" fmla="*/ 7615554 w 10185944"/>
              <a:gd name="connsiteY76" fmla="*/ 3465905 h 6850681"/>
              <a:gd name="connsiteX77" fmla="*/ 7643448 w 10185944"/>
              <a:gd name="connsiteY77" fmla="*/ 3574440 h 6850681"/>
              <a:gd name="connsiteX78" fmla="*/ 7670518 w 10185944"/>
              <a:gd name="connsiteY78" fmla="*/ 3677282 h 6850681"/>
              <a:gd name="connsiteX79" fmla="*/ 7703391 w 10185944"/>
              <a:gd name="connsiteY79" fmla="*/ 3723439 h 6850681"/>
              <a:gd name="connsiteX80" fmla="*/ 7758321 w 10185944"/>
              <a:gd name="connsiteY80" fmla="*/ 3947742 h 6850681"/>
              <a:gd name="connsiteX81" fmla="*/ 7837994 w 10185944"/>
              <a:gd name="connsiteY81" fmla="*/ 3848195 h 6850681"/>
              <a:gd name="connsiteX82" fmla="*/ 7852819 w 10185944"/>
              <a:gd name="connsiteY82" fmla="*/ 3830649 h 6850681"/>
              <a:gd name="connsiteX83" fmla="*/ 7883541 w 10185944"/>
              <a:gd name="connsiteY83" fmla="*/ 3790329 h 6850681"/>
              <a:gd name="connsiteX84" fmla="*/ 7961784 w 10185944"/>
              <a:gd name="connsiteY84" fmla="*/ 3690029 h 6850681"/>
              <a:gd name="connsiteX85" fmla="*/ 8027349 w 10185944"/>
              <a:gd name="connsiteY85" fmla="*/ 3606560 h 6850681"/>
              <a:gd name="connsiteX86" fmla="*/ 8042137 w 10185944"/>
              <a:gd name="connsiteY86" fmla="*/ 3584395 h 6850681"/>
              <a:gd name="connsiteX87" fmla="*/ 8059468 w 10185944"/>
              <a:gd name="connsiteY87" fmla="*/ 3556715 h 6850681"/>
              <a:gd name="connsiteX88" fmla="*/ 8088866 w 10185944"/>
              <a:gd name="connsiteY88" fmla="*/ 3513029 h 6850681"/>
              <a:gd name="connsiteX89" fmla="*/ 8129402 w 10185944"/>
              <a:gd name="connsiteY89" fmla="*/ 3441627 h 6850681"/>
              <a:gd name="connsiteX90" fmla="*/ 8225154 w 10185944"/>
              <a:gd name="connsiteY90" fmla="*/ 3240850 h 6850681"/>
              <a:gd name="connsiteX91" fmla="*/ 8255303 w 10185944"/>
              <a:gd name="connsiteY91" fmla="*/ 3117455 h 6850681"/>
              <a:gd name="connsiteX92" fmla="*/ 8293619 w 10185944"/>
              <a:gd name="connsiteY92" fmla="*/ 2908119 h 6850681"/>
              <a:gd name="connsiteX93" fmla="*/ 8305578 w 10185944"/>
              <a:gd name="connsiteY93" fmla="*/ 2842411 h 6850681"/>
              <a:gd name="connsiteX94" fmla="*/ 8329606 w 10185944"/>
              <a:gd name="connsiteY94" fmla="*/ 2693986 h 6850681"/>
              <a:gd name="connsiteX95" fmla="*/ 8356176 w 10185944"/>
              <a:gd name="connsiteY95" fmla="*/ 2539007 h 6850681"/>
              <a:gd name="connsiteX96" fmla="*/ 8364663 w 10185944"/>
              <a:gd name="connsiteY96" fmla="*/ 2489592 h 6850681"/>
              <a:gd name="connsiteX97" fmla="*/ 8387150 w 10185944"/>
              <a:gd name="connsiteY97" fmla="*/ 2357889 h 6850681"/>
              <a:gd name="connsiteX98" fmla="*/ 8389908 w 10185944"/>
              <a:gd name="connsiteY98" fmla="*/ 2320971 h 6850681"/>
              <a:gd name="connsiteX99" fmla="*/ 8392557 w 10185944"/>
              <a:gd name="connsiteY99" fmla="*/ 2300990 h 6850681"/>
              <a:gd name="connsiteX100" fmla="*/ 8417695 w 10185944"/>
              <a:gd name="connsiteY100" fmla="*/ 2197575 h 6850681"/>
              <a:gd name="connsiteX101" fmla="*/ 8425786 w 10185944"/>
              <a:gd name="connsiteY101" fmla="*/ 2135090 h 6850681"/>
              <a:gd name="connsiteX102" fmla="*/ 8360114 w 10185944"/>
              <a:gd name="connsiteY102" fmla="*/ 2273346 h 6850681"/>
              <a:gd name="connsiteX103" fmla="*/ 8232351 w 10185944"/>
              <a:gd name="connsiteY103" fmla="*/ 2655134 h 6850681"/>
              <a:gd name="connsiteX104" fmla="*/ 8221464 w 10185944"/>
              <a:gd name="connsiteY104" fmla="*/ 2720735 h 6850681"/>
              <a:gd name="connsiteX105" fmla="*/ 8209254 w 10185944"/>
              <a:gd name="connsiteY105" fmla="*/ 2788663 h 6850681"/>
              <a:gd name="connsiteX106" fmla="*/ 8194608 w 10185944"/>
              <a:gd name="connsiteY106" fmla="*/ 2868730 h 6850681"/>
              <a:gd name="connsiteX107" fmla="*/ 8179462 w 10185944"/>
              <a:gd name="connsiteY107" fmla="*/ 2945467 h 6850681"/>
              <a:gd name="connsiteX108" fmla="*/ 8070892 w 10185944"/>
              <a:gd name="connsiteY108" fmla="*/ 3273185 h 6850681"/>
              <a:gd name="connsiteX109" fmla="*/ 8023946 w 10185944"/>
              <a:gd name="connsiteY109" fmla="*/ 3365212 h 6850681"/>
              <a:gd name="connsiteX110" fmla="*/ 7944129 w 10185944"/>
              <a:gd name="connsiteY110" fmla="*/ 3495590 h 6850681"/>
              <a:gd name="connsiteX111" fmla="*/ 7749870 w 10185944"/>
              <a:gd name="connsiteY111" fmla="*/ 3714809 h 6850681"/>
              <a:gd name="connsiteX112" fmla="*/ 7697016 w 10185944"/>
              <a:gd name="connsiteY112" fmla="*/ 3770634 h 6850681"/>
              <a:gd name="connsiteX113" fmla="*/ 7745824 w 10185944"/>
              <a:gd name="connsiteY113" fmla="*/ 3956336 h 6850681"/>
              <a:gd name="connsiteX114" fmla="*/ 7758321 w 10185944"/>
              <a:gd name="connsiteY114" fmla="*/ 3947742 h 6850681"/>
              <a:gd name="connsiteX115" fmla="*/ 7806876 w 10185944"/>
              <a:gd name="connsiteY115" fmla="*/ 4301564 h 6850681"/>
              <a:gd name="connsiteX116" fmla="*/ 7909073 w 10185944"/>
              <a:gd name="connsiteY116" fmla="*/ 4194640 h 6850681"/>
              <a:gd name="connsiteX117" fmla="*/ 8399360 w 10185944"/>
              <a:gd name="connsiteY117" fmla="*/ 3489217 h 6850681"/>
              <a:gd name="connsiteX118" fmla="*/ 8450531 w 10185944"/>
              <a:gd name="connsiteY118" fmla="*/ 3224557 h 6850681"/>
              <a:gd name="connsiteX119" fmla="*/ 8451462 w 10185944"/>
              <a:gd name="connsiteY119" fmla="*/ 2626702 h 6850681"/>
              <a:gd name="connsiteX120" fmla="*/ 8497512 w 10185944"/>
              <a:gd name="connsiteY120" fmla="*/ 2087680 h 6850681"/>
              <a:gd name="connsiteX121" fmla="*/ 8514054 w 10185944"/>
              <a:gd name="connsiteY121" fmla="*/ 2014273 h 6850681"/>
              <a:gd name="connsiteX122" fmla="*/ 8523437 w 10185944"/>
              <a:gd name="connsiteY122" fmla="*/ 1971517 h 6850681"/>
              <a:gd name="connsiteX123" fmla="*/ 8507430 w 10185944"/>
              <a:gd name="connsiteY123" fmla="*/ 2018032 h 6850681"/>
              <a:gd name="connsiteX124" fmla="*/ 8422958 w 10185944"/>
              <a:gd name="connsiteY124" fmla="*/ 2360431 h 6850681"/>
              <a:gd name="connsiteX125" fmla="*/ 8399682 w 10185944"/>
              <a:gd name="connsiteY125" fmla="*/ 2455574 h 6850681"/>
              <a:gd name="connsiteX126" fmla="*/ 8398536 w 10185944"/>
              <a:gd name="connsiteY126" fmla="*/ 2465457 h 6850681"/>
              <a:gd name="connsiteX127" fmla="*/ 8397498 w 10185944"/>
              <a:gd name="connsiteY127" fmla="*/ 2506565 h 6850681"/>
              <a:gd name="connsiteX128" fmla="*/ 8381135 w 10185944"/>
              <a:gd name="connsiteY128" fmla="*/ 2600956 h 6850681"/>
              <a:gd name="connsiteX129" fmla="*/ 8367312 w 10185944"/>
              <a:gd name="connsiteY129" fmla="*/ 2673324 h 6850681"/>
              <a:gd name="connsiteX130" fmla="*/ 8344179 w 10185944"/>
              <a:gd name="connsiteY130" fmla="*/ 2794106 h 6850681"/>
              <a:gd name="connsiteX131" fmla="*/ 8319544 w 10185944"/>
              <a:gd name="connsiteY131" fmla="*/ 2908477 h 6850681"/>
              <a:gd name="connsiteX132" fmla="*/ 8318471 w 10185944"/>
              <a:gd name="connsiteY132" fmla="*/ 2923983 h 6850681"/>
              <a:gd name="connsiteX133" fmla="*/ 8221644 w 10185944"/>
              <a:gd name="connsiteY133" fmla="*/ 3337067 h 6850681"/>
              <a:gd name="connsiteX134" fmla="*/ 7873767 w 10185944"/>
              <a:gd name="connsiteY134" fmla="*/ 3860692 h 6850681"/>
              <a:gd name="connsiteX135" fmla="*/ 7764408 w 10185944"/>
              <a:gd name="connsiteY135" fmla="*/ 4067019 h 6850681"/>
              <a:gd name="connsiteX136" fmla="*/ 7788150 w 10185944"/>
              <a:gd name="connsiteY136" fmla="*/ 4269229 h 6850681"/>
              <a:gd name="connsiteX137" fmla="*/ 7806876 w 10185944"/>
              <a:gd name="connsiteY137" fmla="*/ 4301564 h 6850681"/>
              <a:gd name="connsiteX138" fmla="*/ 7615768 w 10185944"/>
              <a:gd name="connsiteY138" fmla="*/ 5174391 h 6850681"/>
              <a:gd name="connsiteX139" fmla="*/ 7688888 w 10185944"/>
              <a:gd name="connsiteY139" fmla="*/ 4904790 h 6850681"/>
              <a:gd name="connsiteX140" fmla="*/ 7690070 w 10185944"/>
              <a:gd name="connsiteY140" fmla="*/ 4819996 h 6850681"/>
              <a:gd name="connsiteX141" fmla="*/ 7691537 w 10185944"/>
              <a:gd name="connsiteY141" fmla="*/ 4749382 h 6850681"/>
              <a:gd name="connsiteX142" fmla="*/ 7723658 w 10185944"/>
              <a:gd name="connsiteY142" fmla="*/ 4526046 h 6850681"/>
              <a:gd name="connsiteX143" fmla="*/ 7735117 w 10185944"/>
              <a:gd name="connsiteY143" fmla="*/ 4257913 h 6850681"/>
              <a:gd name="connsiteX144" fmla="*/ 7585115 w 10185944"/>
              <a:gd name="connsiteY144" fmla="*/ 3564056 h 6850681"/>
              <a:gd name="connsiteX145" fmla="*/ 7547303 w 10185944"/>
              <a:gd name="connsiteY145" fmla="*/ 3418459 h 6850681"/>
              <a:gd name="connsiteX146" fmla="*/ 7542145 w 10185944"/>
              <a:gd name="connsiteY146" fmla="*/ 3394647 h 6850681"/>
              <a:gd name="connsiteX147" fmla="*/ 7526212 w 10185944"/>
              <a:gd name="connsiteY147" fmla="*/ 3333271 h 6850681"/>
              <a:gd name="connsiteX148" fmla="*/ 7494663 w 10185944"/>
              <a:gd name="connsiteY148" fmla="*/ 3216500 h 6850681"/>
              <a:gd name="connsiteX149" fmla="*/ 7399235 w 10185944"/>
              <a:gd name="connsiteY149" fmla="*/ 2908728 h 6850681"/>
              <a:gd name="connsiteX150" fmla="*/ 7343160 w 10185944"/>
              <a:gd name="connsiteY150" fmla="*/ 2703117 h 6850681"/>
              <a:gd name="connsiteX151" fmla="*/ 7332739 w 10185944"/>
              <a:gd name="connsiteY151" fmla="*/ 2655026 h 6850681"/>
              <a:gd name="connsiteX152" fmla="*/ 7322605 w 10185944"/>
              <a:gd name="connsiteY152" fmla="*/ 2623264 h 6850681"/>
              <a:gd name="connsiteX153" fmla="*/ 7319132 w 10185944"/>
              <a:gd name="connsiteY153" fmla="*/ 2650873 h 6850681"/>
              <a:gd name="connsiteX154" fmla="*/ 7332022 w 10185944"/>
              <a:gd name="connsiteY154" fmla="*/ 2906401 h 6850681"/>
              <a:gd name="connsiteX155" fmla="*/ 7346275 w 10185944"/>
              <a:gd name="connsiteY155" fmla="*/ 3147784 h 6850681"/>
              <a:gd name="connsiteX156" fmla="*/ 7415384 w 10185944"/>
              <a:gd name="connsiteY156" fmla="*/ 3657122 h 6850681"/>
              <a:gd name="connsiteX157" fmla="*/ 7507554 w 10185944"/>
              <a:gd name="connsiteY157" fmla="*/ 4033467 h 6850681"/>
              <a:gd name="connsiteX158" fmla="*/ 7614765 w 10185944"/>
              <a:gd name="connsiteY158" fmla="*/ 4651769 h 6850681"/>
              <a:gd name="connsiteX159" fmla="*/ 7571007 w 10185944"/>
              <a:gd name="connsiteY159" fmla="*/ 5237736 h 6850681"/>
              <a:gd name="connsiteX160" fmla="*/ 7563238 w 10185944"/>
              <a:gd name="connsiteY160" fmla="*/ 5293955 h 6850681"/>
              <a:gd name="connsiteX161" fmla="*/ 7615768 w 10185944"/>
              <a:gd name="connsiteY161" fmla="*/ 5174391 h 6850681"/>
              <a:gd name="connsiteX162" fmla="*/ 7476045 w 10185944"/>
              <a:gd name="connsiteY162" fmla="*/ 5500354 h 6850681"/>
              <a:gd name="connsiteX163" fmla="*/ 7585222 w 10185944"/>
              <a:gd name="connsiteY163" fmla="*/ 4909553 h 6850681"/>
              <a:gd name="connsiteX164" fmla="*/ 7561804 w 10185944"/>
              <a:gd name="connsiteY164" fmla="*/ 4412569 h 6850681"/>
              <a:gd name="connsiteX165" fmla="*/ 7495739 w 10185944"/>
              <a:gd name="connsiteY165" fmla="*/ 4099605 h 6850681"/>
              <a:gd name="connsiteX166" fmla="*/ 7476510 w 10185944"/>
              <a:gd name="connsiteY166" fmla="*/ 4045749 h 6850681"/>
              <a:gd name="connsiteX167" fmla="*/ 7342622 w 10185944"/>
              <a:gd name="connsiteY167" fmla="*/ 3432102 h 6850681"/>
              <a:gd name="connsiteX168" fmla="*/ 7329408 w 10185944"/>
              <a:gd name="connsiteY168" fmla="*/ 3332770 h 6850681"/>
              <a:gd name="connsiteX169" fmla="*/ 7310538 w 10185944"/>
              <a:gd name="connsiteY169" fmla="*/ 3117025 h 6850681"/>
              <a:gd name="connsiteX170" fmla="*/ 7292993 w 10185944"/>
              <a:gd name="connsiteY170" fmla="*/ 2823075 h 6850681"/>
              <a:gd name="connsiteX171" fmla="*/ 7290379 w 10185944"/>
              <a:gd name="connsiteY171" fmla="*/ 2594116 h 6850681"/>
              <a:gd name="connsiteX172" fmla="*/ 7295963 w 10185944"/>
              <a:gd name="connsiteY172" fmla="*/ 2500657 h 6850681"/>
              <a:gd name="connsiteX173" fmla="*/ 7277989 w 10185944"/>
              <a:gd name="connsiteY173" fmla="*/ 2544594 h 6850681"/>
              <a:gd name="connsiteX174" fmla="*/ 7255357 w 10185944"/>
              <a:gd name="connsiteY174" fmla="*/ 2591180 h 6850681"/>
              <a:gd name="connsiteX175" fmla="*/ 7157064 w 10185944"/>
              <a:gd name="connsiteY175" fmla="*/ 2936730 h 6850681"/>
              <a:gd name="connsiteX176" fmla="*/ 7129025 w 10185944"/>
              <a:gd name="connsiteY176" fmla="*/ 3078710 h 6850681"/>
              <a:gd name="connsiteX177" fmla="*/ 7106824 w 10185944"/>
              <a:gd name="connsiteY177" fmla="*/ 3283104 h 6850681"/>
              <a:gd name="connsiteX178" fmla="*/ 7106682 w 10185944"/>
              <a:gd name="connsiteY178" fmla="*/ 3418853 h 6850681"/>
              <a:gd name="connsiteX179" fmla="*/ 7106072 w 10185944"/>
              <a:gd name="connsiteY179" fmla="*/ 3433356 h 6850681"/>
              <a:gd name="connsiteX180" fmla="*/ 7116062 w 10185944"/>
              <a:gd name="connsiteY180" fmla="*/ 3524273 h 6850681"/>
              <a:gd name="connsiteX181" fmla="*/ 7220659 w 10185944"/>
              <a:gd name="connsiteY181" fmla="*/ 4032178 h 6850681"/>
              <a:gd name="connsiteX182" fmla="*/ 7252206 w 10185944"/>
              <a:gd name="connsiteY182" fmla="*/ 4127858 h 6850681"/>
              <a:gd name="connsiteX183" fmla="*/ 7336140 w 10185944"/>
              <a:gd name="connsiteY183" fmla="*/ 4371820 h 6850681"/>
              <a:gd name="connsiteX184" fmla="*/ 7418464 w 10185944"/>
              <a:gd name="connsiteY184" fmla="*/ 4633041 h 6850681"/>
              <a:gd name="connsiteX185" fmla="*/ 7441095 w 10185944"/>
              <a:gd name="connsiteY185" fmla="*/ 4729652 h 6850681"/>
              <a:gd name="connsiteX186" fmla="*/ 7453664 w 10185944"/>
              <a:gd name="connsiteY186" fmla="*/ 4905328 h 6850681"/>
              <a:gd name="connsiteX187" fmla="*/ 7454630 w 10185944"/>
              <a:gd name="connsiteY187" fmla="*/ 5116704 h 6850681"/>
              <a:gd name="connsiteX188" fmla="*/ 7445392 w 10185944"/>
              <a:gd name="connsiteY188" fmla="*/ 5277376 h 6850681"/>
              <a:gd name="connsiteX189" fmla="*/ 7454882 w 10185944"/>
              <a:gd name="connsiteY189" fmla="*/ 5571756 h 6850681"/>
              <a:gd name="connsiteX190" fmla="*/ 7476045 w 10185944"/>
              <a:gd name="connsiteY190" fmla="*/ 5500354 h 6850681"/>
              <a:gd name="connsiteX191" fmla="*/ 7014903 w 10185944"/>
              <a:gd name="connsiteY191" fmla="*/ 5014292 h 6850681"/>
              <a:gd name="connsiteX192" fmla="*/ 7061922 w 10185944"/>
              <a:gd name="connsiteY192" fmla="*/ 4916070 h 6850681"/>
              <a:gd name="connsiteX193" fmla="*/ 7074167 w 10185944"/>
              <a:gd name="connsiteY193" fmla="*/ 4894871 h 6850681"/>
              <a:gd name="connsiteX194" fmla="*/ 7088454 w 10185944"/>
              <a:gd name="connsiteY194" fmla="*/ 4867335 h 6850681"/>
              <a:gd name="connsiteX195" fmla="*/ 7104962 w 10185944"/>
              <a:gd name="connsiteY195" fmla="*/ 4830882 h 6850681"/>
              <a:gd name="connsiteX196" fmla="*/ 7115490 w 10185944"/>
              <a:gd name="connsiteY196" fmla="*/ 4811188 h 6850681"/>
              <a:gd name="connsiteX197" fmla="*/ 7290665 w 10185944"/>
              <a:gd name="connsiteY197" fmla="*/ 4506674 h 6850681"/>
              <a:gd name="connsiteX198" fmla="*/ 7322032 w 10185944"/>
              <a:gd name="connsiteY198" fmla="*/ 4452567 h 6850681"/>
              <a:gd name="connsiteX199" fmla="*/ 7269323 w 10185944"/>
              <a:gd name="connsiteY199" fmla="*/ 4309692 h 6850681"/>
              <a:gd name="connsiteX200" fmla="*/ 7224598 w 10185944"/>
              <a:gd name="connsiteY200" fmla="*/ 4350406 h 6850681"/>
              <a:gd name="connsiteX201" fmla="*/ 7060953 w 10185944"/>
              <a:gd name="connsiteY201" fmla="*/ 4781610 h 6850681"/>
              <a:gd name="connsiteX202" fmla="*/ 6974619 w 10185944"/>
              <a:gd name="connsiteY202" fmla="*/ 5065104 h 6850681"/>
              <a:gd name="connsiteX203" fmla="*/ 6972149 w 10185944"/>
              <a:gd name="connsiteY203" fmla="*/ 5077243 h 6850681"/>
              <a:gd name="connsiteX204" fmla="*/ 7014903 w 10185944"/>
              <a:gd name="connsiteY204" fmla="*/ 5014292 h 6850681"/>
              <a:gd name="connsiteX205" fmla="*/ 7039004 w 10185944"/>
              <a:gd name="connsiteY205" fmla="*/ 5075632 h 6850681"/>
              <a:gd name="connsiteX206" fmla="*/ 7326902 w 10185944"/>
              <a:gd name="connsiteY206" fmla="*/ 4748953 h 6850681"/>
              <a:gd name="connsiteX207" fmla="*/ 7382942 w 10185944"/>
              <a:gd name="connsiteY207" fmla="*/ 4665806 h 6850681"/>
              <a:gd name="connsiteX208" fmla="*/ 7375386 w 10185944"/>
              <a:gd name="connsiteY208" fmla="*/ 4623838 h 6850681"/>
              <a:gd name="connsiteX209" fmla="*/ 7336929 w 10185944"/>
              <a:gd name="connsiteY209" fmla="*/ 4506853 h 6850681"/>
              <a:gd name="connsiteX210" fmla="*/ 7209235 w 10185944"/>
              <a:gd name="connsiteY210" fmla="*/ 4701972 h 6850681"/>
              <a:gd name="connsiteX211" fmla="*/ 7145784 w 10185944"/>
              <a:gd name="connsiteY211" fmla="*/ 4799299 h 6850681"/>
              <a:gd name="connsiteX212" fmla="*/ 7143063 w 10185944"/>
              <a:gd name="connsiteY212" fmla="*/ 4805422 h 6850681"/>
              <a:gd name="connsiteX213" fmla="*/ 7091499 w 10185944"/>
              <a:gd name="connsiteY213" fmla="*/ 4934941 h 6850681"/>
              <a:gd name="connsiteX214" fmla="*/ 7046880 w 10185944"/>
              <a:gd name="connsiteY214" fmla="*/ 5021991 h 6850681"/>
              <a:gd name="connsiteX215" fmla="*/ 7000940 w 10185944"/>
              <a:gd name="connsiteY215" fmla="*/ 5104744 h 6850681"/>
              <a:gd name="connsiteX216" fmla="*/ 6986185 w 10185944"/>
              <a:gd name="connsiteY216" fmla="*/ 5140695 h 6850681"/>
              <a:gd name="connsiteX217" fmla="*/ 7039004 w 10185944"/>
              <a:gd name="connsiteY217" fmla="*/ 5075632 h 6850681"/>
              <a:gd name="connsiteX218" fmla="*/ 3787108 w 10185944"/>
              <a:gd name="connsiteY218" fmla="*/ 1552095 h 6850681"/>
              <a:gd name="connsiteX219" fmla="*/ 3798029 w 10185944"/>
              <a:gd name="connsiteY219" fmla="*/ 1549552 h 6850681"/>
              <a:gd name="connsiteX220" fmla="*/ 3856899 w 10185944"/>
              <a:gd name="connsiteY220" fmla="*/ 1536554 h 6850681"/>
              <a:gd name="connsiteX221" fmla="*/ 4017820 w 10185944"/>
              <a:gd name="connsiteY221" fmla="*/ 1499564 h 6850681"/>
              <a:gd name="connsiteX222" fmla="*/ 4263072 w 10185944"/>
              <a:gd name="connsiteY222" fmla="*/ 1407895 h 6850681"/>
              <a:gd name="connsiteX223" fmla="*/ 4642641 w 10185944"/>
              <a:gd name="connsiteY223" fmla="*/ 1297713 h 6850681"/>
              <a:gd name="connsiteX224" fmla="*/ 5163795 w 10185944"/>
              <a:gd name="connsiteY224" fmla="*/ 1198416 h 6850681"/>
              <a:gd name="connsiteX225" fmla="*/ 5285579 w 10185944"/>
              <a:gd name="connsiteY225" fmla="*/ 1183126 h 6850681"/>
              <a:gd name="connsiteX226" fmla="*/ 5714169 w 10185944"/>
              <a:gd name="connsiteY226" fmla="*/ 1151257 h 6850681"/>
              <a:gd name="connsiteX227" fmla="*/ 6726684 w 10185944"/>
              <a:gd name="connsiteY227" fmla="*/ 1174138 h 6850681"/>
              <a:gd name="connsiteX228" fmla="*/ 7002157 w 10185944"/>
              <a:gd name="connsiteY228" fmla="*/ 1202319 h 6850681"/>
              <a:gd name="connsiteX229" fmla="*/ 7698699 w 10185944"/>
              <a:gd name="connsiteY229" fmla="*/ 1280417 h 6850681"/>
              <a:gd name="connsiteX230" fmla="*/ 7872441 w 10185944"/>
              <a:gd name="connsiteY230" fmla="*/ 1301007 h 6850681"/>
              <a:gd name="connsiteX231" fmla="*/ 7446072 w 10185944"/>
              <a:gd name="connsiteY231" fmla="*/ 1194048 h 6850681"/>
              <a:gd name="connsiteX232" fmla="*/ 7082868 w 10185944"/>
              <a:gd name="connsiteY232" fmla="*/ 1103166 h 6850681"/>
              <a:gd name="connsiteX233" fmla="*/ 7003768 w 10185944"/>
              <a:gd name="connsiteY233" fmla="*/ 1071548 h 6850681"/>
              <a:gd name="connsiteX234" fmla="*/ 6922413 w 10185944"/>
              <a:gd name="connsiteY234" fmla="*/ 1041755 h 6850681"/>
              <a:gd name="connsiteX235" fmla="*/ 6864510 w 10185944"/>
              <a:gd name="connsiteY235" fmla="*/ 1021344 h 6850681"/>
              <a:gd name="connsiteX236" fmla="*/ 6192674 w 10185944"/>
              <a:gd name="connsiteY236" fmla="*/ 858775 h 6850681"/>
              <a:gd name="connsiteX237" fmla="*/ 6143831 w 10185944"/>
              <a:gd name="connsiteY237" fmla="*/ 852186 h 6850681"/>
              <a:gd name="connsiteX238" fmla="*/ 6131120 w 10185944"/>
              <a:gd name="connsiteY238" fmla="*/ 850574 h 6850681"/>
              <a:gd name="connsiteX239" fmla="*/ 6079449 w 10185944"/>
              <a:gd name="connsiteY239" fmla="*/ 848999 h 6850681"/>
              <a:gd name="connsiteX240" fmla="*/ 5841502 w 10185944"/>
              <a:gd name="connsiteY240" fmla="*/ 849357 h 6850681"/>
              <a:gd name="connsiteX241" fmla="*/ 5497026 w 10185944"/>
              <a:gd name="connsiteY241" fmla="*/ 899453 h 6850681"/>
              <a:gd name="connsiteX242" fmla="*/ 5273117 w 10185944"/>
              <a:gd name="connsiteY242" fmla="*/ 942136 h 6850681"/>
              <a:gd name="connsiteX243" fmla="*/ 5187679 w 10185944"/>
              <a:gd name="connsiteY243" fmla="*/ 962833 h 6850681"/>
              <a:gd name="connsiteX244" fmla="*/ 5103566 w 10185944"/>
              <a:gd name="connsiteY244" fmla="*/ 984856 h 6850681"/>
              <a:gd name="connsiteX245" fmla="*/ 4936484 w 10185944"/>
              <a:gd name="connsiteY245" fmla="*/ 1029115 h 6850681"/>
              <a:gd name="connsiteX246" fmla="*/ 4893478 w 10185944"/>
              <a:gd name="connsiteY246" fmla="*/ 1043116 h 6850681"/>
              <a:gd name="connsiteX247" fmla="*/ 4849076 w 10185944"/>
              <a:gd name="connsiteY247" fmla="*/ 1057260 h 6850681"/>
              <a:gd name="connsiteX248" fmla="*/ 4812158 w 10185944"/>
              <a:gd name="connsiteY248" fmla="*/ 1067358 h 6850681"/>
              <a:gd name="connsiteX249" fmla="*/ 4615247 w 10185944"/>
              <a:gd name="connsiteY249" fmla="*/ 1133532 h 6850681"/>
              <a:gd name="connsiteX250" fmla="*/ 4543237 w 10185944"/>
              <a:gd name="connsiteY250" fmla="*/ 1158920 h 6850681"/>
              <a:gd name="connsiteX251" fmla="*/ 4400649 w 10185944"/>
              <a:gd name="connsiteY251" fmla="*/ 1211164 h 6850681"/>
              <a:gd name="connsiteX252" fmla="*/ 4300097 w 10185944"/>
              <a:gd name="connsiteY252" fmla="*/ 1237770 h 6850681"/>
              <a:gd name="connsiteX253" fmla="*/ 4292793 w 10185944"/>
              <a:gd name="connsiteY253" fmla="*/ 1239811 h 6850681"/>
              <a:gd name="connsiteX254" fmla="*/ 3812533 w 10185944"/>
              <a:gd name="connsiteY254" fmla="*/ 1503145 h 6850681"/>
              <a:gd name="connsiteX255" fmla="*/ 3726664 w 10185944"/>
              <a:gd name="connsiteY255" fmla="*/ 1541317 h 6850681"/>
              <a:gd name="connsiteX256" fmla="*/ 3699952 w 10185944"/>
              <a:gd name="connsiteY256" fmla="*/ 1556822 h 6850681"/>
              <a:gd name="connsiteX257" fmla="*/ 3740164 w 10185944"/>
              <a:gd name="connsiteY257" fmla="*/ 1551701 h 6850681"/>
              <a:gd name="connsiteX258" fmla="*/ 3787108 w 10185944"/>
              <a:gd name="connsiteY258" fmla="*/ 1552095 h 6850681"/>
              <a:gd name="connsiteX259" fmla="*/ 3766052 w 10185944"/>
              <a:gd name="connsiteY259" fmla="*/ 1617982 h 6850681"/>
              <a:gd name="connsiteX260" fmla="*/ 3825281 w 10185944"/>
              <a:gd name="connsiteY260" fmla="*/ 1626612 h 6850681"/>
              <a:gd name="connsiteX261" fmla="*/ 4183757 w 10185944"/>
              <a:gd name="connsiteY261" fmla="*/ 1632556 h 6850681"/>
              <a:gd name="connsiteX262" fmla="*/ 4265257 w 10185944"/>
              <a:gd name="connsiteY262" fmla="*/ 1633308 h 6850681"/>
              <a:gd name="connsiteX263" fmla="*/ 4758159 w 10185944"/>
              <a:gd name="connsiteY263" fmla="*/ 1598932 h 6850681"/>
              <a:gd name="connsiteX264" fmla="*/ 4842452 w 10185944"/>
              <a:gd name="connsiteY264" fmla="*/ 1577232 h 6850681"/>
              <a:gd name="connsiteX265" fmla="*/ 4963591 w 10185944"/>
              <a:gd name="connsiteY265" fmla="*/ 1542534 h 6850681"/>
              <a:gd name="connsiteX266" fmla="*/ 5384229 w 10185944"/>
              <a:gd name="connsiteY266" fmla="*/ 1476325 h 6850681"/>
              <a:gd name="connsiteX267" fmla="*/ 5564705 w 10185944"/>
              <a:gd name="connsiteY267" fmla="*/ 1477757 h 6850681"/>
              <a:gd name="connsiteX268" fmla="*/ 5737443 w 10185944"/>
              <a:gd name="connsiteY268" fmla="*/ 1487497 h 6850681"/>
              <a:gd name="connsiteX269" fmla="*/ 5883900 w 10185944"/>
              <a:gd name="connsiteY269" fmla="*/ 1498812 h 6850681"/>
              <a:gd name="connsiteX270" fmla="*/ 5906243 w 10185944"/>
              <a:gd name="connsiteY270" fmla="*/ 1496556 h 6850681"/>
              <a:gd name="connsiteX271" fmla="*/ 6001243 w 10185944"/>
              <a:gd name="connsiteY271" fmla="*/ 1493047 h 6850681"/>
              <a:gd name="connsiteX272" fmla="*/ 6099464 w 10185944"/>
              <a:gd name="connsiteY272" fmla="*/ 1493405 h 6850681"/>
              <a:gd name="connsiteX273" fmla="*/ 6179067 w 10185944"/>
              <a:gd name="connsiteY273" fmla="*/ 1495303 h 6850681"/>
              <a:gd name="connsiteX274" fmla="*/ 6536612 w 10185944"/>
              <a:gd name="connsiteY274" fmla="*/ 1506941 h 6850681"/>
              <a:gd name="connsiteX275" fmla="*/ 6583665 w 10185944"/>
              <a:gd name="connsiteY275" fmla="*/ 1505723 h 6850681"/>
              <a:gd name="connsiteX276" fmla="*/ 6686328 w 10185944"/>
              <a:gd name="connsiteY276" fmla="*/ 1501211 h 6850681"/>
              <a:gd name="connsiteX277" fmla="*/ 6908053 w 10185944"/>
              <a:gd name="connsiteY277" fmla="*/ 1475680 h 6850681"/>
              <a:gd name="connsiteX278" fmla="*/ 6932903 w 10185944"/>
              <a:gd name="connsiteY278" fmla="*/ 1470524 h 6850681"/>
              <a:gd name="connsiteX279" fmla="*/ 7017017 w 10185944"/>
              <a:gd name="connsiteY279" fmla="*/ 1456702 h 6850681"/>
              <a:gd name="connsiteX280" fmla="*/ 7243684 w 10185944"/>
              <a:gd name="connsiteY280" fmla="*/ 1418924 h 6850681"/>
              <a:gd name="connsiteX281" fmla="*/ 7575232 w 10185944"/>
              <a:gd name="connsiteY281" fmla="*/ 1386052 h 6850681"/>
              <a:gd name="connsiteX282" fmla="*/ 7980619 w 10185944"/>
              <a:gd name="connsiteY282" fmla="*/ 1360341 h 6850681"/>
              <a:gd name="connsiteX283" fmla="*/ 7849953 w 10185944"/>
              <a:gd name="connsiteY283" fmla="*/ 1343297 h 6850681"/>
              <a:gd name="connsiteX284" fmla="*/ 7694402 w 10185944"/>
              <a:gd name="connsiteY284" fmla="*/ 1323960 h 6850681"/>
              <a:gd name="connsiteX285" fmla="*/ 7453448 w 10185944"/>
              <a:gd name="connsiteY285" fmla="*/ 1289584 h 6850681"/>
              <a:gd name="connsiteX286" fmla="*/ 7394652 w 10185944"/>
              <a:gd name="connsiteY286" fmla="*/ 1284499 h 6850681"/>
              <a:gd name="connsiteX287" fmla="*/ 7243219 w 10185944"/>
              <a:gd name="connsiteY287" fmla="*/ 1268851 h 6850681"/>
              <a:gd name="connsiteX288" fmla="*/ 6946045 w 10185944"/>
              <a:gd name="connsiteY288" fmla="*/ 1234046 h 6850681"/>
              <a:gd name="connsiteX289" fmla="*/ 6603217 w 10185944"/>
              <a:gd name="connsiteY289" fmla="*/ 1187316 h 6850681"/>
              <a:gd name="connsiteX290" fmla="*/ 6587962 w 10185944"/>
              <a:gd name="connsiteY290" fmla="*/ 1186671 h 6850681"/>
              <a:gd name="connsiteX291" fmla="*/ 6503276 w 10185944"/>
              <a:gd name="connsiteY291" fmla="*/ 1182088 h 6850681"/>
              <a:gd name="connsiteX292" fmla="*/ 6188126 w 10185944"/>
              <a:gd name="connsiteY292" fmla="*/ 1161820 h 6850681"/>
              <a:gd name="connsiteX293" fmla="*/ 6134307 w 10185944"/>
              <a:gd name="connsiteY293" fmla="*/ 1158239 h 6850681"/>
              <a:gd name="connsiteX294" fmla="*/ 6119696 w 10185944"/>
              <a:gd name="connsiteY294" fmla="*/ 1158741 h 6850681"/>
              <a:gd name="connsiteX295" fmla="*/ 6015853 w 10185944"/>
              <a:gd name="connsiteY295" fmla="*/ 1169447 h 6850681"/>
              <a:gd name="connsiteX296" fmla="*/ 5715207 w 10185944"/>
              <a:gd name="connsiteY296" fmla="*/ 1191541 h 6850681"/>
              <a:gd name="connsiteX297" fmla="*/ 5563308 w 10185944"/>
              <a:gd name="connsiteY297" fmla="*/ 1202606 h 6850681"/>
              <a:gd name="connsiteX298" fmla="*/ 5103528 w 10185944"/>
              <a:gd name="connsiteY298" fmla="*/ 1248333 h 6850681"/>
              <a:gd name="connsiteX299" fmla="*/ 4889538 w 10185944"/>
              <a:gd name="connsiteY299" fmla="*/ 1276801 h 6850681"/>
              <a:gd name="connsiteX300" fmla="*/ 4754935 w 10185944"/>
              <a:gd name="connsiteY300" fmla="*/ 1305841 h 6850681"/>
              <a:gd name="connsiteX301" fmla="*/ 4181323 w 10185944"/>
              <a:gd name="connsiteY301" fmla="*/ 1474391 h 6850681"/>
              <a:gd name="connsiteX302" fmla="*/ 3875663 w 10185944"/>
              <a:gd name="connsiteY302" fmla="*/ 1571789 h 6850681"/>
              <a:gd name="connsiteX303" fmla="*/ 3680721 w 10185944"/>
              <a:gd name="connsiteY303" fmla="*/ 1599398 h 6850681"/>
              <a:gd name="connsiteX304" fmla="*/ 3766052 w 10185944"/>
              <a:gd name="connsiteY304" fmla="*/ 1617982 h 6850681"/>
              <a:gd name="connsiteX305" fmla="*/ 3971808 w 10185944"/>
              <a:gd name="connsiteY305" fmla="*/ 3711156 h 6850681"/>
              <a:gd name="connsiteX306" fmla="*/ 3987957 w 10185944"/>
              <a:gd name="connsiteY306" fmla="*/ 3679609 h 6850681"/>
              <a:gd name="connsiteX307" fmla="*/ 3945094 w 10185944"/>
              <a:gd name="connsiteY307" fmla="*/ 3744100 h 6850681"/>
              <a:gd name="connsiteX308" fmla="*/ 3971808 w 10185944"/>
              <a:gd name="connsiteY308" fmla="*/ 3711156 h 6850681"/>
              <a:gd name="connsiteX309" fmla="*/ 2449632 w 10185944"/>
              <a:gd name="connsiteY309" fmla="*/ 2056240 h 6850681"/>
              <a:gd name="connsiteX310" fmla="*/ 2639704 w 10185944"/>
              <a:gd name="connsiteY310" fmla="*/ 2084027 h 6850681"/>
              <a:gd name="connsiteX311" fmla="*/ 2973579 w 10185944"/>
              <a:gd name="connsiteY311" fmla="*/ 2125744 h 6850681"/>
              <a:gd name="connsiteX312" fmla="*/ 3253135 w 10185944"/>
              <a:gd name="connsiteY312" fmla="*/ 2154820 h 6850681"/>
              <a:gd name="connsiteX313" fmla="*/ 3613546 w 10185944"/>
              <a:gd name="connsiteY313" fmla="*/ 2153245 h 6850681"/>
              <a:gd name="connsiteX314" fmla="*/ 3724588 w 10185944"/>
              <a:gd name="connsiteY314" fmla="*/ 2144436 h 6850681"/>
              <a:gd name="connsiteX315" fmla="*/ 3818405 w 10185944"/>
              <a:gd name="connsiteY315" fmla="*/ 2135985 h 6850681"/>
              <a:gd name="connsiteX316" fmla="*/ 3949141 w 10185944"/>
              <a:gd name="connsiteY316" fmla="*/ 2134016 h 6850681"/>
              <a:gd name="connsiteX317" fmla="*/ 4136097 w 10185944"/>
              <a:gd name="connsiteY317" fmla="*/ 2133371 h 6850681"/>
              <a:gd name="connsiteX318" fmla="*/ 4265578 w 10185944"/>
              <a:gd name="connsiteY318" fmla="*/ 2133658 h 6850681"/>
              <a:gd name="connsiteX319" fmla="*/ 4493786 w 10185944"/>
              <a:gd name="connsiteY319" fmla="*/ 2127857 h 6850681"/>
              <a:gd name="connsiteX320" fmla="*/ 4666525 w 10185944"/>
              <a:gd name="connsiteY320" fmla="*/ 2123846 h 6850681"/>
              <a:gd name="connsiteX321" fmla="*/ 4689084 w 10185944"/>
              <a:gd name="connsiteY321" fmla="*/ 2121984 h 6850681"/>
              <a:gd name="connsiteX322" fmla="*/ 5197777 w 10185944"/>
              <a:gd name="connsiteY322" fmla="*/ 2104796 h 6850681"/>
              <a:gd name="connsiteX323" fmla="*/ 5488288 w 10185944"/>
              <a:gd name="connsiteY323" fmla="*/ 2128644 h 6850681"/>
              <a:gd name="connsiteX324" fmla="*/ 5560156 w 10185944"/>
              <a:gd name="connsiteY324" fmla="*/ 2136021 h 6850681"/>
              <a:gd name="connsiteX325" fmla="*/ 5491368 w 10185944"/>
              <a:gd name="connsiteY325" fmla="*/ 2104832 h 6850681"/>
              <a:gd name="connsiteX326" fmla="*/ 5402278 w 10185944"/>
              <a:gd name="connsiteY326" fmla="*/ 2065944 h 6850681"/>
              <a:gd name="connsiteX327" fmla="*/ 4936376 w 10185944"/>
              <a:gd name="connsiteY327" fmla="*/ 1938753 h 6850681"/>
              <a:gd name="connsiteX328" fmla="*/ 4743297 w 10185944"/>
              <a:gd name="connsiteY328" fmla="*/ 1912004 h 6850681"/>
              <a:gd name="connsiteX329" fmla="*/ 4582088 w 10185944"/>
              <a:gd name="connsiteY329" fmla="*/ 1898182 h 6850681"/>
              <a:gd name="connsiteX330" fmla="*/ 4466213 w 10185944"/>
              <a:gd name="connsiteY330" fmla="*/ 1892882 h 6850681"/>
              <a:gd name="connsiteX331" fmla="*/ 4291648 w 10185944"/>
              <a:gd name="connsiteY331" fmla="*/ 1900939 h 6850681"/>
              <a:gd name="connsiteX332" fmla="*/ 4014240 w 10185944"/>
              <a:gd name="connsiteY332" fmla="*/ 1925110 h 6850681"/>
              <a:gd name="connsiteX333" fmla="*/ 3822953 w 10185944"/>
              <a:gd name="connsiteY333" fmla="*/ 1949209 h 6850681"/>
              <a:gd name="connsiteX334" fmla="*/ 3758462 w 10185944"/>
              <a:gd name="connsiteY334" fmla="*/ 1959558 h 6850681"/>
              <a:gd name="connsiteX335" fmla="*/ 3548805 w 10185944"/>
              <a:gd name="connsiteY335" fmla="*/ 1977354 h 6850681"/>
              <a:gd name="connsiteX336" fmla="*/ 3479551 w 10185944"/>
              <a:gd name="connsiteY336" fmla="*/ 1981114 h 6850681"/>
              <a:gd name="connsiteX337" fmla="*/ 3466623 w 10185944"/>
              <a:gd name="connsiteY337" fmla="*/ 1980183 h 6850681"/>
              <a:gd name="connsiteX338" fmla="*/ 3369118 w 10185944"/>
              <a:gd name="connsiteY338" fmla="*/ 1968116 h 6850681"/>
              <a:gd name="connsiteX339" fmla="*/ 3274584 w 10185944"/>
              <a:gd name="connsiteY339" fmla="*/ 1958806 h 6850681"/>
              <a:gd name="connsiteX340" fmla="*/ 2925274 w 10185944"/>
              <a:gd name="connsiteY340" fmla="*/ 1943480 h 6850681"/>
              <a:gd name="connsiteX341" fmla="*/ 2845171 w 10185944"/>
              <a:gd name="connsiteY341" fmla="*/ 1948887 h 6850681"/>
              <a:gd name="connsiteX342" fmla="*/ 2416868 w 10185944"/>
              <a:gd name="connsiteY342" fmla="*/ 2038085 h 6850681"/>
              <a:gd name="connsiteX343" fmla="*/ 2449632 w 10185944"/>
              <a:gd name="connsiteY343" fmla="*/ 2056240 h 6850681"/>
              <a:gd name="connsiteX344" fmla="*/ 4743225 w 10185944"/>
              <a:gd name="connsiteY344" fmla="*/ 6137778 h 6850681"/>
              <a:gd name="connsiteX345" fmla="*/ 4930180 w 10185944"/>
              <a:gd name="connsiteY345" fmla="*/ 6066662 h 6850681"/>
              <a:gd name="connsiteX346" fmla="*/ 4978881 w 10185944"/>
              <a:gd name="connsiteY346" fmla="*/ 6050119 h 6850681"/>
              <a:gd name="connsiteX347" fmla="*/ 5065178 w 10185944"/>
              <a:gd name="connsiteY347" fmla="*/ 6023728 h 6850681"/>
              <a:gd name="connsiteX348" fmla="*/ 5639687 w 10185944"/>
              <a:gd name="connsiteY348" fmla="*/ 5754163 h 6850681"/>
              <a:gd name="connsiteX349" fmla="*/ 6167070 w 10185944"/>
              <a:gd name="connsiteY349" fmla="*/ 5208301 h 6850681"/>
              <a:gd name="connsiteX350" fmla="*/ 6470547 w 10185944"/>
              <a:gd name="connsiteY350" fmla="*/ 4422453 h 6850681"/>
              <a:gd name="connsiteX351" fmla="*/ 6627315 w 10185944"/>
              <a:gd name="connsiteY351" fmla="*/ 3933239 h 6850681"/>
              <a:gd name="connsiteX352" fmla="*/ 6799518 w 10185944"/>
              <a:gd name="connsiteY352" fmla="*/ 3336315 h 6850681"/>
              <a:gd name="connsiteX353" fmla="*/ 6818209 w 10185944"/>
              <a:gd name="connsiteY353" fmla="*/ 3241172 h 6850681"/>
              <a:gd name="connsiteX354" fmla="*/ 6818533 w 10185944"/>
              <a:gd name="connsiteY354" fmla="*/ 3215856 h 6850681"/>
              <a:gd name="connsiteX355" fmla="*/ 6703301 w 10185944"/>
              <a:gd name="connsiteY355" fmla="*/ 3424368 h 6850681"/>
              <a:gd name="connsiteX356" fmla="*/ 6645829 w 10185944"/>
              <a:gd name="connsiteY356" fmla="*/ 3553385 h 6850681"/>
              <a:gd name="connsiteX357" fmla="*/ 6537688 w 10185944"/>
              <a:gd name="connsiteY357" fmla="*/ 3821840 h 6850681"/>
              <a:gd name="connsiteX358" fmla="*/ 6454181 w 10185944"/>
              <a:gd name="connsiteY358" fmla="*/ 4047253 h 6850681"/>
              <a:gd name="connsiteX359" fmla="*/ 6373936 w 10185944"/>
              <a:gd name="connsiteY359" fmla="*/ 4270232 h 6850681"/>
              <a:gd name="connsiteX360" fmla="*/ 6093305 w 10185944"/>
              <a:gd name="connsiteY360" fmla="*/ 4893725 h 6850681"/>
              <a:gd name="connsiteX361" fmla="*/ 6035261 w 10185944"/>
              <a:gd name="connsiteY361" fmla="*/ 4972361 h 6850681"/>
              <a:gd name="connsiteX362" fmla="*/ 5973455 w 10185944"/>
              <a:gd name="connsiteY362" fmla="*/ 5054218 h 6850681"/>
              <a:gd name="connsiteX363" fmla="*/ 5814825 w 10185944"/>
              <a:gd name="connsiteY363" fmla="*/ 5261011 h 6850681"/>
              <a:gd name="connsiteX364" fmla="*/ 5134861 w 10185944"/>
              <a:gd name="connsiteY364" fmla="*/ 5866064 h 6850681"/>
              <a:gd name="connsiteX365" fmla="*/ 4979275 w 10185944"/>
              <a:gd name="connsiteY365" fmla="*/ 5963857 h 6850681"/>
              <a:gd name="connsiteX366" fmla="*/ 4675477 w 10185944"/>
              <a:gd name="connsiteY366" fmla="*/ 6159728 h 6850681"/>
              <a:gd name="connsiteX367" fmla="*/ 4673114 w 10185944"/>
              <a:gd name="connsiteY367" fmla="*/ 6165600 h 6850681"/>
              <a:gd name="connsiteX368" fmla="*/ 4743225 w 10185944"/>
              <a:gd name="connsiteY368" fmla="*/ 6137778 h 6850681"/>
              <a:gd name="connsiteX369" fmla="*/ 2349585 w 10185944"/>
              <a:gd name="connsiteY369" fmla="*/ 2090186 h 6850681"/>
              <a:gd name="connsiteX370" fmla="*/ 2453179 w 10185944"/>
              <a:gd name="connsiteY370" fmla="*/ 2137811 h 6850681"/>
              <a:gd name="connsiteX371" fmla="*/ 3275264 w 10185944"/>
              <a:gd name="connsiteY371" fmla="*/ 2386464 h 6850681"/>
              <a:gd name="connsiteX372" fmla="*/ 3392216 w 10185944"/>
              <a:gd name="connsiteY372" fmla="*/ 2412926 h 6850681"/>
              <a:gd name="connsiteX373" fmla="*/ 3481878 w 10185944"/>
              <a:gd name="connsiteY373" fmla="*/ 2427321 h 6850681"/>
              <a:gd name="connsiteX374" fmla="*/ 3569465 w 10185944"/>
              <a:gd name="connsiteY374" fmla="*/ 2439819 h 6850681"/>
              <a:gd name="connsiteX375" fmla="*/ 3672986 w 10185944"/>
              <a:gd name="connsiteY375" fmla="*/ 2451528 h 6850681"/>
              <a:gd name="connsiteX376" fmla="*/ 3777045 w 10185944"/>
              <a:gd name="connsiteY376" fmla="*/ 2464025 h 6850681"/>
              <a:gd name="connsiteX377" fmla="*/ 3827322 w 10185944"/>
              <a:gd name="connsiteY377" fmla="*/ 2468608 h 6850681"/>
              <a:gd name="connsiteX378" fmla="*/ 4132445 w 10185944"/>
              <a:gd name="connsiteY378" fmla="*/ 2498437 h 6850681"/>
              <a:gd name="connsiteX379" fmla="*/ 4152211 w 10185944"/>
              <a:gd name="connsiteY379" fmla="*/ 2498938 h 6850681"/>
              <a:gd name="connsiteX380" fmla="*/ 4226656 w 10185944"/>
              <a:gd name="connsiteY380" fmla="*/ 2499905 h 6850681"/>
              <a:gd name="connsiteX381" fmla="*/ 4414363 w 10185944"/>
              <a:gd name="connsiteY381" fmla="*/ 2490451 h 6850681"/>
              <a:gd name="connsiteX382" fmla="*/ 4470475 w 10185944"/>
              <a:gd name="connsiteY382" fmla="*/ 2486262 h 6850681"/>
              <a:gd name="connsiteX383" fmla="*/ 4533712 w 10185944"/>
              <a:gd name="connsiteY383" fmla="*/ 2479064 h 6850681"/>
              <a:gd name="connsiteX384" fmla="*/ 4561141 w 10185944"/>
              <a:gd name="connsiteY384" fmla="*/ 2474087 h 6850681"/>
              <a:gd name="connsiteX385" fmla="*/ 4986686 w 10185944"/>
              <a:gd name="connsiteY385" fmla="*/ 2381809 h 6850681"/>
              <a:gd name="connsiteX386" fmla="*/ 5425803 w 10185944"/>
              <a:gd name="connsiteY386" fmla="*/ 2253329 h 6850681"/>
              <a:gd name="connsiteX387" fmla="*/ 5622428 w 10185944"/>
              <a:gd name="connsiteY387" fmla="*/ 2203126 h 6850681"/>
              <a:gd name="connsiteX388" fmla="*/ 5333920 w 10185944"/>
              <a:gd name="connsiteY388" fmla="*/ 2149915 h 6850681"/>
              <a:gd name="connsiteX389" fmla="*/ 4675011 w 10185944"/>
              <a:gd name="connsiteY389" fmla="*/ 2160908 h 6850681"/>
              <a:gd name="connsiteX390" fmla="*/ 4024624 w 10185944"/>
              <a:gd name="connsiteY390" fmla="*/ 2174300 h 6850681"/>
              <a:gd name="connsiteX391" fmla="*/ 3970770 w 10185944"/>
              <a:gd name="connsiteY391" fmla="*/ 2175267 h 6850681"/>
              <a:gd name="connsiteX392" fmla="*/ 3842934 w 10185944"/>
              <a:gd name="connsiteY392" fmla="*/ 2176126 h 6850681"/>
              <a:gd name="connsiteX393" fmla="*/ 3698090 w 10185944"/>
              <a:gd name="connsiteY393" fmla="*/ 2181390 h 6850681"/>
              <a:gd name="connsiteX394" fmla="*/ 3596752 w 10185944"/>
              <a:gd name="connsiteY394" fmla="*/ 2194675 h 6850681"/>
              <a:gd name="connsiteX395" fmla="*/ 3361384 w 10185944"/>
              <a:gd name="connsiteY395" fmla="*/ 2203305 h 6850681"/>
              <a:gd name="connsiteX396" fmla="*/ 3256000 w 10185944"/>
              <a:gd name="connsiteY396" fmla="*/ 2194711 h 6850681"/>
              <a:gd name="connsiteX397" fmla="*/ 2964951 w 10185944"/>
              <a:gd name="connsiteY397" fmla="*/ 2160729 h 6850681"/>
              <a:gd name="connsiteX398" fmla="*/ 2755150 w 10185944"/>
              <a:gd name="connsiteY398" fmla="*/ 2132476 h 6850681"/>
              <a:gd name="connsiteX399" fmla="*/ 2332575 w 10185944"/>
              <a:gd name="connsiteY399" fmla="*/ 2074395 h 6850681"/>
              <a:gd name="connsiteX400" fmla="*/ 2349585 w 10185944"/>
              <a:gd name="connsiteY400" fmla="*/ 2090186 h 6850681"/>
              <a:gd name="connsiteX401" fmla="*/ 4588212 w 10185944"/>
              <a:gd name="connsiteY401" fmla="*/ 6183469 h 6850681"/>
              <a:gd name="connsiteX402" fmla="*/ 4675477 w 10185944"/>
              <a:gd name="connsiteY402" fmla="*/ 6122201 h 6850681"/>
              <a:gd name="connsiteX403" fmla="*/ 4761059 w 10185944"/>
              <a:gd name="connsiteY403" fmla="*/ 6063439 h 6850681"/>
              <a:gd name="connsiteX404" fmla="*/ 4883130 w 10185944"/>
              <a:gd name="connsiteY404" fmla="*/ 5983694 h 6850681"/>
              <a:gd name="connsiteX405" fmla="*/ 4977555 w 10185944"/>
              <a:gd name="connsiteY405" fmla="*/ 5920529 h 6850681"/>
              <a:gd name="connsiteX406" fmla="*/ 5100700 w 10185944"/>
              <a:gd name="connsiteY406" fmla="*/ 5841679 h 6850681"/>
              <a:gd name="connsiteX407" fmla="*/ 5544794 w 10185944"/>
              <a:gd name="connsiteY407" fmla="*/ 5539063 h 6850681"/>
              <a:gd name="connsiteX408" fmla="*/ 5938041 w 10185944"/>
              <a:gd name="connsiteY408" fmla="*/ 5048775 h 6850681"/>
              <a:gd name="connsiteX409" fmla="*/ 5990859 w 10185944"/>
              <a:gd name="connsiteY409" fmla="*/ 4980059 h 6850681"/>
              <a:gd name="connsiteX410" fmla="*/ 6276716 w 10185944"/>
              <a:gd name="connsiteY410" fmla="*/ 4433696 h 6850681"/>
              <a:gd name="connsiteX411" fmla="*/ 6406127 w 10185944"/>
              <a:gd name="connsiteY411" fmla="*/ 4069526 h 6850681"/>
              <a:gd name="connsiteX412" fmla="*/ 6447057 w 10185944"/>
              <a:gd name="connsiteY412" fmla="*/ 3959487 h 6850681"/>
              <a:gd name="connsiteX413" fmla="*/ 6763531 w 10185944"/>
              <a:gd name="connsiteY413" fmla="*/ 3235192 h 6850681"/>
              <a:gd name="connsiteX414" fmla="*/ 6766324 w 10185944"/>
              <a:gd name="connsiteY414" fmla="*/ 3220977 h 6850681"/>
              <a:gd name="connsiteX415" fmla="*/ 6747989 w 10185944"/>
              <a:gd name="connsiteY415" fmla="*/ 3245899 h 6850681"/>
              <a:gd name="connsiteX416" fmla="*/ 6488451 w 10185944"/>
              <a:gd name="connsiteY416" fmla="*/ 3531757 h 6850681"/>
              <a:gd name="connsiteX417" fmla="*/ 6465713 w 10185944"/>
              <a:gd name="connsiteY417" fmla="*/ 3558899 h 6850681"/>
              <a:gd name="connsiteX418" fmla="*/ 6393237 w 10185944"/>
              <a:gd name="connsiteY418" fmla="*/ 3651177 h 6850681"/>
              <a:gd name="connsiteX419" fmla="*/ 6243594 w 10185944"/>
              <a:gd name="connsiteY419" fmla="*/ 3876626 h 6850681"/>
              <a:gd name="connsiteX420" fmla="*/ 6231096 w 10185944"/>
              <a:gd name="connsiteY420" fmla="*/ 3898291 h 6850681"/>
              <a:gd name="connsiteX421" fmla="*/ 6092484 w 10185944"/>
              <a:gd name="connsiteY421" fmla="*/ 4238720 h 6850681"/>
              <a:gd name="connsiteX422" fmla="*/ 5873228 w 10185944"/>
              <a:gd name="connsiteY422" fmla="*/ 4724495 h 6850681"/>
              <a:gd name="connsiteX423" fmla="*/ 5536128 w 10185944"/>
              <a:gd name="connsiteY423" fmla="*/ 5179512 h 6850681"/>
              <a:gd name="connsiteX424" fmla="*/ 5474970 w 10185944"/>
              <a:gd name="connsiteY424" fmla="*/ 5251594 h 6850681"/>
              <a:gd name="connsiteX425" fmla="*/ 5452373 w 10185944"/>
              <a:gd name="connsiteY425" fmla="*/ 5278128 h 6850681"/>
              <a:gd name="connsiteX426" fmla="*/ 5329120 w 10185944"/>
              <a:gd name="connsiteY426" fmla="*/ 5414450 h 6850681"/>
              <a:gd name="connsiteX427" fmla="*/ 5165513 w 10185944"/>
              <a:gd name="connsiteY427" fmla="*/ 5593062 h 6850681"/>
              <a:gd name="connsiteX428" fmla="*/ 4937450 w 10185944"/>
              <a:gd name="connsiteY428" fmla="*/ 5825207 h 6850681"/>
              <a:gd name="connsiteX429" fmla="*/ 4916859 w 10185944"/>
              <a:gd name="connsiteY429" fmla="*/ 5845188 h 6850681"/>
              <a:gd name="connsiteX430" fmla="*/ 4681063 w 10185944"/>
              <a:gd name="connsiteY430" fmla="*/ 6065338 h 6850681"/>
              <a:gd name="connsiteX431" fmla="*/ 4671036 w 10185944"/>
              <a:gd name="connsiteY431" fmla="*/ 6074934 h 6850681"/>
              <a:gd name="connsiteX432" fmla="*/ 4641710 w 10185944"/>
              <a:gd name="connsiteY432" fmla="*/ 6107770 h 6850681"/>
              <a:gd name="connsiteX433" fmla="*/ 4595911 w 10185944"/>
              <a:gd name="connsiteY433" fmla="*/ 6156040 h 6850681"/>
              <a:gd name="connsiteX434" fmla="*/ 4564686 w 10185944"/>
              <a:gd name="connsiteY434" fmla="*/ 6189986 h 6850681"/>
              <a:gd name="connsiteX435" fmla="*/ 4553083 w 10185944"/>
              <a:gd name="connsiteY435" fmla="*/ 6203164 h 6850681"/>
              <a:gd name="connsiteX436" fmla="*/ 4588212 w 10185944"/>
              <a:gd name="connsiteY436" fmla="*/ 6183469 h 6850681"/>
              <a:gd name="connsiteX437" fmla="*/ 3551347 w 10185944"/>
              <a:gd name="connsiteY437" fmla="*/ 6565687 h 6850681"/>
              <a:gd name="connsiteX438" fmla="*/ 3714311 w 10185944"/>
              <a:gd name="connsiteY438" fmla="*/ 6407843 h 6850681"/>
              <a:gd name="connsiteX439" fmla="*/ 4015851 w 10185944"/>
              <a:gd name="connsiteY439" fmla="*/ 6059608 h 6850681"/>
              <a:gd name="connsiteX440" fmla="*/ 4240656 w 10185944"/>
              <a:gd name="connsiteY440" fmla="*/ 5634993 h 6850681"/>
              <a:gd name="connsiteX441" fmla="*/ 4629068 w 10185944"/>
              <a:gd name="connsiteY441" fmla="*/ 4954779 h 6850681"/>
              <a:gd name="connsiteX442" fmla="*/ 4819927 w 10185944"/>
              <a:gd name="connsiteY442" fmla="*/ 4610589 h 6850681"/>
              <a:gd name="connsiteX443" fmla="*/ 4867302 w 10185944"/>
              <a:gd name="connsiteY443" fmla="*/ 4494606 h 6850681"/>
              <a:gd name="connsiteX444" fmla="*/ 4923307 w 10185944"/>
              <a:gd name="connsiteY444" fmla="*/ 4344677 h 6850681"/>
              <a:gd name="connsiteX445" fmla="*/ 5062779 w 10185944"/>
              <a:gd name="connsiteY445" fmla="*/ 4038695 h 6850681"/>
              <a:gd name="connsiteX446" fmla="*/ 5254317 w 10185944"/>
              <a:gd name="connsiteY446" fmla="*/ 3761574 h 6850681"/>
              <a:gd name="connsiteX447" fmla="*/ 5315622 w 10185944"/>
              <a:gd name="connsiteY447" fmla="*/ 3675133 h 6850681"/>
              <a:gd name="connsiteX448" fmla="*/ 5379504 w 10185944"/>
              <a:gd name="connsiteY448" fmla="*/ 3588549 h 6850681"/>
              <a:gd name="connsiteX449" fmla="*/ 5391499 w 10185944"/>
              <a:gd name="connsiteY449" fmla="*/ 3566885 h 6850681"/>
              <a:gd name="connsiteX450" fmla="*/ 5555787 w 10185944"/>
              <a:gd name="connsiteY450" fmla="*/ 3321777 h 6850681"/>
              <a:gd name="connsiteX451" fmla="*/ 5671271 w 10185944"/>
              <a:gd name="connsiteY451" fmla="*/ 3150649 h 6850681"/>
              <a:gd name="connsiteX452" fmla="*/ 5537920 w 10185944"/>
              <a:gd name="connsiteY452" fmla="*/ 3278950 h 6850681"/>
              <a:gd name="connsiteX453" fmla="*/ 5137619 w 10185944"/>
              <a:gd name="connsiteY453" fmla="*/ 3718246 h 6850681"/>
              <a:gd name="connsiteX454" fmla="*/ 4890040 w 10185944"/>
              <a:gd name="connsiteY454" fmla="*/ 4007040 h 6850681"/>
              <a:gd name="connsiteX455" fmla="*/ 4879405 w 10185944"/>
              <a:gd name="connsiteY455" fmla="*/ 4022867 h 6850681"/>
              <a:gd name="connsiteX456" fmla="*/ 4875860 w 10185944"/>
              <a:gd name="connsiteY456" fmla="*/ 4033073 h 6850681"/>
              <a:gd name="connsiteX457" fmla="*/ 4703657 w 10185944"/>
              <a:gd name="connsiteY457" fmla="*/ 4243948 h 6850681"/>
              <a:gd name="connsiteX458" fmla="*/ 4561320 w 10185944"/>
              <a:gd name="connsiteY458" fmla="*/ 4515483 h 6850681"/>
              <a:gd name="connsiteX459" fmla="*/ 4517098 w 10185944"/>
              <a:gd name="connsiteY459" fmla="*/ 4619649 h 6850681"/>
              <a:gd name="connsiteX460" fmla="*/ 4452392 w 10185944"/>
              <a:gd name="connsiteY460" fmla="*/ 4802164 h 6850681"/>
              <a:gd name="connsiteX461" fmla="*/ 4415794 w 10185944"/>
              <a:gd name="connsiteY461" fmla="*/ 4909410 h 6850681"/>
              <a:gd name="connsiteX462" fmla="*/ 4380703 w 10185944"/>
              <a:gd name="connsiteY462" fmla="*/ 5010711 h 6850681"/>
              <a:gd name="connsiteX463" fmla="*/ 4275033 w 10185944"/>
              <a:gd name="connsiteY463" fmla="*/ 5242355 h 6850681"/>
              <a:gd name="connsiteX464" fmla="*/ 4268299 w 10185944"/>
              <a:gd name="connsiteY464" fmla="*/ 5255354 h 6850681"/>
              <a:gd name="connsiteX465" fmla="*/ 4151815 w 10185944"/>
              <a:gd name="connsiteY465" fmla="*/ 5467446 h 6850681"/>
              <a:gd name="connsiteX466" fmla="*/ 4143294 w 10185944"/>
              <a:gd name="connsiteY466" fmla="*/ 5486067 h 6850681"/>
              <a:gd name="connsiteX467" fmla="*/ 4086823 w 10185944"/>
              <a:gd name="connsiteY467" fmla="*/ 5601405 h 6850681"/>
              <a:gd name="connsiteX468" fmla="*/ 4003533 w 10185944"/>
              <a:gd name="connsiteY468" fmla="*/ 5759463 h 6850681"/>
              <a:gd name="connsiteX469" fmla="*/ 3773000 w 10185944"/>
              <a:gd name="connsiteY469" fmla="*/ 6199475 h 6850681"/>
              <a:gd name="connsiteX470" fmla="*/ 3495951 w 10185944"/>
              <a:gd name="connsiteY470" fmla="*/ 6606007 h 6850681"/>
              <a:gd name="connsiteX471" fmla="*/ 3493123 w 10185944"/>
              <a:gd name="connsiteY471" fmla="*/ 6613741 h 6850681"/>
              <a:gd name="connsiteX472" fmla="*/ 3551347 w 10185944"/>
              <a:gd name="connsiteY472" fmla="*/ 6565687 h 6850681"/>
              <a:gd name="connsiteX473" fmla="*/ 3337176 w 10185944"/>
              <a:gd name="connsiteY473" fmla="*/ 6749383 h 6850681"/>
              <a:gd name="connsiteX474" fmla="*/ 3693900 w 10185944"/>
              <a:gd name="connsiteY474" fmla="*/ 6250645 h 6850681"/>
              <a:gd name="connsiteX475" fmla="*/ 3757389 w 10185944"/>
              <a:gd name="connsiteY475" fmla="*/ 6164311 h 6850681"/>
              <a:gd name="connsiteX476" fmla="*/ 3760396 w 10185944"/>
              <a:gd name="connsiteY476" fmla="*/ 6159549 h 6850681"/>
              <a:gd name="connsiteX477" fmla="*/ 3766841 w 10185944"/>
              <a:gd name="connsiteY477" fmla="*/ 6129971 h 6850681"/>
              <a:gd name="connsiteX478" fmla="*/ 3815398 w 10185944"/>
              <a:gd name="connsiteY478" fmla="*/ 6038911 h 6850681"/>
              <a:gd name="connsiteX479" fmla="*/ 3832764 w 10185944"/>
              <a:gd name="connsiteY479" fmla="*/ 6008653 h 6850681"/>
              <a:gd name="connsiteX480" fmla="*/ 3844724 w 10185944"/>
              <a:gd name="connsiteY480" fmla="*/ 5977822 h 6850681"/>
              <a:gd name="connsiteX481" fmla="*/ 3849630 w 10185944"/>
              <a:gd name="connsiteY481" fmla="*/ 5966363 h 6850681"/>
              <a:gd name="connsiteX482" fmla="*/ 3907495 w 10185944"/>
              <a:gd name="connsiteY482" fmla="*/ 5858974 h 6850681"/>
              <a:gd name="connsiteX483" fmla="*/ 4037445 w 10185944"/>
              <a:gd name="connsiteY483" fmla="*/ 5613043 h 6850681"/>
              <a:gd name="connsiteX484" fmla="*/ 4145728 w 10185944"/>
              <a:gd name="connsiteY484" fmla="*/ 5427233 h 6850681"/>
              <a:gd name="connsiteX485" fmla="*/ 4234463 w 10185944"/>
              <a:gd name="connsiteY485" fmla="*/ 5274332 h 6850681"/>
              <a:gd name="connsiteX486" fmla="*/ 4264289 w 10185944"/>
              <a:gd name="connsiteY486" fmla="*/ 5226850 h 6850681"/>
              <a:gd name="connsiteX487" fmla="*/ 4267620 w 10185944"/>
              <a:gd name="connsiteY487" fmla="*/ 5212634 h 6850681"/>
              <a:gd name="connsiteX488" fmla="*/ 4269088 w 10185944"/>
              <a:gd name="connsiteY488" fmla="*/ 5205150 h 6850681"/>
              <a:gd name="connsiteX489" fmla="*/ 4288031 w 10185944"/>
              <a:gd name="connsiteY489" fmla="*/ 5169378 h 6850681"/>
              <a:gd name="connsiteX490" fmla="*/ 4309659 w 10185944"/>
              <a:gd name="connsiteY490" fmla="*/ 5126479 h 6850681"/>
              <a:gd name="connsiteX491" fmla="*/ 4319973 w 10185944"/>
              <a:gd name="connsiteY491" fmla="*/ 5099122 h 6850681"/>
              <a:gd name="connsiteX492" fmla="*/ 4328746 w 10185944"/>
              <a:gd name="connsiteY492" fmla="*/ 5072660 h 6850681"/>
              <a:gd name="connsiteX493" fmla="*/ 4413181 w 10185944"/>
              <a:gd name="connsiteY493" fmla="*/ 4829772 h 6850681"/>
              <a:gd name="connsiteX494" fmla="*/ 4463313 w 10185944"/>
              <a:gd name="connsiteY494" fmla="*/ 4677515 h 6850681"/>
              <a:gd name="connsiteX495" fmla="*/ 4488880 w 10185944"/>
              <a:gd name="connsiteY495" fmla="*/ 4607760 h 6850681"/>
              <a:gd name="connsiteX496" fmla="*/ 4509039 w 10185944"/>
              <a:gd name="connsiteY496" fmla="*/ 4572310 h 6850681"/>
              <a:gd name="connsiteX497" fmla="*/ 4514805 w 10185944"/>
              <a:gd name="connsiteY497" fmla="*/ 4558811 h 6850681"/>
              <a:gd name="connsiteX498" fmla="*/ 4655818 w 10185944"/>
              <a:gd name="connsiteY498" fmla="*/ 4261100 h 6850681"/>
              <a:gd name="connsiteX499" fmla="*/ 4876612 w 10185944"/>
              <a:gd name="connsiteY499" fmla="*/ 3979432 h 6850681"/>
              <a:gd name="connsiteX500" fmla="*/ 5133178 w 10185944"/>
              <a:gd name="connsiteY500" fmla="*/ 3681006 h 6850681"/>
              <a:gd name="connsiteX501" fmla="*/ 5456242 w 10185944"/>
              <a:gd name="connsiteY501" fmla="*/ 3323675 h 6850681"/>
              <a:gd name="connsiteX502" fmla="*/ 5463401 w 10185944"/>
              <a:gd name="connsiteY502" fmla="*/ 3317193 h 6850681"/>
              <a:gd name="connsiteX503" fmla="*/ 5536773 w 10185944"/>
              <a:gd name="connsiteY503" fmla="*/ 3232972 h 6850681"/>
              <a:gd name="connsiteX504" fmla="*/ 5618203 w 10185944"/>
              <a:gd name="connsiteY504" fmla="*/ 3152977 h 6850681"/>
              <a:gd name="connsiteX505" fmla="*/ 5558688 w 10185944"/>
              <a:gd name="connsiteY505" fmla="*/ 3191470 h 6850681"/>
              <a:gd name="connsiteX506" fmla="*/ 5406216 w 10185944"/>
              <a:gd name="connsiteY506" fmla="*/ 3303980 h 6850681"/>
              <a:gd name="connsiteX507" fmla="*/ 5302122 w 10185944"/>
              <a:gd name="connsiteY507" fmla="*/ 3389276 h 6850681"/>
              <a:gd name="connsiteX508" fmla="*/ 5242358 w 10185944"/>
              <a:gd name="connsiteY508" fmla="*/ 3438226 h 6850681"/>
              <a:gd name="connsiteX509" fmla="*/ 4918079 w 10185944"/>
              <a:gd name="connsiteY509" fmla="*/ 3690960 h 6850681"/>
              <a:gd name="connsiteX510" fmla="*/ 4783295 w 10185944"/>
              <a:gd name="connsiteY510" fmla="*/ 3805726 h 6850681"/>
              <a:gd name="connsiteX511" fmla="*/ 4633938 w 10185944"/>
              <a:gd name="connsiteY511" fmla="*/ 3953041 h 6850681"/>
              <a:gd name="connsiteX512" fmla="*/ 4575142 w 10185944"/>
              <a:gd name="connsiteY512" fmla="*/ 4022044 h 6850681"/>
              <a:gd name="connsiteX513" fmla="*/ 4404301 w 10185944"/>
              <a:gd name="connsiteY513" fmla="*/ 4246455 h 6850681"/>
              <a:gd name="connsiteX514" fmla="*/ 4268765 w 10185944"/>
              <a:gd name="connsiteY514" fmla="*/ 4493460 h 6850681"/>
              <a:gd name="connsiteX515" fmla="*/ 4220855 w 10185944"/>
              <a:gd name="connsiteY515" fmla="*/ 4657928 h 6850681"/>
              <a:gd name="connsiteX516" fmla="*/ 4009120 w 10185944"/>
              <a:gd name="connsiteY516" fmla="*/ 5240350 h 6850681"/>
              <a:gd name="connsiteX517" fmla="*/ 3790259 w 10185944"/>
              <a:gd name="connsiteY517" fmla="*/ 5686593 h 6850681"/>
              <a:gd name="connsiteX518" fmla="*/ 3785855 w 10185944"/>
              <a:gd name="connsiteY518" fmla="*/ 5698839 h 6850681"/>
              <a:gd name="connsiteX519" fmla="*/ 3761290 w 10185944"/>
              <a:gd name="connsiteY519" fmla="*/ 5755739 h 6850681"/>
              <a:gd name="connsiteX520" fmla="*/ 3610394 w 10185944"/>
              <a:gd name="connsiteY520" fmla="*/ 6077870 h 6850681"/>
              <a:gd name="connsiteX521" fmla="*/ 3522915 w 10185944"/>
              <a:gd name="connsiteY521" fmla="*/ 6287063 h 6850681"/>
              <a:gd name="connsiteX522" fmla="*/ 3460429 w 10185944"/>
              <a:gd name="connsiteY522" fmla="*/ 6440143 h 6850681"/>
              <a:gd name="connsiteX523" fmla="*/ 3349138 w 10185944"/>
              <a:gd name="connsiteY523" fmla="*/ 6688330 h 6850681"/>
              <a:gd name="connsiteX524" fmla="*/ 3344052 w 10185944"/>
              <a:gd name="connsiteY524" fmla="*/ 6699359 h 6850681"/>
              <a:gd name="connsiteX525" fmla="*/ 3331411 w 10185944"/>
              <a:gd name="connsiteY525" fmla="*/ 6733592 h 6850681"/>
              <a:gd name="connsiteX526" fmla="*/ 3337176 w 10185944"/>
              <a:gd name="connsiteY526" fmla="*/ 6749383 h 6850681"/>
              <a:gd name="connsiteX527" fmla="*/ 2870416 w 10185944"/>
              <a:gd name="connsiteY527" fmla="*/ 6101754 h 6850681"/>
              <a:gd name="connsiteX528" fmla="*/ 3074021 w 10185944"/>
              <a:gd name="connsiteY528" fmla="*/ 5869036 h 6850681"/>
              <a:gd name="connsiteX529" fmla="*/ 3117027 w 10185944"/>
              <a:gd name="connsiteY529" fmla="*/ 5816684 h 6850681"/>
              <a:gd name="connsiteX530" fmla="*/ 3122257 w 10185944"/>
              <a:gd name="connsiteY530" fmla="*/ 5804008 h 6850681"/>
              <a:gd name="connsiteX531" fmla="*/ 3129310 w 10185944"/>
              <a:gd name="connsiteY531" fmla="*/ 5783669 h 6850681"/>
              <a:gd name="connsiteX532" fmla="*/ 3386127 w 10185944"/>
              <a:gd name="connsiteY532" fmla="*/ 5145171 h 6850681"/>
              <a:gd name="connsiteX533" fmla="*/ 3590986 w 10185944"/>
              <a:gd name="connsiteY533" fmla="*/ 4602604 h 6850681"/>
              <a:gd name="connsiteX534" fmla="*/ 3595390 w 10185944"/>
              <a:gd name="connsiteY534" fmla="*/ 4590394 h 6850681"/>
              <a:gd name="connsiteX535" fmla="*/ 3645702 w 10185944"/>
              <a:gd name="connsiteY535" fmla="*/ 4458511 h 6850681"/>
              <a:gd name="connsiteX536" fmla="*/ 3705608 w 10185944"/>
              <a:gd name="connsiteY536" fmla="*/ 4314598 h 6850681"/>
              <a:gd name="connsiteX537" fmla="*/ 3729492 w 10185944"/>
              <a:gd name="connsiteY537" fmla="*/ 4247350 h 6850681"/>
              <a:gd name="connsiteX538" fmla="*/ 3768882 w 10185944"/>
              <a:gd name="connsiteY538" fmla="*/ 4130901 h 6850681"/>
              <a:gd name="connsiteX539" fmla="*/ 3886905 w 10185944"/>
              <a:gd name="connsiteY539" fmla="*/ 3847156 h 6850681"/>
              <a:gd name="connsiteX540" fmla="*/ 3935676 w 10185944"/>
              <a:gd name="connsiteY540" fmla="*/ 3756561 h 6850681"/>
              <a:gd name="connsiteX541" fmla="*/ 3848017 w 10185944"/>
              <a:gd name="connsiteY541" fmla="*/ 3871148 h 6850681"/>
              <a:gd name="connsiteX542" fmla="*/ 3393540 w 10185944"/>
              <a:gd name="connsiteY542" fmla="*/ 4843558 h 6850681"/>
              <a:gd name="connsiteX543" fmla="*/ 3292095 w 10185944"/>
              <a:gd name="connsiteY543" fmla="*/ 5087341 h 6850681"/>
              <a:gd name="connsiteX544" fmla="*/ 3218043 w 10185944"/>
              <a:gd name="connsiteY544" fmla="*/ 5262766 h 6850681"/>
              <a:gd name="connsiteX545" fmla="*/ 3203147 w 10185944"/>
              <a:gd name="connsiteY545" fmla="*/ 5295745 h 6850681"/>
              <a:gd name="connsiteX546" fmla="*/ 3169810 w 10185944"/>
              <a:gd name="connsiteY546" fmla="*/ 5373485 h 6850681"/>
              <a:gd name="connsiteX547" fmla="*/ 3139658 w 10185944"/>
              <a:gd name="connsiteY547" fmla="*/ 5452478 h 6850681"/>
              <a:gd name="connsiteX548" fmla="*/ 3106392 w 10185944"/>
              <a:gd name="connsiteY548" fmla="*/ 5541426 h 6850681"/>
              <a:gd name="connsiteX549" fmla="*/ 3072804 w 10185944"/>
              <a:gd name="connsiteY549" fmla="*/ 5605953 h 6850681"/>
              <a:gd name="connsiteX550" fmla="*/ 3070406 w 10185944"/>
              <a:gd name="connsiteY550" fmla="*/ 5610894 h 6850681"/>
              <a:gd name="connsiteX551" fmla="*/ 2963051 w 10185944"/>
              <a:gd name="connsiteY551" fmla="*/ 5891703 h 6850681"/>
              <a:gd name="connsiteX552" fmla="*/ 2746447 w 10185944"/>
              <a:gd name="connsiteY552" fmla="*/ 6213834 h 6850681"/>
              <a:gd name="connsiteX553" fmla="*/ 2692878 w 10185944"/>
              <a:gd name="connsiteY553" fmla="*/ 6288531 h 6850681"/>
              <a:gd name="connsiteX554" fmla="*/ 2870416 w 10185944"/>
              <a:gd name="connsiteY554" fmla="*/ 6101754 h 6850681"/>
              <a:gd name="connsiteX555" fmla="*/ 2707310 w 10185944"/>
              <a:gd name="connsiteY555" fmla="*/ 6208069 h 6850681"/>
              <a:gd name="connsiteX556" fmla="*/ 2752105 w 10185944"/>
              <a:gd name="connsiteY556" fmla="*/ 6150632 h 6850681"/>
              <a:gd name="connsiteX557" fmla="*/ 2911953 w 10185944"/>
              <a:gd name="connsiteY557" fmla="*/ 5914047 h 6850681"/>
              <a:gd name="connsiteX558" fmla="*/ 3040326 w 10185944"/>
              <a:gd name="connsiteY558" fmla="*/ 5617626 h 6850681"/>
              <a:gd name="connsiteX559" fmla="*/ 3121540 w 10185944"/>
              <a:gd name="connsiteY559" fmla="*/ 5407360 h 6850681"/>
              <a:gd name="connsiteX560" fmla="*/ 3154555 w 10185944"/>
              <a:gd name="connsiteY560" fmla="*/ 5322494 h 6850681"/>
              <a:gd name="connsiteX561" fmla="*/ 3226244 w 10185944"/>
              <a:gd name="connsiteY561" fmla="*/ 5151975 h 6850681"/>
              <a:gd name="connsiteX562" fmla="*/ 3360667 w 10185944"/>
              <a:gd name="connsiteY562" fmla="*/ 4834391 h 6850681"/>
              <a:gd name="connsiteX563" fmla="*/ 3539566 w 10185944"/>
              <a:gd name="connsiteY563" fmla="*/ 4413859 h 6850681"/>
              <a:gd name="connsiteX564" fmla="*/ 3624932 w 10185944"/>
              <a:gd name="connsiteY564" fmla="*/ 4225650 h 6850681"/>
              <a:gd name="connsiteX565" fmla="*/ 3925723 w 10185944"/>
              <a:gd name="connsiteY565" fmla="*/ 3704031 h 6850681"/>
              <a:gd name="connsiteX566" fmla="*/ 3937361 w 10185944"/>
              <a:gd name="connsiteY566" fmla="*/ 3673522 h 6850681"/>
              <a:gd name="connsiteX567" fmla="*/ 3922678 w 10185944"/>
              <a:gd name="connsiteY567" fmla="*/ 3681221 h 6850681"/>
              <a:gd name="connsiteX568" fmla="*/ 3891525 w 10185944"/>
              <a:gd name="connsiteY568" fmla="*/ 3725408 h 6850681"/>
              <a:gd name="connsiteX569" fmla="*/ 3842720 w 10185944"/>
              <a:gd name="connsiteY569" fmla="*/ 3786640 h 6850681"/>
              <a:gd name="connsiteX570" fmla="*/ 3813571 w 10185944"/>
              <a:gd name="connsiteY570" fmla="*/ 3818868 h 6850681"/>
              <a:gd name="connsiteX571" fmla="*/ 3807698 w 10185944"/>
              <a:gd name="connsiteY571" fmla="*/ 3838598 h 6850681"/>
              <a:gd name="connsiteX572" fmla="*/ 3799891 w 10185944"/>
              <a:gd name="connsiteY572" fmla="*/ 3860405 h 6850681"/>
              <a:gd name="connsiteX573" fmla="*/ 3729243 w 10185944"/>
              <a:gd name="connsiteY573" fmla="*/ 3979611 h 6850681"/>
              <a:gd name="connsiteX574" fmla="*/ 3526066 w 10185944"/>
              <a:gd name="connsiteY574" fmla="*/ 4312951 h 6850681"/>
              <a:gd name="connsiteX575" fmla="*/ 3491619 w 10185944"/>
              <a:gd name="connsiteY575" fmla="*/ 4366806 h 6850681"/>
              <a:gd name="connsiteX576" fmla="*/ 3438193 w 10185944"/>
              <a:gd name="connsiteY576" fmla="*/ 4444510 h 6850681"/>
              <a:gd name="connsiteX577" fmla="*/ 3356263 w 10185944"/>
              <a:gd name="connsiteY577" fmla="*/ 4567440 h 6850681"/>
              <a:gd name="connsiteX578" fmla="*/ 3291306 w 10185944"/>
              <a:gd name="connsiteY578" fmla="*/ 4673146 h 6850681"/>
              <a:gd name="connsiteX579" fmla="*/ 3240387 w 10185944"/>
              <a:gd name="connsiteY579" fmla="*/ 4755326 h 6850681"/>
              <a:gd name="connsiteX580" fmla="*/ 3160283 w 10185944"/>
              <a:gd name="connsiteY580" fmla="*/ 4899813 h 6850681"/>
              <a:gd name="connsiteX581" fmla="*/ 3115381 w 10185944"/>
              <a:gd name="connsiteY581" fmla="*/ 4984464 h 6850681"/>
              <a:gd name="connsiteX582" fmla="*/ 2923126 w 10185944"/>
              <a:gd name="connsiteY582" fmla="*/ 5419570 h 6850681"/>
              <a:gd name="connsiteX583" fmla="*/ 2795899 w 10185944"/>
              <a:gd name="connsiteY583" fmla="*/ 5840748 h 6850681"/>
              <a:gd name="connsiteX584" fmla="*/ 2678233 w 10185944"/>
              <a:gd name="connsiteY584" fmla="*/ 6220280 h 6850681"/>
              <a:gd name="connsiteX585" fmla="*/ 2662764 w 10185944"/>
              <a:gd name="connsiteY585" fmla="*/ 6262283 h 6850681"/>
              <a:gd name="connsiteX586" fmla="*/ 2707310 w 10185944"/>
              <a:gd name="connsiteY586" fmla="*/ 6208069 h 6850681"/>
              <a:gd name="connsiteX587" fmla="*/ 676585 w 10185944"/>
              <a:gd name="connsiteY587" fmla="*/ 3318411 h 6850681"/>
              <a:gd name="connsiteX588" fmla="*/ 761237 w 10185944"/>
              <a:gd name="connsiteY588" fmla="*/ 3322529 h 6850681"/>
              <a:gd name="connsiteX589" fmla="*/ 1061308 w 10185944"/>
              <a:gd name="connsiteY589" fmla="*/ 3318124 h 6850681"/>
              <a:gd name="connsiteX590" fmla="*/ 1249302 w 10185944"/>
              <a:gd name="connsiteY590" fmla="*/ 3322923 h 6850681"/>
              <a:gd name="connsiteX591" fmla="*/ 1255749 w 10185944"/>
              <a:gd name="connsiteY591" fmla="*/ 3319843 h 6850681"/>
              <a:gd name="connsiteX592" fmla="*/ 1262194 w 10185944"/>
              <a:gd name="connsiteY592" fmla="*/ 3316728 h 6850681"/>
              <a:gd name="connsiteX593" fmla="*/ 1356906 w 10185944"/>
              <a:gd name="connsiteY593" fmla="*/ 3327256 h 6850681"/>
              <a:gd name="connsiteX594" fmla="*/ 1447430 w 10185944"/>
              <a:gd name="connsiteY594" fmla="*/ 3334990 h 6850681"/>
              <a:gd name="connsiteX595" fmla="*/ 1504866 w 10185944"/>
              <a:gd name="connsiteY595" fmla="*/ 3341292 h 6850681"/>
              <a:gd name="connsiteX596" fmla="*/ 1659128 w 10185944"/>
              <a:gd name="connsiteY596" fmla="*/ 3357478 h 6850681"/>
              <a:gd name="connsiteX597" fmla="*/ 1930448 w 10185944"/>
              <a:gd name="connsiteY597" fmla="*/ 3378247 h 6850681"/>
              <a:gd name="connsiteX598" fmla="*/ 1956481 w 10185944"/>
              <a:gd name="connsiteY598" fmla="*/ 3378855 h 6850681"/>
              <a:gd name="connsiteX599" fmla="*/ 2633794 w 10185944"/>
              <a:gd name="connsiteY599" fmla="*/ 3294491 h 6850681"/>
              <a:gd name="connsiteX600" fmla="*/ 2926850 w 10185944"/>
              <a:gd name="connsiteY600" fmla="*/ 3211237 h 6850681"/>
              <a:gd name="connsiteX601" fmla="*/ 2946795 w 10185944"/>
              <a:gd name="connsiteY601" fmla="*/ 3210234 h 6850681"/>
              <a:gd name="connsiteX602" fmla="*/ 2969606 w 10185944"/>
              <a:gd name="connsiteY602" fmla="*/ 3205149 h 6850681"/>
              <a:gd name="connsiteX603" fmla="*/ 3269857 w 10185944"/>
              <a:gd name="connsiteY603" fmla="*/ 3143810 h 6850681"/>
              <a:gd name="connsiteX604" fmla="*/ 3599580 w 10185944"/>
              <a:gd name="connsiteY604" fmla="*/ 3083902 h 6850681"/>
              <a:gd name="connsiteX605" fmla="*/ 3390996 w 10185944"/>
              <a:gd name="connsiteY605" fmla="*/ 3098190 h 6850681"/>
              <a:gd name="connsiteX606" fmla="*/ 2953275 w 10185944"/>
              <a:gd name="connsiteY606" fmla="*/ 3128376 h 6850681"/>
              <a:gd name="connsiteX607" fmla="*/ 2558025 w 10185944"/>
              <a:gd name="connsiteY607" fmla="*/ 3155698 h 6850681"/>
              <a:gd name="connsiteX608" fmla="*/ 2028421 w 10185944"/>
              <a:gd name="connsiteY608" fmla="*/ 3179475 h 6850681"/>
              <a:gd name="connsiteX609" fmla="*/ 1730279 w 10185944"/>
              <a:gd name="connsiteY609" fmla="*/ 3173137 h 6850681"/>
              <a:gd name="connsiteX610" fmla="*/ 1493407 w 10185944"/>
              <a:gd name="connsiteY610" fmla="*/ 3177219 h 6850681"/>
              <a:gd name="connsiteX611" fmla="*/ 1404962 w 10185944"/>
              <a:gd name="connsiteY611" fmla="*/ 3182339 h 6850681"/>
              <a:gd name="connsiteX612" fmla="*/ 871883 w 10185944"/>
              <a:gd name="connsiteY612" fmla="*/ 3260437 h 6850681"/>
              <a:gd name="connsiteX613" fmla="*/ 589749 w 10185944"/>
              <a:gd name="connsiteY613" fmla="*/ 3302691 h 6850681"/>
              <a:gd name="connsiteX614" fmla="*/ 676585 w 10185944"/>
              <a:gd name="connsiteY614" fmla="*/ 3318411 h 6850681"/>
              <a:gd name="connsiteX615" fmla="*/ 716511 w 10185944"/>
              <a:gd name="connsiteY615" fmla="*/ 3252452 h 6850681"/>
              <a:gd name="connsiteX616" fmla="*/ 860890 w 10185944"/>
              <a:gd name="connsiteY616" fmla="*/ 3230716 h 6850681"/>
              <a:gd name="connsiteX617" fmla="*/ 885383 w 10185944"/>
              <a:gd name="connsiteY617" fmla="*/ 3225847 h 6850681"/>
              <a:gd name="connsiteX618" fmla="*/ 1340615 w 10185944"/>
              <a:gd name="connsiteY618" fmla="*/ 3153621 h 6850681"/>
              <a:gd name="connsiteX619" fmla="*/ 1706502 w 10185944"/>
              <a:gd name="connsiteY619" fmla="*/ 3140444 h 6850681"/>
              <a:gd name="connsiteX620" fmla="*/ 1717424 w 10185944"/>
              <a:gd name="connsiteY620" fmla="*/ 3141052 h 6850681"/>
              <a:gd name="connsiteX621" fmla="*/ 1856611 w 10185944"/>
              <a:gd name="connsiteY621" fmla="*/ 3138510 h 6850681"/>
              <a:gd name="connsiteX622" fmla="*/ 1971126 w 10185944"/>
              <a:gd name="connsiteY622" fmla="*/ 3140408 h 6850681"/>
              <a:gd name="connsiteX623" fmla="*/ 2044498 w 10185944"/>
              <a:gd name="connsiteY623" fmla="*/ 3141375 h 6850681"/>
              <a:gd name="connsiteX624" fmla="*/ 2162271 w 10185944"/>
              <a:gd name="connsiteY624" fmla="*/ 3139978 h 6850681"/>
              <a:gd name="connsiteX625" fmla="*/ 2285021 w 10185944"/>
              <a:gd name="connsiteY625" fmla="*/ 3137364 h 6850681"/>
              <a:gd name="connsiteX626" fmla="*/ 2499264 w 10185944"/>
              <a:gd name="connsiteY626" fmla="*/ 3125010 h 6850681"/>
              <a:gd name="connsiteX627" fmla="*/ 2889789 w 10185944"/>
              <a:gd name="connsiteY627" fmla="*/ 3101234 h 6850681"/>
              <a:gd name="connsiteX628" fmla="*/ 3538994 w 10185944"/>
              <a:gd name="connsiteY628" fmla="*/ 3049097 h 6850681"/>
              <a:gd name="connsiteX629" fmla="*/ 3751050 w 10185944"/>
              <a:gd name="connsiteY629" fmla="*/ 3032840 h 6850681"/>
              <a:gd name="connsiteX630" fmla="*/ 3803939 w 10185944"/>
              <a:gd name="connsiteY630" fmla="*/ 3021668 h 6850681"/>
              <a:gd name="connsiteX631" fmla="*/ 3382332 w 10185944"/>
              <a:gd name="connsiteY631" fmla="*/ 2976549 h 6850681"/>
              <a:gd name="connsiteX632" fmla="*/ 3196415 w 10185944"/>
              <a:gd name="connsiteY632" fmla="*/ 2975332 h 6850681"/>
              <a:gd name="connsiteX633" fmla="*/ 3087952 w 10185944"/>
              <a:gd name="connsiteY633" fmla="*/ 2974042 h 6850681"/>
              <a:gd name="connsiteX634" fmla="*/ 3031982 w 10185944"/>
              <a:gd name="connsiteY634" fmla="*/ 2970390 h 6850681"/>
              <a:gd name="connsiteX635" fmla="*/ 2749885 w 10185944"/>
              <a:gd name="connsiteY635" fmla="*/ 2967024 h 6850681"/>
              <a:gd name="connsiteX636" fmla="*/ 2625237 w 10185944"/>
              <a:gd name="connsiteY636" fmla="*/ 2966129 h 6850681"/>
              <a:gd name="connsiteX637" fmla="*/ 2517596 w 10185944"/>
              <a:gd name="connsiteY637" fmla="*/ 2966415 h 6850681"/>
              <a:gd name="connsiteX638" fmla="*/ 2379055 w 10185944"/>
              <a:gd name="connsiteY638" fmla="*/ 2969173 h 6850681"/>
              <a:gd name="connsiteX639" fmla="*/ 2293473 w 10185944"/>
              <a:gd name="connsiteY639" fmla="*/ 2964840 h 6850681"/>
              <a:gd name="connsiteX640" fmla="*/ 2285487 w 10185944"/>
              <a:gd name="connsiteY640" fmla="*/ 2964661 h 6850681"/>
              <a:gd name="connsiteX641" fmla="*/ 1940869 w 10185944"/>
              <a:gd name="connsiteY641" fmla="*/ 2982386 h 6850681"/>
              <a:gd name="connsiteX642" fmla="*/ 1924934 w 10185944"/>
              <a:gd name="connsiteY642" fmla="*/ 2982099 h 6850681"/>
              <a:gd name="connsiteX643" fmla="*/ 1806265 w 10185944"/>
              <a:gd name="connsiteY643" fmla="*/ 2993737 h 6850681"/>
              <a:gd name="connsiteX644" fmla="*/ 1611360 w 10185944"/>
              <a:gd name="connsiteY644" fmla="*/ 3021453 h 6850681"/>
              <a:gd name="connsiteX645" fmla="*/ 1293024 w 10185944"/>
              <a:gd name="connsiteY645" fmla="*/ 3079677 h 6850681"/>
              <a:gd name="connsiteX646" fmla="*/ 804170 w 10185944"/>
              <a:gd name="connsiteY646" fmla="*/ 3174426 h 6850681"/>
              <a:gd name="connsiteX647" fmla="*/ 749992 w 10185944"/>
              <a:gd name="connsiteY647" fmla="*/ 3187675 h 6850681"/>
              <a:gd name="connsiteX648" fmla="*/ 736671 w 10185944"/>
              <a:gd name="connsiteY648" fmla="*/ 3191291 h 6850681"/>
              <a:gd name="connsiteX649" fmla="*/ 541803 w 10185944"/>
              <a:gd name="connsiteY649" fmla="*/ 3266596 h 6850681"/>
              <a:gd name="connsiteX650" fmla="*/ 716511 w 10185944"/>
              <a:gd name="connsiteY650" fmla="*/ 3252452 h 6850681"/>
              <a:gd name="connsiteX651" fmla="*/ 864686 w 10185944"/>
              <a:gd name="connsiteY651" fmla="*/ 4232418 h 6850681"/>
              <a:gd name="connsiteX652" fmla="*/ 1036530 w 10185944"/>
              <a:gd name="connsiteY652" fmla="*/ 4196610 h 6850681"/>
              <a:gd name="connsiteX653" fmla="*/ 1141877 w 10185944"/>
              <a:gd name="connsiteY653" fmla="*/ 4164740 h 6850681"/>
              <a:gd name="connsiteX654" fmla="*/ 1176863 w 10185944"/>
              <a:gd name="connsiteY654" fmla="*/ 4150309 h 6850681"/>
              <a:gd name="connsiteX655" fmla="*/ 1618020 w 10185944"/>
              <a:gd name="connsiteY655" fmla="*/ 4071280 h 6850681"/>
              <a:gd name="connsiteX656" fmla="*/ 1673524 w 10185944"/>
              <a:gd name="connsiteY656" fmla="*/ 4065873 h 6850681"/>
              <a:gd name="connsiteX657" fmla="*/ 1769669 w 10185944"/>
              <a:gd name="connsiteY657" fmla="*/ 4054307 h 6850681"/>
              <a:gd name="connsiteX658" fmla="*/ 2407271 w 10185944"/>
              <a:gd name="connsiteY658" fmla="*/ 3924717 h 6850681"/>
              <a:gd name="connsiteX659" fmla="*/ 2467322 w 10185944"/>
              <a:gd name="connsiteY659" fmla="*/ 3905524 h 6850681"/>
              <a:gd name="connsiteX660" fmla="*/ 2801844 w 10185944"/>
              <a:gd name="connsiteY660" fmla="*/ 3790114 h 6850681"/>
              <a:gd name="connsiteX661" fmla="*/ 2931863 w 10185944"/>
              <a:gd name="connsiteY661" fmla="*/ 3744601 h 6850681"/>
              <a:gd name="connsiteX662" fmla="*/ 3053110 w 10185944"/>
              <a:gd name="connsiteY662" fmla="*/ 3701882 h 6850681"/>
              <a:gd name="connsiteX663" fmla="*/ 3276016 w 10185944"/>
              <a:gd name="connsiteY663" fmla="*/ 3632665 h 6850681"/>
              <a:gd name="connsiteX664" fmla="*/ 3281888 w 10185944"/>
              <a:gd name="connsiteY664" fmla="*/ 3628439 h 6850681"/>
              <a:gd name="connsiteX665" fmla="*/ 3036889 w 10185944"/>
              <a:gd name="connsiteY665" fmla="*/ 3643586 h 6850681"/>
              <a:gd name="connsiteX666" fmla="*/ 2849002 w 10185944"/>
              <a:gd name="connsiteY666" fmla="*/ 3681937 h 6850681"/>
              <a:gd name="connsiteX667" fmla="*/ 2378660 w 10185944"/>
              <a:gd name="connsiteY667" fmla="*/ 3774859 h 6850681"/>
              <a:gd name="connsiteX668" fmla="*/ 2356317 w 10185944"/>
              <a:gd name="connsiteY668" fmla="*/ 3778941 h 6850681"/>
              <a:gd name="connsiteX669" fmla="*/ 1831044 w 10185944"/>
              <a:gd name="connsiteY669" fmla="*/ 3883681 h 6850681"/>
              <a:gd name="connsiteX670" fmla="*/ 1693253 w 10185944"/>
              <a:gd name="connsiteY670" fmla="*/ 3912542 h 6850681"/>
              <a:gd name="connsiteX671" fmla="*/ 1665145 w 10185944"/>
              <a:gd name="connsiteY671" fmla="*/ 3915479 h 6850681"/>
              <a:gd name="connsiteX672" fmla="*/ 1646738 w 10185944"/>
              <a:gd name="connsiteY672" fmla="*/ 3916553 h 6850681"/>
              <a:gd name="connsiteX673" fmla="*/ 1557396 w 10185944"/>
              <a:gd name="connsiteY673" fmla="*/ 3943051 h 6850681"/>
              <a:gd name="connsiteX674" fmla="*/ 1465227 w 10185944"/>
              <a:gd name="connsiteY674" fmla="*/ 3972664 h 6850681"/>
              <a:gd name="connsiteX675" fmla="*/ 1439087 w 10185944"/>
              <a:gd name="connsiteY675" fmla="*/ 3980148 h 6850681"/>
              <a:gd name="connsiteX676" fmla="*/ 1328653 w 10185944"/>
              <a:gd name="connsiteY676" fmla="*/ 4016458 h 6850681"/>
              <a:gd name="connsiteX677" fmla="*/ 1081470 w 10185944"/>
              <a:gd name="connsiteY677" fmla="*/ 4122952 h 6850681"/>
              <a:gd name="connsiteX678" fmla="*/ 838188 w 10185944"/>
              <a:gd name="connsiteY678" fmla="*/ 4212580 h 6850681"/>
              <a:gd name="connsiteX679" fmla="*/ 791494 w 10185944"/>
              <a:gd name="connsiteY679" fmla="*/ 4231845 h 6850681"/>
              <a:gd name="connsiteX680" fmla="*/ 864686 w 10185944"/>
              <a:gd name="connsiteY680" fmla="*/ 4232418 h 6850681"/>
              <a:gd name="connsiteX681" fmla="*/ 902715 w 10185944"/>
              <a:gd name="connsiteY681" fmla="*/ 4162950 h 6850681"/>
              <a:gd name="connsiteX682" fmla="*/ 1159960 w 10185944"/>
              <a:gd name="connsiteY682" fmla="*/ 4052374 h 6850681"/>
              <a:gd name="connsiteX683" fmla="*/ 1254781 w 10185944"/>
              <a:gd name="connsiteY683" fmla="*/ 4010084 h 6850681"/>
              <a:gd name="connsiteX684" fmla="*/ 1319093 w 10185944"/>
              <a:gd name="connsiteY684" fmla="*/ 3984803 h 6850681"/>
              <a:gd name="connsiteX685" fmla="*/ 1408328 w 10185944"/>
              <a:gd name="connsiteY685" fmla="*/ 3951716 h 6850681"/>
              <a:gd name="connsiteX686" fmla="*/ 1478369 w 10185944"/>
              <a:gd name="connsiteY686" fmla="*/ 3928369 h 6850681"/>
              <a:gd name="connsiteX687" fmla="*/ 1993292 w 10185944"/>
              <a:gd name="connsiteY687" fmla="*/ 3808806 h 6850681"/>
              <a:gd name="connsiteX688" fmla="*/ 2225616 w 10185944"/>
              <a:gd name="connsiteY688" fmla="*/ 3761861 h 6850681"/>
              <a:gd name="connsiteX689" fmla="*/ 2347651 w 10185944"/>
              <a:gd name="connsiteY689" fmla="*/ 3739660 h 6850681"/>
              <a:gd name="connsiteX690" fmla="*/ 2382242 w 10185944"/>
              <a:gd name="connsiteY690" fmla="*/ 3733608 h 6850681"/>
              <a:gd name="connsiteX691" fmla="*/ 2734022 w 10185944"/>
              <a:gd name="connsiteY691" fmla="*/ 3663603 h 6850681"/>
              <a:gd name="connsiteX692" fmla="*/ 3185743 w 10185944"/>
              <a:gd name="connsiteY692" fmla="*/ 3596104 h 6850681"/>
              <a:gd name="connsiteX693" fmla="*/ 3345270 w 10185944"/>
              <a:gd name="connsiteY693" fmla="*/ 3587761 h 6850681"/>
              <a:gd name="connsiteX694" fmla="*/ 3391534 w 10185944"/>
              <a:gd name="connsiteY694" fmla="*/ 3582354 h 6850681"/>
              <a:gd name="connsiteX695" fmla="*/ 3342404 w 10185944"/>
              <a:gd name="connsiteY695" fmla="*/ 3571647 h 6850681"/>
              <a:gd name="connsiteX696" fmla="*/ 2856881 w 10185944"/>
              <a:gd name="connsiteY696" fmla="*/ 3536806 h 6850681"/>
              <a:gd name="connsiteX697" fmla="*/ 2820356 w 10185944"/>
              <a:gd name="connsiteY697" fmla="*/ 3535696 h 6850681"/>
              <a:gd name="connsiteX698" fmla="*/ 2800948 w 10185944"/>
              <a:gd name="connsiteY698" fmla="*/ 3536806 h 6850681"/>
              <a:gd name="connsiteX699" fmla="*/ 2694061 w 10185944"/>
              <a:gd name="connsiteY699" fmla="*/ 3552024 h 6850681"/>
              <a:gd name="connsiteX700" fmla="*/ 1622784 w 10185944"/>
              <a:gd name="connsiteY700" fmla="*/ 3770348 h 6850681"/>
              <a:gd name="connsiteX701" fmla="*/ 1005878 w 10185944"/>
              <a:gd name="connsiteY701" fmla="*/ 4046716 h 6850681"/>
              <a:gd name="connsiteX702" fmla="*/ 853371 w 10185944"/>
              <a:gd name="connsiteY702" fmla="*/ 4150023 h 6850681"/>
              <a:gd name="connsiteX703" fmla="*/ 902715 w 10185944"/>
              <a:gd name="connsiteY703" fmla="*/ 4162950 h 6850681"/>
              <a:gd name="connsiteX704" fmla="*/ 289891 w 10185944"/>
              <a:gd name="connsiteY704" fmla="*/ 6037263 h 6850681"/>
              <a:gd name="connsiteX705" fmla="*/ 430653 w 10185944"/>
              <a:gd name="connsiteY705" fmla="*/ 5980794 h 6850681"/>
              <a:gd name="connsiteX706" fmla="*/ 734522 w 10185944"/>
              <a:gd name="connsiteY706" fmla="*/ 5830757 h 6850681"/>
              <a:gd name="connsiteX707" fmla="*/ 994598 w 10185944"/>
              <a:gd name="connsiteY707" fmla="*/ 5650355 h 6850681"/>
              <a:gd name="connsiteX708" fmla="*/ 1200889 w 10185944"/>
              <a:gd name="connsiteY708" fmla="*/ 5489182 h 6850681"/>
              <a:gd name="connsiteX709" fmla="*/ 1747431 w 10185944"/>
              <a:gd name="connsiteY709" fmla="*/ 5177077 h 6850681"/>
              <a:gd name="connsiteX710" fmla="*/ 1829899 w 10185944"/>
              <a:gd name="connsiteY710" fmla="*/ 5141985 h 6850681"/>
              <a:gd name="connsiteX711" fmla="*/ 1951897 w 10185944"/>
              <a:gd name="connsiteY711" fmla="*/ 5090528 h 6850681"/>
              <a:gd name="connsiteX712" fmla="*/ 2086214 w 10185944"/>
              <a:gd name="connsiteY712" fmla="*/ 5031659 h 6850681"/>
              <a:gd name="connsiteX713" fmla="*/ 2189307 w 10185944"/>
              <a:gd name="connsiteY713" fmla="*/ 4983963 h 6850681"/>
              <a:gd name="connsiteX714" fmla="*/ 2630107 w 10185944"/>
              <a:gd name="connsiteY714" fmla="*/ 4732230 h 6850681"/>
              <a:gd name="connsiteX715" fmla="*/ 3068793 w 10185944"/>
              <a:gd name="connsiteY715" fmla="*/ 4246097 h 6850681"/>
              <a:gd name="connsiteX716" fmla="*/ 3199208 w 10185944"/>
              <a:gd name="connsiteY716" fmla="*/ 4065838 h 6850681"/>
              <a:gd name="connsiteX717" fmla="*/ 3255069 w 10185944"/>
              <a:gd name="connsiteY717" fmla="*/ 3992430 h 6850681"/>
              <a:gd name="connsiteX718" fmla="*/ 3166086 w 10185944"/>
              <a:gd name="connsiteY718" fmla="*/ 4047969 h 6850681"/>
              <a:gd name="connsiteX719" fmla="*/ 2963159 w 10185944"/>
              <a:gd name="connsiteY719" fmla="*/ 4205956 h 6850681"/>
              <a:gd name="connsiteX720" fmla="*/ 2750315 w 10185944"/>
              <a:gd name="connsiteY720" fmla="*/ 4390118 h 6850681"/>
              <a:gd name="connsiteX721" fmla="*/ 2709065 w 10185944"/>
              <a:gd name="connsiteY721" fmla="*/ 4422739 h 6850681"/>
              <a:gd name="connsiteX722" fmla="*/ 2648046 w 10185944"/>
              <a:gd name="connsiteY722" fmla="*/ 4467714 h 6850681"/>
              <a:gd name="connsiteX723" fmla="*/ 2585561 w 10185944"/>
              <a:gd name="connsiteY723" fmla="*/ 4514587 h 6850681"/>
              <a:gd name="connsiteX724" fmla="*/ 2563504 w 10185944"/>
              <a:gd name="connsiteY724" fmla="*/ 4518240 h 6850681"/>
              <a:gd name="connsiteX725" fmla="*/ 2556377 w 10185944"/>
              <a:gd name="connsiteY725" fmla="*/ 4520173 h 6850681"/>
              <a:gd name="connsiteX726" fmla="*/ 2503130 w 10185944"/>
              <a:gd name="connsiteY726" fmla="*/ 4564397 h 6850681"/>
              <a:gd name="connsiteX727" fmla="*/ 2427181 w 10185944"/>
              <a:gd name="connsiteY727" fmla="*/ 4611055 h 6850681"/>
              <a:gd name="connsiteX728" fmla="*/ 2204131 w 10185944"/>
              <a:gd name="connsiteY728" fmla="*/ 4723027 h 6850681"/>
              <a:gd name="connsiteX729" fmla="*/ 1235087 w 10185944"/>
              <a:gd name="connsiteY729" fmla="*/ 5319522 h 6850681"/>
              <a:gd name="connsiteX730" fmla="*/ 1139800 w 10185944"/>
              <a:gd name="connsiteY730" fmla="*/ 5390315 h 6850681"/>
              <a:gd name="connsiteX731" fmla="*/ 1076277 w 10185944"/>
              <a:gd name="connsiteY731" fmla="*/ 5440841 h 6850681"/>
              <a:gd name="connsiteX732" fmla="*/ 1001295 w 10185944"/>
              <a:gd name="connsiteY732" fmla="*/ 5499315 h 6850681"/>
              <a:gd name="connsiteX733" fmla="*/ 948299 w 10185944"/>
              <a:gd name="connsiteY733" fmla="*/ 5539314 h 6850681"/>
              <a:gd name="connsiteX734" fmla="*/ 832064 w 10185944"/>
              <a:gd name="connsiteY734" fmla="*/ 5629550 h 6850681"/>
              <a:gd name="connsiteX735" fmla="*/ 480033 w 10185944"/>
              <a:gd name="connsiteY735" fmla="*/ 5867532 h 6850681"/>
              <a:gd name="connsiteX736" fmla="*/ 349333 w 10185944"/>
              <a:gd name="connsiteY736" fmla="*/ 5951073 h 6850681"/>
              <a:gd name="connsiteX737" fmla="*/ 255443 w 10185944"/>
              <a:gd name="connsiteY737" fmla="*/ 6014311 h 6850681"/>
              <a:gd name="connsiteX738" fmla="*/ 167785 w 10185944"/>
              <a:gd name="connsiteY738" fmla="*/ 6084888 h 6850681"/>
              <a:gd name="connsiteX739" fmla="*/ 289891 w 10185944"/>
              <a:gd name="connsiteY739" fmla="*/ 6037263 h 6850681"/>
              <a:gd name="connsiteX740" fmla="*/ 199976 w 10185944"/>
              <a:gd name="connsiteY740" fmla="*/ 6008760 h 6850681"/>
              <a:gd name="connsiteX741" fmla="*/ 350371 w 10185944"/>
              <a:gd name="connsiteY741" fmla="*/ 5914549 h 6850681"/>
              <a:gd name="connsiteX742" fmla="*/ 357497 w 10185944"/>
              <a:gd name="connsiteY742" fmla="*/ 5911612 h 6850681"/>
              <a:gd name="connsiteX743" fmla="*/ 437994 w 10185944"/>
              <a:gd name="connsiteY743" fmla="*/ 5847444 h 6850681"/>
              <a:gd name="connsiteX744" fmla="*/ 704228 w 10185944"/>
              <a:gd name="connsiteY744" fmla="*/ 5670587 h 6850681"/>
              <a:gd name="connsiteX745" fmla="*/ 807894 w 10185944"/>
              <a:gd name="connsiteY745" fmla="*/ 5596463 h 6850681"/>
              <a:gd name="connsiteX746" fmla="*/ 903502 w 10185944"/>
              <a:gd name="connsiteY746" fmla="*/ 5526243 h 6850681"/>
              <a:gd name="connsiteX747" fmla="*/ 1356727 w 10185944"/>
              <a:gd name="connsiteY747" fmla="*/ 5181302 h 6850681"/>
              <a:gd name="connsiteX748" fmla="*/ 1452192 w 10185944"/>
              <a:gd name="connsiteY748" fmla="*/ 5111762 h 6850681"/>
              <a:gd name="connsiteX749" fmla="*/ 2144905 w 10185944"/>
              <a:gd name="connsiteY749" fmla="*/ 4703440 h 6850681"/>
              <a:gd name="connsiteX750" fmla="*/ 2437279 w 10185944"/>
              <a:gd name="connsiteY750" fmla="*/ 4553081 h 6850681"/>
              <a:gd name="connsiteX751" fmla="*/ 2750208 w 10185944"/>
              <a:gd name="connsiteY751" fmla="*/ 4351516 h 6850681"/>
              <a:gd name="connsiteX752" fmla="*/ 2981707 w 10185944"/>
              <a:gd name="connsiteY752" fmla="*/ 4140176 h 6850681"/>
              <a:gd name="connsiteX753" fmla="*/ 3128306 w 10185944"/>
              <a:gd name="connsiteY753" fmla="*/ 4026377 h 6850681"/>
              <a:gd name="connsiteX754" fmla="*/ 3149148 w 10185944"/>
              <a:gd name="connsiteY754" fmla="*/ 3981151 h 6850681"/>
              <a:gd name="connsiteX755" fmla="*/ 2818063 w 10185944"/>
              <a:gd name="connsiteY755" fmla="*/ 4097313 h 6850681"/>
              <a:gd name="connsiteX756" fmla="*/ 2687902 w 10185944"/>
              <a:gd name="connsiteY756" fmla="*/ 4153389 h 6850681"/>
              <a:gd name="connsiteX757" fmla="*/ 2635228 w 10185944"/>
              <a:gd name="connsiteY757" fmla="*/ 4173871 h 6850681"/>
              <a:gd name="connsiteX758" fmla="*/ 2435631 w 10185944"/>
              <a:gd name="connsiteY758" fmla="*/ 4251719 h 6850681"/>
              <a:gd name="connsiteX759" fmla="*/ 2146837 w 10185944"/>
              <a:gd name="connsiteY759" fmla="*/ 4360934 h 6850681"/>
              <a:gd name="connsiteX760" fmla="*/ 2062367 w 10185944"/>
              <a:gd name="connsiteY760" fmla="*/ 4393340 h 6850681"/>
              <a:gd name="connsiteX761" fmla="*/ 1771781 w 10185944"/>
              <a:gd name="connsiteY761" fmla="*/ 4528517 h 6850681"/>
              <a:gd name="connsiteX762" fmla="*/ 1216000 w 10185944"/>
              <a:gd name="connsiteY762" fmla="*/ 4968815 h 6850681"/>
              <a:gd name="connsiteX763" fmla="*/ 884918 w 10185944"/>
              <a:gd name="connsiteY763" fmla="*/ 5273473 h 6850681"/>
              <a:gd name="connsiteX764" fmla="*/ 705983 w 10185944"/>
              <a:gd name="connsiteY764" fmla="*/ 5433965 h 6850681"/>
              <a:gd name="connsiteX765" fmla="*/ 627456 w 10185944"/>
              <a:gd name="connsiteY765" fmla="*/ 5514427 h 6850681"/>
              <a:gd name="connsiteX766" fmla="*/ 485190 w 10185944"/>
              <a:gd name="connsiteY766" fmla="*/ 5663461 h 6850681"/>
              <a:gd name="connsiteX767" fmla="*/ 372143 w 10185944"/>
              <a:gd name="connsiteY767" fmla="*/ 5776651 h 6850681"/>
              <a:gd name="connsiteX768" fmla="*/ 361973 w 10185944"/>
              <a:gd name="connsiteY768" fmla="*/ 5790544 h 6850681"/>
              <a:gd name="connsiteX769" fmla="*/ 250466 w 10185944"/>
              <a:gd name="connsiteY769" fmla="*/ 5924897 h 6850681"/>
              <a:gd name="connsiteX770" fmla="*/ 147946 w 10185944"/>
              <a:gd name="connsiteY770" fmla="*/ 6044998 h 6850681"/>
              <a:gd name="connsiteX771" fmla="*/ 199976 w 10185944"/>
              <a:gd name="connsiteY771" fmla="*/ 6008760 h 6850681"/>
              <a:gd name="connsiteX772" fmla="*/ 10479 w 10185944"/>
              <a:gd name="connsiteY772" fmla="*/ 6124743 h 6850681"/>
              <a:gd name="connsiteX773" fmla="*/ 33002 w 10185944"/>
              <a:gd name="connsiteY773" fmla="*/ 6101754 h 6850681"/>
              <a:gd name="connsiteX774" fmla="*/ 112425 w 10185944"/>
              <a:gd name="connsiteY774" fmla="*/ 6018213 h 6850681"/>
              <a:gd name="connsiteX775" fmla="*/ 193065 w 10185944"/>
              <a:gd name="connsiteY775" fmla="*/ 5931414 h 6850681"/>
              <a:gd name="connsiteX776" fmla="*/ 218704 w 10185944"/>
              <a:gd name="connsiteY776" fmla="*/ 5901156 h 6850681"/>
              <a:gd name="connsiteX777" fmla="*/ 541301 w 10185944"/>
              <a:gd name="connsiteY777" fmla="*/ 5544756 h 6850681"/>
              <a:gd name="connsiteX778" fmla="*/ 971431 w 10185944"/>
              <a:gd name="connsiteY778" fmla="*/ 5143990 h 6850681"/>
              <a:gd name="connsiteX779" fmla="*/ 1085371 w 10185944"/>
              <a:gd name="connsiteY779" fmla="*/ 5043368 h 6850681"/>
              <a:gd name="connsiteX780" fmla="*/ 1315297 w 10185944"/>
              <a:gd name="connsiteY780" fmla="*/ 4799908 h 6850681"/>
              <a:gd name="connsiteX781" fmla="*/ 1779695 w 10185944"/>
              <a:gd name="connsiteY781" fmla="*/ 4460302 h 6850681"/>
              <a:gd name="connsiteX782" fmla="*/ 2160588 w 10185944"/>
              <a:gd name="connsiteY782" fmla="*/ 4299415 h 6850681"/>
              <a:gd name="connsiteX783" fmla="*/ 2603143 w 10185944"/>
              <a:gd name="connsiteY783" fmla="*/ 4127678 h 6850681"/>
              <a:gd name="connsiteX784" fmla="*/ 2695457 w 10185944"/>
              <a:gd name="connsiteY784" fmla="*/ 4090903 h 6850681"/>
              <a:gd name="connsiteX785" fmla="*/ 2874964 w 10185944"/>
              <a:gd name="connsiteY785" fmla="*/ 4017532 h 6850681"/>
              <a:gd name="connsiteX786" fmla="*/ 3144600 w 10185944"/>
              <a:gd name="connsiteY786" fmla="*/ 3929086 h 6850681"/>
              <a:gd name="connsiteX787" fmla="*/ 3384588 w 10185944"/>
              <a:gd name="connsiteY787" fmla="*/ 3850021 h 6850681"/>
              <a:gd name="connsiteX788" fmla="*/ 3646740 w 10185944"/>
              <a:gd name="connsiteY788" fmla="*/ 3680576 h 6850681"/>
              <a:gd name="connsiteX789" fmla="*/ 3714167 w 10185944"/>
              <a:gd name="connsiteY789" fmla="*/ 3636997 h 6850681"/>
              <a:gd name="connsiteX790" fmla="*/ 3777942 w 10185944"/>
              <a:gd name="connsiteY790" fmla="*/ 3599721 h 6850681"/>
              <a:gd name="connsiteX791" fmla="*/ 3688707 w 10185944"/>
              <a:gd name="connsiteY791" fmla="*/ 3605307 h 6850681"/>
              <a:gd name="connsiteX792" fmla="*/ 3123151 w 10185944"/>
              <a:gd name="connsiteY792" fmla="*/ 3727950 h 6850681"/>
              <a:gd name="connsiteX793" fmla="*/ 2772481 w 10185944"/>
              <a:gd name="connsiteY793" fmla="*/ 3849412 h 6850681"/>
              <a:gd name="connsiteX794" fmla="*/ 2561963 w 10185944"/>
              <a:gd name="connsiteY794" fmla="*/ 3923285 h 6850681"/>
              <a:gd name="connsiteX795" fmla="*/ 2467752 w 10185944"/>
              <a:gd name="connsiteY795" fmla="*/ 3953937 h 6850681"/>
              <a:gd name="connsiteX796" fmla="*/ 1850990 w 10185944"/>
              <a:gd name="connsiteY796" fmla="*/ 4093159 h 6850681"/>
              <a:gd name="connsiteX797" fmla="*/ 1687311 w 10185944"/>
              <a:gd name="connsiteY797" fmla="*/ 4108843 h 6850681"/>
              <a:gd name="connsiteX798" fmla="*/ 1442989 w 10185944"/>
              <a:gd name="connsiteY798" fmla="*/ 4130722 h 6850681"/>
              <a:gd name="connsiteX799" fmla="*/ 1042582 w 10185944"/>
              <a:gd name="connsiteY799" fmla="*/ 4225686 h 6850681"/>
              <a:gd name="connsiteX800" fmla="*/ 787197 w 10185944"/>
              <a:gd name="connsiteY800" fmla="*/ 4264430 h 6850681"/>
              <a:gd name="connsiteX801" fmla="*/ 742508 w 10185944"/>
              <a:gd name="connsiteY801" fmla="*/ 4182895 h 6850681"/>
              <a:gd name="connsiteX802" fmla="*/ 798297 w 10185944"/>
              <a:gd name="connsiteY802" fmla="*/ 4146943 h 6850681"/>
              <a:gd name="connsiteX803" fmla="*/ 863862 w 10185944"/>
              <a:gd name="connsiteY803" fmla="*/ 4100965 h 6850681"/>
              <a:gd name="connsiteX804" fmla="*/ 982997 w 10185944"/>
              <a:gd name="connsiteY804" fmla="*/ 4016888 h 6850681"/>
              <a:gd name="connsiteX805" fmla="*/ 1522484 w 10185944"/>
              <a:gd name="connsiteY805" fmla="*/ 3758029 h 6850681"/>
              <a:gd name="connsiteX806" fmla="*/ 1840890 w 10185944"/>
              <a:gd name="connsiteY806" fmla="*/ 3672483 h 6850681"/>
              <a:gd name="connsiteX807" fmla="*/ 2468790 w 10185944"/>
              <a:gd name="connsiteY807" fmla="*/ 3542070 h 6850681"/>
              <a:gd name="connsiteX808" fmla="*/ 2513444 w 10185944"/>
              <a:gd name="connsiteY808" fmla="*/ 3535588 h 6850681"/>
              <a:gd name="connsiteX809" fmla="*/ 2871920 w 10185944"/>
              <a:gd name="connsiteY809" fmla="*/ 3497667 h 6850681"/>
              <a:gd name="connsiteX810" fmla="*/ 3177436 w 10185944"/>
              <a:gd name="connsiteY810" fmla="*/ 3506190 h 6850681"/>
              <a:gd name="connsiteX811" fmla="*/ 3404820 w 10185944"/>
              <a:gd name="connsiteY811" fmla="*/ 3548193 h 6850681"/>
              <a:gd name="connsiteX812" fmla="*/ 3635674 w 10185944"/>
              <a:gd name="connsiteY812" fmla="*/ 3552884 h 6850681"/>
              <a:gd name="connsiteX813" fmla="*/ 3734650 w 10185944"/>
              <a:gd name="connsiteY813" fmla="*/ 3540852 h 6850681"/>
              <a:gd name="connsiteX814" fmla="*/ 3845403 w 10185944"/>
              <a:gd name="connsiteY814" fmla="*/ 3517756 h 6850681"/>
              <a:gd name="connsiteX815" fmla="*/ 4174877 w 10185944"/>
              <a:gd name="connsiteY815" fmla="*/ 3365857 h 6850681"/>
              <a:gd name="connsiteX816" fmla="*/ 4724499 w 10185944"/>
              <a:gd name="connsiteY816" fmla="*/ 3067431 h 6850681"/>
              <a:gd name="connsiteX817" fmla="*/ 5027687 w 10185944"/>
              <a:gd name="connsiteY817" fmla="*/ 2897950 h 6850681"/>
              <a:gd name="connsiteX818" fmla="*/ 4666525 w 10185944"/>
              <a:gd name="connsiteY818" fmla="*/ 2964016 h 6850681"/>
              <a:gd name="connsiteX819" fmla="*/ 4458658 w 10185944"/>
              <a:gd name="connsiteY819" fmla="*/ 3016189 h 6850681"/>
              <a:gd name="connsiteX820" fmla="*/ 3951038 w 10185944"/>
              <a:gd name="connsiteY820" fmla="*/ 3097510 h 6850681"/>
              <a:gd name="connsiteX821" fmla="*/ 3789687 w 10185944"/>
              <a:gd name="connsiteY821" fmla="*/ 3111761 h 6850681"/>
              <a:gd name="connsiteX822" fmla="*/ 3763438 w 10185944"/>
              <a:gd name="connsiteY822" fmla="*/ 3116201 h 6850681"/>
              <a:gd name="connsiteX823" fmla="*/ 3139193 w 10185944"/>
              <a:gd name="connsiteY823" fmla="*/ 3209196 h 6850681"/>
              <a:gd name="connsiteX824" fmla="*/ 2713324 w 10185944"/>
              <a:gd name="connsiteY824" fmla="*/ 3315510 h 6850681"/>
              <a:gd name="connsiteX825" fmla="*/ 2647366 w 10185944"/>
              <a:gd name="connsiteY825" fmla="*/ 3332448 h 6850681"/>
              <a:gd name="connsiteX826" fmla="*/ 2615496 w 10185944"/>
              <a:gd name="connsiteY826" fmla="*/ 3340612 h 6850681"/>
              <a:gd name="connsiteX827" fmla="*/ 2156578 w 10185944"/>
              <a:gd name="connsiteY827" fmla="*/ 3408075 h 6850681"/>
              <a:gd name="connsiteX828" fmla="*/ 1470634 w 10185944"/>
              <a:gd name="connsiteY828" fmla="*/ 3376313 h 6850681"/>
              <a:gd name="connsiteX829" fmla="*/ 1066752 w 10185944"/>
              <a:gd name="connsiteY829" fmla="*/ 3364460 h 6850681"/>
              <a:gd name="connsiteX830" fmla="*/ 773769 w 10185944"/>
              <a:gd name="connsiteY830" fmla="*/ 3363637 h 6850681"/>
              <a:gd name="connsiteX831" fmla="*/ 536144 w 10185944"/>
              <a:gd name="connsiteY831" fmla="*/ 3342546 h 6850681"/>
              <a:gd name="connsiteX832" fmla="*/ 440357 w 10185944"/>
              <a:gd name="connsiteY832" fmla="*/ 3326396 h 6850681"/>
              <a:gd name="connsiteX833" fmla="*/ 378517 w 10185944"/>
              <a:gd name="connsiteY833" fmla="*/ 3316406 h 6850681"/>
              <a:gd name="connsiteX834" fmla="*/ 462236 w 10185944"/>
              <a:gd name="connsiteY834" fmla="*/ 3258325 h 6850681"/>
              <a:gd name="connsiteX835" fmla="*/ 656281 w 10185944"/>
              <a:gd name="connsiteY835" fmla="*/ 3192581 h 6850681"/>
              <a:gd name="connsiteX836" fmla="*/ 1102633 w 10185944"/>
              <a:gd name="connsiteY836" fmla="*/ 3077708 h 6850681"/>
              <a:gd name="connsiteX837" fmla="*/ 1111692 w 10185944"/>
              <a:gd name="connsiteY837" fmla="*/ 3075738 h 6850681"/>
              <a:gd name="connsiteX838" fmla="*/ 1197202 w 10185944"/>
              <a:gd name="connsiteY838" fmla="*/ 3058908 h 6850681"/>
              <a:gd name="connsiteX839" fmla="*/ 1532509 w 10185944"/>
              <a:gd name="connsiteY839" fmla="*/ 3007094 h 6850681"/>
              <a:gd name="connsiteX840" fmla="*/ 1964180 w 10185944"/>
              <a:gd name="connsiteY840" fmla="*/ 2958681 h 6850681"/>
              <a:gd name="connsiteX841" fmla="*/ 2210004 w 10185944"/>
              <a:gd name="connsiteY841" fmla="*/ 2946828 h 6850681"/>
              <a:gd name="connsiteX842" fmla="*/ 2791782 w 10185944"/>
              <a:gd name="connsiteY842" fmla="*/ 2933722 h 6850681"/>
              <a:gd name="connsiteX843" fmla="*/ 2936661 w 10185944"/>
              <a:gd name="connsiteY843" fmla="*/ 2936730 h 6850681"/>
              <a:gd name="connsiteX844" fmla="*/ 3125120 w 10185944"/>
              <a:gd name="connsiteY844" fmla="*/ 2938771 h 6850681"/>
              <a:gd name="connsiteX845" fmla="*/ 3439301 w 10185944"/>
              <a:gd name="connsiteY845" fmla="*/ 2942674 h 6850681"/>
              <a:gd name="connsiteX846" fmla="*/ 3532870 w 10185944"/>
              <a:gd name="connsiteY846" fmla="*/ 2949371 h 6850681"/>
              <a:gd name="connsiteX847" fmla="*/ 3568213 w 10185944"/>
              <a:gd name="connsiteY847" fmla="*/ 2954706 h 6850681"/>
              <a:gd name="connsiteX848" fmla="*/ 3882143 w 10185944"/>
              <a:gd name="connsiteY848" fmla="*/ 3007559 h 6850681"/>
              <a:gd name="connsiteX849" fmla="*/ 3897005 w 10185944"/>
              <a:gd name="connsiteY849" fmla="*/ 3008454 h 6850681"/>
              <a:gd name="connsiteX850" fmla="*/ 3982049 w 10185944"/>
              <a:gd name="connsiteY850" fmla="*/ 3010030 h 6850681"/>
              <a:gd name="connsiteX851" fmla="*/ 4585346 w 10185944"/>
              <a:gd name="connsiteY851" fmla="*/ 2934582 h 6850681"/>
              <a:gd name="connsiteX852" fmla="*/ 4728903 w 10185944"/>
              <a:gd name="connsiteY852" fmla="*/ 2902319 h 6850681"/>
              <a:gd name="connsiteX853" fmla="*/ 4787485 w 10185944"/>
              <a:gd name="connsiteY853" fmla="*/ 2891504 h 6850681"/>
              <a:gd name="connsiteX854" fmla="*/ 4882592 w 10185944"/>
              <a:gd name="connsiteY854" fmla="*/ 2869805 h 6850681"/>
              <a:gd name="connsiteX855" fmla="*/ 5273548 w 10185944"/>
              <a:gd name="connsiteY855" fmla="*/ 2778064 h 6850681"/>
              <a:gd name="connsiteX856" fmla="*/ 5650108 w 10185944"/>
              <a:gd name="connsiteY856" fmla="*/ 2666270 h 6850681"/>
              <a:gd name="connsiteX857" fmla="*/ 5836560 w 10185944"/>
              <a:gd name="connsiteY857" fmla="*/ 2599738 h 6850681"/>
              <a:gd name="connsiteX858" fmla="*/ 5896111 w 10185944"/>
              <a:gd name="connsiteY858" fmla="*/ 2581440 h 6850681"/>
              <a:gd name="connsiteX859" fmla="*/ 5965006 w 10185944"/>
              <a:gd name="connsiteY859" fmla="*/ 2559740 h 6850681"/>
              <a:gd name="connsiteX860" fmla="*/ 6118013 w 10185944"/>
              <a:gd name="connsiteY860" fmla="*/ 2505777 h 6850681"/>
              <a:gd name="connsiteX861" fmla="*/ 6347043 w 10185944"/>
              <a:gd name="connsiteY861" fmla="*/ 2425603 h 6850681"/>
              <a:gd name="connsiteX862" fmla="*/ 6461953 w 10185944"/>
              <a:gd name="connsiteY862" fmla="*/ 2384280 h 6850681"/>
              <a:gd name="connsiteX863" fmla="*/ 6410962 w 10185944"/>
              <a:gd name="connsiteY863" fmla="*/ 2378479 h 6850681"/>
              <a:gd name="connsiteX864" fmla="*/ 6338736 w 10185944"/>
              <a:gd name="connsiteY864" fmla="*/ 2372284 h 6850681"/>
              <a:gd name="connsiteX865" fmla="*/ 6236825 w 10185944"/>
              <a:gd name="connsiteY865" fmla="*/ 2353449 h 6850681"/>
              <a:gd name="connsiteX866" fmla="*/ 5982694 w 10185944"/>
              <a:gd name="connsiteY866" fmla="*/ 2294723 h 6850681"/>
              <a:gd name="connsiteX867" fmla="*/ 5454701 w 10185944"/>
              <a:gd name="connsiteY867" fmla="*/ 2284733 h 6850681"/>
              <a:gd name="connsiteX868" fmla="*/ 5332379 w 10185944"/>
              <a:gd name="connsiteY868" fmla="*/ 2315564 h 6850681"/>
              <a:gd name="connsiteX869" fmla="*/ 5276339 w 10185944"/>
              <a:gd name="connsiteY869" fmla="*/ 2330925 h 6850681"/>
              <a:gd name="connsiteX870" fmla="*/ 5076207 w 10185944"/>
              <a:gd name="connsiteY870" fmla="*/ 2376688 h 6850681"/>
              <a:gd name="connsiteX871" fmla="*/ 5065393 w 10185944"/>
              <a:gd name="connsiteY871" fmla="*/ 2381200 h 6850681"/>
              <a:gd name="connsiteX872" fmla="*/ 4654565 w 10185944"/>
              <a:gd name="connsiteY872" fmla="*/ 2501516 h 6850681"/>
              <a:gd name="connsiteX873" fmla="*/ 3908643 w 10185944"/>
              <a:gd name="connsiteY873" fmla="*/ 2505706 h 6850681"/>
              <a:gd name="connsiteX874" fmla="*/ 3646705 w 10185944"/>
              <a:gd name="connsiteY874" fmla="*/ 2476021 h 6850681"/>
              <a:gd name="connsiteX875" fmla="*/ 3543577 w 10185944"/>
              <a:gd name="connsiteY875" fmla="*/ 2460480 h 6850681"/>
              <a:gd name="connsiteX876" fmla="*/ 3535090 w 10185944"/>
              <a:gd name="connsiteY876" fmla="*/ 2459979 h 6850681"/>
              <a:gd name="connsiteX877" fmla="*/ 3127699 w 10185944"/>
              <a:gd name="connsiteY877" fmla="*/ 2390546 h 6850681"/>
              <a:gd name="connsiteX878" fmla="*/ 2965307 w 10185944"/>
              <a:gd name="connsiteY878" fmla="*/ 2351694 h 6850681"/>
              <a:gd name="connsiteX879" fmla="*/ 2716727 w 10185944"/>
              <a:gd name="connsiteY879" fmla="*/ 2284625 h 6850681"/>
              <a:gd name="connsiteX880" fmla="*/ 2584916 w 10185944"/>
              <a:gd name="connsiteY880" fmla="*/ 2229731 h 6850681"/>
              <a:gd name="connsiteX881" fmla="*/ 2427682 w 10185944"/>
              <a:gd name="connsiteY881" fmla="*/ 2156217 h 6850681"/>
              <a:gd name="connsiteX882" fmla="*/ 2343138 w 10185944"/>
              <a:gd name="connsiteY882" fmla="*/ 2115359 h 6850681"/>
              <a:gd name="connsiteX883" fmla="*/ 2255193 w 10185944"/>
              <a:gd name="connsiteY883" fmla="*/ 2053554 h 6850681"/>
              <a:gd name="connsiteX884" fmla="*/ 2353845 w 10185944"/>
              <a:gd name="connsiteY884" fmla="*/ 2020826 h 6850681"/>
              <a:gd name="connsiteX885" fmla="*/ 2655101 w 10185944"/>
              <a:gd name="connsiteY885" fmla="*/ 1943014 h 6850681"/>
              <a:gd name="connsiteX886" fmla="*/ 2844133 w 10185944"/>
              <a:gd name="connsiteY886" fmla="*/ 1904914 h 6850681"/>
              <a:gd name="connsiteX887" fmla="*/ 3164510 w 10185944"/>
              <a:gd name="connsiteY887" fmla="*/ 1896069 h 6850681"/>
              <a:gd name="connsiteX888" fmla="*/ 3466481 w 10185944"/>
              <a:gd name="connsiteY888" fmla="*/ 1931197 h 6850681"/>
              <a:gd name="connsiteX889" fmla="*/ 3893387 w 10185944"/>
              <a:gd name="connsiteY889" fmla="*/ 1899973 h 6850681"/>
              <a:gd name="connsiteX890" fmla="*/ 3995764 w 10185944"/>
              <a:gd name="connsiteY890" fmla="*/ 1886688 h 6850681"/>
              <a:gd name="connsiteX891" fmla="*/ 4130008 w 10185944"/>
              <a:gd name="connsiteY891" fmla="*/ 1871684 h 6850681"/>
              <a:gd name="connsiteX892" fmla="*/ 4320366 w 10185944"/>
              <a:gd name="connsiteY892" fmla="*/ 1856000 h 6850681"/>
              <a:gd name="connsiteX893" fmla="*/ 4493535 w 10185944"/>
              <a:gd name="connsiteY893" fmla="*/ 1851882 h 6850681"/>
              <a:gd name="connsiteX894" fmla="*/ 4577255 w 10185944"/>
              <a:gd name="connsiteY894" fmla="*/ 1851130 h 6850681"/>
              <a:gd name="connsiteX895" fmla="*/ 4666238 w 10185944"/>
              <a:gd name="connsiteY895" fmla="*/ 1855105 h 6850681"/>
              <a:gd name="connsiteX896" fmla="*/ 4758338 w 10185944"/>
              <a:gd name="connsiteY896" fmla="*/ 1857361 h 6850681"/>
              <a:gd name="connsiteX897" fmla="*/ 4769080 w 10185944"/>
              <a:gd name="connsiteY897" fmla="*/ 1860082 h 6850681"/>
              <a:gd name="connsiteX898" fmla="*/ 4830311 w 10185944"/>
              <a:gd name="connsiteY898" fmla="*/ 1870395 h 6850681"/>
              <a:gd name="connsiteX899" fmla="*/ 5532835 w 10185944"/>
              <a:gd name="connsiteY899" fmla="*/ 2068701 h 6850681"/>
              <a:gd name="connsiteX900" fmla="*/ 5630735 w 10185944"/>
              <a:gd name="connsiteY900" fmla="*/ 2115431 h 6850681"/>
              <a:gd name="connsiteX901" fmla="*/ 5727597 w 10185944"/>
              <a:gd name="connsiteY901" fmla="*/ 2157613 h 6850681"/>
              <a:gd name="connsiteX902" fmla="*/ 6302678 w 10185944"/>
              <a:gd name="connsiteY902" fmla="*/ 2307077 h 6850681"/>
              <a:gd name="connsiteX903" fmla="*/ 6675800 w 10185944"/>
              <a:gd name="connsiteY903" fmla="*/ 2280543 h 6850681"/>
              <a:gd name="connsiteX904" fmla="*/ 6775884 w 10185944"/>
              <a:gd name="connsiteY904" fmla="*/ 2255907 h 6850681"/>
              <a:gd name="connsiteX905" fmla="*/ 7062923 w 10185944"/>
              <a:gd name="connsiteY905" fmla="*/ 2160120 h 6850681"/>
              <a:gd name="connsiteX906" fmla="*/ 7351968 w 10185944"/>
              <a:gd name="connsiteY906" fmla="*/ 2007469 h 6850681"/>
              <a:gd name="connsiteX907" fmla="*/ 7872264 w 10185944"/>
              <a:gd name="connsiteY907" fmla="*/ 1732676 h 6850681"/>
              <a:gd name="connsiteX908" fmla="*/ 8048691 w 10185944"/>
              <a:gd name="connsiteY908" fmla="*/ 1650138 h 6850681"/>
              <a:gd name="connsiteX909" fmla="*/ 8197508 w 10185944"/>
              <a:gd name="connsiteY909" fmla="*/ 1587903 h 6850681"/>
              <a:gd name="connsiteX910" fmla="*/ 8455580 w 10185944"/>
              <a:gd name="connsiteY910" fmla="*/ 1491686 h 6850681"/>
              <a:gd name="connsiteX911" fmla="*/ 8495005 w 10185944"/>
              <a:gd name="connsiteY911" fmla="*/ 1470201 h 6850681"/>
              <a:gd name="connsiteX912" fmla="*/ 8366418 w 10185944"/>
              <a:gd name="connsiteY912" fmla="*/ 1409542 h 6850681"/>
              <a:gd name="connsiteX913" fmla="*/ 8315678 w 10185944"/>
              <a:gd name="connsiteY913" fmla="*/ 1405997 h 6850681"/>
              <a:gd name="connsiteX914" fmla="*/ 8208323 w 10185944"/>
              <a:gd name="connsiteY914" fmla="*/ 1403061 h 6850681"/>
              <a:gd name="connsiteX915" fmla="*/ 8062548 w 10185944"/>
              <a:gd name="connsiteY915" fmla="*/ 1405818 h 6850681"/>
              <a:gd name="connsiteX916" fmla="*/ 7566638 w 10185944"/>
              <a:gd name="connsiteY916" fmla="*/ 1436542 h 6850681"/>
              <a:gd name="connsiteX917" fmla="*/ 7406467 w 10185944"/>
              <a:gd name="connsiteY917" fmla="*/ 1449289 h 6850681"/>
              <a:gd name="connsiteX918" fmla="*/ 7296428 w 10185944"/>
              <a:gd name="connsiteY918" fmla="*/ 1461715 h 6850681"/>
              <a:gd name="connsiteX919" fmla="*/ 7053935 w 10185944"/>
              <a:gd name="connsiteY919" fmla="*/ 1503396 h 6850681"/>
              <a:gd name="connsiteX920" fmla="*/ 6865798 w 10185944"/>
              <a:gd name="connsiteY920" fmla="*/ 1532114 h 6850681"/>
              <a:gd name="connsiteX921" fmla="*/ 6810977 w 10185944"/>
              <a:gd name="connsiteY921" fmla="*/ 1540493 h 6850681"/>
              <a:gd name="connsiteX922" fmla="*/ 6026058 w 10185944"/>
              <a:gd name="connsiteY922" fmla="*/ 1544647 h 6850681"/>
              <a:gd name="connsiteX923" fmla="*/ 5888625 w 10185944"/>
              <a:gd name="connsiteY923" fmla="*/ 1540242 h 6850681"/>
              <a:gd name="connsiteX924" fmla="*/ 5726880 w 10185944"/>
              <a:gd name="connsiteY924" fmla="*/ 1530896 h 6850681"/>
              <a:gd name="connsiteX925" fmla="*/ 5323678 w 10185944"/>
              <a:gd name="connsiteY925" fmla="*/ 1512885 h 6850681"/>
              <a:gd name="connsiteX926" fmla="*/ 4908589 w 10185944"/>
              <a:gd name="connsiteY926" fmla="*/ 1600006 h 6850681"/>
              <a:gd name="connsiteX927" fmla="*/ 4559028 w 10185944"/>
              <a:gd name="connsiteY927" fmla="*/ 1677639 h 6850681"/>
              <a:gd name="connsiteX928" fmla="*/ 4454682 w 10185944"/>
              <a:gd name="connsiteY928" fmla="*/ 1682759 h 6850681"/>
              <a:gd name="connsiteX929" fmla="*/ 4331073 w 10185944"/>
              <a:gd name="connsiteY929" fmla="*/ 1684836 h 6850681"/>
              <a:gd name="connsiteX930" fmla="*/ 4292148 w 10185944"/>
              <a:gd name="connsiteY930" fmla="*/ 1687665 h 6850681"/>
              <a:gd name="connsiteX931" fmla="*/ 4274530 w 10185944"/>
              <a:gd name="connsiteY931" fmla="*/ 1688310 h 6850681"/>
              <a:gd name="connsiteX932" fmla="*/ 4246780 w 10185944"/>
              <a:gd name="connsiteY932" fmla="*/ 1681828 h 6850681"/>
              <a:gd name="connsiteX933" fmla="*/ 4178779 w 10185944"/>
              <a:gd name="connsiteY933" fmla="*/ 1680432 h 6850681"/>
              <a:gd name="connsiteX934" fmla="*/ 4108882 w 10185944"/>
              <a:gd name="connsiteY934" fmla="*/ 1680289 h 6850681"/>
              <a:gd name="connsiteX935" fmla="*/ 3825746 w 10185944"/>
              <a:gd name="connsiteY935" fmla="*/ 1656655 h 6850681"/>
              <a:gd name="connsiteX936" fmla="*/ 3813571 w 10185944"/>
              <a:gd name="connsiteY936" fmla="*/ 1654256 h 6850681"/>
              <a:gd name="connsiteX937" fmla="*/ 3782453 w 10185944"/>
              <a:gd name="connsiteY937" fmla="*/ 1652752 h 6850681"/>
              <a:gd name="connsiteX938" fmla="*/ 3600762 w 10185944"/>
              <a:gd name="connsiteY938" fmla="*/ 1616049 h 6850681"/>
              <a:gd name="connsiteX939" fmla="*/ 3580458 w 10185944"/>
              <a:gd name="connsiteY939" fmla="*/ 1598144 h 6850681"/>
              <a:gd name="connsiteX940" fmla="*/ 3668333 w 10185944"/>
              <a:gd name="connsiteY940" fmla="*/ 1536053 h 6850681"/>
              <a:gd name="connsiteX941" fmla="*/ 3782453 w 10185944"/>
              <a:gd name="connsiteY941" fmla="*/ 1483379 h 6850681"/>
              <a:gd name="connsiteX942" fmla="*/ 4092374 w 10185944"/>
              <a:gd name="connsiteY942" fmla="*/ 1324963 h 6850681"/>
              <a:gd name="connsiteX943" fmla="*/ 4428901 w 10185944"/>
              <a:gd name="connsiteY943" fmla="*/ 1156306 h 6850681"/>
              <a:gd name="connsiteX944" fmla="*/ 4549575 w 10185944"/>
              <a:gd name="connsiteY944" fmla="*/ 1111581 h 6850681"/>
              <a:gd name="connsiteX945" fmla="*/ 4837545 w 10185944"/>
              <a:gd name="connsiteY945" fmla="*/ 1015615 h 6850681"/>
              <a:gd name="connsiteX946" fmla="*/ 4868412 w 10185944"/>
              <a:gd name="connsiteY946" fmla="*/ 1008417 h 6850681"/>
              <a:gd name="connsiteX947" fmla="*/ 5124191 w 10185944"/>
              <a:gd name="connsiteY947" fmla="*/ 935548 h 6850681"/>
              <a:gd name="connsiteX948" fmla="*/ 5470671 w 10185944"/>
              <a:gd name="connsiteY948" fmla="*/ 861568 h 6850681"/>
              <a:gd name="connsiteX949" fmla="*/ 5494664 w 10185944"/>
              <a:gd name="connsiteY949" fmla="*/ 856805 h 6850681"/>
              <a:gd name="connsiteX950" fmla="*/ 5833446 w 10185944"/>
              <a:gd name="connsiteY950" fmla="*/ 809359 h 6850681"/>
              <a:gd name="connsiteX951" fmla="*/ 6296375 w 10185944"/>
              <a:gd name="connsiteY951" fmla="*/ 825652 h 6850681"/>
              <a:gd name="connsiteX952" fmla="*/ 6367133 w 10185944"/>
              <a:gd name="connsiteY952" fmla="*/ 835786 h 6850681"/>
              <a:gd name="connsiteX953" fmla="*/ 6460091 w 10185944"/>
              <a:gd name="connsiteY953" fmla="*/ 848784 h 6850681"/>
              <a:gd name="connsiteX954" fmla="*/ 6840624 w 10185944"/>
              <a:gd name="connsiteY954" fmla="*/ 957749 h 6850681"/>
              <a:gd name="connsiteX955" fmla="*/ 6909019 w 10185944"/>
              <a:gd name="connsiteY955" fmla="*/ 984068 h 6850681"/>
              <a:gd name="connsiteX956" fmla="*/ 7043659 w 10185944"/>
              <a:gd name="connsiteY956" fmla="*/ 1033806 h 6850681"/>
              <a:gd name="connsiteX957" fmla="*/ 7488721 w 10185944"/>
              <a:gd name="connsiteY957" fmla="*/ 1163969 h 6850681"/>
              <a:gd name="connsiteX958" fmla="*/ 7910793 w 10185944"/>
              <a:gd name="connsiteY958" fmla="*/ 1274258 h 6850681"/>
              <a:gd name="connsiteX959" fmla="*/ 7919100 w 10185944"/>
              <a:gd name="connsiteY959" fmla="*/ 1279880 h 6850681"/>
              <a:gd name="connsiteX960" fmla="*/ 8024877 w 10185944"/>
              <a:gd name="connsiteY960" fmla="*/ 1300112 h 6850681"/>
              <a:gd name="connsiteX961" fmla="*/ 8219030 w 10185944"/>
              <a:gd name="connsiteY961" fmla="*/ 1333414 h 6850681"/>
              <a:gd name="connsiteX962" fmla="*/ 8359793 w 10185944"/>
              <a:gd name="connsiteY962" fmla="*/ 1353789 h 6850681"/>
              <a:gd name="connsiteX963" fmla="*/ 8542093 w 10185944"/>
              <a:gd name="connsiteY963" fmla="*/ 1382399 h 6850681"/>
              <a:gd name="connsiteX964" fmla="*/ 8606941 w 10185944"/>
              <a:gd name="connsiteY964" fmla="*/ 1382757 h 6850681"/>
              <a:gd name="connsiteX965" fmla="*/ 8689586 w 10185944"/>
              <a:gd name="connsiteY965" fmla="*/ 1383653 h 6850681"/>
              <a:gd name="connsiteX966" fmla="*/ 8827019 w 10185944"/>
              <a:gd name="connsiteY966" fmla="*/ 1369723 h 6850681"/>
              <a:gd name="connsiteX967" fmla="*/ 8936485 w 10185944"/>
              <a:gd name="connsiteY967" fmla="*/ 1353538 h 6850681"/>
              <a:gd name="connsiteX968" fmla="*/ 8961086 w 10185944"/>
              <a:gd name="connsiteY968" fmla="*/ 1348954 h 6850681"/>
              <a:gd name="connsiteX969" fmla="*/ 9022961 w 10185944"/>
              <a:gd name="connsiteY969" fmla="*/ 1334810 h 6850681"/>
              <a:gd name="connsiteX970" fmla="*/ 9169204 w 10185944"/>
              <a:gd name="connsiteY970" fmla="*/ 1269746 h 6850681"/>
              <a:gd name="connsiteX971" fmla="*/ 9264560 w 10185944"/>
              <a:gd name="connsiteY971" fmla="*/ 1210126 h 6850681"/>
              <a:gd name="connsiteX972" fmla="*/ 9115312 w 10185944"/>
              <a:gd name="connsiteY972" fmla="*/ 1172778 h 6850681"/>
              <a:gd name="connsiteX973" fmla="*/ 8883310 w 10185944"/>
              <a:gd name="connsiteY973" fmla="*/ 1114947 h 6850681"/>
              <a:gd name="connsiteX974" fmla="*/ 8753219 w 10185944"/>
              <a:gd name="connsiteY974" fmla="*/ 1077993 h 6850681"/>
              <a:gd name="connsiteX975" fmla="*/ 8235358 w 10185944"/>
              <a:gd name="connsiteY975" fmla="*/ 920902 h 6850681"/>
              <a:gd name="connsiteX976" fmla="*/ 7849595 w 10185944"/>
              <a:gd name="connsiteY976" fmla="*/ 752281 h 6850681"/>
              <a:gd name="connsiteX977" fmla="*/ 7674994 w 10185944"/>
              <a:gd name="connsiteY977" fmla="*/ 683421 h 6850681"/>
              <a:gd name="connsiteX978" fmla="*/ 7608643 w 10185944"/>
              <a:gd name="connsiteY978" fmla="*/ 657496 h 6850681"/>
              <a:gd name="connsiteX979" fmla="*/ 7522667 w 10185944"/>
              <a:gd name="connsiteY979" fmla="*/ 625627 h 6850681"/>
              <a:gd name="connsiteX980" fmla="*/ 7164691 w 10185944"/>
              <a:gd name="connsiteY980" fmla="*/ 507137 h 6850681"/>
              <a:gd name="connsiteX981" fmla="*/ 6764748 w 10185944"/>
              <a:gd name="connsiteY981" fmla="*/ 273631 h 6850681"/>
              <a:gd name="connsiteX982" fmla="*/ 6632543 w 10185944"/>
              <a:gd name="connsiteY982" fmla="*/ 52157 h 6850681"/>
              <a:gd name="connsiteX983" fmla="*/ 6716657 w 10185944"/>
              <a:gd name="connsiteY983" fmla="*/ 24978 h 6850681"/>
              <a:gd name="connsiteX984" fmla="*/ 7109010 w 10185944"/>
              <a:gd name="connsiteY984" fmla="*/ 1703 h 6850681"/>
              <a:gd name="connsiteX985" fmla="*/ 7480411 w 10185944"/>
              <a:gd name="connsiteY985" fmla="*/ 70920 h 6850681"/>
              <a:gd name="connsiteX986" fmla="*/ 7726773 w 10185944"/>
              <a:gd name="connsiteY986" fmla="*/ 196106 h 6850681"/>
              <a:gd name="connsiteX987" fmla="*/ 7819303 w 10185944"/>
              <a:gd name="connsiteY987" fmla="*/ 265324 h 6850681"/>
              <a:gd name="connsiteX988" fmla="*/ 7964182 w 10185944"/>
              <a:gd name="connsiteY988" fmla="*/ 371925 h 6850681"/>
              <a:gd name="connsiteX989" fmla="*/ 8074293 w 10185944"/>
              <a:gd name="connsiteY989" fmla="*/ 461088 h 6850681"/>
              <a:gd name="connsiteX990" fmla="*/ 8169114 w 10185944"/>
              <a:gd name="connsiteY990" fmla="*/ 542372 h 6850681"/>
              <a:gd name="connsiteX991" fmla="*/ 8356642 w 10185944"/>
              <a:gd name="connsiteY991" fmla="*/ 714324 h 6850681"/>
              <a:gd name="connsiteX992" fmla="*/ 8490171 w 10185944"/>
              <a:gd name="connsiteY992" fmla="*/ 836538 h 6850681"/>
              <a:gd name="connsiteX993" fmla="*/ 8835219 w 10185944"/>
              <a:gd name="connsiteY993" fmla="*/ 1041289 h 6850681"/>
              <a:gd name="connsiteX994" fmla="*/ 9412414 w 10185944"/>
              <a:gd name="connsiteY994" fmla="*/ 1105888 h 6850681"/>
              <a:gd name="connsiteX995" fmla="*/ 9562343 w 10185944"/>
              <a:gd name="connsiteY995" fmla="*/ 1065711 h 6850681"/>
              <a:gd name="connsiteX996" fmla="*/ 9733434 w 10185944"/>
              <a:gd name="connsiteY996" fmla="*/ 959038 h 6850681"/>
              <a:gd name="connsiteX997" fmla="*/ 10078412 w 10185944"/>
              <a:gd name="connsiteY997" fmla="*/ 734054 h 6850681"/>
              <a:gd name="connsiteX998" fmla="*/ 10168720 w 10185944"/>
              <a:gd name="connsiteY998" fmla="*/ 693913 h 6850681"/>
              <a:gd name="connsiteX999" fmla="*/ 10180286 w 10185944"/>
              <a:gd name="connsiteY999" fmla="*/ 741860 h 6850681"/>
              <a:gd name="connsiteX1000" fmla="*/ 10148811 w 10185944"/>
              <a:gd name="connsiteY1000" fmla="*/ 822107 h 6850681"/>
              <a:gd name="connsiteX1001" fmla="*/ 10034976 w 10185944"/>
              <a:gd name="connsiteY1001" fmla="*/ 915674 h 6850681"/>
              <a:gd name="connsiteX1002" fmla="*/ 9911761 w 10185944"/>
              <a:gd name="connsiteY1002" fmla="*/ 978661 h 6850681"/>
              <a:gd name="connsiteX1003" fmla="*/ 9466340 w 10185944"/>
              <a:gd name="connsiteY1003" fmla="*/ 1209409 h 6850681"/>
              <a:gd name="connsiteX1004" fmla="*/ 8989122 w 10185944"/>
              <a:gd name="connsiteY1004" fmla="*/ 1440158 h 6850681"/>
              <a:gd name="connsiteX1005" fmla="*/ 8878117 w 10185944"/>
              <a:gd name="connsiteY1005" fmla="*/ 1481911 h 6850681"/>
              <a:gd name="connsiteX1006" fmla="*/ 8652346 w 10185944"/>
              <a:gd name="connsiteY1006" fmla="*/ 1749291 h 6850681"/>
              <a:gd name="connsiteX1007" fmla="*/ 8623521 w 10185944"/>
              <a:gd name="connsiteY1007" fmla="*/ 1791223 h 6850681"/>
              <a:gd name="connsiteX1008" fmla="*/ 8621444 w 10185944"/>
              <a:gd name="connsiteY1008" fmla="*/ 1802144 h 6850681"/>
              <a:gd name="connsiteX1009" fmla="*/ 8596450 w 10185944"/>
              <a:gd name="connsiteY1009" fmla="*/ 1904914 h 6850681"/>
              <a:gd name="connsiteX1010" fmla="*/ 8559997 w 10185944"/>
              <a:gd name="connsiteY1010" fmla="*/ 2023905 h 6850681"/>
              <a:gd name="connsiteX1011" fmla="*/ 8540480 w 10185944"/>
              <a:gd name="connsiteY1011" fmla="*/ 2114894 h 6850681"/>
              <a:gd name="connsiteX1012" fmla="*/ 8502309 w 10185944"/>
              <a:gd name="connsiteY1012" fmla="*/ 2328240 h 6850681"/>
              <a:gd name="connsiteX1013" fmla="*/ 8504386 w 10185944"/>
              <a:gd name="connsiteY1013" fmla="*/ 2720162 h 6850681"/>
              <a:gd name="connsiteX1014" fmla="*/ 8407740 w 10185944"/>
              <a:gd name="connsiteY1014" fmla="*/ 3590232 h 6850681"/>
              <a:gd name="connsiteX1015" fmla="*/ 8248286 w 10185944"/>
              <a:gd name="connsiteY1015" fmla="*/ 3855034 h 6850681"/>
              <a:gd name="connsiteX1016" fmla="*/ 8169328 w 10185944"/>
              <a:gd name="connsiteY1016" fmla="*/ 3953972 h 6850681"/>
              <a:gd name="connsiteX1017" fmla="*/ 7943342 w 10185944"/>
              <a:gd name="connsiteY1017" fmla="*/ 4213690 h 6850681"/>
              <a:gd name="connsiteX1018" fmla="*/ 7866533 w 10185944"/>
              <a:gd name="connsiteY1018" fmla="*/ 4301779 h 6850681"/>
              <a:gd name="connsiteX1019" fmla="*/ 7810923 w 10185944"/>
              <a:gd name="connsiteY1019" fmla="*/ 4359108 h 6850681"/>
              <a:gd name="connsiteX1020" fmla="*/ 7790440 w 10185944"/>
              <a:gd name="connsiteY1020" fmla="*/ 4400359 h 6850681"/>
              <a:gd name="connsiteX1021" fmla="*/ 7766198 w 10185944"/>
              <a:gd name="connsiteY1021" fmla="*/ 4565865 h 6850681"/>
              <a:gd name="connsiteX1022" fmla="*/ 7740811 w 10185944"/>
              <a:gd name="connsiteY1022" fmla="*/ 4826406 h 6850681"/>
              <a:gd name="connsiteX1023" fmla="*/ 7682264 w 10185944"/>
              <a:gd name="connsiteY1023" fmla="*/ 5113589 h 6850681"/>
              <a:gd name="connsiteX1024" fmla="*/ 7651541 w 10185944"/>
              <a:gd name="connsiteY1024" fmla="*/ 5186924 h 6850681"/>
              <a:gd name="connsiteX1025" fmla="*/ 7612616 w 10185944"/>
              <a:gd name="connsiteY1025" fmla="*/ 5278557 h 6850681"/>
              <a:gd name="connsiteX1026" fmla="*/ 7563059 w 10185944"/>
              <a:gd name="connsiteY1026" fmla="*/ 5400771 h 6850681"/>
              <a:gd name="connsiteX1027" fmla="*/ 7538351 w 10185944"/>
              <a:gd name="connsiteY1027" fmla="*/ 5450007 h 6850681"/>
              <a:gd name="connsiteX1028" fmla="*/ 7532906 w 10185944"/>
              <a:gd name="connsiteY1028" fmla="*/ 5462290 h 6850681"/>
              <a:gd name="connsiteX1029" fmla="*/ 7459249 w 10185944"/>
              <a:gd name="connsiteY1029" fmla="*/ 5660381 h 6850681"/>
              <a:gd name="connsiteX1030" fmla="*/ 7430747 w 10185944"/>
              <a:gd name="connsiteY1030" fmla="*/ 5575014 h 6850681"/>
              <a:gd name="connsiteX1031" fmla="*/ 7424264 w 10185944"/>
              <a:gd name="connsiteY1031" fmla="*/ 5519118 h 6850681"/>
              <a:gd name="connsiteX1032" fmla="*/ 7413881 w 10185944"/>
              <a:gd name="connsiteY1032" fmla="*/ 5370979 h 6850681"/>
              <a:gd name="connsiteX1033" fmla="*/ 7412735 w 10185944"/>
              <a:gd name="connsiteY1033" fmla="*/ 5336746 h 6850681"/>
              <a:gd name="connsiteX1034" fmla="*/ 7411874 w 10185944"/>
              <a:gd name="connsiteY1034" fmla="*/ 5305915 h 6850681"/>
              <a:gd name="connsiteX1035" fmla="*/ 7413557 w 10185944"/>
              <a:gd name="connsiteY1035" fmla="*/ 5269569 h 6850681"/>
              <a:gd name="connsiteX1036" fmla="*/ 7411015 w 10185944"/>
              <a:gd name="connsiteY1036" fmla="*/ 5127303 h 6850681"/>
              <a:gd name="connsiteX1037" fmla="*/ 7402708 w 10185944"/>
              <a:gd name="connsiteY1037" fmla="*/ 4835358 h 6850681"/>
              <a:gd name="connsiteX1038" fmla="*/ 7398232 w 10185944"/>
              <a:gd name="connsiteY1038" fmla="*/ 4792710 h 6850681"/>
              <a:gd name="connsiteX1039" fmla="*/ 7373990 w 10185944"/>
              <a:gd name="connsiteY1039" fmla="*/ 4765138 h 6850681"/>
              <a:gd name="connsiteX1040" fmla="*/ 7355548 w 10185944"/>
              <a:gd name="connsiteY1040" fmla="*/ 4781717 h 6850681"/>
              <a:gd name="connsiteX1041" fmla="*/ 7004985 w 10185944"/>
              <a:gd name="connsiteY1041" fmla="*/ 5181553 h 6850681"/>
              <a:gd name="connsiteX1042" fmla="*/ 6839586 w 10185944"/>
              <a:gd name="connsiteY1042" fmla="*/ 5338894 h 6850681"/>
              <a:gd name="connsiteX1043" fmla="*/ 6894912 w 10185944"/>
              <a:gd name="connsiteY1043" fmla="*/ 5190218 h 6850681"/>
              <a:gd name="connsiteX1044" fmla="*/ 7034062 w 10185944"/>
              <a:gd name="connsiteY1044" fmla="*/ 4736169 h 6850681"/>
              <a:gd name="connsiteX1045" fmla="*/ 7197778 w 10185944"/>
              <a:gd name="connsiteY1045" fmla="*/ 4313560 h 6850681"/>
              <a:gd name="connsiteX1046" fmla="*/ 7240281 w 10185944"/>
              <a:gd name="connsiteY1046" fmla="*/ 4243877 h 6850681"/>
              <a:gd name="connsiteX1047" fmla="*/ 7219405 w 10185944"/>
              <a:gd name="connsiteY1047" fmla="*/ 4162198 h 6850681"/>
              <a:gd name="connsiteX1048" fmla="*/ 7092430 w 10185944"/>
              <a:gd name="connsiteY1048" fmla="*/ 3662708 h 6850681"/>
              <a:gd name="connsiteX1049" fmla="*/ 7087737 w 10185944"/>
              <a:gd name="connsiteY1049" fmla="*/ 3638645 h 6850681"/>
              <a:gd name="connsiteX1050" fmla="*/ 7066647 w 10185944"/>
              <a:gd name="connsiteY1050" fmla="*/ 3293309 h 6850681"/>
              <a:gd name="connsiteX1051" fmla="*/ 7098731 w 10185944"/>
              <a:gd name="connsiteY1051" fmla="*/ 3011534 h 6850681"/>
              <a:gd name="connsiteX1052" fmla="*/ 7111980 w 10185944"/>
              <a:gd name="connsiteY1052" fmla="*/ 2934331 h 6850681"/>
              <a:gd name="connsiteX1053" fmla="*/ 7216828 w 10185944"/>
              <a:gd name="connsiteY1053" fmla="*/ 2590213 h 6850681"/>
              <a:gd name="connsiteX1054" fmla="*/ 7244222 w 10185944"/>
              <a:gd name="connsiteY1054" fmla="*/ 2525579 h 6850681"/>
              <a:gd name="connsiteX1055" fmla="*/ 7174358 w 10185944"/>
              <a:gd name="connsiteY1055" fmla="*/ 2640739 h 6850681"/>
              <a:gd name="connsiteX1056" fmla="*/ 7121756 w 10185944"/>
              <a:gd name="connsiteY1056" fmla="*/ 2730009 h 6850681"/>
              <a:gd name="connsiteX1057" fmla="*/ 6902609 w 10185944"/>
              <a:gd name="connsiteY1057" fmla="*/ 3133604 h 6850681"/>
              <a:gd name="connsiteX1058" fmla="*/ 6827592 w 10185944"/>
              <a:gd name="connsiteY1058" fmla="*/ 3434501 h 6850681"/>
              <a:gd name="connsiteX1059" fmla="*/ 6676193 w 10185944"/>
              <a:gd name="connsiteY1059" fmla="*/ 3945271 h 6850681"/>
              <a:gd name="connsiteX1060" fmla="*/ 6541626 w 10185944"/>
              <a:gd name="connsiteY1060" fmla="*/ 4358821 h 6850681"/>
              <a:gd name="connsiteX1061" fmla="*/ 6330142 w 10185944"/>
              <a:gd name="connsiteY1061" fmla="*/ 5014077 h 6850681"/>
              <a:gd name="connsiteX1062" fmla="*/ 6174591 w 10185944"/>
              <a:gd name="connsiteY1062" fmla="*/ 5283964 h 6850681"/>
              <a:gd name="connsiteX1063" fmla="*/ 5794486 w 10185944"/>
              <a:gd name="connsiteY1063" fmla="*/ 5687846 h 6850681"/>
              <a:gd name="connsiteX1064" fmla="*/ 5736798 w 10185944"/>
              <a:gd name="connsiteY1064" fmla="*/ 5736975 h 6850681"/>
              <a:gd name="connsiteX1065" fmla="*/ 5486212 w 10185944"/>
              <a:gd name="connsiteY1065" fmla="*/ 5916088 h 6850681"/>
              <a:gd name="connsiteX1066" fmla="*/ 5104746 w 10185944"/>
              <a:gd name="connsiteY1066" fmla="*/ 6061327 h 6850681"/>
              <a:gd name="connsiteX1067" fmla="*/ 4918794 w 10185944"/>
              <a:gd name="connsiteY1067" fmla="*/ 6114072 h 6850681"/>
              <a:gd name="connsiteX1068" fmla="*/ 4877757 w 10185944"/>
              <a:gd name="connsiteY1068" fmla="*/ 6127858 h 6850681"/>
              <a:gd name="connsiteX1069" fmla="*/ 4793537 w 10185944"/>
              <a:gd name="connsiteY1069" fmla="*/ 6165314 h 6850681"/>
              <a:gd name="connsiteX1070" fmla="*/ 4714616 w 10185944"/>
              <a:gd name="connsiteY1070" fmla="*/ 6191096 h 6850681"/>
              <a:gd name="connsiteX1071" fmla="*/ 4694347 w 10185944"/>
              <a:gd name="connsiteY1071" fmla="*/ 6198866 h 6850681"/>
              <a:gd name="connsiteX1072" fmla="*/ 4477135 w 10185944"/>
              <a:gd name="connsiteY1072" fmla="*/ 6283804 h 6850681"/>
              <a:gd name="connsiteX1073" fmla="*/ 4491170 w 10185944"/>
              <a:gd name="connsiteY1073" fmla="*/ 6220925 h 6850681"/>
              <a:gd name="connsiteX1074" fmla="*/ 4562179 w 10185944"/>
              <a:gd name="connsiteY1074" fmla="*/ 6150812 h 6850681"/>
              <a:gd name="connsiteX1075" fmla="*/ 4604112 w 10185944"/>
              <a:gd name="connsiteY1075" fmla="*/ 6101146 h 6850681"/>
              <a:gd name="connsiteX1076" fmla="*/ 4639024 w 10185944"/>
              <a:gd name="connsiteY1076" fmla="*/ 6067235 h 6850681"/>
              <a:gd name="connsiteX1077" fmla="*/ 4702189 w 10185944"/>
              <a:gd name="connsiteY1077" fmla="*/ 6005967 h 6850681"/>
              <a:gd name="connsiteX1078" fmla="*/ 4892154 w 10185944"/>
              <a:gd name="connsiteY1078" fmla="*/ 5817615 h 6850681"/>
              <a:gd name="connsiteX1079" fmla="*/ 5282749 w 10185944"/>
              <a:gd name="connsiteY1079" fmla="*/ 5399410 h 6850681"/>
              <a:gd name="connsiteX1080" fmla="*/ 5430244 w 10185944"/>
              <a:gd name="connsiteY1080" fmla="*/ 5230431 h 6850681"/>
              <a:gd name="connsiteX1081" fmla="*/ 5904204 w 10185944"/>
              <a:gd name="connsiteY1081" fmla="*/ 4582050 h 6850681"/>
              <a:gd name="connsiteX1082" fmla="*/ 5933637 w 10185944"/>
              <a:gd name="connsiteY1082" fmla="*/ 4524757 h 6850681"/>
              <a:gd name="connsiteX1083" fmla="*/ 6094918 w 10185944"/>
              <a:gd name="connsiteY1083" fmla="*/ 4105764 h 6850681"/>
              <a:gd name="connsiteX1084" fmla="*/ 6363946 w 10185944"/>
              <a:gd name="connsiteY1084" fmla="*/ 3608064 h 6850681"/>
              <a:gd name="connsiteX1085" fmla="*/ 6411928 w 10185944"/>
              <a:gd name="connsiteY1085" fmla="*/ 3549016 h 6850681"/>
              <a:gd name="connsiteX1086" fmla="*/ 6511725 w 10185944"/>
              <a:gd name="connsiteY1086" fmla="*/ 3438691 h 6850681"/>
              <a:gd name="connsiteX1087" fmla="*/ 6653276 w 10185944"/>
              <a:gd name="connsiteY1087" fmla="*/ 3287473 h 6850681"/>
              <a:gd name="connsiteX1088" fmla="*/ 6751283 w 10185944"/>
              <a:gd name="connsiteY1088" fmla="*/ 3173101 h 6850681"/>
              <a:gd name="connsiteX1089" fmla="*/ 7095437 w 10185944"/>
              <a:gd name="connsiteY1089" fmla="*/ 2662868 h 6850681"/>
              <a:gd name="connsiteX1090" fmla="*/ 7233049 w 10185944"/>
              <a:gd name="connsiteY1090" fmla="*/ 2428790 h 6850681"/>
              <a:gd name="connsiteX1091" fmla="*/ 7245223 w 10185944"/>
              <a:gd name="connsiteY1091" fmla="*/ 2412103 h 6850681"/>
              <a:gd name="connsiteX1092" fmla="*/ 7372558 w 10185944"/>
              <a:gd name="connsiteY1092" fmla="*/ 2254725 h 6850681"/>
              <a:gd name="connsiteX1093" fmla="*/ 7542038 w 10185944"/>
              <a:gd name="connsiteY1093" fmla="*/ 2048111 h 6850681"/>
              <a:gd name="connsiteX1094" fmla="*/ 7593995 w 10185944"/>
              <a:gd name="connsiteY1094" fmla="*/ 1976889 h 6850681"/>
              <a:gd name="connsiteX1095" fmla="*/ 7574338 w 10185944"/>
              <a:gd name="connsiteY1095" fmla="*/ 1980255 h 6850681"/>
              <a:gd name="connsiteX1096" fmla="*/ 7527143 w 10185944"/>
              <a:gd name="connsiteY1096" fmla="*/ 2001382 h 6850681"/>
              <a:gd name="connsiteX1097" fmla="*/ 7173930 w 10185944"/>
              <a:gd name="connsiteY1097" fmla="*/ 2178669 h 6850681"/>
              <a:gd name="connsiteX1098" fmla="*/ 6984074 w 10185944"/>
              <a:gd name="connsiteY1098" fmla="*/ 2273919 h 6850681"/>
              <a:gd name="connsiteX1099" fmla="*/ 6365592 w 10185944"/>
              <a:gd name="connsiteY1099" fmla="*/ 2620650 h 6850681"/>
              <a:gd name="connsiteX1100" fmla="*/ 6265902 w 10185944"/>
              <a:gd name="connsiteY1100" fmla="*/ 2691766 h 6850681"/>
              <a:gd name="connsiteX1101" fmla="*/ 6177491 w 10185944"/>
              <a:gd name="connsiteY1101" fmla="*/ 2746445 h 6850681"/>
              <a:gd name="connsiteX1102" fmla="*/ 6072108 w 10185944"/>
              <a:gd name="connsiteY1102" fmla="*/ 2818491 h 6850681"/>
              <a:gd name="connsiteX1103" fmla="*/ 5861913 w 10185944"/>
              <a:gd name="connsiteY1103" fmla="*/ 2990908 h 6850681"/>
              <a:gd name="connsiteX1104" fmla="*/ 5767951 w 10185944"/>
              <a:gd name="connsiteY1104" fmla="*/ 3112585 h 6850681"/>
              <a:gd name="connsiteX1105" fmla="*/ 5692610 w 10185944"/>
              <a:gd name="connsiteY1105" fmla="*/ 3217969 h 6850681"/>
              <a:gd name="connsiteX1106" fmla="*/ 5669192 w 10185944"/>
              <a:gd name="connsiteY1106" fmla="*/ 3253132 h 6850681"/>
              <a:gd name="connsiteX1107" fmla="*/ 5635891 w 10185944"/>
              <a:gd name="connsiteY1107" fmla="*/ 3299862 h 6850681"/>
              <a:gd name="connsiteX1108" fmla="*/ 5534052 w 10185944"/>
              <a:gd name="connsiteY1108" fmla="*/ 3434931 h 6850681"/>
              <a:gd name="connsiteX1109" fmla="*/ 5297788 w 10185944"/>
              <a:gd name="connsiteY1109" fmla="*/ 3782451 h 6850681"/>
              <a:gd name="connsiteX1110" fmla="*/ 5079682 w 10185944"/>
              <a:gd name="connsiteY1110" fmla="*/ 4105477 h 6850681"/>
              <a:gd name="connsiteX1111" fmla="*/ 4892941 w 10185944"/>
              <a:gd name="connsiteY1111" fmla="*/ 4557736 h 6850681"/>
              <a:gd name="connsiteX1112" fmla="*/ 4765070 w 10185944"/>
              <a:gd name="connsiteY1112" fmla="*/ 4822109 h 6850681"/>
              <a:gd name="connsiteX1113" fmla="*/ 4642282 w 10185944"/>
              <a:gd name="connsiteY1113" fmla="*/ 5016834 h 6850681"/>
              <a:gd name="connsiteX1114" fmla="*/ 4453930 w 10185944"/>
              <a:gd name="connsiteY1114" fmla="*/ 5327113 h 6850681"/>
              <a:gd name="connsiteX1115" fmla="*/ 4428685 w 10185944"/>
              <a:gd name="connsiteY1115" fmla="*/ 5371731 h 6850681"/>
              <a:gd name="connsiteX1116" fmla="*/ 4220031 w 10185944"/>
              <a:gd name="connsiteY1116" fmla="*/ 5790401 h 6850681"/>
              <a:gd name="connsiteX1117" fmla="*/ 4199942 w 10185944"/>
              <a:gd name="connsiteY1117" fmla="*/ 5826890 h 6850681"/>
              <a:gd name="connsiteX1118" fmla="*/ 4193175 w 10185944"/>
              <a:gd name="connsiteY1118" fmla="*/ 5848661 h 6850681"/>
              <a:gd name="connsiteX1119" fmla="*/ 4190168 w 10185944"/>
              <a:gd name="connsiteY1119" fmla="*/ 5861624 h 6850681"/>
              <a:gd name="connsiteX1120" fmla="*/ 4150170 w 10185944"/>
              <a:gd name="connsiteY1120" fmla="*/ 5929373 h 6850681"/>
              <a:gd name="connsiteX1121" fmla="*/ 4056925 w 10185944"/>
              <a:gd name="connsiteY1121" fmla="*/ 6090833 h 6850681"/>
              <a:gd name="connsiteX1122" fmla="*/ 3882718 w 10185944"/>
              <a:gd name="connsiteY1122" fmla="*/ 6309084 h 6850681"/>
              <a:gd name="connsiteX1123" fmla="*/ 3870614 w 10185944"/>
              <a:gd name="connsiteY1123" fmla="*/ 6318645 h 6850681"/>
              <a:gd name="connsiteX1124" fmla="*/ 3787753 w 10185944"/>
              <a:gd name="connsiteY1124" fmla="*/ 6403403 h 6850681"/>
              <a:gd name="connsiteX1125" fmla="*/ 3719143 w 10185944"/>
              <a:gd name="connsiteY1125" fmla="*/ 6469541 h 6850681"/>
              <a:gd name="connsiteX1126" fmla="*/ 3652720 w 10185944"/>
              <a:gd name="connsiteY1126" fmla="*/ 6522215 h 6850681"/>
              <a:gd name="connsiteX1127" fmla="*/ 3650930 w 10185944"/>
              <a:gd name="connsiteY1127" fmla="*/ 6527300 h 6850681"/>
              <a:gd name="connsiteX1128" fmla="*/ 3629802 w 10185944"/>
              <a:gd name="connsiteY1128" fmla="*/ 6559170 h 6850681"/>
              <a:gd name="connsiteX1129" fmla="*/ 3594925 w 10185944"/>
              <a:gd name="connsiteY1129" fmla="*/ 6588461 h 6850681"/>
              <a:gd name="connsiteX1130" fmla="*/ 3558078 w 10185944"/>
              <a:gd name="connsiteY1130" fmla="*/ 6618898 h 6850681"/>
              <a:gd name="connsiteX1131" fmla="*/ 3506586 w 10185944"/>
              <a:gd name="connsiteY1131" fmla="*/ 6661582 h 6850681"/>
              <a:gd name="connsiteX1132" fmla="*/ 3475971 w 10185944"/>
              <a:gd name="connsiteY1132" fmla="*/ 6683890 h 6850681"/>
              <a:gd name="connsiteX1133" fmla="*/ 3420610 w 10185944"/>
              <a:gd name="connsiteY1133" fmla="*/ 6729725 h 6850681"/>
              <a:gd name="connsiteX1134" fmla="*/ 3255318 w 10185944"/>
              <a:gd name="connsiteY1134" fmla="*/ 6848680 h 6850681"/>
              <a:gd name="connsiteX1135" fmla="*/ 3257755 w 10185944"/>
              <a:gd name="connsiteY1135" fmla="*/ 6840121 h 6850681"/>
              <a:gd name="connsiteX1136" fmla="*/ 3268963 w 10185944"/>
              <a:gd name="connsiteY1136" fmla="*/ 6818959 h 6850681"/>
              <a:gd name="connsiteX1137" fmla="*/ 3327938 w 10185944"/>
              <a:gd name="connsiteY1137" fmla="*/ 6667848 h 6850681"/>
              <a:gd name="connsiteX1138" fmla="*/ 3423331 w 10185944"/>
              <a:gd name="connsiteY1138" fmla="*/ 6439857 h 6850681"/>
              <a:gd name="connsiteX1139" fmla="*/ 3718857 w 10185944"/>
              <a:gd name="connsiteY1139" fmla="*/ 5762399 h 6850681"/>
              <a:gd name="connsiteX1140" fmla="*/ 4154538 w 10185944"/>
              <a:gd name="connsiteY1140" fmla="*/ 4722848 h 6850681"/>
              <a:gd name="connsiteX1141" fmla="*/ 4268230 w 10185944"/>
              <a:gd name="connsiteY1141" fmla="*/ 4375365 h 6850681"/>
              <a:gd name="connsiteX1142" fmla="*/ 4568373 w 10185944"/>
              <a:gd name="connsiteY1142" fmla="*/ 3960633 h 6850681"/>
              <a:gd name="connsiteX1143" fmla="*/ 4754649 w 10185944"/>
              <a:gd name="connsiteY1143" fmla="*/ 3791295 h 6850681"/>
              <a:gd name="connsiteX1144" fmla="*/ 4769832 w 10185944"/>
              <a:gd name="connsiteY1144" fmla="*/ 3778941 h 6850681"/>
              <a:gd name="connsiteX1145" fmla="*/ 4875932 w 10185944"/>
              <a:gd name="connsiteY1145" fmla="*/ 3683548 h 6850681"/>
              <a:gd name="connsiteX1146" fmla="*/ 5195807 w 10185944"/>
              <a:gd name="connsiteY1146" fmla="*/ 3417457 h 6850681"/>
              <a:gd name="connsiteX1147" fmla="*/ 5605131 w 10185944"/>
              <a:gd name="connsiteY1147" fmla="*/ 3100446 h 6850681"/>
              <a:gd name="connsiteX1148" fmla="*/ 5828253 w 10185944"/>
              <a:gd name="connsiteY1148" fmla="*/ 2930858 h 6850681"/>
              <a:gd name="connsiteX1149" fmla="*/ 5904381 w 10185944"/>
              <a:gd name="connsiteY1149" fmla="*/ 2857021 h 6850681"/>
              <a:gd name="connsiteX1150" fmla="*/ 5930057 w 10185944"/>
              <a:gd name="connsiteY1150" fmla="*/ 2832313 h 6850681"/>
              <a:gd name="connsiteX1151" fmla="*/ 6284450 w 10185944"/>
              <a:gd name="connsiteY1151" fmla="*/ 2591288 h 6850681"/>
              <a:gd name="connsiteX1152" fmla="*/ 6474772 w 10185944"/>
              <a:gd name="connsiteY1152" fmla="*/ 2462055 h 6850681"/>
              <a:gd name="connsiteX1153" fmla="*/ 6427756 w 10185944"/>
              <a:gd name="connsiteY1153" fmla="*/ 2483505 h 6850681"/>
              <a:gd name="connsiteX1154" fmla="*/ 6289285 w 10185944"/>
              <a:gd name="connsiteY1154" fmla="*/ 2533959 h 6850681"/>
              <a:gd name="connsiteX1155" fmla="*/ 5546049 w 10185944"/>
              <a:gd name="connsiteY1155" fmla="*/ 2773552 h 6850681"/>
              <a:gd name="connsiteX1156" fmla="*/ 5326651 w 10185944"/>
              <a:gd name="connsiteY1156" fmla="*/ 2850862 h 6850681"/>
              <a:gd name="connsiteX1157" fmla="*/ 5054150 w 10185944"/>
              <a:gd name="connsiteY1157" fmla="*/ 2963407 h 6850681"/>
              <a:gd name="connsiteX1158" fmla="*/ 4928248 w 10185944"/>
              <a:gd name="connsiteY1158" fmla="*/ 3028149 h 6850681"/>
              <a:gd name="connsiteX1159" fmla="*/ 4369675 w 10185944"/>
              <a:gd name="connsiteY1159" fmla="*/ 3338965 h 6850681"/>
              <a:gd name="connsiteX1160" fmla="*/ 4283662 w 10185944"/>
              <a:gd name="connsiteY1160" fmla="*/ 3416203 h 6850681"/>
              <a:gd name="connsiteX1161" fmla="*/ 4123849 w 10185944"/>
              <a:gd name="connsiteY1161" fmla="*/ 3572292 h 6850681"/>
              <a:gd name="connsiteX1162" fmla="*/ 3885259 w 10185944"/>
              <a:gd name="connsiteY1162" fmla="*/ 3944913 h 6850681"/>
              <a:gd name="connsiteX1163" fmla="*/ 3839531 w 10185944"/>
              <a:gd name="connsiteY1163" fmla="*/ 4073894 h 6850681"/>
              <a:gd name="connsiteX1164" fmla="*/ 3711588 w 10185944"/>
              <a:gd name="connsiteY1164" fmla="*/ 4398497 h 6850681"/>
              <a:gd name="connsiteX1165" fmla="*/ 3714632 w 10185944"/>
              <a:gd name="connsiteY1165" fmla="*/ 4407556 h 6850681"/>
              <a:gd name="connsiteX1166" fmla="*/ 3714597 w 10185944"/>
              <a:gd name="connsiteY1166" fmla="*/ 4434985 h 6850681"/>
              <a:gd name="connsiteX1167" fmla="*/ 3502396 w 10185944"/>
              <a:gd name="connsiteY1167" fmla="*/ 4933365 h 6850681"/>
              <a:gd name="connsiteX1168" fmla="*/ 3413628 w 10185944"/>
              <a:gd name="connsiteY1168" fmla="*/ 5187497 h 6850681"/>
              <a:gd name="connsiteX1169" fmla="*/ 3359557 w 10185944"/>
              <a:gd name="connsiteY1169" fmla="*/ 5352287 h 6850681"/>
              <a:gd name="connsiteX1170" fmla="*/ 3317017 w 10185944"/>
              <a:gd name="connsiteY1170" fmla="*/ 5477723 h 6850681"/>
              <a:gd name="connsiteX1171" fmla="*/ 3299864 w 10185944"/>
              <a:gd name="connsiteY1171" fmla="*/ 5524023 h 6850681"/>
              <a:gd name="connsiteX1172" fmla="*/ 3106822 w 10185944"/>
              <a:gd name="connsiteY1172" fmla="*/ 5910144 h 6850681"/>
              <a:gd name="connsiteX1173" fmla="*/ 2800268 w 10185944"/>
              <a:gd name="connsiteY1173" fmla="*/ 6247566 h 6850681"/>
              <a:gd name="connsiteX1174" fmla="*/ 2569698 w 10185944"/>
              <a:gd name="connsiteY1174" fmla="*/ 6400145 h 6850681"/>
              <a:gd name="connsiteX1175" fmla="*/ 2547532 w 10185944"/>
              <a:gd name="connsiteY1175" fmla="*/ 6371570 h 6850681"/>
              <a:gd name="connsiteX1176" fmla="*/ 2597629 w 10185944"/>
              <a:gd name="connsiteY1176" fmla="*/ 6299846 h 6850681"/>
              <a:gd name="connsiteX1177" fmla="*/ 2661690 w 10185944"/>
              <a:gd name="connsiteY1177" fmla="*/ 6171545 h 6850681"/>
              <a:gd name="connsiteX1178" fmla="*/ 2693200 w 10185944"/>
              <a:gd name="connsiteY1178" fmla="*/ 6105120 h 6850681"/>
              <a:gd name="connsiteX1179" fmla="*/ 2695027 w 10185944"/>
              <a:gd name="connsiteY1179" fmla="*/ 6101038 h 6850681"/>
              <a:gd name="connsiteX1180" fmla="*/ 2719735 w 10185944"/>
              <a:gd name="connsiteY1180" fmla="*/ 5988636 h 6850681"/>
              <a:gd name="connsiteX1181" fmla="*/ 2796149 w 10185944"/>
              <a:gd name="connsiteY1181" fmla="*/ 5723082 h 6850681"/>
              <a:gd name="connsiteX1182" fmla="*/ 2851295 w 10185944"/>
              <a:gd name="connsiteY1182" fmla="*/ 5563341 h 6850681"/>
              <a:gd name="connsiteX1183" fmla="*/ 2852871 w 10185944"/>
              <a:gd name="connsiteY1183" fmla="*/ 5558363 h 6850681"/>
              <a:gd name="connsiteX1184" fmla="*/ 3001367 w 10185944"/>
              <a:gd name="connsiteY1184" fmla="*/ 5127053 h 6850681"/>
              <a:gd name="connsiteX1185" fmla="*/ 3033057 w 10185944"/>
              <a:gd name="connsiteY1185" fmla="*/ 5060127 h 6850681"/>
              <a:gd name="connsiteX1186" fmla="*/ 3069832 w 10185944"/>
              <a:gd name="connsiteY1186" fmla="*/ 4985645 h 6850681"/>
              <a:gd name="connsiteX1187" fmla="*/ 3137903 w 10185944"/>
              <a:gd name="connsiteY1187" fmla="*/ 4856234 h 6850681"/>
              <a:gd name="connsiteX1188" fmla="*/ 3481271 w 10185944"/>
              <a:gd name="connsiteY1188" fmla="*/ 4300740 h 6850681"/>
              <a:gd name="connsiteX1189" fmla="*/ 3677320 w 10185944"/>
              <a:gd name="connsiteY1189" fmla="*/ 3996871 h 6850681"/>
              <a:gd name="connsiteX1190" fmla="*/ 3881856 w 10185944"/>
              <a:gd name="connsiteY1190" fmla="*/ 3689922 h 6850681"/>
              <a:gd name="connsiteX1191" fmla="*/ 4065195 w 10185944"/>
              <a:gd name="connsiteY1191" fmla="*/ 3515249 h 6850681"/>
              <a:gd name="connsiteX1192" fmla="*/ 3940976 w 10185944"/>
              <a:gd name="connsiteY1192" fmla="*/ 3572005 h 6850681"/>
              <a:gd name="connsiteX1193" fmla="*/ 3778335 w 10185944"/>
              <a:gd name="connsiteY1193" fmla="*/ 3667220 h 6850681"/>
              <a:gd name="connsiteX1194" fmla="*/ 3623070 w 10185944"/>
              <a:gd name="connsiteY1194" fmla="*/ 3765585 h 6850681"/>
              <a:gd name="connsiteX1195" fmla="*/ 3502755 w 10185944"/>
              <a:gd name="connsiteY1195" fmla="*/ 3848481 h 6850681"/>
              <a:gd name="connsiteX1196" fmla="*/ 3125264 w 10185944"/>
              <a:gd name="connsiteY1196" fmla="*/ 4251575 h 6850681"/>
              <a:gd name="connsiteX1197" fmla="*/ 2360041 w 10185944"/>
              <a:gd name="connsiteY1197" fmla="*/ 4951699 h 6850681"/>
              <a:gd name="connsiteX1198" fmla="*/ 2041167 w 10185944"/>
              <a:gd name="connsiteY1198" fmla="*/ 5104243 h 6850681"/>
              <a:gd name="connsiteX1199" fmla="*/ 1538813 w 10185944"/>
              <a:gd name="connsiteY1199" fmla="*/ 5335887 h 6850681"/>
              <a:gd name="connsiteX1200" fmla="*/ 1157563 w 10185944"/>
              <a:gd name="connsiteY1200" fmla="*/ 5573009 h 6850681"/>
              <a:gd name="connsiteX1201" fmla="*/ 1096902 w 10185944"/>
              <a:gd name="connsiteY1201" fmla="*/ 5622245 h 6850681"/>
              <a:gd name="connsiteX1202" fmla="*/ 929464 w 10185944"/>
              <a:gd name="connsiteY1202" fmla="*/ 5755667 h 6850681"/>
              <a:gd name="connsiteX1203" fmla="*/ 384676 w 10185944"/>
              <a:gd name="connsiteY1203" fmla="*/ 6043423 h 6850681"/>
              <a:gd name="connsiteX1204" fmla="*/ 26377 w 10185944"/>
              <a:gd name="connsiteY1204" fmla="*/ 6167749 h 6850681"/>
              <a:gd name="connsiteX1205" fmla="*/ 10479 w 10185944"/>
              <a:gd name="connsiteY1205" fmla="*/ 6124743 h 685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</a:cxnLst>
            <a:rect l="l" t="t" r="r" b="b"/>
            <a:pathLst>
              <a:path w="10185944" h="6850681">
                <a:moveTo>
                  <a:pt x="6876326" y="121231"/>
                </a:moveTo>
                <a:cubicBezTo>
                  <a:pt x="6887498" y="124919"/>
                  <a:pt x="6983250" y="153172"/>
                  <a:pt x="7090461" y="184397"/>
                </a:cubicBezTo>
                <a:cubicBezTo>
                  <a:pt x="7409656" y="277427"/>
                  <a:pt x="7524420" y="317210"/>
                  <a:pt x="7646062" y="376866"/>
                </a:cubicBezTo>
                <a:cubicBezTo>
                  <a:pt x="7738948" y="422415"/>
                  <a:pt x="7793664" y="457292"/>
                  <a:pt x="8290218" y="787480"/>
                </a:cubicBezTo>
                <a:cubicBezTo>
                  <a:pt x="8492857" y="922263"/>
                  <a:pt x="8536935" y="949298"/>
                  <a:pt x="8539514" y="940274"/>
                </a:cubicBezTo>
                <a:cubicBezTo>
                  <a:pt x="8541914" y="931716"/>
                  <a:pt x="8415009" y="815017"/>
                  <a:pt x="8301712" y="721521"/>
                </a:cubicBezTo>
                <a:cubicBezTo>
                  <a:pt x="8248393" y="677549"/>
                  <a:pt x="8192031" y="629172"/>
                  <a:pt x="8176525" y="614168"/>
                </a:cubicBezTo>
                <a:cubicBezTo>
                  <a:pt x="8161235" y="599308"/>
                  <a:pt x="8130978" y="572487"/>
                  <a:pt x="8110208" y="555371"/>
                </a:cubicBezTo>
                <a:cubicBezTo>
                  <a:pt x="8089439" y="538255"/>
                  <a:pt x="8070031" y="520350"/>
                  <a:pt x="8067668" y="516089"/>
                </a:cubicBezTo>
                <a:cubicBezTo>
                  <a:pt x="8063157" y="508068"/>
                  <a:pt x="7918921" y="389077"/>
                  <a:pt x="7886909" y="367019"/>
                </a:cubicBezTo>
                <a:cubicBezTo>
                  <a:pt x="7877205" y="360323"/>
                  <a:pt x="7860195" y="346071"/>
                  <a:pt x="7848021" y="334434"/>
                </a:cubicBezTo>
                <a:cubicBezTo>
                  <a:pt x="7819838" y="307434"/>
                  <a:pt x="7721079" y="230088"/>
                  <a:pt x="7656373" y="184254"/>
                </a:cubicBezTo>
                <a:cubicBezTo>
                  <a:pt x="7589198" y="136736"/>
                  <a:pt x="7512353" y="106048"/>
                  <a:pt x="7420184" y="89863"/>
                </a:cubicBezTo>
                <a:cubicBezTo>
                  <a:pt x="7325684" y="73248"/>
                  <a:pt x="7249412" y="58602"/>
                  <a:pt x="7172891" y="42309"/>
                </a:cubicBezTo>
                <a:cubicBezTo>
                  <a:pt x="7091927" y="25086"/>
                  <a:pt x="6963304" y="29204"/>
                  <a:pt x="6823975" y="53410"/>
                </a:cubicBezTo>
                <a:lnTo>
                  <a:pt x="6736996" y="68521"/>
                </a:lnTo>
                <a:lnTo>
                  <a:pt x="6796581" y="91546"/>
                </a:lnTo>
                <a:cubicBezTo>
                  <a:pt x="6829095" y="104115"/>
                  <a:pt x="6865369" y="117579"/>
                  <a:pt x="6876326" y="121231"/>
                </a:cubicBezTo>
                <a:close/>
                <a:moveTo>
                  <a:pt x="6734847" y="167245"/>
                </a:moveTo>
                <a:cubicBezTo>
                  <a:pt x="6748348" y="186331"/>
                  <a:pt x="6764569" y="206884"/>
                  <a:pt x="6770262" y="212041"/>
                </a:cubicBezTo>
                <a:cubicBezTo>
                  <a:pt x="6775884" y="217161"/>
                  <a:pt x="6790673" y="234457"/>
                  <a:pt x="6802274" y="249496"/>
                </a:cubicBezTo>
                <a:cubicBezTo>
                  <a:pt x="6868412" y="335186"/>
                  <a:pt x="7039970" y="438528"/>
                  <a:pt x="7195844" y="486619"/>
                </a:cubicBezTo>
                <a:cubicBezTo>
                  <a:pt x="7245509" y="501909"/>
                  <a:pt x="7344091" y="532812"/>
                  <a:pt x="7416602" y="555765"/>
                </a:cubicBezTo>
                <a:cubicBezTo>
                  <a:pt x="7489149" y="578718"/>
                  <a:pt x="7566138" y="602459"/>
                  <a:pt x="7589091" y="608940"/>
                </a:cubicBezTo>
                <a:cubicBezTo>
                  <a:pt x="7612223" y="615457"/>
                  <a:pt x="7631559" y="622476"/>
                  <a:pt x="7632920" y="624875"/>
                </a:cubicBezTo>
                <a:cubicBezTo>
                  <a:pt x="7634245" y="627274"/>
                  <a:pt x="7657197" y="635939"/>
                  <a:pt x="7684377" y="644283"/>
                </a:cubicBezTo>
                <a:cubicBezTo>
                  <a:pt x="7711017" y="652519"/>
                  <a:pt x="7759359" y="668955"/>
                  <a:pt x="7790261" y="680342"/>
                </a:cubicBezTo>
                <a:cubicBezTo>
                  <a:pt x="7821200" y="691765"/>
                  <a:pt x="7866533" y="707807"/>
                  <a:pt x="7889523" y="715541"/>
                </a:cubicBezTo>
                <a:cubicBezTo>
                  <a:pt x="7913120" y="723455"/>
                  <a:pt x="7958130" y="741216"/>
                  <a:pt x="7991038" y="755611"/>
                </a:cubicBezTo>
                <a:cubicBezTo>
                  <a:pt x="8023946" y="770006"/>
                  <a:pt x="8056067" y="783434"/>
                  <a:pt x="8063444" y="785869"/>
                </a:cubicBezTo>
                <a:cubicBezTo>
                  <a:pt x="8070748" y="788268"/>
                  <a:pt x="8130584" y="817488"/>
                  <a:pt x="8196973" y="851076"/>
                </a:cubicBezTo>
                <a:cubicBezTo>
                  <a:pt x="8263397" y="884628"/>
                  <a:pt x="8326920" y="914313"/>
                  <a:pt x="8338810" y="917285"/>
                </a:cubicBezTo>
                <a:cubicBezTo>
                  <a:pt x="8350734" y="920293"/>
                  <a:pt x="8362300" y="925879"/>
                  <a:pt x="8364877" y="929890"/>
                </a:cubicBezTo>
                <a:cubicBezTo>
                  <a:pt x="8367349" y="933865"/>
                  <a:pt x="8410675" y="949871"/>
                  <a:pt x="8461415" y="965555"/>
                </a:cubicBezTo>
                <a:cubicBezTo>
                  <a:pt x="8551045" y="993306"/>
                  <a:pt x="8560677" y="992733"/>
                  <a:pt x="8500196" y="963299"/>
                </a:cubicBezTo>
                <a:cubicBezTo>
                  <a:pt x="8484549" y="955672"/>
                  <a:pt x="8474773" y="947794"/>
                  <a:pt x="8478460" y="945753"/>
                </a:cubicBezTo>
                <a:cubicBezTo>
                  <a:pt x="8482043" y="943712"/>
                  <a:pt x="8479571" y="941384"/>
                  <a:pt x="8472983" y="940597"/>
                </a:cubicBezTo>
                <a:cubicBezTo>
                  <a:pt x="8466357" y="939809"/>
                  <a:pt x="8313995" y="839868"/>
                  <a:pt x="8134665" y="718693"/>
                </a:cubicBezTo>
                <a:cubicBezTo>
                  <a:pt x="7773611" y="474659"/>
                  <a:pt x="7713275" y="435986"/>
                  <a:pt x="7636896" y="399461"/>
                </a:cubicBezTo>
                <a:cubicBezTo>
                  <a:pt x="7524457" y="345677"/>
                  <a:pt x="7293314" y="267723"/>
                  <a:pt x="6983036" y="178954"/>
                </a:cubicBezTo>
                <a:cubicBezTo>
                  <a:pt x="6860642" y="143898"/>
                  <a:pt x="6737354" y="103542"/>
                  <a:pt x="6709711" y="89469"/>
                </a:cubicBezTo>
                <a:lnTo>
                  <a:pt x="6659399" y="63795"/>
                </a:lnTo>
                <a:lnTo>
                  <a:pt x="6684680" y="97848"/>
                </a:lnTo>
                <a:cubicBezTo>
                  <a:pt x="6698359" y="116325"/>
                  <a:pt x="6721347" y="148087"/>
                  <a:pt x="6734847" y="167245"/>
                </a:cubicBezTo>
                <a:close/>
                <a:moveTo>
                  <a:pt x="7703391" y="3723439"/>
                </a:moveTo>
                <a:cubicBezTo>
                  <a:pt x="7711662" y="3714880"/>
                  <a:pt x="7748867" y="3671767"/>
                  <a:pt x="7786430" y="3627186"/>
                </a:cubicBezTo>
                <a:cubicBezTo>
                  <a:pt x="7824028" y="3582569"/>
                  <a:pt x="7859766" y="3540924"/>
                  <a:pt x="7866212" y="3534192"/>
                </a:cubicBezTo>
                <a:cubicBezTo>
                  <a:pt x="7872692" y="3527460"/>
                  <a:pt x="7875986" y="3518723"/>
                  <a:pt x="7873695" y="3514605"/>
                </a:cubicBezTo>
                <a:cubicBezTo>
                  <a:pt x="7871402" y="3510558"/>
                  <a:pt x="7873444" y="3505008"/>
                  <a:pt x="7878136" y="3502394"/>
                </a:cubicBezTo>
                <a:cubicBezTo>
                  <a:pt x="7886872" y="3497488"/>
                  <a:pt x="7926656" y="3442522"/>
                  <a:pt x="7948140" y="3405712"/>
                </a:cubicBezTo>
                <a:cubicBezTo>
                  <a:pt x="8039667" y="3248621"/>
                  <a:pt x="8121595" y="3038820"/>
                  <a:pt x="8145623" y="2899776"/>
                </a:cubicBezTo>
                <a:cubicBezTo>
                  <a:pt x="8150709" y="2870377"/>
                  <a:pt x="8163134" y="2798081"/>
                  <a:pt x="8173231" y="2739068"/>
                </a:cubicBezTo>
                <a:cubicBezTo>
                  <a:pt x="8183328" y="2680021"/>
                  <a:pt x="8198118" y="2606399"/>
                  <a:pt x="8206139" y="2575389"/>
                </a:cubicBezTo>
                <a:cubicBezTo>
                  <a:pt x="8214232" y="2544164"/>
                  <a:pt x="8219353" y="2516520"/>
                  <a:pt x="8217633" y="2513512"/>
                </a:cubicBezTo>
                <a:cubicBezTo>
                  <a:pt x="8213946" y="2506887"/>
                  <a:pt x="8297594" y="2280794"/>
                  <a:pt x="8322516" y="2230089"/>
                </a:cubicBezTo>
                <a:cubicBezTo>
                  <a:pt x="8328282" y="2218344"/>
                  <a:pt x="8333545" y="2205310"/>
                  <a:pt x="8334117" y="2201335"/>
                </a:cubicBezTo>
                <a:cubicBezTo>
                  <a:pt x="8334692" y="2197396"/>
                  <a:pt x="8352308" y="2158759"/>
                  <a:pt x="8372791" y="2116541"/>
                </a:cubicBezTo>
                <a:cubicBezTo>
                  <a:pt x="8393274" y="2074323"/>
                  <a:pt x="8423568" y="2009940"/>
                  <a:pt x="8439286" y="1975170"/>
                </a:cubicBezTo>
                <a:cubicBezTo>
                  <a:pt x="8469902" y="1907492"/>
                  <a:pt x="8549362" y="1772459"/>
                  <a:pt x="8613207" y="1679501"/>
                </a:cubicBezTo>
                <a:cubicBezTo>
                  <a:pt x="8634121" y="1649064"/>
                  <a:pt x="8664163" y="1602047"/>
                  <a:pt x="8679058" y="1576337"/>
                </a:cubicBezTo>
                <a:cubicBezTo>
                  <a:pt x="8694206" y="1550269"/>
                  <a:pt x="8713328" y="1520046"/>
                  <a:pt x="8721779" y="1508803"/>
                </a:cubicBezTo>
                <a:lnTo>
                  <a:pt x="8737032" y="1488428"/>
                </a:lnTo>
                <a:lnTo>
                  <a:pt x="8714152" y="1491543"/>
                </a:lnTo>
                <a:cubicBezTo>
                  <a:pt x="8701475" y="1493226"/>
                  <a:pt x="8644181" y="1511345"/>
                  <a:pt x="8585992" y="1532042"/>
                </a:cubicBezTo>
                <a:cubicBezTo>
                  <a:pt x="8527804" y="1552775"/>
                  <a:pt x="8448418" y="1580598"/>
                  <a:pt x="8408457" y="1594313"/>
                </a:cubicBezTo>
                <a:cubicBezTo>
                  <a:pt x="8206139" y="1663709"/>
                  <a:pt x="8150350" y="1686197"/>
                  <a:pt x="8079379" y="1726875"/>
                </a:cubicBezTo>
                <a:cubicBezTo>
                  <a:pt x="8036657" y="1751332"/>
                  <a:pt x="7987207" y="1784634"/>
                  <a:pt x="7969447" y="1800784"/>
                </a:cubicBezTo>
                <a:cubicBezTo>
                  <a:pt x="7951829" y="1816826"/>
                  <a:pt x="7902842" y="1849554"/>
                  <a:pt x="7861556" y="1872866"/>
                </a:cubicBezTo>
                <a:cubicBezTo>
                  <a:pt x="7788292" y="1914296"/>
                  <a:pt x="7665970" y="2006037"/>
                  <a:pt x="7631810" y="2045211"/>
                </a:cubicBezTo>
                <a:cubicBezTo>
                  <a:pt x="7622858" y="2055488"/>
                  <a:pt x="7587946" y="2092478"/>
                  <a:pt x="7554249" y="2127499"/>
                </a:cubicBezTo>
                <a:cubicBezTo>
                  <a:pt x="7520519" y="2162483"/>
                  <a:pt x="7490725" y="2195821"/>
                  <a:pt x="7488004" y="2201586"/>
                </a:cubicBezTo>
                <a:cubicBezTo>
                  <a:pt x="7485246" y="2207423"/>
                  <a:pt x="7469097" y="2227332"/>
                  <a:pt x="7451265" y="2246812"/>
                </a:cubicBezTo>
                <a:cubicBezTo>
                  <a:pt x="7431068" y="2268905"/>
                  <a:pt x="7408904" y="2312198"/>
                  <a:pt x="7390569" y="2365516"/>
                </a:cubicBezTo>
                <a:cubicBezTo>
                  <a:pt x="7366220" y="2436202"/>
                  <a:pt x="7362603" y="2464347"/>
                  <a:pt x="7367544" y="2543663"/>
                </a:cubicBezTo>
                <a:cubicBezTo>
                  <a:pt x="7373738" y="2642708"/>
                  <a:pt x="7400345" y="2759264"/>
                  <a:pt x="7449403" y="2902139"/>
                </a:cubicBezTo>
                <a:cubicBezTo>
                  <a:pt x="7465659" y="2949371"/>
                  <a:pt x="7500536" y="3061307"/>
                  <a:pt x="7526748" y="3150255"/>
                </a:cubicBezTo>
                <a:cubicBezTo>
                  <a:pt x="7594032" y="3378390"/>
                  <a:pt x="7602125" y="3407180"/>
                  <a:pt x="7615554" y="3465905"/>
                </a:cubicBezTo>
                <a:cubicBezTo>
                  <a:pt x="7622213" y="3495232"/>
                  <a:pt x="7634638" y="3543430"/>
                  <a:pt x="7643448" y="3574440"/>
                </a:cubicBezTo>
                <a:cubicBezTo>
                  <a:pt x="7652256" y="3605414"/>
                  <a:pt x="7664287" y="3651106"/>
                  <a:pt x="7670518" y="3677282"/>
                </a:cubicBezTo>
                <a:cubicBezTo>
                  <a:pt x="7685844" y="3741558"/>
                  <a:pt x="7685844" y="3741558"/>
                  <a:pt x="7703391" y="3723439"/>
                </a:cubicBezTo>
                <a:close/>
                <a:moveTo>
                  <a:pt x="7758321" y="3947742"/>
                </a:moveTo>
                <a:cubicBezTo>
                  <a:pt x="7781416" y="3911969"/>
                  <a:pt x="7827969" y="3853817"/>
                  <a:pt x="7837994" y="3848195"/>
                </a:cubicBezTo>
                <a:cubicBezTo>
                  <a:pt x="7844260" y="3844685"/>
                  <a:pt x="7850563" y="3837166"/>
                  <a:pt x="7852819" y="3830649"/>
                </a:cubicBezTo>
                <a:cubicBezTo>
                  <a:pt x="7854932" y="3824418"/>
                  <a:pt x="7868826" y="3806156"/>
                  <a:pt x="7883541" y="3790329"/>
                </a:cubicBezTo>
                <a:cubicBezTo>
                  <a:pt x="7898331" y="3774394"/>
                  <a:pt x="7933531" y="3729311"/>
                  <a:pt x="7961784" y="3690029"/>
                </a:cubicBezTo>
                <a:cubicBezTo>
                  <a:pt x="7990037" y="3650712"/>
                  <a:pt x="8019507" y="3613221"/>
                  <a:pt x="8027349" y="3606560"/>
                </a:cubicBezTo>
                <a:cubicBezTo>
                  <a:pt x="8035012" y="3600043"/>
                  <a:pt x="8041850" y="3589802"/>
                  <a:pt x="8042137" y="3584395"/>
                </a:cubicBezTo>
                <a:cubicBezTo>
                  <a:pt x="8042423" y="3578988"/>
                  <a:pt x="8050409" y="3566204"/>
                  <a:pt x="8059468" y="3556715"/>
                </a:cubicBezTo>
                <a:cubicBezTo>
                  <a:pt x="8068993" y="3546760"/>
                  <a:pt x="8081741" y="3527782"/>
                  <a:pt x="8088866" y="3513029"/>
                </a:cubicBezTo>
                <a:cubicBezTo>
                  <a:pt x="8095886" y="3498491"/>
                  <a:pt x="8113825" y="3466944"/>
                  <a:pt x="8129402" y="3441627"/>
                </a:cubicBezTo>
                <a:cubicBezTo>
                  <a:pt x="8157010" y="3396795"/>
                  <a:pt x="8203060" y="3300256"/>
                  <a:pt x="8225154" y="3240850"/>
                </a:cubicBezTo>
                <a:cubicBezTo>
                  <a:pt x="8231492" y="3223877"/>
                  <a:pt x="8245027" y="3168374"/>
                  <a:pt x="8255303" y="3117455"/>
                </a:cubicBezTo>
                <a:cubicBezTo>
                  <a:pt x="8274711" y="3021274"/>
                  <a:pt x="8278042" y="3003083"/>
                  <a:pt x="8293619" y="2908119"/>
                </a:cubicBezTo>
                <a:cubicBezTo>
                  <a:pt x="8299061" y="2875355"/>
                  <a:pt x="8304326" y="2846278"/>
                  <a:pt x="8305578" y="2842411"/>
                </a:cubicBezTo>
                <a:cubicBezTo>
                  <a:pt x="8306868" y="2838616"/>
                  <a:pt x="8317682" y="2771475"/>
                  <a:pt x="8329606" y="2693986"/>
                </a:cubicBezTo>
                <a:cubicBezTo>
                  <a:pt x="8341531" y="2616497"/>
                  <a:pt x="8353525" y="2546384"/>
                  <a:pt x="8356176" y="2539007"/>
                </a:cubicBezTo>
                <a:cubicBezTo>
                  <a:pt x="8358755" y="2531667"/>
                  <a:pt x="8362621" y="2509179"/>
                  <a:pt x="8364663" y="2489592"/>
                </a:cubicBezTo>
                <a:cubicBezTo>
                  <a:pt x="8369104" y="2447052"/>
                  <a:pt x="8376729" y="2402435"/>
                  <a:pt x="8387150" y="2357889"/>
                </a:cubicBezTo>
                <a:cubicBezTo>
                  <a:pt x="8391018" y="2341346"/>
                  <a:pt x="8392198" y="2325125"/>
                  <a:pt x="8389908" y="2320971"/>
                </a:cubicBezTo>
                <a:cubicBezTo>
                  <a:pt x="8387723" y="2317103"/>
                  <a:pt x="8389047" y="2307507"/>
                  <a:pt x="8392557" y="2300990"/>
                </a:cubicBezTo>
                <a:cubicBezTo>
                  <a:pt x="8396316" y="2294115"/>
                  <a:pt x="8407668" y="2247349"/>
                  <a:pt x="8417695" y="2197575"/>
                </a:cubicBezTo>
                <a:cubicBezTo>
                  <a:pt x="8427792" y="2147802"/>
                  <a:pt x="8431410" y="2119549"/>
                  <a:pt x="8425786" y="2135090"/>
                </a:cubicBezTo>
                <a:cubicBezTo>
                  <a:pt x="8420093" y="2150738"/>
                  <a:pt x="8390695" y="2212579"/>
                  <a:pt x="8360114" y="2273346"/>
                </a:cubicBezTo>
                <a:cubicBezTo>
                  <a:pt x="8305220" y="2382275"/>
                  <a:pt x="8247855" y="2553617"/>
                  <a:pt x="8232351" y="2655134"/>
                </a:cubicBezTo>
                <a:cubicBezTo>
                  <a:pt x="8228019" y="2683208"/>
                  <a:pt x="8223077" y="2713143"/>
                  <a:pt x="8221464" y="2720735"/>
                </a:cubicBezTo>
                <a:cubicBezTo>
                  <a:pt x="8219854" y="2728398"/>
                  <a:pt x="8214339" y="2759121"/>
                  <a:pt x="8209254" y="2788663"/>
                </a:cubicBezTo>
                <a:cubicBezTo>
                  <a:pt x="8204170" y="2818169"/>
                  <a:pt x="8197546" y="2854443"/>
                  <a:pt x="8194608" y="2868730"/>
                </a:cubicBezTo>
                <a:cubicBezTo>
                  <a:pt x="8191673" y="2882946"/>
                  <a:pt x="8184762" y="2917859"/>
                  <a:pt x="8179462" y="2945467"/>
                </a:cubicBezTo>
                <a:cubicBezTo>
                  <a:pt x="8155292" y="3070904"/>
                  <a:pt x="8109671" y="3208623"/>
                  <a:pt x="8070892" y="3273185"/>
                </a:cubicBezTo>
                <a:cubicBezTo>
                  <a:pt x="8058502" y="3293811"/>
                  <a:pt x="8037626" y="3334704"/>
                  <a:pt x="8023946" y="3365212"/>
                </a:cubicBezTo>
                <a:cubicBezTo>
                  <a:pt x="8010446" y="3395256"/>
                  <a:pt x="7974316" y="3454268"/>
                  <a:pt x="7944129" y="3495590"/>
                </a:cubicBezTo>
                <a:cubicBezTo>
                  <a:pt x="7891993" y="3566992"/>
                  <a:pt x="7865423" y="3596928"/>
                  <a:pt x="7749870" y="3714809"/>
                </a:cubicBezTo>
                <a:cubicBezTo>
                  <a:pt x="7721796" y="3743455"/>
                  <a:pt x="7697698" y="3768879"/>
                  <a:pt x="7697016" y="3770634"/>
                </a:cubicBezTo>
                <a:cubicBezTo>
                  <a:pt x="7695764" y="3773713"/>
                  <a:pt x="7739593" y="3940329"/>
                  <a:pt x="7745824" y="3956336"/>
                </a:cubicBezTo>
                <a:cubicBezTo>
                  <a:pt x="7747291" y="3960060"/>
                  <a:pt x="7752842" y="3956264"/>
                  <a:pt x="7758321" y="3947742"/>
                </a:cubicBezTo>
                <a:close/>
                <a:moveTo>
                  <a:pt x="7806876" y="4301564"/>
                </a:moveTo>
                <a:cubicBezTo>
                  <a:pt x="7812748" y="4293901"/>
                  <a:pt x="7858726" y="4245810"/>
                  <a:pt x="7909073" y="4194640"/>
                </a:cubicBezTo>
                <a:cubicBezTo>
                  <a:pt x="8225512" y="3873010"/>
                  <a:pt x="8331827" y="3720073"/>
                  <a:pt x="8399360" y="3489217"/>
                </a:cubicBezTo>
                <a:cubicBezTo>
                  <a:pt x="8435134" y="3366895"/>
                  <a:pt x="8436744" y="3358552"/>
                  <a:pt x="8450531" y="3224557"/>
                </a:cubicBezTo>
                <a:cubicBezTo>
                  <a:pt x="8467539" y="3059589"/>
                  <a:pt x="8467611" y="3013826"/>
                  <a:pt x="8451462" y="2626702"/>
                </a:cubicBezTo>
                <a:cubicBezTo>
                  <a:pt x="8443834" y="2444151"/>
                  <a:pt x="8460773" y="2245773"/>
                  <a:pt x="8497512" y="2087680"/>
                </a:cubicBezTo>
                <a:cubicBezTo>
                  <a:pt x="8501413" y="2070850"/>
                  <a:pt x="8508899" y="2037691"/>
                  <a:pt x="8514054" y="2014273"/>
                </a:cubicBezTo>
                <a:lnTo>
                  <a:pt x="8523437" y="1971517"/>
                </a:lnTo>
                <a:lnTo>
                  <a:pt x="8507430" y="2018032"/>
                </a:lnTo>
                <a:cubicBezTo>
                  <a:pt x="8471657" y="2121912"/>
                  <a:pt x="8449062" y="2213367"/>
                  <a:pt x="8422958" y="2360431"/>
                </a:cubicBezTo>
                <a:cubicBezTo>
                  <a:pt x="8414006" y="2410599"/>
                  <a:pt x="8403550" y="2453390"/>
                  <a:pt x="8399682" y="2455574"/>
                </a:cubicBezTo>
                <a:cubicBezTo>
                  <a:pt x="8395457" y="2457937"/>
                  <a:pt x="8395029" y="2461876"/>
                  <a:pt x="8398536" y="2465457"/>
                </a:cubicBezTo>
                <a:cubicBezTo>
                  <a:pt x="8401832" y="2468752"/>
                  <a:pt x="8401367" y="2486942"/>
                  <a:pt x="8397498" y="2506565"/>
                </a:cubicBezTo>
                <a:cubicBezTo>
                  <a:pt x="8393632" y="2526009"/>
                  <a:pt x="8386326" y="2568263"/>
                  <a:pt x="8381135" y="2600956"/>
                </a:cubicBezTo>
                <a:cubicBezTo>
                  <a:pt x="8375905" y="2633649"/>
                  <a:pt x="8369711" y="2666019"/>
                  <a:pt x="8367312" y="2673324"/>
                </a:cubicBezTo>
                <a:cubicBezTo>
                  <a:pt x="8364914" y="2680629"/>
                  <a:pt x="8354528" y="2734915"/>
                  <a:pt x="8344179" y="2794106"/>
                </a:cubicBezTo>
                <a:cubicBezTo>
                  <a:pt x="8333868" y="2853225"/>
                  <a:pt x="8322802" y="2904682"/>
                  <a:pt x="8319544" y="2908477"/>
                </a:cubicBezTo>
                <a:cubicBezTo>
                  <a:pt x="8316322" y="2912237"/>
                  <a:pt x="8315857" y="2919292"/>
                  <a:pt x="8318471" y="2923983"/>
                </a:cubicBezTo>
                <a:cubicBezTo>
                  <a:pt x="8332148" y="2948368"/>
                  <a:pt x="8262538" y="3245255"/>
                  <a:pt x="8221644" y="3337067"/>
                </a:cubicBezTo>
                <a:cubicBezTo>
                  <a:pt x="8148954" y="3500138"/>
                  <a:pt x="8034797" y="3671982"/>
                  <a:pt x="7873767" y="3860692"/>
                </a:cubicBezTo>
                <a:cubicBezTo>
                  <a:pt x="7746145" y="4010191"/>
                  <a:pt x="7751732" y="3999700"/>
                  <a:pt x="7764408" y="4067019"/>
                </a:cubicBezTo>
                <a:cubicBezTo>
                  <a:pt x="7777513" y="4136631"/>
                  <a:pt x="7787861" y="4224827"/>
                  <a:pt x="7788150" y="4269229"/>
                </a:cubicBezTo>
                <a:cubicBezTo>
                  <a:pt x="7788399" y="4311196"/>
                  <a:pt x="7793161" y="4319396"/>
                  <a:pt x="7806876" y="4301564"/>
                </a:cubicBezTo>
                <a:close/>
                <a:moveTo>
                  <a:pt x="7615768" y="5174391"/>
                </a:moveTo>
                <a:cubicBezTo>
                  <a:pt x="7670912" y="5036565"/>
                  <a:pt x="7691002" y="4962370"/>
                  <a:pt x="7688888" y="4904790"/>
                </a:cubicBezTo>
                <a:cubicBezTo>
                  <a:pt x="7688029" y="4882804"/>
                  <a:pt x="7688602" y="4844417"/>
                  <a:pt x="7690070" y="4819996"/>
                </a:cubicBezTo>
                <a:cubicBezTo>
                  <a:pt x="7691537" y="4795539"/>
                  <a:pt x="7692219" y="4763598"/>
                  <a:pt x="7691537" y="4749382"/>
                </a:cubicBezTo>
                <a:cubicBezTo>
                  <a:pt x="7690320" y="4723744"/>
                  <a:pt x="7710016" y="4587099"/>
                  <a:pt x="7723658" y="4526046"/>
                </a:cubicBezTo>
                <a:cubicBezTo>
                  <a:pt x="7737373" y="4464850"/>
                  <a:pt x="7742279" y="4350370"/>
                  <a:pt x="7735117" y="4257913"/>
                </a:cubicBezTo>
                <a:cubicBezTo>
                  <a:pt x="7720148" y="4064835"/>
                  <a:pt x="7707723" y="4007434"/>
                  <a:pt x="7585115" y="3564056"/>
                </a:cubicBezTo>
                <a:cubicBezTo>
                  <a:pt x="7565207" y="3492045"/>
                  <a:pt x="7548234" y="3426695"/>
                  <a:pt x="7547303" y="3418459"/>
                </a:cubicBezTo>
                <a:cubicBezTo>
                  <a:pt x="7546265" y="3409758"/>
                  <a:pt x="7544151" y="3399803"/>
                  <a:pt x="7542145" y="3394647"/>
                </a:cubicBezTo>
                <a:cubicBezTo>
                  <a:pt x="7540248" y="3389777"/>
                  <a:pt x="7533123" y="3362240"/>
                  <a:pt x="7526212" y="3333271"/>
                </a:cubicBezTo>
                <a:cubicBezTo>
                  <a:pt x="7519336" y="3304517"/>
                  <a:pt x="7505084" y="3251700"/>
                  <a:pt x="7494663" y="3216500"/>
                </a:cubicBezTo>
                <a:cubicBezTo>
                  <a:pt x="7439375" y="3029903"/>
                  <a:pt x="7413022" y="2944823"/>
                  <a:pt x="7399235" y="2908728"/>
                </a:cubicBezTo>
                <a:cubicBezTo>
                  <a:pt x="7379899" y="2857988"/>
                  <a:pt x="7343446" y="2724530"/>
                  <a:pt x="7343160" y="2703117"/>
                </a:cubicBezTo>
                <a:cubicBezTo>
                  <a:pt x="7342981" y="2694201"/>
                  <a:pt x="7338288" y="2672465"/>
                  <a:pt x="7332739" y="2655026"/>
                </a:cubicBezTo>
                <a:lnTo>
                  <a:pt x="7322605" y="2623264"/>
                </a:lnTo>
                <a:lnTo>
                  <a:pt x="7319132" y="2650873"/>
                </a:lnTo>
                <a:cubicBezTo>
                  <a:pt x="7317198" y="2666055"/>
                  <a:pt x="7322998" y="2781107"/>
                  <a:pt x="7332022" y="2906401"/>
                </a:cubicBezTo>
                <a:cubicBezTo>
                  <a:pt x="7341047" y="3031694"/>
                  <a:pt x="7347492" y="3140372"/>
                  <a:pt x="7346275" y="3147784"/>
                </a:cubicBezTo>
                <a:cubicBezTo>
                  <a:pt x="7343337" y="3166190"/>
                  <a:pt x="7392001" y="3524524"/>
                  <a:pt x="7415384" y="3657122"/>
                </a:cubicBezTo>
                <a:cubicBezTo>
                  <a:pt x="7438840" y="3789899"/>
                  <a:pt x="7467093" y="3905273"/>
                  <a:pt x="7507554" y="4033467"/>
                </a:cubicBezTo>
                <a:cubicBezTo>
                  <a:pt x="7570041" y="4231558"/>
                  <a:pt x="7600191" y="4405408"/>
                  <a:pt x="7614765" y="4651769"/>
                </a:cubicBezTo>
                <a:cubicBezTo>
                  <a:pt x="7628479" y="4883234"/>
                  <a:pt x="7618023" y="5023029"/>
                  <a:pt x="7571007" y="5237736"/>
                </a:cubicBezTo>
                <a:cubicBezTo>
                  <a:pt x="7564348" y="5268173"/>
                  <a:pt x="7560873" y="5293275"/>
                  <a:pt x="7563238" y="5293955"/>
                </a:cubicBezTo>
                <a:cubicBezTo>
                  <a:pt x="7565528" y="5294600"/>
                  <a:pt x="7589305" y="5240636"/>
                  <a:pt x="7615768" y="5174391"/>
                </a:cubicBezTo>
                <a:close/>
                <a:moveTo>
                  <a:pt x="7476045" y="5500354"/>
                </a:moveTo>
                <a:cubicBezTo>
                  <a:pt x="7510347" y="5365142"/>
                  <a:pt x="7580139" y="4987615"/>
                  <a:pt x="7585222" y="4909553"/>
                </a:cubicBezTo>
                <a:cubicBezTo>
                  <a:pt x="7591884" y="4807893"/>
                  <a:pt x="7579959" y="4555337"/>
                  <a:pt x="7561804" y="4412569"/>
                </a:cubicBezTo>
                <a:cubicBezTo>
                  <a:pt x="7549810" y="4318179"/>
                  <a:pt x="7533051" y="4238828"/>
                  <a:pt x="7495739" y="4099605"/>
                </a:cubicBezTo>
                <a:cubicBezTo>
                  <a:pt x="7494270" y="4094126"/>
                  <a:pt x="7485783" y="4070314"/>
                  <a:pt x="7476510" y="4045749"/>
                </a:cubicBezTo>
                <a:cubicBezTo>
                  <a:pt x="7430244" y="3923213"/>
                  <a:pt x="7355943" y="3582712"/>
                  <a:pt x="7342622" y="3432102"/>
                </a:cubicBezTo>
                <a:cubicBezTo>
                  <a:pt x="7340546" y="3408684"/>
                  <a:pt x="7334674" y="3364711"/>
                  <a:pt x="7329408" y="3332770"/>
                </a:cubicBezTo>
                <a:cubicBezTo>
                  <a:pt x="7324109" y="3301187"/>
                  <a:pt x="7315694" y="3204469"/>
                  <a:pt x="7310538" y="3117025"/>
                </a:cubicBezTo>
                <a:cubicBezTo>
                  <a:pt x="7305418" y="3029617"/>
                  <a:pt x="7297539" y="2897842"/>
                  <a:pt x="7292993" y="2823075"/>
                </a:cubicBezTo>
                <a:cubicBezTo>
                  <a:pt x="7288479" y="2748629"/>
                  <a:pt x="7287299" y="2645466"/>
                  <a:pt x="7290379" y="2594116"/>
                </a:cubicBezTo>
                <a:lnTo>
                  <a:pt x="7295963" y="2500657"/>
                </a:lnTo>
                <a:lnTo>
                  <a:pt x="7277989" y="2544594"/>
                </a:lnTo>
                <a:cubicBezTo>
                  <a:pt x="7268068" y="2568943"/>
                  <a:pt x="7257971" y="2589712"/>
                  <a:pt x="7255357" y="2591180"/>
                </a:cubicBezTo>
                <a:cubicBezTo>
                  <a:pt x="7245795" y="2596551"/>
                  <a:pt x="7169023" y="2866403"/>
                  <a:pt x="7157064" y="2936730"/>
                </a:cubicBezTo>
                <a:cubicBezTo>
                  <a:pt x="7150153" y="2977587"/>
                  <a:pt x="7137619" y="3040932"/>
                  <a:pt x="7129025" y="3078710"/>
                </a:cubicBezTo>
                <a:cubicBezTo>
                  <a:pt x="7112948" y="3149288"/>
                  <a:pt x="7104354" y="3228568"/>
                  <a:pt x="7106824" y="3283104"/>
                </a:cubicBezTo>
                <a:cubicBezTo>
                  <a:pt x="7110762" y="3370154"/>
                  <a:pt x="7110727" y="3410689"/>
                  <a:pt x="7106682" y="3418853"/>
                </a:cubicBezTo>
                <a:cubicBezTo>
                  <a:pt x="7103782" y="3424654"/>
                  <a:pt x="7103530" y="3430491"/>
                  <a:pt x="7106072" y="3433356"/>
                </a:cubicBezTo>
                <a:cubicBezTo>
                  <a:pt x="7108435" y="3436005"/>
                  <a:pt x="7112876" y="3476755"/>
                  <a:pt x="7116062" y="3524273"/>
                </a:cubicBezTo>
                <a:cubicBezTo>
                  <a:pt x="7127379" y="3694935"/>
                  <a:pt x="7166123" y="3883108"/>
                  <a:pt x="7220659" y="4032178"/>
                </a:cubicBezTo>
                <a:cubicBezTo>
                  <a:pt x="7226890" y="4049330"/>
                  <a:pt x="7241319" y="4092944"/>
                  <a:pt x="7252206" y="4127858"/>
                </a:cubicBezTo>
                <a:cubicBezTo>
                  <a:pt x="7263306" y="4163308"/>
                  <a:pt x="7300869" y="4272523"/>
                  <a:pt x="7336140" y="4371820"/>
                </a:cubicBezTo>
                <a:cubicBezTo>
                  <a:pt x="7371413" y="4471080"/>
                  <a:pt x="7408259" y="4588030"/>
                  <a:pt x="7418464" y="4633041"/>
                </a:cubicBezTo>
                <a:cubicBezTo>
                  <a:pt x="7428598" y="4677658"/>
                  <a:pt x="7438803" y="4721380"/>
                  <a:pt x="7441095" y="4729652"/>
                </a:cubicBezTo>
                <a:cubicBezTo>
                  <a:pt x="7445820" y="4747019"/>
                  <a:pt x="7445499" y="4742615"/>
                  <a:pt x="7453664" y="4905328"/>
                </a:cubicBezTo>
                <a:cubicBezTo>
                  <a:pt x="7457030" y="4972181"/>
                  <a:pt x="7457459" y="5066536"/>
                  <a:pt x="7454630" y="5116704"/>
                </a:cubicBezTo>
                <a:cubicBezTo>
                  <a:pt x="7451802" y="5166513"/>
                  <a:pt x="7447648" y="5238882"/>
                  <a:pt x="7445392" y="5277376"/>
                </a:cubicBezTo>
                <a:cubicBezTo>
                  <a:pt x="7441847" y="5337856"/>
                  <a:pt x="7449044" y="5560512"/>
                  <a:pt x="7454882" y="5571756"/>
                </a:cubicBezTo>
                <a:cubicBezTo>
                  <a:pt x="7456027" y="5573976"/>
                  <a:pt x="7465445" y="5542250"/>
                  <a:pt x="7476045" y="5500354"/>
                </a:cubicBezTo>
                <a:close/>
                <a:moveTo>
                  <a:pt x="7014903" y="5014292"/>
                </a:moveTo>
                <a:cubicBezTo>
                  <a:pt x="7035924" y="4974975"/>
                  <a:pt x="7056980" y="4931038"/>
                  <a:pt x="7061922" y="4916070"/>
                </a:cubicBezTo>
                <a:cubicBezTo>
                  <a:pt x="7066863" y="4901102"/>
                  <a:pt x="7072340" y="4891613"/>
                  <a:pt x="7074167" y="4894871"/>
                </a:cubicBezTo>
                <a:cubicBezTo>
                  <a:pt x="7075957" y="4898094"/>
                  <a:pt x="7082368" y="4885740"/>
                  <a:pt x="7088454" y="4867335"/>
                </a:cubicBezTo>
                <a:cubicBezTo>
                  <a:pt x="7094578" y="4848893"/>
                  <a:pt x="7101955" y="4832565"/>
                  <a:pt x="7104962" y="4830882"/>
                </a:cubicBezTo>
                <a:cubicBezTo>
                  <a:pt x="7108113" y="4829128"/>
                  <a:pt x="7112624" y="4820677"/>
                  <a:pt x="7115490" y="4811188"/>
                </a:cubicBezTo>
                <a:cubicBezTo>
                  <a:pt x="7128776" y="4767430"/>
                  <a:pt x="7227104" y="4596517"/>
                  <a:pt x="7290665" y="4506674"/>
                </a:cubicBezTo>
                <a:cubicBezTo>
                  <a:pt x="7309535" y="4479961"/>
                  <a:pt x="7323680" y="4455611"/>
                  <a:pt x="7322032" y="4452567"/>
                </a:cubicBezTo>
                <a:cubicBezTo>
                  <a:pt x="7316946" y="4443150"/>
                  <a:pt x="7276127" y="4332538"/>
                  <a:pt x="7269323" y="4309692"/>
                </a:cubicBezTo>
                <a:cubicBezTo>
                  <a:pt x="7263630" y="4290606"/>
                  <a:pt x="7261123" y="4292898"/>
                  <a:pt x="7224598" y="4350406"/>
                </a:cubicBezTo>
                <a:cubicBezTo>
                  <a:pt x="7156849" y="4457043"/>
                  <a:pt x="7141666" y="4497184"/>
                  <a:pt x="7060953" y="4781610"/>
                </a:cubicBezTo>
                <a:cubicBezTo>
                  <a:pt x="7017124" y="4935979"/>
                  <a:pt x="6978488" y="5062920"/>
                  <a:pt x="6974619" y="5065104"/>
                </a:cubicBezTo>
                <a:cubicBezTo>
                  <a:pt x="6970574" y="5067360"/>
                  <a:pt x="6969536" y="5072552"/>
                  <a:pt x="6972149" y="5077243"/>
                </a:cubicBezTo>
                <a:cubicBezTo>
                  <a:pt x="6974691" y="5081791"/>
                  <a:pt x="6993813" y="5053610"/>
                  <a:pt x="7014903" y="5014292"/>
                </a:cubicBezTo>
                <a:close/>
                <a:moveTo>
                  <a:pt x="7039004" y="5075632"/>
                </a:moveTo>
                <a:cubicBezTo>
                  <a:pt x="7096189" y="5002261"/>
                  <a:pt x="7246871" y="4831312"/>
                  <a:pt x="7326902" y="4748953"/>
                </a:cubicBezTo>
                <a:cubicBezTo>
                  <a:pt x="7377069" y="4697389"/>
                  <a:pt x="7395869" y="4669422"/>
                  <a:pt x="7382942" y="4665806"/>
                </a:cubicBezTo>
                <a:cubicBezTo>
                  <a:pt x="7379576" y="4664839"/>
                  <a:pt x="7376175" y="4645968"/>
                  <a:pt x="7375386" y="4623838"/>
                </a:cubicBezTo>
                <a:cubicBezTo>
                  <a:pt x="7373848" y="4580582"/>
                  <a:pt x="7347636" y="4500837"/>
                  <a:pt x="7336929" y="4506853"/>
                </a:cubicBezTo>
                <a:cubicBezTo>
                  <a:pt x="7322891" y="4514695"/>
                  <a:pt x="7262626" y="4606830"/>
                  <a:pt x="7209235" y="4701972"/>
                </a:cubicBezTo>
                <a:cubicBezTo>
                  <a:pt x="7178441" y="4756902"/>
                  <a:pt x="7149901" y="4800624"/>
                  <a:pt x="7145784" y="4799299"/>
                </a:cubicBezTo>
                <a:cubicBezTo>
                  <a:pt x="7141666" y="4797938"/>
                  <a:pt x="7140412" y="4800731"/>
                  <a:pt x="7143063" y="4805422"/>
                </a:cubicBezTo>
                <a:cubicBezTo>
                  <a:pt x="7147467" y="4813264"/>
                  <a:pt x="7109510" y="4908550"/>
                  <a:pt x="7091499" y="4934941"/>
                </a:cubicBezTo>
                <a:cubicBezTo>
                  <a:pt x="7088347" y="4939560"/>
                  <a:pt x="7068546" y="4978233"/>
                  <a:pt x="7046880" y="5021991"/>
                </a:cubicBezTo>
                <a:cubicBezTo>
                  <a:pt x="7025289" y="5065784"/>
                  <a:pt x="7004806" y="5102559"/>
                  <a:pt x="7000940" y="5104744"/>
                </a:cubicBezTo>
                <a:cubicBezTo>
                  <a:pt x="6994672" y="5108253"/>
                  <a:pt x="6983429" y="5135754"/>
                  <a:pt x="6986185" y="5140695"/>
                </a:cubicBezTo>
                <a:cubicBezTo>
                  <a:pt x="6986651" y="5141555"/>
                  <a:pt x="7010358" y="5112407"/>
                  <a:pt x="7039004" y="5075632"/>
                </a:cubicBezTo>
                <a:close/>
                <a:moveTo>
                  <a:pt x="3787108" y="1552095"/>
                </a:moveTo>
                <a:cubicBezTo>
                  <a:pt x="3791083" y="1555389"/>
                  <a:pt x="3795452" y="1554351"/>
                  <a:pt x="3798029" y="1549552"/>
                </a:cubicBezTo>
                <a:cubicBezTo>
                  <a:pt x="3800357" y="1545112"/>
                  <a:pt x="3826640" y="1539311"/>
                  <a:pt x="3856899" y="1536554"/>
                </a:cubicBezTo>
                <a:cubicBezTo>
                  <a:pt x="3887194" y="1533797"/>
                  <a:pt x="3959024" y="1517289"/>
                  <a:pt x="4017820" y="1499564"/>
                </a:cubicBezTo>
                <a:cubicBezTo>
                  <a:pt x="4119803" y="1468912"/>
                  <a:pt x="4147735" y="1458456"/>
                  <a:pt x="4263072" y="1407895"/>
                </a:cubicBezTo>
                <a:cubicBezTo>
                  <a:pt x="4325129" y="1380716"/>
                  <a:pt x="4510222" y="1326968"/>
                  <a:pt x="4642641" y="1297713"/>
                </a:cubicBezTo>
                <a:cubicBezTo>
                  <a:pt x="4850829" y="1251699"/>
                  <a:pt x="5076423" y="1208729"/>
                  <a:pt x="5163795" y="1198416"/>
                </a:cubicBezTo>
                <a:cubicBezTo>
                  <a:pt x="5188680" y="1195516"/>
                  <a:pt x="5243468" y="1188605"/>
                  <a:pt x="5285579" y="1183126"/>
                </a:cubicBezTo>
                <a:cubicBezTo>
                  <a:pt x="5392967" y="1169089"/>
                  <a:pt x="5494161" y="1161570"/>
                  <a:pt x="5714169" y="1151257"/>
                </a:cubicBezTo>
                <a:cubicBezTo>
                  <a:pt x="6262215" y="1125546"/>
                  <a:pt x="6260352" y="1125511"/>
                  <a:pt x="6726684" y="1174138"/>
                </a:cubicBezTo>
                <a:cubicBezTo>
                  <a:pt x="6865118" y="1188569"/>
                  <a:pt x="6988478" y="1201209"/>
                  <a:pt x="7002157" y="1202319"/>
                </a:cubicBezTo>
                <a:cubicBezTo>
                  <a:pt x="7115131" y="1211701"/>
                  <a:pt x="7520447" y="1257142"/>
                  <a:pt x="7698699" y="1280417"/>
                </a:cubicBezTo>
                <a:cubicBezTo>
                  <a:pt x="7785068" y="1291697"/>
                  <a:pt x="7863381" y="1300971"/>
                  <a:pt x="7872441" y="1301007"/>
                </a:cubicBezTo>
                <a:cubicBezTo>
                  <a:pt x="7915125" y="1301258"/>
                  <a:pt x="7599260" y="1222014"/>
                  <a:pt x="7446072" y="1194048"/>
                </a:cubicBezTo>
                <a:cubicBezTo>
                  <a:pt x="7298542" y="1167156"/>
                  <a:pt x="7222773" y="1148177"/>
                  <a:pt x="7082868" y="1103166"/>
                </a:cubicBezTo>
                <a:cubicBezTo>
                  <a:pt x="7072091" y="1099693"/>
                  <a:pt x="7036031" y="1085298"/>
                  <a:pt x="7003768" y="1071548"/>
                </a:cubicBezTo>
                <a:cubicBezTo>
                  <a:pt x="6971505" y="1057833"/>
                  <a:pt x="6934407" y="1044226"/>
                  <a:pt x="6922413" y="1041755"/>
                </a:cubicBezTo>
                <a:cubicBezTo>
                  <a:pt x="6910416" y="1039284"/>
                  <a:pt x="6883953" y="1029938"/>
                  <a:pt x="6864510" y="1021344"/>
                </a:cubicBezTo>
                <a:cubicBezTo>
                  <a:pt x="6699828" y="948439"/>
                  <a:pt x="6328459" y="858560"/>
                  <a:pt x="6192674" y="858775"/>
                </a:cubicBezTo>
                <a:cubicBezTo>
                  <a:pt x="6168074" y="858810"/>
                  <a:pt x="6145873" y="855803"/>
                  <a:pt x="6143831" y="852186"/>
                </a:cubicBezTo>
                <a:cubicBezTo>
                  <a:pt x="6141899" y="848712"/>
                  <a:pt x="6135810" y="847925"/>
                  <a:pt x="6131120" y="850574"/>
                </a:cubicBezTo>
                <a:cubicBezTo>
                  <a:pt x="6126143" y="853368"/>
                  <a:pt x="6103046" y="852651"/>
                  <a:pt x="6079449" y="848999"/>
                </a:cubicBezTo>
                <a:cubicBezTo>
                  <a:pt x="6041741" y="843126"/>
                  <a:pt x="5963321" y="843270"/>
                  <a:pt x="5841502" y="849357"/>
                </a:cubicBezTo>
                <a:cubicBezTo>
                  <a:pt x="5747757" y="854048"/>
                  <a:pt x="5677464" y="864253"/>
                  <a:pt x="5497026" y="899453"/>
                </a:cubicBezTo>
                <a:cubicBezTo>
                  <a:pt x="5389709" y="920365"/>
                  <a:pt x="5289481" y="939486"/>
                  <a:pt x="5273117" y="942136"/>
                </a:cubicBezTo>
                <a:cubicBezTo>
                  <a:pt x="5256645" y="944822"/>
                  <a:pt x="5218653" y="954025"/>
                  <a:pt x="5187679" y="962833"/>
                </a:cubicBezTo>
                <a:cubicBezTo>
                  <a:pt x="5156740" y="971642"/>
                  <a:pt x="5119321" y="981418"/>
                  <a:pt x="5103566" y="984856"/>
                </a:cubicBezTo>
                <a:cubicBezTo>
                  <a:pt x="5066037" y="992948"/>
                  <a:pt x="4961799" y="1020556"/>
                  <a:pt x="4936484" y="1029115"/>
                </a:cubicBezTo>
                <a:cubicBezTo>
                  <a:pt x="4925204" y="1032910"/>
                  <a:pt x="4906583" y="1038962"/>
                  <a:pt x="4893478" y="1043116"/>
                </a:cubicBezTo>
                <a:cubicBezTo>
                  <a:pt x="4880408" y="1047234"/>
                  <a:pt x="4861143" y="1053393"/>
                  <a:pt x="4849076" y="1057260"/>
                </a:cubicBezTo>
                <a:cubicBezTo>
                  <a:pt x="4837759" y="1060877"/>
                  <a:pt x="4820428" y="1065603"/>
                  <a:pt x="4812158" y="1067358"/>
                </a:cubicBezTo>
                <a:cubicBezTo>
                  <a:pt x="4798872" y="1070151"/>
                  <a:pt x="4693919" y="1105422"/>
                  <a:pt x="4615247" y="1133532"/>
                </a:cubicBezTo>
                <a:cubicBezTo>
                  <a:pt x="4605257" y="1137077"/>
                  <a:pt x="4573280" y="1148356"/>
                  <a:pt x="4543237" y="1158920"/>
                </a:cubicBezTo>
                <a:cubicBezTo>
                  <a:pt x="4513802" y="1169268"/>
                  <a:pt x="4448954" y="1193045"/>
                  <a:pt x="4400649" y="1211164"/>
                </a:cubicBezTo>
                <a:cubicBezTo>
                  <a:pt x="4352306" y="1229319"/>
                  <a:pt x="4306615" y="1241422"/>
                  <a:pt x="4300097" y="1237770"/>
                </a:cubicBezTo>
                <a:cubicBezTo>
                  <a:pt x="4293652" y="1234189"/>
                  <a:pt x="4290286" y="1235120"/>
                  <a:pt x="4292793" y="1239811"/>
                </a:cubicBezTo>
                <a:cubicBezTo>
                  <a:pt x="4298379" y="1250338"/>
                  <a:pt x="3895285" y="1471383"/>
                  <a:pt x="3812533" y="1503145"/>
                </a:cubicBezTo>
                <a:cubicBezTo>
                  <a:pt x="3779589" y="1515785"/>
                  <a:pt x="3741523" y="1532687"/>
                  <a:pt x="3726664" y="1541317"/>
                </a:cubicBezTo>
                <a:lnTo>
                  <a:pt x="3699952" y="1556822"/>
                </a:lnTo>
                <a:lnTo>
                  <a:pt x="3740164" y="1551701"/>
                </a:lnTo>
                <a:cubicBezTo>
                  <a:pt x="3762258" y="1548908"/>
                  <a:pt x="3783421" y="1549087"/>
                  <a:pt x="3787108" y="1552095"/>
                </a:cubicBezTo>
                <a:close/>
                <a:moveTo>
                  <a:pt x="3766052" y="1617982"/>
                </a:moveTo>
                <a:cubicBezTo>
                  <a:pt x="3772786" y="1618913"/>
                  <a:pt x="3799570" y="1622780"/>
                  <a:pt x="3825281" y="1626612"/>
                </a:cubicBezTo>
                <a:cubicBezTo>
                  <a:pt x="3891705" y="1636423"/>
                  <a:pt x="4035403" y="1638823"/>
                  <a:pt x="4183757" y="1632556"/>
                </a:cubicBezTo>
                <a:cubicBezTo>
                  <a:pt x="4218886" y="1631088"/>
                  <a:pt x="4255051" y="1631410"/>
                  <a:pt x="4265257" y="1633308"/>
                </a:cubicBezTo>
                <a:cubicBezTo>
                  <a:pt x="4319973" y="1643478"/>
                  <a:pt x="4687650" y="1617839"/>
                  <a:pt x="4758159" y="1598932"/>
                </a:cubicBezTo>
                <a:cubicBezTo>
                  <a:pt x="4773519" y="1594814"/>
                  <a:pt x="4811010" y="1585182"/>
                  <a:pt x="4842452" y="1577232"/>
                </a:cubicBezTo>
                <a:cubicBezTo>
                  <a:pt x="4873854" y="1569283"/>
                  <a:pt x="4927853" y="1553814"/>
                  <a:pt x="4963591" y="1542534"/>
                </a:cubicBezTo>
                <a:cubicBezTo>
                  <a:pt x="5089169" y="1502858"/>
                  <a:pt x="5245330" y="1478294"/>
                  <a:pt x="5384229" y="1476325"/>
                </a:cubicBezTo>
                <a:cubicBezTo>
                  <a:pt x="5506479" y="1474606"/>
                  <a:pt x="5515075" y="1474677"/>
                  <a:pt x="5564705" y="1477757"/>
                </a:cubicBezTo>
                <a:cubicBezTo>
                  <a:pt x="5590236" y="1479332"/>
                  <a:pt x="5668619" y="1483773"/>
                  <a:pt x="5737443" y="1487497"/>
                </a:cubicBezTo>
                <a:cubicBezTo>
                  <a:pt x="5806266" y="1491257"/>
                  <a:pt x="5872692" y="1496377"/>
                  <a:pt x="5883900" y="1498812"/>
                </a:cubicBezTo>
                <a:cubicBezTo>
                  <a:pt x="5895573" y="1501355"/>
                  <a:pt x="5905133" y="1500388"/>
                  <a:pt x="5906243" y="1496556"/>
                </a:cubicBezTo>
                <a:cubicBezTo>
                  <a:pt x="5907246" y="1492868"/>
                  <a:pt x="5949965" y="1491257"/>
                  <a:pt x="6001243" y="1493047"/>
                </a:cubicBezTo>
                <a:cubicBezTo>
                  <a:pt x="6052555" y="1494802"/>
                  <a:pt x="6096673" y="1494945"/>
                  <a:pt x="6099464" y="1493405"/>
                </a:cubicBezTo>
                <a:cubicBezTo>
                  <a:pt x="6102295" y="1491794"/>
                  <a:pt x="6137565" y="1492653"/>
                  <a:pt x="6179067" y="1495303"/>
                </a:cubicBezTo>
                <a:cubicBezTo>
                  <a:pt x="6295085" y="1502715"/>
                  <a:pt x="6530453" y="1510378"/>
                  <a:pt x="6536612" y="1506941"/>
                </a:cubicBezTo>
                <a:cubicBezTo>
                  <a:pt x="6539657" y="1505222"/>
                  <a:pt x="6560496" y="1504685"/>
                  <a:pt x="6583665" y="1505723"/>
                </a:cubicBezTo>
                <a:cubicBezTo>
                  <a:pt x="6606725" y="1506726"/>
                  <a:pt x="6652382" y="1504721"/>
                  <a:pt x="6686328" y="1501211"/>
                </a:cubicBezTo>
                <a:cubicBezTo>
                  <a:pt x="6831782" y="1486100"/>
                  <a:pt x="6898813" y="1478366"/>
                  <a:pt x="6908053" y="1475680"/>
                </a:cubicBezTo>
                <a:cubicBezTo>
                  <a:pt x="6913495" y="1474104"/>
                  <a:pt x="6924382" y="1471848"/>
                  <a:pt x="6932903" y="1470524"/>
                </a:cubicBezTo>
                <a:cubicBezTo>
                  <a:pt x="6941138" y="1469270"/>
                  <a:pt x="6979454" y="1462968"/>
                  <a:pt x="7017017" y="1456702"/>
                </a:cubicBezTo>
                <a:cubicBezTo>
                  <a:pt x="7054794" y="1450435"/>
                  <a:pt x="7157350" y="1433355"/>
                  <a:pt x="7243684" y="1418924"/>
                </a:cubicBezTo>
                <a:cubicBezTo>
                  <a:pt x="7330267" y="1404457"/>
                  <a:pt x="7479769" y="1389633"/>
                  <a:pt x="7575232" y="1386052"/>
                </a:cubicBezTo>
                <a:cubicBezTo>
                  <a:pt x="7930021" y="1372624"/>
                  <a:pt x="7985561" y="1369114"/>
                  <a:pt x="7980619" y="1360341"/>
                </a:cubicBezTo>
                <a:cubicBezTo>
                  <a:pt x="7979651" y="1358623"/>
                  <a:pt x="7920962" y="1350960"/>
                  <a:pt x="7849953" y="1343297"/>
                </a:cubicBezTo>
                <a:cubicBezTo>
                  <a:pt x="7778909" y="1335634"/>
                  <a:pt x="7709048" y="1326932"/>
                  <a:pt x="7694402" y="1323960"/>
                </a:cubicBezTo>
                <a:cubicBezTo>
                  <a:pt x="7668405" y="1318661"/>
                  <a:pt x="7556218" y="1302690"/>
                  <a:pt x="7453448" y="1289584"/>
                </a:cubicBezTo>
                <a:cubicBezTo>
                  <a:pt x="7422474" y="1285645"/>
                  <a:pt x="7396621" y="1283425"/>
                  <a:pt x="7394652" y="1284499"/>
                </a:cubicBezTo>
                <a:cubicBezTo>
                  <a:pt x="7392683" y="1285610"/>
                  <a:pt x="7324574" y="1278555"/>
                  <a:pt x="7243219" y="1268851"/>
                </a:cubicBezTo>
                <a:cubicBezTo>
                  <a:pt x="7161612" y="1259111"/>
                  <a:pt x="7028332" y="1243499"/>
                  <a:pt x="6946045" y="1234046"/>
                </a:cubicBezTo>
                <a:cubicBezTo>
                  <a:pt x="6712360" y="1207225"/>
                  <a:pt x="6610556" y="1193332"/>
                  <a:pt x="6603217" y="1187316"/>
                </a:cubicBezTo>
                <a:cubicBezTo>
                  <a:pt x="6599600" y="1184344"/>
                  <a:pt x="6592652" y="1184021"/>
                  <a:pt x="6587962" y="1186671"/>
                </a:cubicBezTo>
                <a:cubicBezTo>
                  <a:pt x="6583235" y="1189321"/>
                  <a:pt x="6545171" y="1187280"/>
                  <a:pt x="6503276" y="1182088"/>
                </a:cubicBezTo>
                <a:cubicBezTo>
                  <a:pt x="6411749" y="1170772"/>
                  <a:pt x="6255125" y="1160710"/>
                  <a:pt x="6188126" y="1161820"/>
                </a:cubicBezTo>
                <a:cubicBezTo>
                  <a:pt x="6161628" y="1162250"/>
                  <a:pt x="6137637" y="1160639"/>
                  <a:pt x="6134307" y="1158239"/>
                </a:cubicBezTo>
                <a:cubicBezTo>
                  <a:pt x="6131013" y="1155912"/>
                  <a:pt x="6124351" y="1156127"/>
                  <a:pt x="6119696" y="1158741"/>
                </a:cubicBezTo>
                <a:cubicBezTo>
                  <a:pt x="6114934" y="1161426"/>
                  <a:pt x="6068420" y="1166225"/>
                  <a:pt x="6015853" y="1169447"/>
                </a:cubicBezTo>
                <a:cubicBezTo>
                  <a:pt x="5884903" y="1177576"/>
                  <a:pt x="5718359" y="1189787"/>
                  <a:pt x="5715207" y="1191541"/>
                </a:cubicBezTo>
                <a:cubicBezTo>
                  <a:pt x="5713917" y="1192257"/>
                  <a:pt x="5645522" y="1197235"/>
                  <a:pt x="5563308" y="1202606"/>
                </a:cubicBezTo>
                <a:cubicBezTo>
                  <a:pt x="5341510" y="1217037"/>
                  <a:pt x="5314475" y="1219722"/>
                  <a:pt x="5103528" y="1248333"/>
                </a:cubicBezTo>
                <a:cubicBezTo>
                  <a:pt x="4996676" y="1262835"/>
                  <a:pt x="4900782" y="1275583"/>
                  <a:pt x="4889538" y="1276801"/>
                </a:cubicBezTo>
                <a:cubicBezTo>
                  <a:pt x="4878402" y="1277947"/>
                  <a:pt x="4817493" y="1291088"/>
                  <a:pt x="4754935" y="1305841"/>
                </a:cubicBezTo>
                <a:cubicBezTo>
                  <a:pt x="4403190" y="1388702"/>
                  <a:pt x="4354492" y="1402989"/>
                  <a:pt x="4181323" y="1474391"/>
                </a:cubicBezTo>
                <a:cubicBezTo>
                  <a:pt x="4061256" y="1523878"/>
                  <a:pt x="3934496" y="1564270"/>
                  <a:pt x="3875663" y="1571789"/>
                </a:cubicBezTo>
                <a:cubicBezTo>
                  <a:pt x="3739661" y="1589192"/>
                  <a:pt x="3685234" y="1596891"/>
                  <a:pt x="3680721" y="1599398"/>
                </a:cubicBezTo>
                <a:cubicBezTo>
                  <a:pt x="3676103" y="1602012"/>
                  <a:pt x="3722760" y="1612145"/>
                  <a:pt x="3766052" y="1617982"/>
                </a:cubicBezTo>
                <a:close/>
                <a:moveTo>
                  <a:pt x="3971808" y="3711156"/>
                </a:moveTo>
                <a:cubicBezTo>
                  <a:pt x="3983804" y="3692321"/>
                  <a:pt x="3991074" y="3678105"/>
                  <a:pt x="3987957" y="3679609"/>
                </a:cubicBezTo>
                <a:cubicBezTo>
                  <a:pt x="3978288" y="3684264"/>
                  <a:pt x="3939579" y="3742524"/>
                  <a:pt x="3945094" y="3744100"/>
                </a:cubicBezTo>
                <a:cubicBezTo>
                  <a:pt x="3947780" y="3744852"/>
                  <a:pt x="3959811" y="3730027"/>
                  <a:pt x="3971808" y="3711156"/>
                </a:cubicBezTo>
                <a:close/>
                <a:moveTo>
                  <a:pt x="2449632" y="2056240"/>
                </a:moveTo>
                <a:cubicBezTo>
                  <a:pt x="2456973" y="2055201"/>
                  <a:pt x="2542269" y="2067663"/>
                  <a:pt x="2639704" y="2084027"/>
                </a:cubicBezTo>
                <a:cubicBezTo>
                  <a:pt x="2737173" y="2100427"/>
                  <a:pt x="2886959" y="2119119"/>
                  <a:pt x="2973579" y="2125744"/>
                </a:cubicBezTo>
                <a:cubicBezTo>
                  <a:pt x="3060414" y="2132368"/>
                  <a:pt x="3185422" y="2145367"/>
                  <a:pt x="3253135" y="2154820"/>
                </a:cubicBezTo>
                <a:cubicBezTo>
                  <a:pt x="3360704" y="2169788"/>
                  <a:pt x="3455273" y="2169394"/>
                  <a:pt x="3613546" y="2153245"/>
                </a:cubicBezTo>
                <a:cubicBezTo>
                  <a:pt x="3624860" y="2152063"/>
                  <a:pt x="3674348" y="2148160"/>
                  <a:pt x="3724588" y="2144436"/>
                </a:cubicBezTo>
                <a:cubicBezTo>
                  <a:pt x="3774862" y="2140748"/>
                  <a:pt x="3816650" y="2136952"/>
                  <a:pt x="3818405" y="2135985"/>
                </a:cubicBezTo>
                <a:cubicBezTo>
                  <a:pt x="3820088" y="2135054"/>
                  <a:pt x="3879422" y="2134123"/>
                  <a:pt x="3949141" y="2134016"/>
                </a:cubicBezTo>
                <a:cubicBezTo>
                  <a:pt x="4018896" y="2133872"/>
                  <a:pt x="4103726" y="2133586"/>
                  <a:pt x="4136097" y="2133371"/>
                </a:cubicBezTo>
                <a:cubicBezTo>
                  <a:pt x="4168360" y="2133156"/>
                  <a:pt x="4227408" y="2133264"/>
                  <a:pt x="4265578" y="2133658"/>
                </a:cubicBezTo>
                <a:cubicBezTo>
                  <a:pt x="4304359" y="2134016"/>
                  <a:pt x="4406521" y="2131437"/>
                  <a:pt x="4493786" y="2127857"/>
                </a:cubicBezTo>
                <a:cubicBezTo>
                  <a:pt x="4581087" y="2124240"/>
                  <a:pt x="4658397" y="2122485"/>
                  <a:pt x="4666525" y="2123846"/>
                </a:cubicBezTo>
                <a:cubicBezTo>
                  <a:pt x="4674474" y="2125207"/>
                  <a:pt x="4684894" y="2124347"/>
                  <a:pt x="4689084" y="2121984"/>
                </a:cubicBezTo>
                <a:cubicBezTo>
                  <a:pt x="4699575" y="2116076"/>
                  <a:pt x="5083941" y="2103113"/>
                  <a:pt x="5197777" y="2104796"/>
                </a:cubicBezTo>
                <a:cubicBezTo>
                  <a:pt x="5282677" y="2106049"/>
                  <a:pt x="5412196" y="2116684"/>
                  <a:pt x="5488288" y="2128644"/>
                </a:cubicBezTo>
                <a:cubicBezTo>
                  <a:pt x="5528824" y="2135018"/>
                  <a:pt x="5561481" y="2138384"/>
                  <a:pt x="5560156" y="2136021"/>
                </a:cubicBezTo>
                <a:cubicBezTo>
                  <a:pt x="5558832" y="2133693"/>
                  <a:pt x="5527463" y="2119442"/>
                  <a:pt x="5491368" y="2104832"/>
                </a:cubicBezTo>
                <a:cubicBezTo>
                  <a:pt x="5455203" y="2090150"/>
                  <a:pt x="5414596" y="2072461"/>
                  <a:pt x="5402278" y="2065944"/>
                </a:cubicBezTo>
                <a:cubicBezTo>
                  <a:pt x="5362280" y="2044853"/>
                  <a:pt x="5049602" y="1959486"/>
                  <a:pt x="4936376" y="1938753"/>
                </a:cubicBezTo>
                <a:cubicBezTo>
                  <a:pt x="4875753" y="1927688"/>
                  <a:pt x="4789275" y="1915692"/>
                  <a:pt x="4743297" y="1912004"/>
                </a:cubicBezTo>
                <a:cubicBezTo>
                  <a:pt x="4697068" y="1908280"/>
                  <a:pt x="4625309" y="1902157"/>
                  <a:pt x="4582088" y="1898182"/>
                </a:cubicBezTo>
                <a:cubicBezTo>
                  <a:pt x="4538833" y="1894243"/>
                  <a:pt x="4487339" y="1891844"/>
                  <a:pt x="4466213" y="1892882"/>
                </a:cubicBezTo>
                <a:cubicBezTo>
                  <a:pt x="4445337" y="1893849"/>
                  <a:pt x="4366665" y="1897466"/>
                  <a:pt x="4291648" y="1900939"/>
                </a:cubicBezTo>
                <a:cubicBezTo>
                  <a:pt x="4216379" y="1904377"/>
                  <a:pt x="4091837" y="1915263"/>
                  <a:pt x="4014240" y="1925110"/>
                </a:cubicBezTo>
                <a:cubicBezTo>
                  <a:pt x="3936607" y="1934957"/>
                  <a:pt x="3850741" y="1945771"/>
                  <a:pt x="3822953" y="1949209"/>
                </a:cubicBezTo>
                <a:cubicBezTo>
                  <a:pt x="3795129" y="1952647"/>
                  <a:pt x="3766268" y="1957266"/>
                  <a:pt x="3758462" y="1959558"/>
                </a:cubicBezTo>
                <a:cubicBezTo>
                  <a:pt x="3733074" y="1967113"/>
                  <a:pt x="3612435" y="1977354"/>
                  <a:pt x="3548805" y="1977354"/>
                </a:cubicBezTo>
                <a:cubicBezTo>
                  <a:pt x="3513927" y="1977390"/>
                  <a:pt x="3483275" y="1979037"/>
                  <a:pt x="3479551" y="1981114"/>
                </a:cubicBezTo>
                <a:cubicBezTo>
                  <a:pt x="3475575" y="1983334"/>
                  <a:pt x="3470384" y="1982976"/>
                  <a:pt x="3466623" y="1980183"/>
                </a:cubicBezTo>
                <a:cubicBezTo>
                  <a:pt x="3458674" y="1974346"/>
                  <a:pt x="3376208" y="1964141"/>
                  <a:pt x="3369118" y="1968116"/>
                </a:cubicBezTo>
                <a:cubicBezTo>
                  <a:pt x="3366111" y="1969799"/>
                  <a:pt x="3323606" y="1965609"/>
                  <a:pt x="3274584" y="1958806"/>
                </a:cubicBezTo>
                <a:cubicBezTo>
                  <a:pt x="3163328" y="1943336"/>
                  <a:pt x="3006988" y="1936497"/>
                  <a:pt x="2925274" y="1943480"/>
                </a:cubicBezTo>
                <a:cubicBezTo>
                  <a:pt x="2891006" y="1946416"/>
                  <a:pt x="2855377" y="1948851"/>
                  <a:pt x="2845171" y="1948887"/>
                </a:cubicBezTo>
                <a:cubicBezTo>
                  <a:pt x="2808324" y="1949102"/>
                  <a:pt x="2438031" y="2026233"/>
                  <a:pt x="2416868" y="2038085"/>
                </a:cubicBezTo>
                <a:cubicBezTo>
                  <a:pt x="2409133" y="2042418"/>
                  <a:pt x="2437314" y="2057995"/>
                  <a:pt x="2449632" y="2056240"/>
                </a:cubicBezTo>
                <a:close/>
                <a:moveTo>
                  <a:pt x="4743225" y="6137778"/>
                </a:moveTo>
                <a:cubicBezTo>
                  <a:pt x="4852370" y="6088935"/>
                  <a:pt x="4913065" y="6065839"/>
                  <a:pt x="4930180" y="6066662"/>
                </a:cubicBezTo>
                <a:cubicBezTo>
                  <a:pt x="4934873" y="6066877"/>
                  <a:pt x="4956464" y="6059536"/>
                  <a:pt x="4978881" y="6050119"/>
                </a:cubicBezTo>
                <a:cubicBezTo>
                  <a:pt x="5001439" y="6040630"/>
                  <a:pt x="5039432" y="6028992"/>
                  <a:pt x="5065178" y="6023728"/>
                </a:cubicBezTo>
                <a:cubicBezTo>
                  <a:pt x="5262159" y="5983300"/>
                  <a:pt x="5496095" y="5873512"/>
                  <a:pt x="5639687" y="5754163"/>
                </a:cubicBezTo>
                <a:cubicBezTo>
                  <a:pt x="5894498" y="5542286"/>
                  <a:pt x="6056962" y="5374166"/>
                  <a:pt x="6167070" y="5208301"/>
                </a:cubicBezTo>
                <a:cubicBezTo>
                  <a:pt x="6281299" y="5036278"/>
                  <a:pt x="6315103" y="4948799"/>
                  <a:pt x="6470547" y="4422453"/>
                </a:cubicBezTo>
                <a:cubicBezTo>
                  <a:pt x="6536791" y="4198257"/>
                  <a:pt x="6605794" y="3982941"/>
                  <a:pt x="6627315" y="3933239"/>
                </a:cubicBezTo>
                <a:cubicBezTo>
                  <a:pt x="6684142" y="3802038"/>
                  <a:pt x="6762493" y="3530539"/>
                  <a:pt x="6799518" y="3336315"/>
                </a:cubicBezTo>
                <a:cubicBezTo>
                  <a:pt x="6807002" y="3297248"/>
                  <a:pt x="6815416" y="3254278"/>
                  <a:pt x="6818209" y="3241172"/>
                </a:cubicBezTo>
                <a:cubicBezTo>
                  <a:pt x="6820930" y="3228353"/>
                  <a:pt x="6821074" y="3216608"/>
                  <a:pt x="6818533" y="3215856"/>
                </a:cubicBezTo>
                <a:cubicBezTo>
                  <a:pt x="6813805" y="3214424"/>
                  <a:pt x="6718377" y="3387163"/>
                  <a:pt x="6703301" y="3424368"/>
                </a:cubicBezTo>
                <a:cubicBezTo>
                  <a:pt x="6699505" y="3433749"/>
                  <a:pt x="6673759" y="3491544"/>
                  <a:pt x="6645829" y="3553385"/>
                </a:cubicBezTo>
                <a:cubicBezTo>
                  <a:pt x="6617933" y="3615118"/>
                  <a:pt x="6569378" y="3735613"/>
                  <a:pt x="6537688" y="3821840"/>
                </a:cubicBezTo>
                <a:cubicBezTo>
                  <a:pt x="6505997" y="3908066"/>
                  <a:pt x="6468506" y="4009225"/>
                  <a:pt x="6454181" y="4047253"/>
                </a:cubicBezTo>
                <a:cubicBezTo>
                  <a:pt x="6439967" y="4084995"/>
                  <a:pt x="6403621" y="4185903"/>
                  <a:pt x="6373936" y="4270232"/>
                </a:cubicBezTo>
                <a:cubicBezTo>
                  <a:pt x="6242411" y="4643425"/>
                  <a:pt x="6185763" y="4769327"/>
                  <a:pt x="6093305" y="4893725"/>
                </a:cubicBezTo>
                <a:cubicBezTo>
                  <a:pt x="6071677" y="4922838"/>
                  <a:pt x="6045179" y="4958682"/>
                  <a:pt x="6035261" y="4972361"/>
                </a:cubicBezTo>
                <a:cubicBezTo>
                  <a:pt x="6025378" y="4986004"/>
                  <a:pt x="5997160" y="5023352"/>
                  <a:pt x="5973455" y="5054218"/>
                </a:cubicBezTo>
                <a:cubicBezTo>
                  <a:pt x="5949392" y="5085551"/>
                  <a:pt x="5878241" y="5178294"/>
                  <a:pt x="5814825" y="5261011"/>
                </a:cubicBezTo>
                <a:cubicBezTo>
                  <a:pt x="5555787" y="5598791"/>
                  <a:pt x="5534483" y="5617769"/>
                  <a:pt x="5134861" y="5866064"/>
                </a:cubicBezTo>
                <a:cubicBezTo>
                  <a:pt x="5073199" y="5904379"/>
                  <a:pt x="5003373" y="5948280"/>
                  <a:pt x="4979275" y="5963857"/>
                </a:cubicBezTo>
                <a:cubicBezTo>
                  <a:pt x="4900210" y="6015027"/>
                  <a:pt x="4683067" y="6155001"/>
                  <a:pt x="4675477" y="6159728"/>
                </a:cubicBezTo>
                <a:cubicBezTo>
                  <a:pt x="4670929" y="6162557"/>
                  <a:pt x="4669963" y="6164920"/>
                  <a:pt x="4673114" y="6165600"/>
                </a:cubicBezTo>
                <a:cubicBezTo>
                  <a:pt x="4675977" y="6166245"/>
                  <a:pt x="4707954" y="6153533"/>
                  <a:pt x="4743225" y="6137778"/>
                </a:cubicBezTo>
                <a:close/>
                <a:moveTo>
                  <a:pt x="2349585" y="2090186"/>
                </a:moveTo>
                <a:cubicBezTo>
                  <a:pt x="2359575" y="2092979"/>
                  <a:pt x="2406663" y="2114643"/>
                  <a:pt x="2453179" y="2137811"/>
                </a:cubicBezTo>
                <a:cubicBezTo>
                  <a:pt x="2617968" y="2219884"/>
                  <a:pt x="2874320" y="2297445"/>
                  <a:pt x="3275264" y="2386464"/>
                </a:cubicBezTo>
                <a:cubicBezTo>
                  <a:pt x="3331520" y="2398961"/>
                  <a:pt x="3384695" y="2410993"/>
                  <a:pt x="3392216" y="2412926"/>
                </a:cubicBezTo>
                <a:cubicBezTo>
                  <a:pt x="3399734" y="2414860"/>
                  <a:pt x="3440591" y="2421413"/>
                  <a:pt x="3481878" y="2427321"/>
                </a:cubicBezTo>
                <a:cubicBezTo>
                  <a:pt x="3523166" y="2433194"/>
                  <a:pt x="3563092" y="2438887"/>
                  <a:pt x="3569465" y="2439819"/>
                </a:cubicBezTo>
                <a:cubicBezTo>
                  <a:pt x="3575875" y="2440678"/>
                  <a:pt x="3622712" y="2446013"/>
                  <a:pt x="3672986" y="2451528"/>
                </a:cubicBezTo>
                <a:cubicBezTo>
                  <a:pt x="3723333" y="2457042"/>
                  <a:pt x="3770351" y="2462700"/>
                  <a:pt x="3777045" y="2464025"/>
                </a:cubicBezTo>
                <a:cubicBezTo>
                  <a:pt x="3783742" y="2465386"/>
                  <a:pt x="3806087" y="2467427"/>
                  <a:pt x="3827322" y="2468608"/>
                </a:cubicBezTo>
                <a:cubicBezTo>
                  <a:pt x="3894067" y="2472332"/>
                  <a:pt x="4107199" y="2493173"/>
                  <a:pt x="4132445" y="2498437"/>
                </a:cubicBezTo>
                <a:cubicBezTo>
                  <a:pt x="4140573" y="2500155"/>
                  <a:pt x="4149704" y="2500370"/>
                  <a:pt x="4152211" y="2498938"/>
                </a:cubicBezTo>
                <a:cubicBezTo>
                  <a:pt x="4154788" y="2497506"/>
                  <a:pt x="4188627" y="2497971"/>
                  <a:pt x="4226656" y="2499905"/>
                </a:cubicBezTo>
                <a:cubicBezTo>
                  <a:pt x="4284772" y="2502877"/>
                  <a:pt x="4408346" y="2496646"/>
                  <a:pt x="4414363" y="2490451"/>
                </a:cubicBezTo>
                <a:cubicBezTo>
                  <a:pt x="4415436" y="2489341"/>
                  <a:pt x="4440360" y="2487479"/>
                  <a:pt x="4470475" y="2486262"/>
                </a:cubicBezTo>
                <a:cubicBezTo>
                  <a:pt x="4500625" y="2485080"/>
                  <a:pt x="4528699" y="2481857"/>
                  <a:pt x="4533712" y="2479064"/>
                </a:cubicBezTo>
                <a:cubicBezTo>
                  <a:pt x="4538654" y="2476271"/>
                  <a:pt x="4550865" y="2474051"/>
                  <a:pt x="4561141" y="2474087"/>
                </a:cubicBezTo>
                <a:cubicBezTo>
                  <a:pt x="4599384" y="2474123"/>
                  <a:pt x="4856308" y="2418405"/>
                  <a:pt x="4986686" y="2381809"/>
                </a:cubicBezTo>
                <a:cubicBezTo>
                  <a:pt x="5343158" y="2281689"/>
                  <a:pt x="5391715" y="2267473"/>
                  <a:pt x="5425803" y="2253329"/>
                </a:cubicBezTo>
                <a:cubicBezTo>
                  <a:pt x="5456563" y="2240510"/>
                  <a:pt x="5601982" y="2203376"/>
                  <a:pt x="5622428" y="2203126"/>
                </a:cubicBezTo>
                <a:cubicBezTo>
                  <a:pt x="5713308" y="2201980"/>
                  <a:pt x="5464728" y="2156145"/>
                  <a:pt x="5333920" y="2149915"/>
                </a:cubicBezTo>
                <a:cubicBezTo>
                  <a:pt x="5186497" y="2142896"/>
                  <a:pt x="4946332" y="2146907"/>
                  <a:pt x="4675011" y="2160908"/>
                </a:cubicBezTo>
                <a:cubicBezTo>
                  <a:pt x="4350802" y="2177630"/>
                  <a:pt x="4181895" y="2181104"/>
                  <a:pt x="4024624" y="2174300"/>
                </a:cubicBezTo>
                <a:cubicBezTo>
                  <a:pt x="4012199" y="2173763"/>
                  <a:pt x="3988637" y="2174193"/>
                  <a:pt x="3970770" y="2175267"/>
                </a:cubicBezTo>
                <a:cubicBezTo>
                  <a:pt x="3953331" y="2176341"/>
                  <a:pt x="3895608" y="2176699"/>
                  <a:pt x="3842934" y="2176126"/>
                </a:cubicBezTo>
                <a:cubicBezTo>
                  <a:pt x="3790259" y="2175553"/>
                  <a:pt x="3724874" y="2177917"/>
                  <a:pt x="3698090" y="2181390"/>
                </a:cubicBezTo>
                <a:cubicBezTo>
                  <a:pt x="3671448" y="2184828"/>
                  <a:pt x="3625398" y="2190879"/>
                  <a:pt x="3596752" y="2194675"/>
                </a:cubicBezTo>
                <a:cubicBezTo>
                  <a:pt x="3547802" y="2201156"/>
                  <a:pt x="3503793" y="2202768"/>
                  <a:pt x="3361384" y="2203305"/>
                </a:cubicBezTo>
                <a:cubicBezTo>
                  <a:pt x="3331699" y="2203376"/>
                  <a:pt x="3285040" y="2199616"/>
                  <a:pt x="3256000" y="2194711"/>
                </a:cubicBezTo>
                <a:cubicBezTo>
                  <a:pt x="3173425" y="2180781"/>
                  <a:pt x="3070048" y="2168714"/>
                  <a:pt x="2964951" y="2160729"/>
                </a:cubicBezTo>
                <a:cubicBezTo>
                  <a:pt x="2912311" y="2156718"/>
                  <a:pt x="2816955" y="2143863"/>
                  <a:pt x="2755150" y="2132476"/>
                </a:cubicBezTo>
                <a:cubicBezTo>
                  <a:pt x="2623482" y="2108198"/>
                  <a:pt x="2341778" y="2069489"/>
                  <a:pt x="2332575" y="2074395"/>
                </a:cubicBezTo>
                <a:cubicBezTo>
                  <a:pt x="2322908" y="2079587"/>
                  <a:pt x="2327670" y="2083991"/>
                  <a:pt x="2349585" y="2090186"/>
                </a:cubicBezTo>
                <a:close/>
                <a:moveTo>
                  <a:pt x="4588212" y="6183469"/>
                </a:moveTo>
                <a:cubicBezTo>
                  <a:pt x="4605902" y="6170184"/>
                  <a:pt x="4645648" y="6142289"/>
                  <a:pt x="4675477" y="6122201"/>
                </a:cubicBezTo>
                <a:cubicBezTo>
                  <a:pt x="4705305" y="6102148"/>
                  <a:pt x="4744300" y="6075364"/>
                  <a:pt x="4761059" y="6063439"/>
                </a:cubicBezTo>
                <a:cubicBezTo>
                  <a:pt x="4777960" y="6051444"/>
                  <a:pt x="4833176" y="6015385"/>
                  <a:pt x="4883130" y="5983694"/>
                </a:cubicBezTo>
                <a:cubicBezTo>
                  <a:pt x="4933153" y="5952040"/>
                  <a:pt x="4975837" y="5923465"/>
                  <a:pt x="4977555" y="5920529"/>
                </a:cubicBezTo>
                <a:cubicBezTo>
                  <a:pt x="4979310" y="5917592"/>
                  <a:pt x="5034991" y="5881963"/>
                  <a:pt x="5100700" y="5841679"/>
                </a:cubicBezTo>
                <a:cubicBezTo>
                  <a:pt x="5401740" y="5657409"/>
                  <a:pt x="5425196" y="5641367"/>
                  <a:pt x="5544794" y="5539063"/>
                </a:cubicBezTo>
                <a:cubicBezTo>
                  <a:pt x="5590558" y="5499888"/>
                  <a:pt x="5756064" y="5293561"/>
                  <a:pt x="5938041" y="5048775"/>
                </a:cubicBezTo>
                <a:cubicBezTo>
                  <a:pt x="5948068" y="5035312"/>
                  <a:pt x="5971738" y="5004552"/>
                  <a:pt x="5990859" y="4980059"/>
                </a:cubicBezTo>
                <a:cubicBezTo>
                  <a:pt x="6116437" y="4819602"/>
                  <a:pt x="6194571" y="4670282"/>
                  <a:pt x="6276716" y="4433696"/>
                </a:cubicBezTo>
                <a:cubicBezTo>
                  <a:pt x="6345826" y="4234745"/>
                  <a:pt x="6384499" y="4125924"/>
                  <a:pt x="6406127" y="4069526"/>
                </a:cubicBezTo>
                <a:cubicBezTo>
                  <a:pt x="6419018" y="4035794"/>
                  <a:pt x="6437674" y="3985627"/>
                  <a:pt x="6447057" y="3959487"/>
                </a:cubicBezTo>
                <a:cubicBezTo>
                  <a:pt x="6554374" y="3660273"/>
                  <a:pt x="6680669" y="3371192"/>
                  <a:pt x="6763531" y="3235192"/>
                </a:cubicBezTo>
                <a:cubicBezTo>
                  <a:pt x="6769976" y="3224665"/>
                  <a:pt x="6771158" y="3218577"/>
                  <a:pt x="6766324" y="3220977"/>
                </a:cubicBezTo>
                <a:cubicBezTo>
                  <a:pt x="6761524" y="3223376"/>
                  <a:pt x="6753683" y="3234082"/>
                  <a:pt x="6747989" y="3245899"/>
                </a:cubicBezTo>
                <a:cubicBezTo>
                  <a:pt x="6740254" y="3262049"/>
                  <a:pt x="6527912" y="3495913"/>
                  <a:pt x="6488451" y="3531757"/>
                </a:cubicBezTo>
                <a:cubicBezTo>
                  <a:pt x="6484441" y="3535409"/>
                  <a:pt x="6473913" y="3547942"/>
                  <a:pt x="6465713" y="3558899"/>
                </a:cubicBezTo>
                <a:cubicBezTo>
                  <a:pt x="6457333" y="3570036"/>
                  <a:pt x="6424532" y="3611788"/>
                  <a:pt x="6393237" y="3651177"/>
                </a:cubicBezTo>
                <a:cubicBezTo>
                  <a:pt x="6332435" y="3727592"/>
                  <a:pt x="6254408" y="3845151"/>
                  <a:pt x="6243594" y="3876626"/>
                </a:cubicBezTo>
                <a:cubicBezTo>
                  <a:pt x="6240049" y="3886868"/>
                  <a:pt x="6234606" y="3896321"/>
                  <a:pt x="6231096" y="3898291"/>
                </a:cubicBezTo>
                <a:cubicBezTo>
                  <a:pt x="6218241" y="3905524"/>
                  <a:pt x="6153214" y="4065157"/>
                  <a:pt x="6092484" y="4238720"/>
                </a:cubicBezTo>
                <a:cubicBezTo>
                  <a:pt x="6038161" y="4393877"/>
                  <a:pt x="5980366" y="4522000"/>
                  <a:pt x="5873228" y="4724495"/>
                </a:cubicBezTo>
                <a:cubicBezTo>
                  <a:pt x="5829040" y="4807929"/>
                  <a:pt x="5658808" y="5037711"/>
                  <a:pt x="5536128" y="5179512"/>
                </a:cubicBezTo>
                <a:cubicBezTo>
                  <a:pt x="5511171" y="5208301"/>
                  <a:pt x="5483563" y="5240887"/>
                  <a:pt x="5474970" y="5251594"/>
                </a:cubicBezTo>
                <a:cubicBezTo>
                  <a:pt x="5466481" y="5262157"/>
                  <a:pt x="5456062" y="5274404"/>
                  <a:pt x="5452373" y="5278128"/>
                </a:cubicBezTo>
                <a:cubicBezTo>
                  <a:pt x="5448542" y="5281959"/>
                  <a:pt x="5393004" y="5343442"/>
                  <a:pt x="5329120" y="5414450"/>
                </a:cubicBezTo>
                <a:cubicBezTo>
                  <a:pt x="5265276" y="5485458"/>
                  <a:pt x="5191511" y="5566026"/>
                  <a:pt x="5165513" y="5593062"/>
                </a:cubicBezTo>
                <a:cubicBezTo>
                  <a:pt x="4997644" y="5767735"/>
                  <a:pt x="4952453" y="5813748"/>
                  <a:pt x="4937450" y="5825207"/>
                </a:cubicBezTo>
                <a:cubicBezTo>
                  <a:pt x="4928104" y="5832333"/>
                  <a:pt x="4919152" y="5840998"/>
                  <a:pt x="4916859" y="5845188"/>
                </a:cubicBezTo>
                <a:cubicBezTo>
                  <a:pt x="4906655" y="5863558"/>
                  <a:pt x="4690087" y="6065731"/>
                  <a:pt x="4681063" y="6065338"/>
                </a:cubicBezTo>
                <a:cubicBezTo>
                  <a:pt x="4675370" y="6065051"/>
                  <a:pt x="4671359" y="6068883"/>
                  <a:pt x="4671036" y="6074934"/>
                </a:cubicBezTo>
                <a:cubicBezTo>
                  <a:pt x="4670749" y="6080377"/>
                  <a:pt x="4657393" y="6095380"/>
                  <a:pt x="4641710" y="6107770"/>
                </a:cubicBezTo>
                <a:cubicBezTo>
                  <a:pt x="4626096" y="6120160"/>
                  <a:pt x="4605185" y="6142218"/>
                  <a:pt x="4595911" y="6156040"/>
                </a:cubicBezTo>
                <a:cubicBezTo>
                  <a:pt x="4586422" y="6170220"/>
                  <a:pt x="4572563" y="6185259"/>
                  <a:pt x="4564686" y="6189986"/>
                </a:cubicBezTo>
                <a:cubicBezTo>
                  <a:pt x="4556986" y="6194569"/>
                  <a:pt x="4551651" y="6200621"/>
                  <a:pt x="4553083" y="6203164"/>
                </a:cubicBezTo>
                <a:cubicBezTo>
                  <a:pt x="4554552" y="6205778"/>
                  <a:pt x="4570128" y="6197004"/>
                  <a:pt x="4588212" y="6183469"/>
                </a:cubicBezTo>
                <a:close/>
                <a:moveTo>
                  <a:pt x="3551347" y="6565687"/>
                </a:moveTo>
                <a:cubicBezTo>
                  <a:pt x="3579241" y="6538258"/>
                  <a:pt x="3652971" y="6466820"/>
                  <a:pt x="3714311" y="6407843"/>
                </a:cubicBezTo>
                <a:cubicBezTo>
                  <a:pt x="3850345" y="6276964"/>
                  <a:pt x="3946814" y="6165529"/>
                  <a:pt x="4015851" y="6059608"/>
                </a:cubicBezTo>
                <a:cubicBezTo>
                  <a:pt x="4068132" y="5979326"/>
                  <a:pt x="4102616" y="5914190"/>
                  <a:pt x="4240656" y="5634993"/>
                </a:cubicBezTo>
                <a:cubicBezTo>
                  <a:pt x="4378555" y="5356118"/>
                  <a:pt x="4465175" y="5204398"/>
                  <a:pt x="4629068" y="4954779"/>
                </a:cubicBezTo>
                <a:cubicBezTo>
                  <a:pt x="4696567" y="4851901"/>
                  <a:pt x="4792391" y="4679126"/>
                  <a:pt x="4819927" y="4610589"/>
                </a:cubicBezTo>
                <a:cubicBezTo>
                  <a:pt x="4824618" y="4598880"/>
                  <a:pt x="4846032" y="4546421"/>
                  <a:pt x="4867302" y="4494606"/>
                </a:cubicBezTo>
                <a:cubicBezTo>
                  <a:pt x="4888537" y="4442827"/>
                  <a:pt x="4913889" y="4374971"/>
                  <a:pt x="4923307" y="4344677"/>
                </a:cubicBezTo>
                <a:cubicBezTo>
                  <a:pt x="4946653" y="4269838"/>
                  <a:pt x="5012183" y="4126067"/>
                  <a:pt x="5062779" y="4038695"/>
                </a:cubicBezTo>
                <a:cubicBezTo>
                  <a:pt x="5106035" y="3963963"/>
                  <a:pt x="5231078" y="3783095"/>
                  <a:pt x="5254317" y="3761574"/>
                </a:cubicBezTo>
                <a:cubicBezTo>
                  <a:pt x="5256144" y="3759856"/>
                  <a:pt x="5283824" y="3720860"/>
                  <a:pt x="5315622" y="3675133"/>
                </a:cubicBezTo>
                <a:cubicBezTo>
                  <a:pt x="5347490" y="3629406"/>
                  <a:pt x="5376280" y="3590339"/>
                  <a:pt x="5379504" y="3588549"/>
                </a:cubicBezTo>
                <a:cubicBezTo>
                  <a:pt x="5382763" y="3586687"/>
                  <a:pt x="5388026" y="3577233"/>
                  <a:pt x="5391499" y="3566885"/>
                </a:cubicBezTo>
                <a:cubicBezTo>
                  <a:pt x="5398195" y="3546725"/>
                  <a:pt x="5488433" y="3412121"/>
                  <a:pt x="5555787" y="3321777"/>
                </a:cubicBezTo>
                <a:cubicBezTo>
                  <a:pt x="5609679" y="3249480"/>
                  <a:pt x="5688027" y="3133425"/>
                  <a:pt x="5671271" y="3150649"/>
                </a:cubicBezTo>
                <a:cubicBezTo>
                  <a:pt x="5663785" y="3158348"/>
                  <a:pt x="5603485" y="3216393"/>
                  <a:pt x="5537920" y="3278950"/>
                </a:cubicBezTo>
                <a:cubicBezTo>
                  <a:pt x="5399843" y="3410725"/>
                  <a:pt x="5289625" y="3531685"/>
                  <a:pt x="5137619" y="3718246"/>
                </a:cubicBezTo>
                <a:cubicBezTo>
                  <a:pt x="4971647" y="3921960"/>
                  <a:pt x="4909734" y="3994149"/>
                  <a:pt x="4890040" y="4007040"/>
                </a:cubicBezTo>
                <a:cubicBezTo>
                  <a:pt x="4880264" y="4013414"/>
                  <a:pt x="4875395" y="4020683"/>
                  <a:pt x="4879405" y="4022867"/>
                </a:cubicBezTo>
                <a:cubicBezTo>
                  <a:pt x="4883630" y="4025195"/>
                  <a:pt x="4882126" y="4029564"/>
                  <a:pt x="4875860" y="4033073"/>
                </a:cubicBezTo>
                <a:cubicBezTo>
                  <a:pt x="4859639" y="4042168"/>
                  <a:pt x="4740862" y="4187622"/>
                  <a:pt x="4703657" y="4243948"/>
                </a:cubicBezTo>
                <a:cubicBezTo>
                  <a:pt x="4663087" y="4305359"/>
                  <a:pt x="4596663" y="4432085"/>
                  <a:pt x="4561320" y="4515483"/>
                </a:cubicBezTo>
                <a:cubicBezTo>
                  <a:pt x="4545851" y="4551971"/>
                  <a:pt x="4526227" y="4598271"/>
                  <a:pt x="4517098" y="4619649"/>
                </a:cubicBezTo>
                <a:cubicBezTo>
                  <a:pt x="4498011" y="4664373"/>
                  <a:pt x="4456509" y="4781467"/>
                  <a:pt x="4452392" y="4802164"/>
                </a:cubicBezTo>
                <a:cubicBezTo>
                  <a:pt x="4450886" y="4809755"/>
                  <a:pt x="4434308" y="4858275"/>
                  <a:pt x="4415794" y="4909410"/>
                </a:cubicBezTo>
                <a:cubicBezTo>
                  <a:pt x="4397246" y="4960580"/>
                  <a:pt x="4381383" y="5006378"/>
                  <a:pt x="4380703" y="5010711"/>
                </a:cubicBezTo>
                <a:cubicBezTo>
                  <a:pt x="4377838" y="5028723"/>
                  <a:pt x="4282265" y="5238309"/>
                  <a:pt x="4275033" y="5242355"/>
                </a:cubicBezTo>
                <a:cubicBezTo>
                  <a:pt x="4270378" y="5244969"/>
                  <a:pt x="4267657" y="5250161"/>
                  <a:pt x="4268299" y="5255354"/>
                </a:cubicBezTo>
                <a:cubicBezTo>
                  <a:pt x="4270699" y="5274547"/>
                  <a:pt x="4158370" y="5479084"/>
                  <a:pt x="4151815" y="5467446"/>
                </a:cubicBezTo>
                <a:cubicBezTo>
                  <a:pt x="4150204" y="5464510"/>
                  <a:pt x="4146229" y="5473140"/>
                  <a:pt x="4143294" y="5486067"/>
                </a:cubicBezTo>
                <a:cubicBezTo>
                  <a:pt x="4140286" y="5499387"/>
                  <a:pt x="4115041" y="5550987"/>
                  <a:pt x="4086823" y="5601405"/>
                </a:cubicBezTo>
                <a:cubicBezTo>
                  <a:pt x="4058642" y="5651787"/>
                  <a:pt x="4021403" y="5722473"/>
                  <a:pt x="4003533" y="5759463"/>
                </a:cubicBezTo>
                <a:cubicBezTo>
                  <a:pt x="3942731" y="5885293"/>
                  <a:pt x="3813929" y="6131117"/>
                  <a:pt x="3773000" y="6199475"/>
                </a:cubicBezTo>
                <a:cubicBezTo>
                  <a:pt x="3716816" y="6293329"/>
                  <a:pt x="3508555" y="6598917"/>
                  <a:pt x="3495951" y="6606007"/>
                </a:cubicBezTo>
                <a:cubicBezTo>
                  <a:pt x="3490509" y="6609050"/>
                  <a:pt x="3489183" y="6612631"/>
                  <a:pt x="3493123" y="6613741"/>
                </a:cubicBezTo>
                <a:cubicBezTo>
                  <a:pt x="3497096" y="6614851"/>
                  <a:pt x="3523594" y="6593008"/>
                  <a:pt x="3551347" y="6565687"/>
                </a:cubicBezTo>
                <a:close/>
                <a:moveTo>
                  <a:pt x="3337176" y="6749383"/>
                </a:moveTo>
                <a:cubicBezTo>
                  <a:pt x="3419824" y="6665234"/>
                  <a:pt x="3593886" y="6421881"/>
                  <a:pt x="3693900" y="6250645"/>
                </a:cubicBezTo>
                <a:cubicBezTo>
                  <a:pt x="3721687" y="6203164"/>
                  <a:pt x="3750476" y="6163989"/>
                  <a:pt x="3757389" y="6164311"/>
                </a:cubicBezTo>
                <a:cubicBezTo>
                  <a:pt x="3764765" y="6164669"/>
                  <a:pt x="3766017" y="6162700"/>
                  <a:pt x="3760396" y="6159549"/>
                </a:cubicBezTo>
                <a:cubicBezTo>
                  <a:pt x="3755024" y="6156613"/>
                  <a:pt x="3757924" y="6143364"/>
                  <a:pt x="3766841" y="6129971"/>
                </a:cubicBezTo>
                <a:cubicBezTo>
                  <a:pt x="3782490" y="6106553"/>
                  <a:pt x="3811853" y="6051408"/>
                  <a:pt x="3815398" y="6038911"/>
                </a:cubicBezTo>
                <a:cubicBezTo>
                  <a:pt x="3816329" y="6035509"/>
                  <a:pt x="3823954" y="6022224"/>
                  <a:pt x="3832764" y="6008653"/>
                </a:cubicBezTo>
                <a:cubicBezTo>
                  <a:pt x="3841572" y="5995046"/>
                  <a:pt x="3846837" y="5981546"/>
                  <a:pt x="3844724" y="5977822"/>
                </a:cubicBezTo>
                <a:cubicBezTo>
                  <a:pt x="3842720" y="5974205"/>
                  <a:pt x="3844938" y="5968977"/>
                  <a:pt x="3849630" y="5966363"/>
                </a:cubicBezTo>
                <a:cubicBezTo>
                  <a:pt x="3857579" y="5961887"/>
                  <a:pt x="3904309" y="5875124"/>
                  <a:pt x="3907495" y="5858974"/>
                </a:cubicBezTo>
                <a:cubicBezTo>
                  <a:pt x="3908820" y="5852135"/>
                  <a:pt x="3928695" y="5814536"/>
                  <a:pt x="4037445" y="5613043"/>
                </a:cubicBezTo>
                <a:cubicBezTo>
                  <a:pt x="4059753" y="5571648"/>
                  <a:pt x="4108738" y="5487606"/>
                  <a:pt x="4145728" y="5427233"/>
                </a:cubicBezTo>
                <a:cubicBezTo>
                  <a:pt x="4182719" y="5366896"/>
                  <a:pt x="4222859" y="5297715"/>
                  <a:pt x="4234463" y="5274332"/>
                </a:cubicBezTo>
                <a:cubicBezTo>
                  <a:pt x="4246029" y="5251057"/>
                  <a:pt x="4259599" y="5229464"/>
                  <a:pt x="4264289" y="5226850"/>
                </a:cubicBezTo>
                <a:cubicBezTo>
                  <a:pt x="4269303" y="5224021"/>
                  <a:pt x="4270699" y="5218113"/>
                  <a:pt x="4267620" y="5212634"/>
                </a:cubicBezTo>
                <a:cubicBezTo>
                  <a:pt x="4264577" y="5207156"/>
                  <a:pt x="4265185" y="5204040"/>
                  <a:pt x="4269088" y="5205150"/>
                </a:cubicBezTo>
                <a:cubicBezTo>
                  <a:pt x="4272775" y="5206189"/>
                  <a:pt x="4281262" y="5190254"/>
                  <a:pt x="4288031" y="5169378"/>
                </a:cubicBezTo>
                <a:cubicBezTo>
                  <a:pt x="4294834" y="5148537"/>
                  <a:pt x="4304431" y="5129380"/>
                  <a:pt x="4309659" y="5126479"/>
                </a:cubicBezTo>
                <a:cubicBezTo>
                  <a:pt x="4314994" y="5123471"/>
                  <a:pt x="4319398" y="5111762"/>
                  <a:pt x="4319973" y="5099122"/>
                </a:cubicBezTo>
                <a:cubicBezTo>
                  <a:pt x="4320508" y="5086517"/>
                  <a:pt x="4324270" y="5075166"/>
                  <a:pt x="4328746" y="5072660"/>
                </a:cubicBezTo>
                <a:cubicBezTo>
                  <a:pt x="4337339" y="5067826"/>
                  <a:pt x="4359719" y="5003478"/>
                  <a:pt x="4413181" y="4829772"/>
                </a:cubicBezTo>
                <a:cubicBezTo>
                  <a:pt x="4432160" y="4768325"/>
                  <a:pt x="4454789" y="4699430"/>
                  <a:pt x="4463313" y="4677515"/>
                </a:cubicBezTo>
                <a:cubicBezTo>
                  <a:pt x="4471727" y="4655887"/>
                  <a:pt x="4483438" y="4623838"/>
                  <a:pt x="4488880" y="4607760"/>
                </a:cubicBezTo>
                <a:cubicBezTo>
                  <a:pt x="4494252" y="4591754"/>
                  <a:pt x="4503597" y="4575390"/>
                  <a:pt x="4509039" y="4572310"/>
                </a:cubicBezTo>
                <a:cubicBezTo>
                  <a:pt x="4514482" y="4569267"/>
                  <a:pt x="4517168" y="4563036"/>
                  <a:pt x="4514805" y="4558811"/>
                </a:cubicBezTo>
                <a:cubicBezTo>
                  <a:pt x="4508574" y="4547710"/>
                  <a:pt x="4603967" y="4346253"/>
                  <a:pt x="4655818" y="4261100"/>
                </a:cubicBezTo>
                <a:cubicBezTo>
                  <a:pt x="4713613" y="4166101"/>
                  <a:pt x="4754756" y="4113606"/>
                  <a:pt x="4876612" y="3979432"/>
                </a:cubicBezTo>
                <a:cubicBezTo>
                  <a:pt x="4930897" y="3919632"/>
                  <a:pt x="5046737" y="3784921"/>
                  <a:pt x="5133178" y="3681006"/>
                </a:cubicBezTo>
                <a:cubicBezTo>
                  <a:pt x="5327510" y="3447357"/>
                  <a:pt x="5436797" y="3326504"/>
                  <a:pt x="5456242" y="3323675"/>
                </a:cubicBezTo>
                <a:cubicBezTo>
                  <a:pt x="5464798" y="3322421"/>
                  <a:pt x="5467915" y="3319593"/>
                  <a:pt x="5463401" y="3317193"/>
                </a:cubicBezTo>
                <a:cubicBezTo>
                  <a:pt x="5458963" y="3314866"/>
                  <a:pt x="5491798" y="3277196"/>
                  <a:pt x="5536773" y="3232972"/>
                </a:cubicBezTo>
                <a:lnTo>
                  <a:pt x="5618203" y="3152977"/>
                </a:lnTo>
                <a:lnTo>
                  <a:pt x="5558688" y="3191470"/>
                </a:lnTo>
                <a:cubicBezTo>
                  <a:pt x="5487895" y="3237305"/>
                  <a:pt x="5450083" y="3265200"/>
                  <a:pt x="5406216" y="3303980"/>
                </a:cubicBezTo>
                <a:cubicBezTo>
                  <a:pt x="5359559" y="3345231"/>
                  <a:pt x="5333240" y="3366788"/>
                  <a:pt x="5302122" y="3389276"/>
                </a:cubicBezTo>
                <a:cubicBezTo>
                  <a:pt x="5286797" y="3400376"/>
                  <a:pt x="5260083" y="3422255"/>
                  <a:pt x="5242358" y="3438226"/>
                </a:cubicBezTo>
                <a:cubicBezTo>
                  <a:pt x="5191259" y="3484239"/>
                  <a:pt x="4980492" y="3648528"/>
                  <a:pt x="4918079" y="3690960"/>
                </a:cubicBezTo>
                <a:cubicBezTo>
                  <a:pt x="4900927" y="3702634"/>
                  <a:pt x="4885706" y="3715597"/>
                  <a:pt x="4783295" y="3805726"/>
                </a:cubicBezTo>
                <a:cubicBezTo>
                  <a:pt x="4713899" y="3866815"/>
                  <a:pt x="4656497" y="3923428"/>
                  <a:pt x="4633938" y="3953041"/>
                </a:cubicBezTo>
                <a:cubicBezTo>
                  <a:pt x="4627099" y="3962101"/>
                  <a:pt x="4600853" y="3992860"/>
                  <a:pt x="4575142" y="4022044"/>
                </a:cubicBezTo>
                <a:cubicBezTo>
                  <a:pt x="4512622" y="4093016"/>
                  <a:pt x="4491135" y="4121233"/>
                  <a:pt x="4404301" y="4246455"/>
                </a:cubicBezTo>
                <a:cubicBezTo>
                  <a:pt x="4339630" y="4339735"/>
                  <a:pt x="4313670" y="4387038"/>
                  <a:pt x="4268765" y="4493460"/>
                </a:cubicBezTo>
                <a:cubicBezTo>
                  <a:pt x="4263467" y="4506029"/>
                  <a:pt x="4241767" y="4580546"/>
                  <a:pt x="4220855" y="4657928"/>
                </a:cubicBezTo>
                <a:cubicBezTo>
                  <a:pt x="4175485" y="4826048"/>
                  <a:pt x="4100610" y="5031945"/>
                  <a:pt x="4009120" y="5240350"/>
                </a:cubicBezTo>
                <a:cubicBezTo>
                  <a:pt x="3913119" y="5459031"/>
                  <a:pt x="3805764" y="5677891"/>
                  <a:pt x="3790259" y="5686593"/>
                </a:cubicBezTo>
                <a:cubicBezTo>
                  <a:pt x="3785569" y="5689207"/>
                  <a:pt x="3783563" y="5694757"/>
                  <a:pt x="3785855" y="5698839"/>
                </a:cubicBezTo>
                <a:cubicBezTo>
                  <a:pt x="3788111" y="5702886"/>
                  <a:pt x="3776938" y="5728739"/>
                  <a:pt x="3761290" y="5755739"/>
                </a:cubicBezTo>
                <a:cubicBezTo>
                  <a:pt x="3718212" y="5829969"/>
                  <a:pt x="3681582" y="5908246"/>
                  <a:pt x="3610394" y="6077870"/>
                </a:cubicBezTo>
                <a:cubicBezTo>
                  <a:pt x="3586259" y="6135486"/>
                  <a:pt x="3546871" y="6229590"/>
                  <a:pt x="3522915" y="6287063"/>
                </a:cubicBezTo>
                <a:cubicBezTo>
                  <a:pt x="3498851" y="6344821"/>
                  <a:pt x="3470922" y="6413287"/>
                  <a:pt x="3460429" y="6440143"/>
                </a:cubicBezTo>
                <a:cubicBezTo>
                  <a:pt x="3421290" y="6540621"/>
                  <a:pt x="3357050" y="6683854"/>
                  <a:pt x="3349138" y="6688330"/>
                </a:cubicBezTo>
                <a:cubicBezTo>
                  <a:pt x="3344483" y="6690944"/>
                  <a:pt x="3342118" y="6695957"/>
                  <a:pt x="3344052" y="6699359"/>
                </a:cubicBezTo>
                <a:cubicBezTo>
                  <a:pt x="3345986" y="6702796"/>
                  <a:pt x="3340256" y="6718230"/>
                  <a:pt x="3331411" y="6733592"/>
                </a:cubicBezTo>
                <a:cubicBezTo>
                  <a:pt x="3311144" y="6768827"/>
                  <a:pt x="3313043" y="6773984"/>
                  <a:pt x="3337176" y="6749383"/>
                </a:cubicBezTo>
                <a:close/>
                <a:moveTo>
                  <a:pt x="2870416" y="6101754"/>
                </a:moveTo>
                <a:cubicBezTo>
                  <a:pt x="2964020" y="5999557"/>
                  <a:pt x="3055510" y="5894962"/>
                  <a:pt x="3074021" y="5869036"/>
                </a:cubicBezTo>
                <a:cubicBezTo>
                  <a:pt x="3092463" y="5843290"/>
                  <a:pt x="3111908" y="5819585"/>
                  <a:pt x="3117027" y="5816684"/>
                </a:cubicBezTo>
                <a:cubicBezTo>
                  <a:pt x="3122506" y="5813641"/>
                  <a:pt x="3124691" y="5808341"/>
                  <a:pt x="3122257" y="5804008"/>
                </a:cubicBezTo>
                <a:cubicBezTo>
                  <a:pt x="3119929" y="5799891"/>
                  <a:pt x="3123079" y="5790867"/>
                  <a:pt x="3129310" y="5783669"/>
                </a:cubicBezTo>
                <a:cubicBezTo>
                  <a:pt x="3177401" y="5728166"/>
                  <a:pt x="3305523" y="5409616"/>
                  <a:pt x="3386127" y="5145171"/>
                </a:cubicBezTo>
                <a:cubicBezTo>
                  <a:pt x="3455523" y="4917502"/>
                  <a:pt x="3569930" y="4614421"/>
                  <a:pt x="3590986" y="4602604"/>
                </a:cubicBezTo>
                <a:cubicBezTo>
                  <a:pt x="3595676" y="4599990"/>
                  <a:pt x="3597683" y="4594404"/>
                  <a:pt x="3595390" y="4590394"/>
                </a:cubicBezTo>
                <a:cubicBezTo>
                  <a:pt x="3593100" y="4586275"/>
                  <a:pt x="3615552" y="4527407"/>
                  <a:pt x="3645702" y="4458511"/>
                </a:cubicBezTo>
                <a:cubicBezTo>
                  <a:pt x="3675852" y="4389616"/>
                  <a:pt x="3702566" y="4325412"/>
                  <a:pt x="3705608" y="4314598"/>
                </a:cubicBezTo>
                <a:cubicBezTo>
                  <a:pt x="3708618" y="4303963"/>
                  <a:pt x="3719432" y="4273383"/>
                  <a:pt x="3729492" y="4247350"/>
                </a:cubicBezTo>
                <a:cubicBezTo>
                  <a:pt x="3739626" y="4220995"/>
                  <a:pt x="3757279" y="4168786"/>
                  <a:pt x="3768882" y="4130901"/>
                </a:cubicBezTo>
                <a:cubicBezTo>
                  <a:pt x="3808415" y="4001884"/>
                  <a:pt x="3836488" y="3934421"/>
                  <a:pt x="3886905" y="3847156"/>
                </a:cubicBezTo>
                <a:cubicBezTo>
                  <a:pt x="3914515" y="3799352"/>
                  <a:pt x="3936644" y="3758280"/>
                  <a:pt x="3935676" y="3756561"/>
                </a:cubicBezTo>
                <a:cubicBezTo>
                  <a:pt x="3933027" y="3751871"/>
                  <a:pt x="3893353" y="3803721"/>
                  <a:pt x="3848017" y="3871148"/>
                </a:cubicBezTo>
                <a:cubicBezTo>
                  <a:pt x="3760754" y="4000845"/>
                  <a:pt x="3503579" y="4551076"/>
                  <a:pt x="3393540" y="4843558"/>
                </a:cubicBezTo>
                <a:cubicBezTo>
                  <a:pt x="3377819" y="4885275"/>
                  <a:pt x="3332414" y="4994454"/>
                  <a:pt x="3292095" y="5087341"/>
                </a:cubicBezTo>
                <a:cubicBezTo>
                  <a:pt x="3251810" y="5180192"/>
                  <a:pt x="3218651" y="5258755"/>
                  <a:pt x="3218043" y="5262766"/>
                </a:cubicBezTo>
                <a:cubicBezTo>
                  <a:pt x="3217471" y="5266741"/>
                  <a:pt x="3210702" y="5281744"/>
                  <a:pt x="3203147" y="5295745"/>
                </a:cubicBezTo>
                <a:cubicBezTo>
                  <a:pt x="3195591" y="5309818"/>
                  <a:pt x="3180480" y="5345018"/>
                  <a:pt x="3169810" y="5373485"/>
                </a:cubicBezTo>
                <a:cubicBezTo>
                  <a:pt x="3159066" y="5401988"/>
                  <a:pt x="3145424" y="5437725"/>
                  <a:pt x="3139658" y="5452478"/>
                </a:cubicBezTo>
                <a:cubicBezTo>
                  <a:pt x="3133823" y="5467410"/>
                  <a:pt x="3118998" y="5507122"/>
                  <a:pt x="3106392" y="5541426"/>
                </a:cubicBezTo>
                <a:cubicBezTo>
                  <a:pt x="3093825" y="5575766"/>
                  <a:pt x="3078821" y="5604556"/>
                  <a:pt x="3072804" y="5605953"/>
                </a:cubicBezTo>
                <a:cubicBezTo>
                  <a:pt x="3066431" y="5607421"/>
                  <a:pt x="3065428" y="5609498"/>
                  <a:pt x="3070406" y="5610894"/>
                </a:cubicBezTo>
                <a:cubicBezTo>
                  <a:pt x="3082903" y="5614404"/>
                  <a:pt x="3019557" y="5780124"/>
                  <a:pt x="2963051" y="5891703"/>
                </a:cubicBezTo>
                <a:cubicBezTo>
                  <a:pt x="2913063" y="5990498"/>
                  <a:pt x="2845708" y="6090654"/>
                  <a:pt x="2746447" y="6213834"/>
                </a:cubicBezTo>
                <a:cubicBezTo>
                  <a:pt x="2712573" y="6255873"/>
                  <a:pt x="2688689" y="6289175"/>
                  <a:pt x="2692878" y="6288531"/>
                </a:cubicBezTo>
                <a:cubicBezTo>
                  <a:pt x="2697068" y="6287886"/>
                  <a:pt x="2776848" y="6203951"/>
                  <a:pt x="2870416" y="6101754"/>
                </a:cubicBezTo>
                <a:close/>
                <a:moveTo>
                  <a:pt x="2707310" y="6208069"/>
                </a:moveTo>
                <a:cubicBezTo>
                  <a:pt x="2730083" y="6177310"/>
                  <a:pt x="2749922" y="6151886"/>
                  <a:pt x="2752105" y="6150632"/>
                </a:cubicBezTo>
                <a:cubicBezTo>
                  <a:pt x="2764102" y="6143901"/>
                  <a:pt x="2886710" y="5962424"/>
                  <a:pt x="2911953" y="5914047"/>
                </a:cubicBezTo>
                <a:cubicBezTo>
                  <a:pt x="2942964" y="5854606"/>
                  <a:pt x="3014688" y="5689028"/>
                  <a:pt x="3040326" y="5617626"/>
                </a:cubicBezTo>
                <a:cubicBezTo>
                  <a:pt x="3073197" y="5526136"/>
                  <a:pt x="3098908" y="5459568"/>
                  <a:pt x="3121540" y="5407360"/>
                </a:cubicBezTo>
                <a:cubicBezTo>
                  <a:pt x="3134502" y="5377388"/>
                  <a:pt x="3149113" y="5339861"/>
                  <a:pt x="3154555" y="5322494"/>
                </a:cubicBezTo>
                <a:cubicBezTo>
                  <a:pt x="3159890" y="5305414"/>
                  <a:pt x="3192225" y="5228569"/>
                  <a:pt x="3226244" y="5151975"/>
                </a:cubicBezTo>
                <a:cubicBezTo>
                  <a:pt x="3260118" y="5075632"/>
                  <a:pt x="3320955" y="4931969"/>
                  <a:pt x="3360667" y="4834391"/>
                </a:cubicBezTo>
                <a:cubicBezTo>
                  <a:pt x="3469023" y="4568157"/>
                  <a:pt x="3469740" y="4566473"/>
                  <a:pt x="3539566" y="4413859"/>
                </a:cubicBezTo>
                <a:cubicBezTo>
                  <a:pt x="3561982" y="4364837"/>
                  <a:pt x="3600690" y="4279470"/>
                  <a:pt x="3624932" y="4225650"/>
                </a:cubicBezTo>
                <a:cubicBezTo>
                  <a:pt x="3724588" y="4004283"/>
                  <a:pt x="3830795" y="3820085"/>
                  <a:pt x="3925723" y="3704031"/>
                </a:cubicBezTo>
                <a:cubicBezTo>
                  <a:pt x="3937252" y="3689886"/>
                  <a:pt x="3942410" y="3676422"/>
                  <a:pt x="3937361" y="3673522"/>
                </a:cubicBezTo>
                <a:cubicBezTo>
                  <a:pt x="3932275" y="3670621"/>
                  <a:pt x="3925830" y="3674023"/>
                  <a:pt x="3922678" y="3681221"/>
                </a:cubicBezTo>
                <a:cubicBezTo>
                  <a:pt x="3919599" y="3688275"/>
                  <a:pt x="3905526" y="3708256"/>
                  <a:pt x="3891525" y="3725408"/>
                </a:cubicBezTo>
                <a:cubicBezTo>
                  <a:pt x="3877487" y="3742524"/>
                  <a:pt x="3855431" y="3770240"/>
                  <a:pt x="3842720" y="3786640"/>
                </a:cubicBezTo>
                <a:cubicBezTo>
                  <a:pt x="3830185" y="3802754"/>
                  <a:pt x="3816757" y="3817650"/>
                  <a:pt x="3813571" y="3818868"/>
                </a:cubicBezTo>
                <a:cubicBezTo>
                  <a:pt x="3810456" y="3820085"/>
                  <a:pt x="3807663" y="3829359"/>
                  <a:pt x="3807698" y="3838598"/>
                </a:cubicBezTo>
                <a:cubicBezTo>
                  <a:pt x="3807698" y="3847837"/>
                  <a:pt x="3804046" y="3858078"/>
                  <a:pt x="3799891" y="3860405"/>
                </a:cubicBezTo>
                <a:cubicBezTo>
                  <a:pt x="3795632" y="3862805"/>
                  <a:pt x="3763727" y="3916660"/>
                  <a:pt x="3729243" y="3979611"/>
                </a:cubicBezTo>
                <a:cubicBezTo>
                  <a:pt x="3671734" y="4084601"/>
                  <a:pt x="3594424" y="4211506"/>
                  <a:pt x="3526066" y="4312951"/>
                </a:cubicBezTo>
                <a:cubicBezTo>
                  <a:pt x="3511528" y="4334543"/>
                  <a:pt x="3496130" y="4358606"/>
                  <a:pt x="3491619" y="4366806"/>
                </a:cubicBezTo>
                <a:cubicBezTo>
                  <a:pt x="3487178" y="4374935"/>
                  <a:pt x="3463008" y="4410063"/>
                  <a:pt x="3438193" y="4444510"/>
                </a:cubicBezTo>
                <a:cubicBezTo>
                  <a:pt x="3413341" y="4478958"/>
                  <a:pt x="3376316" y="4534532"/>
                  <a:pt x="3356263" y="4567440"/>
                </a:cubicBezTo>
                <a:cubicBezTo>
                  <a:pt x="3335924" y="4600742"/>
                  <a:pt x="3307027" y="4647830"/>
                  <a:pt x="3291306" y="4673146"/>
                </a:cubicBezTo>
                <a:cubicBezTo>
                  <a:pt x="3275694" y="4698320"/>
                  <a:pt x="3252884" y="4735131"/>
                  <a:pt x="3240387" y="4755326"/>
                </a:cubicBezTo>
                <a:cubicBezTo>
                  <a:pt x="3215644" y="4795360"/>
                  <a:pt x="3167553" y="4882052"/>
                  <a:pt x="3160283" y="4899813"/>
                </a:cubicBezTo>
                <a:cubicBezTo>
                  <a:pt x="3157669" y="4906151"/>
                  <a:pt x="3137223" y="4944717"/>
                  <a:pt x="3115381" y="4984464"/>
                </a:cubicBezTo>
                <a:cubicBezTo>
                  <a:pt x="3063566" y="5078783"/>
                  <a:pt x="2960044" y="5313077"/>
                  <a:pt x="2923126" y="5419570"/>
                </a:cubicBezTo>
                <a:cubicBezTo>
                  <a:pt x="2907370" y="5465154"/>
                  <a:pt x="2850292" y="5653972"/>
                  <a:pt x="2795899" y="5840748"/>
                </a:cubicBezTo>
                <a:cubicBezTo>
                  <a:pt x="2741542" y="6027488"/>
                  <a:pt x="2688761" y="6197649"/>
                  <a:pt x="2678233" y="6220280"/>
                </a:cubicBezTo>
                <a:cubicBezTo>
                  <a:pt x="2667491" y="6243269"/>
                  <a:pt x="2660722" y="6261710"/>
                  <a:pt x="2662764" y="6262283"/>
                </a:cubicBezTo>
                <a:cubicBezTo>
                  <a:pt x="2664805" y="6262856"/>
                  <a:pt x="2684536" y="6238864"/>
                  <a:pt x="2707310" y="6208069"/>
                </a:cubicBezTo>
                <a:close/>
                <a:moveTo>
                  <a:pt x="676585" y="3318411"/>
                </a:moveTo>
                <a:cubicBezTo>
                  <a:pt x="719197" y="3319342"/>
                  <a:pt x="757547" y="3321204"/>
                  <a:pt x="761237" y="3322529"/>
                </a:cubicBezTo>
                <a:cubicBezTo>
                  <a:pt x="768361" y="3325071"/>
                  <a:pt x="876503" y="3323496"/>
                  <a:pt x="1061308" y="3318124"/>
                </a:cubicBezTo>
                <a:cubicBezTo>
                  <a:pt x="1186530" y="3314508"/>
                  <a:pt x="1234943" y="3315725"/>
                  <a:pt x="1249302" y="3322923"/>
                </a:cubicBezTo>
                <a:cubicBezTo>
                  <a:pt x="1256070" y="3326325"/>
                  <a:pt x="1258433" y="3325179"/>
                  <a:pt x="1255749" y="3319843"/>
                </a:cubicBezTo>
                <a:cubicBezTo>
                  <a:pt x="1253026" y="3314472"/>
                  <a:pt x="1255426" y="3313362"/>
                  <a:pt x="1262194" y="3316728"/>
                </a:cubicBezTo>
                <a:cubicBezTo>
                  <a:pt x="1267995" y="3319593"/>
                  <a:pt x="1311144" y="3324427"/>
                  <a:pt x="1356906" y="3327256"/>
                </a:cubicBezTo>
                <a:cubicBezTo>
                  <a:pt x="1402597" y="3330120"/>
                  <a:pt x="1443850" y="3333629"/>
                  <a:pt x="1447430" y="3334990"/>
                </a:cubicBezTo>
                <a:cubicBezTo>
                  <a:pt x="1451012" y="3336351"/>
                  <a:pt x="1477007" y="3339216"/>
                  <a:pt x="1504866" y="3341292"/>
                </a:cubicBezTo>
                <a:cubicBezTo>
                  <a:pt x="1533012" y="3343405"/>
                  <a:pt x="1601943" y="3350638"/>
                  <a:pt x="1659128" y="3357478"/>
                </a:cubicBezTo>
                <a:cubicBezTo>
                  <a:pt x="1785674" y="3372589"/>
                  <a:pt x="1921925" y="3383045"/>
                  <a:pt x="1930448" y="3378247"/>
                </a:cubicBezTo>
                <a:cubicBezTo>
                  <a:pt x="1933779" y="3376385"/>
                  <a:pt x="1946025" y="3376671"/>
                  <a:pt x="1956481" y="3378855"/>
                </a:cubicBezTo>
                <a:cubicBezTo>
                  <a:pt x="2041525" y="3396616"/>
                  <a:pt x="2450993" y="3345589"/>
                  <a:pt x="2633794" y="3294491"/>
                </a:cubicBezTo>
                <a:cubicBezTo>
                  <a:pt x="2774879" y="3255066"/>
                  <a:pt x="2915677" y="3215068"/>
                  <a:pt x="2926850" y="3211237"/>
                </a:cubicBezTo>
                <a:cubicBezTo>
                  <a:pt x="2932867" y="3209196"/>
                  <a:pt x="2942105" y="3208730"/>
                  <a:pt x="2946795" y="3210234"/>
                </a:cubicBezTo>
                <a:cubicBezTo>
                  <a:pt x="2951665" y="3211774"/>
                  <a:pt x="2961799" y="3209518"/>
                  <a:pt x="2969606" y="3205149"/>
                </a:cubicBezTo>
                <a:cubicBezTo>
                  <a:pt x="2985611" y="3196161"/>
                  <a:pt x="3149113" y="3162752"/>
                  <a:pt x="3269857" y="3143810"/>
                </a:cubicBezTo>
                <a:cubicBezTo>
                  <a:pt x="3440556" y="3117025"/>
                  <a:pt x="3598290" y="3088343"/>
                  <a:pt x="3599580" y="3083902"/>
                </a:cubicBezTo>
                <a:cubicBezTo>
                  <a:pt x="3600690" y="3079963"/>
                  <a:pt x="3398840" y="3093821"/>
                  <a:pt x="3390996" y="3098190"/>
                </a:cubicBezTo>
                <a:cubicBezTo>
                  <a:pt x="3386199" y="3100911"/>
                  <a:pt x="3174894" y="3115485"/>
                  <a:pt x="2953275" y="3128376"/>
                </a:cubicBezTo>
                <a:cubicBezTo>
                  <a:pt x="2724641" y="3141697"/>
                  <a:pt x="2563108" y="3152869"/>
                  <a:pt x="2558025" y="3155698"/>
                </a:cubicBezTo>
                <a:cubicBezTo>
                  <a:pt x="2542520" y="3164399"/>
                  <a:pt x="2156936" y="3181695"/>
                  <a:pt x="2028421" y="3179475"/>
                </a:cubicBezTo>
                <a:cubicBezTo>
                  <a:pt x="1878095" y="3176861"/>
                  <a:pt x="1767125" y="3174497"/>
                  <a:pt x="1730279" y="3173137"/>
                </a:cubicBezTo>
                <a:cubicBezTo>
                  <a:pt x="1664821" y="3170702"/>
                  <a:pt x="1555499" y="3172600"/>
                  <a:pt x="1493407" y="3177219"/>
                </a:cubicBezTo>
                <a:cubicBezTo>
                  <a:pt x="1458924" y="3179797"/>
                  <a:pt x="1419642" y="3182053"/>
                  <a:pt x="1404962" y="3182339"/>
                </a:cubicBezTo>
                <a:cubicBezTo>
                  <a:pt x="1345805" y="3183449"/>
                  <a:pt x="1089956" y="3220941"/>
                  <a:pt x="871883" y="3260437"/>
                </a:cubicBezTo>
                <a:cubicBezTo>
                  <a:pt x="782469" y="3276623"/>
                  <a:pt x="655995" y="3295565"/>
                  <a:pt x="589749" y="3302691"/>
                </a:cubicBezTo>
                <a:cubicBezTo>
                  <a:pt x="550826" y="3306881"/>
                  <a:pt x="605899" y="3316871"/>
                  <a:pt x="676585" y="3318411"/>
                </a:cubicBezTo>
                <a:close/>
                <a:moveTo>
                  <a:pt x="716511" y="3252452"/>
                </a:moveTo>
                <a:cubicBezTo>
                  <a:pt x="787483" y="3241710"/>
                  <a:pt x="852869" y="3231898"/>
                  <a:pt x="860890" y="3230716"/>
                </a:cubicBezTo>
                <a:cubicBezTo>
                  <a:pt x="869448" y="3229499"/>
                  <a:pt x="879725" y="3227458"/>
                  <a:pt x="885383" y="3225847"/>
                </a:cubicBezTo>
                <a:cubicBezTo>
                  <a:pt x="921443" y="3215534"/>
                  <a:pt x="1227031" y="3167085"/>
                  <a:pt x="1340615" y="3153621"/>
                </a:cubicBezTo>
                <a:cubicBezTo>
                  <a:pt x="1487893" y="3136182"/>
                  <a:pt x="1683121" y="3129164"/>
                  <a:pt x="1706502" y="3140444"/>
                </a:cubicBezTo>
                <a:cubicBezTo>
                  <a:pt x="1711839" y="3143022"/>
                  <a:pt x="1716206" y="3143273"/>
                  <a:pt x="1717424" y="3141052"/>
                </a:cubicBezTo>
                <a:cubicBezTo>
                  <a:pt x="1719860" y="3136648"/>
                  <a:pt x="1785139" y="3135466"/>
                  <a:pt x="1856611" y="3138510"/>
                </a:cubicBezTo>
                <a:cubicBezTo>
                  <a:pt x="1885330" y="3139727"/>
                  <a:pt x="1937359" y="3140623"/>
                  <a:pt x="1971126" y="3140408"/>
                </a:cubicBezTo>
                <a:cubicBezTo>
                  <a:pt x="2004858" y="3140265"/>
                  <a:pt x="2038232" y="3140659"/>
                  <a:pt x="2044498" y="3141375"/>
                </a:cubicBezTo>
                <a:cubicBezTo>
                  <a:pt x="2050871" y="3142055"/>
                  <a:pt x="2103545" y="3141446"/>
                  <a:pt x="2162271" y="3139978"/>
                </a:cubicBezTo>
                <a:cubicBezTo>
                  <a:pt x="2220997" y="3138546"/>
                  <a:pt x="2275927" y="3137364"/>
                  <a:pt x="2285021" y="3137364"/>
                </a:cubicBezTo>
                <a:cubicBezTo>
                  <a:pt x="2294081" y="3137400"/>
                  <a:pt x="2390191" y="3131850"/>
                  <a:pt x="2499264" y="3125010"/>
                </a:cubicBezTo>
                <a:cubicBezTo>
                  <a:pt x="2608334" y="3118171"/>
                  <a:pt x="2783544" y="3107500"/>
                  <a:pt x="2889789" y="3101234"/>
                </a:cubicBezTo>
                <a:cubicBezTo>
                  <a:pt x="3075239" y="3090276"/>
                  <a:pt x="3245507" y="3076598"/>
                  <a:pt x="3538994" y="3049097"/>
                </a:cubicBezTo>
                <a:cubicBezTo>
                  <a:pt x="3615049" y="3041935"/>
                  <a:pt x="3710622" y="3034630"/>
                  <a:pt x="3751050" y="3032840"/>
                </a:cubicBezTo>
                <a:cubicBezTo>
                  <a:pt x="3800108" y="3030655"/>
                  <a:pt x="3817760" y="3026896"/>
                  <a:pt x="3803939" y="3021668"/>
                </a:cubicBezTo>
                <a:cubicBezTo>
                  <a:pt x="3761220" y="3005411"/>
                  <a:pt x="3491117" y="2976513"/>
                  <a:pt x="3382332" y="2976549"/>
                </a:cubicBezTo>
                <a:cubicBezTo>
                  <a:pt x="3318737" y="2976549"/>
                  <a:pt x="3235696" y="2976012"/>
                  <a:pt x="3196415" y="2975332"/>
                </a:cubicBezTo>
                <a:cubicBezTo>
                  <a:pt x="3157025" y="2974651"/>
                  <a:pt x="3108719" y="2974078"/>
                  <a:pt x="3087952" y="2974042"/>
                </a:cubicBezTo>
                <a:cubicBezTo>
                  <a:pt x="3067397" y="2974042"/>
                  <a:pt x="3042081" y="2972395"/>
                  <a:pt x="3031982" y="2970390"/>
                </a:cubicBezTo>
                <a:cubicBezTo>
                  <a:pt x="3014723" y="2966988"/>
                  <a:pt x="2967134" y="2966415"/>
                  <a:pt x="2749885" y="2967024"/>
                </a:cubicBezTo>
                <a:cubicBezTo>
                  <a:pt x="2705841" y="2967167"/>
                  <a:pt x="2649014" y="2966738"/>
                  <a:pt x="2625237" y="2966129"/>
                </a:cubicBezTo>
                <a:cubicBezTo>
                  <a:pt x="2600923" y="2965520"/>
                  <a:pt x="2553083" y="2965628"/>
                  <a:pt x="2517596" y="2966415"/>
                </a:cubicBezTo>
                <a:cubicBezTo>
                  <a:pt x="2482826" y="2967203"/>
                  <a:pt x="2419661" y="2968456"/>
                  <a:pt x="2379055" y="2969173"/>
                </a:cubicBezTo>
                <a:cubicBezTo>
                  <a:pt x="2338413" y="2969925"/>
                  <a:pt x="2299381" y="2967919"/>
                  <a:pt x="2293473" y="2964840"/>
                </a:cubicBezTo>
                <a:cubicBezTo>
                  <a:pt x="2287780" y="2961868"/>
                  <a:pt x="2283948" y="2961796"/>
                  <a:pt x="2285487" y="2964661"/>
                </a:cubicBezTo>
                <a:cubicBezTo>
                  <a:pt x="2289570" y="2972324"/>
                  <a:pt x="1949642" y="2989798"/>
                  <a:pt x="1940869" y="2982386"/>
                </a:cubicBezTo>
                <a:cubicBezTo>
                  <a:pt x="1937038" y="2979163"/>
                  <a:pt x="1930376" y="2979020"/>
                  <a:pt x="1924934" y="2982099"/>
                </a:cubicBezTo>
                <a:cubicBezTo>
                  <a:pt x="1919741" y="2985000"/>
                  <a:pt x="1866853" y="2990192"/>
                  <a:pt x="1806265" y="2993737"/>
                </a:cubicBezTo>
                <a:cubicBezTo>
                  <a:pt x="1745606" y="2997282"/>
                  <a:pt x="1658807" y="3009636"/>
                  <a:pt x="1611360" y="3021453"/>
                </a:cubicBezTo>
                <a:cubicBezTo>
                  <a:pt x="1461896" y="3058729"/>
                  <a:pt x="1383762" y="3073052"/>
                  <a:pt x="1293024" y="3079677"/>
                </a:cubicBezTo>
                <a:cubicBezTo>
                  <a:pt x="1097761" y="3093964"/>
                  <a:pt x="911415" y="3130059"/>
                  <a:pt x="804170" y="3174426"/>
                </a:cubicBezTo>
                <a:cubicBezTo>
                  <a:pt x="776669" y="3185813"/>
                  <a:pt x="752319" y="3191757"/>
                  <a:pt x="749992" y="3187675"/>
                </a:cubicBezTo>
                <a:cubicBezTo>
                  <a:pt x="747808" y="3183700"/>
                  <a:pt x="741577" y="3185419"/>
                  <a:pt x="736671" y="3191291"/>
                </a:cubicBezTo>
                <a:cubicBezTo>
                  <a:pt x="728973" y="3200566"/>
                  <a:pt x="595300" y="3252201"/>
                  <a:pt x="541803" y="3266596"/>
                </a:cubicBezTo>
                <a:cubicBezTo>
                  <a:pt x="496863" y="3278699"/>
                  <a:pt x="596410" y="3270643"/>
                  <a:pt x="716511" y="3252452"/>
                </a:cubicBezTo>
                <a:close/>
                <a:moveTo>
                  <a:pt x="864686" y="4232418"/>
                </a:moveTo>
                <a:cubicBezTo>
                  <a:pt x="906153" y="4230699"/>
                  <a:pt x="972039" y="4216949"/>
                  <a:pt x="1036530" y="4196610"/>
                </a:cubicBezTo>
                <a:cubicBezTo>
                  <a:pt x="1094109" y="4178455"/>
                  <a:pt x="1141483" y="4164095"/>
                  <a:pt x="1141877" y="4164740"/>
                </a:cubicBezTo>
                <a:cubicBezTo>
                  <a:pt x="1142235" y="4165385"/>
                  <a:pt x="1158063" y="4158868"/>
                  <a:pt x="1176863" y="4150309"/>
                </a:cubicBezTo>
                <a:cubicBezTo>
                  <a:pt x="1239598" y="4121806"/>
                  <a:pt x="1430170" y="4087681"/>
                  <a:pt x="1618020" y="4071280"/>
                </a:cubicBezTo>
                <a:cubicBezTo>
                  <a:pt x="1646417" y="4068774"/>
                  <a:pt x="1670945" y="4066410"/>
                  <a:pt x="1673524" y="4065873"/>
                </a:cubicBezTo>
                <a:cubicBezTo>
                  <a:pt x="1681329" y="4064298"/>
                  <a:pt x="1736617" y="4057637"/>
                  <a:pt x="1769669" y="4054307"/>
                </a:cubicBezTo>
                <a:cubicBezTo>
                  <a:pt x="1983444" y="4032894"/>
                  <a:pt x="2243950" y="3979933"/>
                  <a:pt x="2407271" y="3924717"/>
                </a:cubicBezTo>
                <a:cubicBezTo>
                  <a:pt x="2417764" y="3921172"/>
                  <a:pt x="2444583" y="3912578"/>
                  <a:pt x="2467322" y="3905524"/>
                </a:cubicBezTo>
                <a:cubicBezTo>
                  <a:pt x="2528410" y="3886510"/>
                  <a:pt x="2732304" y="3816182"/>
                  <a:pt x="2801844" y="3790114"/>
                </a:cubicBezTo>
                <a:cubicBezTo>
                  <a:pt x="2819139" y="3783632"/>
                  <a:pt x="2877613" y="3763186"/>
                  <a:pt x="2931863" y="3744601"/>
                </a:cubicBezTo>
                <a:cubicBezTo>
                  <a:pt x="2986114" y="3726053"/>
                  <a:pt x="3040648" y="3706824"/>
                  <a:pt x="3053110" y="3701882"/>
                </a:cubicBezTo>
                <a:cubicBezTo>
                  <a:pt x="3092535" y="3686162"/>
                  <a:pt x="3266528" y="3632163"/>
                  <a:pt x="3276016" y="3632665"/>
                </a:cubicBezTo>
                <a:cubicBezTo>
                  <a:pt x="3281101" y="3632951"/>
                  <a:pt x="3283429" y="3631232"/>
                  <a:pt x="3281888" y="3628439"/>
                </a:cubicBezTo>
                <a:cubicBezTo>
                  <a:pt x="3279095" y="3623462"/>
                  <a:pt x="3082687" y="3635637"/>
                  <a:pt x="3036889" y="3643586"/>
                </a:cubicBezTo>
                <a:cubicBezTo>
                  <a:pt x="3020919" y="3646343"/>
                  <a:pt x="2936232" y="3663674"/>
                  <a:pt x="2849002" y="3681937"/>
                </a:cubicBezTo>
                <a:cubicBezTo>
                  <a:pt x="2632255" y="3727413"/>
                  <a:pt x="2391732" y="3774931"/>
                  <a:pt x="2378660" y="3774859"/>
                </a:cubicBezTo>
                <a:cubicBezTo>
                  <a:pt x="2372538" y="3774824"/>
                  <a:pt x="2362261" y="3776721"/>
                  <a:pt x="2356317" y="3778941"/>
                </a:cubicBezTo>
                <a:cubicBezTo>
                  <a:pt x="2340275" y="3785029"/>
                  <a:pt x="1963571" y="3860155"/>
                  <a:pt x="1831044" y="3883681"/>
                </a:cubicBezTo>
                <a:cubicBezTo>
                  <a:pt x="1768487" y="3894817"/>
                  <a:pt x="1707005" y="3907672"/>
                  <a:pt x="1693253" y="3912542"/>
                </a:cubicBezTo>
                <a:cubicBezTo>
                  <a:pt x="1679539" y="3917412"/>
                  <a:pt x="1666970" y="3918737"/>
                  <a:pt x="1665145" y="3915479"/>
                </a:cubicBezTo>
                <a:cubicBezTo>
                  <a:pt x="1663355" y="3912327"/>
                  <a:pt x="1654903" y="3912829"/>
                  <a:pt x="1646738" y="3916553"/>
                </a:cubicBezTo>
                <a:cubicBezTo>
                  <a:pt x="1638396" y="3920420"/>
                  <a:pt x="1598577" y="3932201"/>
                  <a:pt x="1557396" y="3943051"/>
                </a:cubicBezTo>
                <a:cubicBezTo>
                  <a:pt x="1516290" y="3953865"/>
                  <a:pt x="1475182" y="3967078"/>
                  <a:pt x="1465227" y="3972664"/>
                </a:cubicBezTo>
                <a:cubicBezTo>
                  <a:pt x="1455092" y="3978358"/>
                  <a:pt x="1443743" y="3981616"/>
                  <a:pt x="1439087" y="3980148"/>
                </a:cubicBezTo>
                <a:cubicBezTo>
                  <a:pt x="1428739" y="3976854"/>
                  <a:pt x="1426877" y="3977463"/>
                  <a:pt x="1328653" y="4016458"/>
                </a:cubicBezTo>
                <a:cubicBezTo>
                  <a:pt x="1250019" y="4047647"/>
                  <a:pt x="1223269" y="4059177"/>
                  <a:pt x="1081470" y="4122952"/>
                </a:cubicBezTo>
                <a:cubicBezTo>
                  <a:pt x="986721" y="4165564"/>
                  <a:pt x="954886" y="4177273"/>
                  <a:pt x="838188" y="4212580"/>
                </a:cubicBezTo>
                <a:cubicBezTo>
                  <a:pt x="809218" y="4221353"/>
                  <a:pt x="788235" y="4230019"/>
                  <a:pt x="791494" y="4231845"/>
                </a:cubicBezTo>
                <a:cubicBezTo>
                  <a:pt x="794752" y="4233707"/>
                  <a:pt x="827588" y="4233958"/>
                  <a:pt x="864686" y="4232418"/>
                </a:cubicBezTo>
                <a:close/>
                <a:moveTo>
                  <a:pt x="902715" y="4162950"/>
                </a:moveTo>
                <a:cubicBezTo>
                  <a:pt x="987401" y="4131940"/>
                  <a:pt x="1036672" y="4110813"/>
                  <a:pt x="1159960" y="4052374"/>
                </a:cubicBezTo>
                <a:cubicBezTo>
                  <a:pt x="1199672" y="4033539"/>
                  <a:pt x="1242321" y="4014560"/>
                  <a:pt x="1254781" y="4010084"/>
                </a:cubicBezTo>
                <a:cubicBezTo>
                  <a:pt x="1267494" y="4005572"/>
                  <a:pt x="1295782" y="3994436"/>
                  <a:pt x="1319093" y="3984803"/>
                </a:cubicBezTo>
                <a:cubicBezTo>
                  <a:pt x="1341832" y="3975422"/>
                  <a:pt x="1382403" y="3960382"/>
                  <a:pt x="1408328" y="3951716"/>
                </a:cubicBezTo>
                <a:cubicBezTo>
                  <a:pt x="1434253" y="3943051"/>
                  <a:pt x="1466123" y="3932452"/>
                  <a:pt x="1478369" y="3928369"/>
                </a:cubicBezTo>
                <a:cubicBezTo>
                  <a:pt x="1579956" y="3894781"/>
                  <a:pt x="1739482" y="3857720"/>
                  <a:pt x="1993292" y="3808806"/>
                </a:cubicBezTo>
                <a:cubicBezTo>
                  <a:pt x="2065553" y="3794912"/>
                  <a:pt x="2170257" y="3773713"/>
                  <a:pt x="2225616" y="3761861"/>
                </a:cubicBezTo>
                <a:cubicBezTo>
                  <a:pt x="2281514" y="3749865"/>
                  <a:pt x="2335871" y="3739982"/>
                  <a:pt x="2347651" y="3739660"/>
                </a:cubicBezTo>
                <a:cubicBezTo>
                  <a:pt x="2359755" y="3739302"/>
                  <a:pt x="2374579" y="3736723"/>
                  <a:pt x="2382242" y="3733608"/>
                </a:cubicBezTo>
                <a:cubicBezTo>
                  <a:pt x="2389583" y="3730600"/>
                  <a:pt x="2547641" y="3699161"/>
                  <a:pt x="2734022" y="3663603"/>
                </a:cubicBezTo>
                <a:cubicBezTo>
                  <a:pt x="2989945" y="3614796"/>
                  <a:pt x="3100054" y="3598360"/>
                  <a:pt x="3185743" y="3596104"/>
                </a:cubicBezTo>
                <a:cubicBezTo>
                  <a:pt x="3248480" y="3594493"/>
                  <a:pt x="3319668" y="3590733"/>
                  <a:pt x="3345270" y="3587761"/>
                </a:cubicBezTo>
                <a:lnTo>
                  <a:pt x="3391534" y="3582354"/>
                </a:lnTo>
                <a:lnTo>
                  <a:pt x="3342404" y="3571647"/>
                </a:lnTo>
                <a:cubicBezTo>
                  <a:pt x="3196236" y="3539778"/>
                  <a:pt x="2937198" y="3521193"/>
                  <a:pt x="2856881" y="3536806"/>
                </a:cubicBezTo>
                <a:cubicBezTo>
                  <a:pt x="2839298" y="3540208"/>
                  <a:pt x="2822576" y="3539706"/>
                  <a:pt x="2820356" y="3535696"/>
                </a:cubicBezTo>
                <a:cubicBezTo>
                  <a:pt x="2817993" y="3531470"/>
                  <a:pt x="2809542" y="3531972"/>
                  <a:pt x="2800948" y="3536806"/>
                </a:cubicBezTo>
                <a:cubicBezTo>
                  <a:pt x="2792604" y="3541461"/>
                  <a:pt x="2744335" y="3548372"/>
                  <a:pt x="2694061" y="3552024"/>
                </a:cubicBezTo>
                <a:cubicBezTo>
                  <a:pt x="2429616" y="3571361"/>
                  <a:pt x="2053987" y="3647919"/>
                  <a:pt x="1622784" y="3770348"/>
                </a:cubicBezTo>
                <a:cubicBezTo>
                  <a:pt x="1358875" y="3845258"/>
                  <a:pt x="1168556" y="3930518"/>
                  <a:pt x="1005878" y="4046716"/>
                </a:cubicBezTo>
                <a:cubicBezTo>
                  <a:pt x="969890" y="4072426"/>
                  <a:pt x="901532" y="4118726"/>
                  <a:pt x="853371" y="4150023"/>
                </a:cubicBezTo>
                <a:cubicBezTo>
                  <a:pt x="757226" y="4212473"/>
                  <a:pt x="763061" y="4214012"/>
                  <a:pt x="902715" y="4162950"/>
                </a:cubicBezTo>
                <a:close/>
                <a:moveTo>
                  <a:pt x="289891" y="6037263"/>
                </a:moveTo>
                <a:cubicBezTo>
                  <a:pt x="354990" y="6010622"/>
                  <a:pt x="418443" y="5985163"/>
                  <a:pt x="430653" y="5980794"/>
                </a:cubicBezTo>
                <a:cubicBezTo>
                  <a:pt x="494392" y="5957912"/>
                  <a:pt x="622514" y="5894639"/>
                  <a:pt x="734522" y="5830757"/>
                </a:cubicBezTo>
                <a:cubicBezTo>
                  <a:pt x="835788" y="5772998"/>
                  <a:pt x="888069" y="5736725"/>
                  <a:pt x="994598" y="5650355"/>
                </a:cubicBezTo>
                <a:cubicBezTo>
                  <a:pt x="1068005" y="5590841"/>
                  <a:pt x="1160749" y="5518365"/>
                  <a:pt x="1200889" y="5489182"/>
                </a:cubicBezTo>
                <a:cubicBezTo>
                  <a:pt x="1268675" y="5439874"/>
                  <a:pt x="1697550" y="5194909"/>
                  <a:pt x="1747431" y="5177077"/>
                </a:cubicBezTo>
                <a:cubicBezTo>
                  <a:pt x="1759535" y="5172708"/>
                  <a:pt x="1797133" y="5156737"/>
                  <a:pt x="1829899" y="5141985"/>
                </a:cubicBezTo>
                <a:cubicBezTo>
                  <a:pt x="1862698" y="5127231"/>
                  <a:pt x="1918273" y="5103777"/>
                  <a:pt x="1951897" y="5090528"/>
                </a:cubicBezTo>
                <a:cubicBezTo>
                  <a:pt x="1985699" y="5077171"/>
                  <a:pt x="2046502" y="5050530"/>
                  <a:pt x="2086214" y="5031659"/>
                </a:cubicBezTo>
                <a:cubicBezTo>
                  <a:pt x="2125890" y="5012788"/>
                  <a:pt x="2172548" y="4991196"/>
                  <a:pt x="2189307" y="4983963"/>
                </a:cubicBezTo>
                <a:cubicBezTo>
                  <a:pt x="2257055" y="4954743"/>
                  <a:pt x="2577002" y="4772049"/>
                  <a:pt x="2630107" y="4732230"/>
                </a:cubicBezTo>
                <a:cubicBezTo>
                  <a:pt x="2785192" y="4615996"/>
                  <a:pt x="2898166" y="4490882"/>
                  <a:pt x="3068793" y="4246097"/>
                </a:cubicBezTo>
                <a:cubicBezTo>
                  <a:pt x="3109795" y="4187371"/>
                  <a:pt x="3168521" y="4106194"/>
                  <a:pt x="3199208" y="4065838"/>
                </a:cubicBezTo>
                <a:lnTo>
                  <a:pt x="3255069" y="3992430"/>
                </a:lnTo>
                <a:lnTo>
                  <a:pt x="3166086" y="4047969"/>
                </a:lnTo>
                <a:cubicBezTo>
                  <a:pt x="3106967" y="4084852"/>
                  <a:pt x="3038895" y="4137848"/>
                  <a:pt x="2963159" y="4205956"/>
                </a:cubicBezTo>
                <a:cubicBezTo>
                  <a:pt x="2841018" y="4315780"/>
                  <a:pt x="2791673" y="4358463"/>
                  <a:pt x="2750315" y="4390118"/>
                </a:cubicBezTo>
                <a:cubicBezTo>
                  <a:pt x="2735921" y="4401075"/>
                  <a:pt x="2716976" y="4416079"/>
                  <a:pt x="2709065" y="4422739"/>
                </a:cubicBezTo>
                <a:cubicBezTo>
                  <a:pt x="2700934" y="4429578"/>
                  <a:pt x="2673829" y="4449595"/>
                  <a:pt x="2648046" y="4467714"/>
                </a:cubicBezTo>
                <a:cubicBezTo>
                  <a:pt x="2622337" y="4485869"/>
                  <a:pt x="2594550" y="4506709"/>
                  <a:pt x="2585561" y="4514587"/>
                </a:cubicBezTo>
                <a:cubicBezTo>
                  <a:pt x="2575249" y="4523647"/>
                  <a:pt x="2567263" y="4524972"/>
                  <a:pt x="2563504" y="4518240"/>
                </a:cubicBezTo>
                <a:cubicBezTo>
                  <a:pt x="2559563" y="4511221"/>
                  <a:pt x="2557166" y="4511866"/>
                  <a:pt x="2556377" y="4520173"/>
                </a:cubicBezTo>
                <a:cubicBezTo>
                  <a:pt x="2555697" y="4526977"/>
                  <a:pt x="2531455" y="4547137"/>
                  <a:pt x="2503130" y="4564397"/>
                </a:cubicBezTo>
                <a:cubicBezTo>
                  <a:pt x="2474842" y="4581620"/>
                  <a:pt x="2440251" y="4602926"/>
                  <a:pt x="2427181" y="4611055"/>
                </a:cubicBezTo>
                <a:cubicBezTo>
                  <a:pt x="2414003" y="4619327"/>
                  <a:pt x="2313740" y="4669637"/>
                  <a:pt x="2204131" y="4723027"/>
                </a:cubicBezTo>
                <a:cubicBezTo>
                  <a:pt x="1879243" y="4881300"/>
                  <a:pt x="1508232" y="5109650"/>
                  <a:pt x="1235087" y="5319522"/>
                </a:cubicBezTo>
                <a:cubicBezTo>
                  <a:pt x="1204220" y="5343227"/>
                  <a:pt x="1160821" y="5375490"/>
                  <a:pt x="1139800" y="5390315"/>
                </a:cubicBezTo>
                <a:cubicBezTo>
                  <a:pt x="1118531" y="5405390"/>
                  <a:pt x="1090064" y="5428021"/>
                  <a:pt x="1076277" y="5440841"/>
                </a:cubicBezTo>
                <a:cubicBezTo>
                  <a:pt x="1062705" y="5453481"/>
                  <a:pt x="1028509" y="5480122"/>
                  <a:pt x="1001295" y="5499315"/>
                </a:cubicBezTo>
                <a:cubicBezTo>
                  <a:pt x="974045" y="5518509"/>
                  <a:pt x="949910" y="5536699"/>
                  <a:pt x="948299" y="5539314"/>
                </a:cubicBezTo>
                <a:cubicBezTo>
                  <a:pt x="946651" y="5541892"/>
                  <a:pt x="894084" y="5582713"/>
                  <a:pt x="832064" y="5629550"/>
                </a:cubicBezTo>
                <a:cubicBezTo>
                  <a:pt x="712214" y="5720038"/>
                  <a:pt x="649836" y="5762184"/>
                  <a:pt x="480033" y="5867532"/>
                </a:cubicBezTo>
                <a:cubicBezTo>
                  <a:pt x="422919" y="5902947"/>
                  <a:pt x="364301" y="5940438"/>
                  <a:pt x="349333" y="5951073"/>
                </a:cubicBezTo>
                <a:cubicBezTo>
                  <a:pt x="334365" y="5961744"/>
                  <a:pt x="292183" y="5990140"/>
                  <a:pt x="255443" y="6014311"/>
                </a:cubicBezTo>
                <a:cubicBezTo>
                  <a:pt x="190989" y="6056743"/>
                  <a:pt x="158760" y="6082669"/>
                  <a:pt x="167785" y="6084888"/>
                </a:cubicBezTo>
                <a:cubicBezTo>
                  <a:pt x="169718" y="6085390"/>
                  <a:pt x="224792" y="6063905"/>
                  <a:pt x="289891" y="6037263"/>
                </a:cubicBezTo>
                <a:close/>
                <a:moveTo>
                  <a:pt x="199976" y="6008760"/>
                </a:moveTo>
                <a:cubicBezTo>
                  <a:pt x="301994" y="5928872"/>
                  <a:pt x="343783" y="5902732"/>
                  <a:pt x="350371" y="5914549"/>
                </a:cubicBezTo>
                <a:cubicBezTo>
                  <a:pt x="355206" y="5923142"/>
                  <a:pt x="356745" y="5922498"/>
                  <a:pt x="357497" y="5911612"/>
                </a:cubicBezTo>
                <a:cubicBezTo>
                  <a:pt x="358070" y="5902768"/>
                  <a:pt x="387217" y="5879528"/>
                  <a:pt x="437994" y="5847444"/>
                </a:cubicBezTo>
                <a:cubicBezTo>
                  <a:pt x="578899" y="5758281"/>
                  <a:pt x="650195" y="5710978"/>
                  <a:pt x="704228" y="5670587"/>
                </a:cubicBezTo>
                <a:cubicBezTo>
                  <a:pt x="733126" y="5648994"/>
                  <a:pt x="780000" y="5615478"/>
                  <a:pt x="807894" y="5596463"/>
                </a:cubicBezTo>
                <a:cubicBezTo>
                  <a:pt x="836075" y="5577234"/>
                  <a:pt x="878652" y="5545974"/>
                  <a:pt x="903502" y="5526243"/>
                </a:cubicBezTo>
                <a:cubicBezTo>
                  <a:pt x="1101592" y="5368830"/>
                  <a:pt x="1277520" y="5234943"/>
                  <a:pt x="1356727" y="5181302"/>
                </a:cubicBezTo>
                <a:cubicBezTo>
                  <a:pt x="1382223" y="5164042"/>
                  <a:pt x="1425729" y="5132316"/>
                  <a:pt x="1452192" y="5111762"/>
                </a:cubicBezTo>
                <a:cubicBezTo>
                  <a:pt x="1563199" y="5025428"/>
                  <a:pt x="2011911" y="4760912"/>
                  <a:pt x="2144905" y="4703440"/>
                </a:cubicBezTo>
                <a:cubicBezTo>
                  <a:pt x="2187587" y="4684999"/>
                  <a:pt x="2319326" y="4617250"/>
                  <a:pt x="2437279" y="4553081"/>
                </a:cubicBezTo>
                <a:cubicBezTo>
                  <a:pt x="2644143" y="4440571"/>
                  <a:pt x="2655566" y="4433159"/>
                  <a:pt x="2750208" y="4351516"/>
                </a:cubicBezTo>
                <a:cubicBezTo>
                  <a:pt x="2832532" y="4280473"/>
                  <a:pt x="2908373" y="4211219"/>
                  <a:pt x="2981707" y="4140176"/>
                </a:cubicBezTo>
                <a:cubicBezTo>
                  <a:pt x="3012074" y="4110741"/>
                  <a:pt x="3086698" y="4052803"/>
                  <a:pt x="3128306" y="4026377"/>
                </a:cubicBezTo>
                <a:cubicBezTo>
                  <a:pt x="3224417" y="3965324"/>
                  <a:pt x="3223916" y="3966398"/>
                  <a:pt x="3149148" y="3981151"/>
                </a:cubicBezTo>
                <a:cubicBezTo>
                  <a:pt x="3063780" y="3998017"/>
                  <a:pt x="2954316" y="4036403"/>
                  <a:pt x="2818063" y="4097313"/>
                </a:cubicBezTo>
                <a:cubicBezTo>
                  <a:pt x="2761451" y="4122594"/>
                  <a:pt x="2702547" y="4147982"/>
                  <a:pt x="2687902" y="4153389"/>
                </a:cubicBezTo>
                <a:cubicBezTo>
                  <a:pt x="2673433" y="4158724"/>
                  <a:pt x="2649193" y="4168178"/>
                  <a:pt x="2635228" y="4173871"/>
                </a:cubicBezTo>
                <a:cubicBezTo>
                  <a:pt x="2572598" y="4199438"/>
                  <a:pt x="2456614" y="4244700"/>
                  <a:pt x="2435631" y="4251719"/>
                </a:cubicBezTo>
                <a:cubicBezTo>
                  <a:pt x="2404729" y="4262067"/>
                  <a:pt x="2179279" y="4347363"/>
                  <a:pt x="2146837" y="4360934"/>
                </a:cubicBezTo>
                <a:cubicBezTo>
                  <a:pt x="2132408" y="4367021"/>
                  <a:pt x="2093876" y="4381774"/>
                  <a:pt x="2062367" y="4393340"/>
                </a:cubicBezTo>
                <a:cubicBezTo>
                  <a:pt x="1954905" y="4432730"/>
                  <a:pt x="1882643" y="4466318"/>
                  <a:pt x="1771781" y="4528517"/>
                </a:cubicBezTo>
                <a:cubicBezTo>
                  <a:pt x="1551275" y="4652127"/>
                  <a:pt x="1420753" y="4755506"/>
                  <a:pt x="1216000" y="4968815"/>
                </a:cubicBezTo>
                <a:cubicBezTo>
                  <a:pt x="1117134" y="5071764"/>
                  <a:pt x="1047810" y="5135575"/>
                  <a:pt x="884918" y="5273473"/>
                </a:cubicBezTo>
                <a:cubicBezTo>
                  <a:pt x="810473" y="5336531"/>
                  <a:pt x="730226" y="5408470"/>
                  <a:pt x="705983" y="5433965"/>
                </a:cubicBezTo>
                <a:cubicBezTo>
                  <a:pt x="682099" y="5459067"/>
                  <a:pt x="646291" y="5495770"/>
                  <a:pt x="627456" y="5514427"/>
                </a:cubicBezTo>
                <a:cubicBezTo>
                  <a:pt x="608405" y="5533262"/>
                  <a:pt x="544273" y="5600438"/>
                  <a:pt x="485190" y="5663461"/>
                </a:cubicBezTo>
                <a:cubicBezTo>
                  <a:pt x="426105" y="5726483"/>
                  <a:pt x="375150" y="5777510"/>
                  <a:pt x="372143" y="5776651"/>
                </a:cubicBezTo>
                <a:cubicBezTo>
                  <a:pt x="369170" y="5775827"/>
                  <a:pt x="364480" y="5782237"/>
                  <a:pt x="361973" y="5790544"/>
                </a:cubicBezTo>
                <a:cubicBezTo>
                  <a:pt x="359359" y="5799067"/>
                  <a:pt x="309263" y="5859475"/>
                  <a:pt x="250466" y="5924897"/>
                </a:cubicBezTo>
                <a:cubicBezTo>
                  <a:pt x="191741" y="5990319"/>
                  <a:pt x="145620" y="6044354"/>
                  <a:pt x="147946" y="6044998"/>
                </a:cubicBezTo>
                <a:cubicBezTo>
                  <a:pt x="150310" y="6045643"/>
                  <a:pt x="173621" y="6029457"/>
                  <a:pt x="199976" y="6008760"/>
                </a:cubicBezTo>
                <a:close/>
                <a:moveTo>
                  <a:pt x="10479" y="6124743"/>
                </a:moveTo>
                <a:cubicBezTo>
                  <a:pt x="19753" y="6113822"/>
                  <a:pt x="29743" y="6103581"/>
                  <a:pt x="33002" y="6101754"/>
                </a:cubicBezTo>
                <a:cubicBezTo>
                  <a:pt x="36261" y="6099928"/>
                  <a:pt x="71639" y="6062688"/>
                  <a:pt x="112425" y="6018213"/>
                </a:cubicBezTo>
                <a:cubicBezTo>
                  <a:pt x="153175" y="5973740"/>
                  <a:pt x="189127" y="5935067"/>
                  <a:pt x="193065" y="5931414"/>
                </a:cubicBezTo>
                <a:cubicBezTo>
                  <a:pt x="196968" y="5927834"/>
                  <a:pt x="208534" y="5914155"/>
                  <a:pt x="218704" y="5901156"/>
                </a:cubicBezTo>
                <a:cubicBezTo>
                  <a:pt x="243232" y="5869681"/>
                  <a:pt x="484043" y="5603697"/>
                  <a:pt x="541301" y="5544756"/>
                </a:cubicBezTo>
                <a:cubicBezTo>
                  <a:pt x="740502" y="5339897"/>
                  <a:pt x="809039" y="5276051"/>
                  <a:pt x="971431" y="5143990"/>
                </a:cubicBezTo>
                <a:cubicBezTo>
                  <a:pt x="1019378" y="5105030"/>
                  <a:pt x="1070798" y="5059554"/>
                  <a:pt x="1085371" y="5043368"/>
                </a:cubicBezTo>
                <a:cubicBezTo>
                  <a:pt x="1108075" y="5018088"/>
                  <a:pt x="1249160" y="4868696"/>
                  <a:pt x="1315297" y="4799908"/>
                </a:cubicBezTo>
                <a:cubicBezTo>
                  <a:pt x="1414235" y="4697031"/>
                  <a:pt x="1635065" y="4535535"/>
                  <a:pt x="1779695" y="4460302"/>
                </a:cubicBezTo>
                <a:cubicBezTo>
                  <a:pt x="1844293" y="4426714"/>
                  <a:pt x="2065623" y="4333218"/>
                  <a:pt x="2160588" y="4299415"/>
                </a:cubicBezTo>
                <a:cubicBezTo>
                  <a:pt x="2288925" y="4253688"/>
                  <a:pt x="2532134" y="4159333"/>
                  <a:pt x="2603143" y="4127678"/>
                </a:cubicBezTo>
                <a:cubicBezTo>
                  <a:pt x="2629462" y="4115969"/>
                  <a:pt x="2670785" y="4099497"/>
                  <a:pt x="2695457" y="4090903"/>
                </a:cubicBezTo>
                <a:cubicBezTo>
                  <a:pt x="2741256" y="4074933"/>
                  <a:pt x="2787734" y="4055954"/>
                  <a:pt x="2874964" y="4017532"/>
                </a:cubicBezTo>
                <a:cubicBezTo>
                  <a:pt x="2965558" y="3977678"/>
                  <a:pt x="3077387" y="3940974"/>
                  <a:pt x="3144600" y="3929086"/>
                </a:cubicBezTo>
                <a:cubicBezTo>
                  <a:pt x="3265024" y="3907744"/>
                  <a:pt x="3305272" y="3894495"/>
                  <a:pt x="3384588" y="3850021"/>
                </a:cubicBezTo>
                <a:cubicBezTo>
                  <a:pt x="3464226" y="3805368"/>
                  <a:pt x="3640402" y="3691498"/>
                  <a:pt x="3646740" y="3680576"/>
                </a:cubicBezTo>
                <a:cubicBezTo>
                  <a:pt x="3648746" y="3677174"/>
                  <a:pt x="3679362" y="3657336"/>
                  <a:pt x="3714167" y="3636997"/>
                </a:cubicBezTo>
                <a:lnTo>
                  <a:pt x="3777942" y="3599721"/>
                </a:lnTo>
                <a:lnTo>
                  <a:pt x="3688707" y="3605307"/>
                </a:lnTo>
                <a:cubicBezTo>
                  <a:pt x="3508341" y="3616658"/>
                  <a:pt x="3402099" y="3639683"/>
                  <a:pt x="3123151" y="3727950"/>
                </a:cubicBezTo>
                <a:cubicBezTo>
                  <a:pt x="2952454" y="3781949"/>
                  <a:pt x="2955747" y="3780804"/>
                  <a:pt x="2772481" y="3849412"/>
                </a:cubicBezTo>
                <a:cubicBezTo>
                  <a:pt x="2693595" y="3878918"/>
                  <a:pt x="2598917" y="3912148"/>
                  <a:pt x="2561963" y="3923285"/>
                </a:cubicBezTo>
                <a:cubicBezTo>
                  <a:pt x="2525082" y="3934385"/>
                  <a:pt x="2482577" y="3948207"/>
                  <a:pt x="2467752" y="3953937"/>
                </a:cubicBezTo>
                <a:cubicBezTo>
                  <a:pt x="2303033" y="4017532"/>
                  <a:pt x="2043567" y="4076079"/>
                  <a:pt x="1850990" y="4093159"/>
                </a:cubicBezTo>
                <a:cubicBezTo>
                  <a:pt x="1825530" y="4095415"/>
                  <a:pt x="1752517" y="4102434"/>
                  <a:pt x="1687311" y="4108843"/>
                </a:cubicBezTo>
                <a:cubicBezTo>
                  <a:pt x="1622568" y="4115217"/>
                  <a:pt x="1512673" y="4125029"/>
                  <a:pt x="1442989" y="4130722"/>
                </a:cubicBezTo>
                <a:cubicBezTo>
                  <a:pt x="1310858" y="4141465"/>
                  <a:pt x="1201785" y="4167318"/>
                  <a:pt x="1042582" y="4225686"/>
                </a:cubicBezTo>
                <a:cubicBezTo>
                  <a:pt x="937019" y="4264395"/>
                  <a:pt x="888570" y="4271735"/>
                  <a:pt x="787197" y="4264430"/>
                </a:cubicBezTo>
                <a:cubicBezTo>
                  <a:pt x="677730" y="4256553"/>
                  <a:pt x="662906" y="4229553"/>
                  <a:pt x="742508" y="4182895"/>
                </a:cubicBezTo>
                <a:cubicBezTo>
                  <a:pt x="764924" y="4169753"/>
                  <a:pt x="790204" y="4153496"/>
                  <a:pt x="798297" y="4146943"/>
                </a:cubicBezTo>
                <a:cubicBezTo>
                  <a:pt x="806425" y="4140462"/>
                  <a:pt x="836254" y="4119514"/>
                  <a:pt x="863862" y="4100965"/>
                </a:cubicBezTo>
                <a:cubicBezTo>
                  <a:pt x="891901" y="4082130"/>
                  <a:pt x="945147" y="4044532"/>
                  <a:pt x="982997" y="4016888"/>
                </a:cubicBezTo>
                <a:cubicBezTo>
                  <a:pt x="1141162" y="3901227"/>
                  <a:pt x="1283285" y="3833048"/>
                  <a:pt x="1522484" y="3758029"/>
                </a:cubicBezTo>
                <a:cubicBezTo>
                  <a:pt x="1650821" y="3717781"/>
                  <a:pt x="1678429" y="3710369"/>
                  <a:pt x="1840890" y="3672483"/>
                </a:cubicBezTo>
                <a:cubicBezTo>
                  <a:pt x="2128611" y="3605343"/>
                  <a:pt x="2367776" y="3555712"/>
                  <a:pt x="2468790" y="3542070"/>
                </a:cubicBezTo>
                <a:cubicBezTo>
                  <a:pt x="2482183" y="3540279"/>
                  <a:pt x="2502771" y="3537271"/>
                  <a:pt x="2513444" y="3535588"/>
                </a:cubicBezTo>
                <a:cubicBezTo>
                  <a:pt x="2580798" y="3524917"/>
                  <a:pt x="2750853" y="3506942"/>
                  <a:pt x="2871920" y="3497667"/>
                </a:cubicBezTo>
                <a:cubicBezTo>
                  <a:pt x="2947116" y="3491938"/>
                  <a:pt x="3091604" y="3495948"/>
                  <a:pt x="3177436" y="3506190"/>
                </a:cubicBezTo>
                <a:cubicBezTo>
                  <a:pt x="3235696" y="3513136"/>
                  <a:pt x="3378857" y="3539563"/>
                  <a:pt x="3404820" y="3548193"/>
                </a:cubicBezTo>
                <a:cubicBezTo>
                  <a:pt x="3438049" y="3559222"/>
                  <a:pt x="3564740" y="3561800"/>
                  <a:pt x="3635674" y="3552884"/>
                </a:cubicBezTo>
                <a:cubicBezTo>
                  <a:pt x="3678824" y="3547477"/>
                  <a:pt x="3723512" y="3542034"/>
                  <a:pt x="3734650" y="3540852"/>
                </a:cubicBezTo>
                <a:cubicBezTo>
                  <a:pt x="3745930" y="3539635"/>
                  <a:pt x="3795415" y="3529322"/>
                  <a:pt x="3845403" y="3517756"/>
                </a:cubicBezTo>
                <a:cubicBezTo>
                  <a:pt x="3933278" y="3497417"/>
                  <a:pt x="3942480" y="3493191"/>
                  <a:pt x="4174877" y="3365857"/>
                </a:cubicBezTo>
                <a:cubicBezTo>
                  <a:pt x="4306580" y="3293739"/>
                  <a:pt x="4553479" y="3159673"/>
                  <a:pt x="4724499" y="3067431"/>
                </a:cubicBezTo>
                <a:cubicBezTo>
                  <a:pt x="4895519" y="2975224"/>
                  <a:pt x="5031733" y="2899096"/>
                  <a:pt x="5027687" y="2897950"/>
                </a:cubicBezTo>
                <a:cubicBezTo>
                  <a:pt x="5017625" y="2895121"/>
                  <a:pt x="4744156" y="2945109"/>
                  <a:pt x="4666525" y="2964016"/>
                </a:cubicBezTo>
                <a:cubicBezTo>
                  <a:pt x="4632579" y="2972252"/>
                  <a:pt x="4539513" y="2995599"/>
                  <a:pt x="4458658" y="3016189"/>
                </a:cubicBezTo>
                <a:cubicBezTo>
                  <a:pt x="4235035" y="3073124"/>
                  <a:pt x="4170902" y="3083401"/>
                  <a:pt x="3951038" y="3097510"/>
                </a:cubicBezTo>
                <a:cubicBezTo>
                  <a:pt x="3866818" y="3102917"/>
                  <a:pt x="3793949" y="3109362"/>
                  <a:pt x="3789687" y="3111761"/>
                </a:cubicBezTo>
                <a:cubicBezTo>
                  <a:pt x="3785318" y="3114196"/>
                  <a:pt x="3773680" y="3116166"/>
                  <a:pt x="3763438" y="3116201"/>
                </a:cubicBezTo>
                <a:cubicBezTo>
                  <a:pt x="3743064" y="3116309"/>
                  <a:pt x="3315764" y="3179940"/>
                  <a:pt x="3139193" y="3209196"/>
                </a:cubicBezTo>
                <a:cubicBezTo>
                  <a:pt x="3040326" y="3225560"/>
                  <a:pt x="2854195" y="3272039"/>
                  <a:pt x="2713324" y="3315510"/>
                </a:cubicBezTo>
                <a:cubicBezTo>
                  <a:pt x="2682709" y="3324964"/>
                  <a:pt x="2653381" y="3332484"/>
                  <a:pt x="2647366" y="3332448"/>
                </a:cubicBezTo>
                <a:cubicBezTo>
                  <a:pt x="2641314" y="3332376"/>
                  <a:pt x="2627279" y="3335957"/>
                  <a:pt x="2615496" y="3340612"/>
                </a:cubicBezTo>
                <a:cubicBezTo>
                  <a:pt x="2549324" y="3366573"/>
                  <a:pt x="2332861" y="3398407"/>
                  <a:pt x="2156578" y="3408075"/>
                </a:cubicBezTo>
                <a:cubicBezTo>
                  <a:pt x="2025269" y="3415237"/>
                  <a:pt x="1768022" y="3403348"/>
                  <a:pt x="1470634" y="3376313"/>
                </a:cubicBezTo>
                <a:cubicBezTo>
                  <a:pt x="1390566" y="3369044"/>
                  <a:pt x="1153694" y="3362097"/>
                  <a:pt x="1066752" y="3364460"/>
                </a:cubicBezTo>
                <a:cubicBezTo>
                  <a:pt x="921192" y="3368471"/>
                  <a:pt x="877863" y="3368328"/>
                  <a:pt x="773769" y="3363637"/>
                </a:cubicBezTo>
                <a:cubicBezTo>
                  <a:pt x="602139" y="3355866"/>
                  <a:pt x="579687" y="3353861"/>
                  <a:pt x="536144" y="3342546"/>
                </a:cubicBezTo>
                <a:cubicBezTo>
                  <a:pt x="511831" y="3336244"/>
                  <a:pt x="468467" y="3328939"/>
                  <a:pt x="440357" y="3326396"/>
                </a:cubicBezTo>
                <a:cubicBezTo>
                  <a:pt x="412284" y="3323890"/>
                  <a:pt x="384317" y="3319378"/>
                  <a:pt x="378517" y="3316406"/>
                </a:cubicBezTo>
                <a:cubicBezTo>
                  <a:pt x="349368" y="3301402"/>
                  <a:pt x="388149" y="3274474"/>
                  <a:pt x="462236" y="3258325"/>
                </a:cubicBezTo>
                <a:cubicBezTo>
                  <a:pt x="488376" y="3252631"/>
                  <a:pt x="575856" y="3223018"/>
                  <a:pt x="656281" y="3192581"/>
                </a:cubicBezTo>
                <a:cubicBezTo>
                  <a:pt x="886673" y="3105531"/>
                  <a:pt x="1103957" y="3049634"/>
                  <a:pt x="1102633" y="3077708"/>
                </a:cubicBezTo>
                <a:cubicBezTo>
                  <a:pt x="1102381" y="3083258"/>
                  <a:pt x="1106213" y="3082398"/>
                  <a:pt x="1111692" y="3075738"/>
                </a:cubicBezTo>
                <a:cubicBezTo>
                  <a:pt x="1116883" y="3069472"/>
                  <a:pt x="1155735" y="3061844"/>
                  <a:pt x="1197202" y="3058908"/>
                </a:cubicBezTo>
                <a:cubicBezTo>
                  <a:pt x="1303766" y="3051353"/>
                  <a:pt x="1472996" y="3025213"/>
                  <a:pt x="1532509" y="3007094"/>
                </a:cubicBezTo>
                <a:cubicBezTo>
                  <a:pt x="1635065" y="2975869"/>
                  <a:pt x="1841249" y="2952737"/>
                  <a:pt x="1964180" y="2958681"/>
                </a:cubicBezTo>
                <a:cubicBezTo>
                  <a:pt x="2011017" y="2960973"/>
                  <a:pt x="2135522" y="2954957"/>
                  <a:pt x="2210004" y="2946828"/>
                </a:cubicBezTo>
                <a:cubicBezTo>
                  <a:pt x="2386967" y="2927492"/>
                  <a:pt x="2605399" y="2922586"/>
                  <a:pt x="2791782" y="2933722"/>
                </a:cubicBezTo>
                <a:cubicBezTo>
                  <a:pt x="2841698" y="2936694"/>
                  <a:pt x="2906439" y="2938055"/>
                  <a:pt x="2936661" y="2936730"/>
                </a:cubicBezTo>
                <a:cubicBezTo>
                  <a:pt x="2966526" y="2935441"/>
                  <a:pt x="3051927" y="2936336"/>
                  <a:pt x="3125120" y="2938771"/>
                </a:cubicBezTo>
                <a:cubicBezTo>
                  <a:pt x="3262087" y="2943283"/>
                  <a:pt x="3331269" y="2944107"/>
                  <a:pt x="3439301" y="2942674"/>
                </a:cubicBezTo>
                <a:cubicBezTo>
                  <a:pt x="3473964" y="2942209"/>
                  <a:pt x="3515359" y="2945181"/>
                  <a:pt x="3532870" y="2949371"/>
                </a:cubicBezTo>
                <a:cubicBezTo>
                  <a:pt x="3550630" y="2953632"/>
                  <a:pt x="3565992" y="2955959"/>
                  <a:pt x="3568213" y="2954706"/>
                </a:cubicBezTo>
                <a:cubicBezTo>
                  <a:pt x="3579921" y="2948153"/>
                  <a:pt x="3876845" y="2998141"/>
                  <a:pt x="3882143" y="3007559"/>
                </a:cubicBezTo>
                <a:cubicBezTo>
                  <a:pt x="3884400" y="3011605"/>
                  <a:pt x="3890739" y="3011964"/>
                  <a:pt x="3897005" y="3008454"/>
                </a:cubicBezTo>
                <a:cubicBezTo>
                  <a:pt x="3902949" y="3005124"/>
                  <a:pt x="3941728" y="3005876"/>
                  <a:pt x="3982049" y="3010030"/>
                </a:cubicBezTo>
                <a:cubicBezTo>
                  <a:pt x="4171439" y="3029760"/>
                  <a:pt x="4260853" y="3018552"/>
                  <a:pt x="4585346" y="2934582"/>
                </a:cubicBezTo>
                <a:cubicBezTo>
                  <a:pt x="4639990" y="2920402"/>
                  <a:pt x="4703944" y="2906043"/>
                  <a:pt x="4728903" y="2902319"/>
                </a:cubicBezTo>
                <a:cubicBezTo>
                  <a:pt x="4753504" y="2898594"/>
                  <a:pt x="4780036" y="2893724"/>
                  <a:pt x="4787485" y="2891504"/>
                </a:cubicBezTo>
                <a:cubicBezTo>
                  <a:pt x="4795005" y="2889284"/>
                  <a:pt x="4837759" y="2879509"/>
                  <a:pt x="4882592" y="2869805"/>
                </a:cubicBezTo>
                <a:cubicBezTo>
                  <a:pt x="5015297" y="2841050"/>
                  <a:pt x="5153158" y="2808680"/>
                  <a:pt x="5273548" y="2778064"/>
                </a:cubicBezTo>
                <a:cubicBezTo>
                  <a:pt x="5464835" y="2729364"/>
                  <a:pt x="5580998" y="2694917"/>
                  <a:pt x="5650108" y="2666270"/>
                </a:cubicBezTo>
                <a:cubicBezTo>
                  <a:pt x="5713452" y="2640059"/>
                  <a:pt x="5804800" y="2607473"/>
                  <a:pt x="5836560" y="2599738"/>
                </a:cubicBezTo>
                <a:cubicBezTo>
                  <a:pt x="5851709" y="2596086"/>
                  <a:pt x="5879065" y="2587671"/>
                  <a:pt x="5896111" y="2581440"/>
                </a:cubicBezTo>
                <a:cubicBezTo>
                  <a:pt x="5913370" y="2575138"/>
                  <a:pt x="5944558" y="2565327"/>
                  <a:pt x="5965006" y="2559740"/>
                </a:cubicBezTo>
                <a:cubicBezTo>
                  <a:pt x="5985559" y="2554154"/>
                  <a:pt x="6054490" y="2529841"/>
                  <a:pt x="6118013" y="2505777"/>
                </a:cubicBezTo>
                <a:cubicBezTo>
                  <a:pt x="6181467" y="2481750"/>
                  <a:pt x="6284702" y="2445619"/>
                  <a:pt x="6347043" y="2425603"/>
                </a:cubicBezTo>
                <a:cubicBezTo>
                  <a:pt x="6409672" y="2405478"/>
                  <a:pt x="6461201" y="2386965"/>
                  <a:pt x="6461953" y="2384280"/>
                </a:cubicBezTo>
                <a:cubicBezTo>
                  <a:pt x="6462705" y="2381594"/>
                  <a:pt x="6440002" y="2378980"/>
                  <a:pt x="6410962" y="2378479"/>
                </a:cubicBezTo>
                <a:cubicBezTo>
                  <a:pt x="6381957" y="2377942"/>
                  <a:pt x="6349729" y="2375185"/>
                  <a:pt x="6338736" y="2372284"/>
                </a:cubicBezTo>
                <a:cubicBezTo>
                  <a:pt x="6327742" y="2369384"/>
                  <a:pt x="6282088" y="2360933"/>
                  <a:pt x="6236825" y="2353449"/>
                </a:cubicBezTo>
                <a:cubicBezTo>
                  <a:pt x="6191492" y="2345965"/>
                  <a:pt x="6077801" y="2319682"/>
                  <a:pt x="5982694" y="2294723"/>
                </a:cubicBezTo>
                <a:cubicBezTo>
                  <a:pt x="5734757" y="2229624"/>
                  <a:pt x="5675637" y="2228514"/>
                  <a:pt x="5454701" y="2284733"/>
                </a:cubicBezTo>
                <a:cubicBezTo>
                  <a:pt x="5398088" y="2299163"/>
                  <a:pt x="5342800" y="2313093"/>
                  <a:pt x="5332379" y="2315564"/>
                </a:cubicBezTo>
                <a:cubicBezTo>
                  <a:pt x="5321960" y="2318034"/>
                  <a:pt x="5296608" y="2324981"/>
                  <a:pt x="5276339" y="2330925"/>
                </a:cubicBezTo>
                <a:cubicBezTo>
                  <a:pt x="5168772" y="2362437"/>
                  <a:pt x="5073879" y="2384137"/>
                  <a:pt x="5076207" y="2376688"/>
                </a:cubicBezTo>
                <a:cubicBezTo>
                  <a:pt x="5077603" y="2372177"/>
                  <a:pt x="5072734" y="2374182"/>
                  <a:pt x="5065393" y="2381200"/>
                </a:cubicBezTo>
                <a:cubicBezTo>
                  <a:pt x="5048133" y="2397672"/>
                  <a:pt x="4788774" y="2473622"/>
                  <a:pt x="4654565" y="2501516"/>
                </a:cubicBezTo>
                <a:cubicBezTo>
                  <a:pt x="4403155" y="2553796"/>
                  <a:pt x="4271667" y="2554512"/>
                  <a:pt x="3908643" y="2505706"/>
                </a:cubicBezTo>
                <a:cubicBezTo>
                  <a:pt x="3818764" y="2493603"/>
                  <a:pt x="3701169" y="2480282"/>
                  <a:pt x="3646705" y="2476021"/>
                </a:cubicBezTo>
                <a:cubicBezTo>
                  <a:pt x="3591989" y="2471724"/>
                  <a:pt x="3546012" y="2464777"/>
                  <a:pt x="3543577" y="2460480"/>
                </a:cubicBezTo>
                <a:cubicBezTo>
                  <a:pt x="3540963" y="2455789"/>
                  <a:pt x="3537560" y="2455574"/>
                  <a:pt x="3535090" y="2459979"/>
                </a:cubicBezTo>
                <a:cubicBezTo>
                  <a:pt x="3528680" y="2471437"/>
                  <a:pt x="3262553" y="2426068"/>
                  <a:pt x="3127699" y="2390546"/>
                </a:cubicBezTo>
                <a:cubicBezTo>
                  <a:pt x="3061454" y="2373108"/>
                  <a:pt x="2988369" y="2355597"/>
                  <a:pt x="2965307" y="2351694"/>
                </a:cubicBezTo>
                <a:cubicBezTo>
                  <a:pt x="2907442" y="2341883"/>
                  <a:pt x="2757154" y="2301312"/>
                  <a:pt x="2716727" y="2284625"/>
                </a:cubicBezTo>
                <a:cubicBezTo>
                  <a:pt x="2698751" y="2277177"/>
                  <a:pt x="2639452" y="2252505"/>
                  <a:pt x="2584916" y="2229731"/>
                </a:cubicBezTo>
                <a:cubicBezTo>
                  <a:pt x="2530310" y="2206957"/>
                  <a:pt x="2459659" y="2173906"/>
                  <a:pt x="2427682" y="2156217"/>
                </a:cubicBezTo>
                <a:cubicBezTo>
                  <a:pt x="2395456" y="2138384"/>
                  <a:pt x="2357892" y="2120229"/>
                  <a:pt x="2343138" y="2115359"/>
                </a:cubicBezTo>
                <a:cubicBezTo>
                  <a:pt x="2300456" y="2101287"/>
                  <a:pt x="2251254" y="2066732"/>
                  <a:pt x="2255193" y="2053554"/>
                </a:cubicBezTo>
                <a:cubicBezTo>
                  <a:pt x="2256948" y="2047503"/>
                  <a:pt x="2300204" y="2033179"/>
                  <a:pt x="2353845" y="2020826"/>
                </a:cubicBezTo>
                <a:cubicBezTo>
                  <a:pt x="2466535" y="1994865"/>
                  <a:pt x="2616534" y="1956120"/>
                  <a:pt x="2655101" y="1943014"/>
                </a:cubicBezTo>
                <a:cubicBezTo>
                  <a:pt x="2680488" y="1934420"/>
                  <a:pt x="2710496" y="1928368"/>
                  <a:pt x="2844133" y="1904914"/>
                </a:cubicBezTo>
                <a:cubicBezTo>
                  <a:pt x="2927639" y="1890304"/>
                  <a:pt x="3059662" y="1886652"/>
                  <a:pt x="3164510" y="1896069"/>
                </a:cubicBezTo>
                <a:cubicBezTo>
                  <a:pt x="3259617" y="1904663"/>
                  <a:pt x="3424621" y="1923821"/>
                  <a:pt x="3466481" y="1931197"/>
                </a:cubicBezTo>
                <a:cubicBezTo>
                  <a:pt x="3509738" y="1938825"/>
                  <a:pt x="3871259" y="1912398"/>
                  <a:pt x="3893387" y="1899973"/>
                </a:cubicBezTo>
                <a:cubicBezTo>
                  <a:pt x="3895501" y="1898755"/>
                  <a:pt x="3941693" y="1892775"/>
                  <a:pt x="3995764" y="1886688"/>
                </a:cubicBezTo>
                <a:cubicBezTo>
                  <a:pt x="4049835" y="1880600"/>
                  <a:pt x="4110351" y="1873832"/>
                  <a:pt x="4130008" y="1871684"/>
                </a:cubicBezTo>
                <a:cubicBezTo>
                  <a:pt x="4203845" y="1863520"/>
                  <a:pt x="4228983" y="1861443"/>
                  <a:pt x="4320366" y="1856000"/>
                </a:cubicBezTo>
                <a:cubicBezTo>
                  <a:pt x="4372002" y="1852920"/>
                  <a:pt x="4449382" y="1851094"/>
                  <a:pt x="4493535" y="1851882"/>
                </a:cubicBezTo>
                <a:cubicBezTo>
                  <a:pt x="4537078" y="1852670"/>
                  <a:pt x="4575142" y="1852312"/>
                  <a:pt x="4577255" y="1851130"/>
                </a:cubicBezTo>
                <a:cubicBezTo>
                  <a:pt x="4579439" y="1849913"/>
                  <a:pt x="4619150" y="1851703"/>
                  <a:pt x="4666238" y="1855105"/>
                </a:cubicBezTo>
                <a:cubicBezTo>
                  <a:pt x="4713326" y="1858542"/>
                  <a:pt x="4754470" y="1859545"/>
                  <a:pt x="4758338" y="1857361"/>
                </a:cubicBezTo>
                <a:cubicBezTo>
                  <a:pt x="4762563" y="1854997"/>
                  <a:pt x="4766860" y="1856072"/>
                  <a:pt x="4769080" y="1860082"/>
                </a:cubicBezTo>
                <a:cubicBezTo>
                  <a:pt x="4771121" y="1863770"/>
                  <a:pt x="4798334" y="1868354"/>
                  <a:pt x="4830311" y="1870395"/>
                </a:cubicBezTo>
                <a:cubicBezTo>
                  <a:pt x="4992093" y="1880743"/>
                  <a:pt x="5433538" y="2005356"/>
                  <a:pt x="5532835" y="2068701"/>
                </a:cubicBezTo>
                <a:cubicBezTo>
                  <a:pt x="5544042" y="2075863"/>
                  <a:pt x="5588444" y="2097061"/>
                  <a:pt x="5630735" y="2115431"/>
                </a:cubicBezTo>
                <a:cubicBezTo>
                  <a:pt x="5673023" y="2133837"/>
                  <a:pt x="5716925" y="2152922"/>
                  <a:pt x="5727597" y="2157613"/>
                </a:cubicBezTo>
                <a:cubicBezTo>
                  <a:pt x="5860051" y="2215515"/>
                  <a:pt x="6036979" y="2261529"/>
                  <a:pt x="6302678" y="2307077"/>
                </a:cubicBezTo>
                <a:cubicBezTo>
                  <a:pt x="6421562" y="2327452"/>
                  <a:pt x="6517635" y="2320648"/>
                  <a:pt x="6675800" y="2280543"/>
                </a:cubicBezTo>
                <a:cubicBezTo>
                  <a:pt x="6714436" y="2270732"/>
                  <a:pt x="6760021" y="2259524"/>
                  <a:pt x="6775884" y="2255907"/>
                </a:cubicBezTo>
                <a:cubicBezTo>
                  <a:pt x="6903219" y="2226759"/>
                  <a:pt x="6956645" y="2208927"/>
                  <a:pt x="7062923" y="2160120"/>
                </a:cubicBezTo>
                <a:cubicBezTo>
                  <a:pt x="7130135" y="2129253"/>
                  <a:pt x="7260550" y="2060358"/>
                  <a:pt x="7351968" y="2007469"/>
                </a:cubicBezTo>
                <a:cubicBezTo>
                  <a:pt x="7608464" y="1858972"/>
                  <a:pt x="7739128" y="1790005"/>
                  <a:pt x="7872264" y="1732676"/>
                </a:cubicBezTo>
                <a:cubicBezTo>
                  <a:pt x="7939225" y="1703850"/>
                  <a:pt x="8018432" y="1666789"/>
                  <a:pt x="8048691" y="1650138"/>
                </a:cubicBezTo>
                <a:cubicBezTo>
                  <a:pt x="8078876" y="1633451"/>
                  <a:pt x="8145802" y="1605485"/>
                  <a:pt x="8197508" y="1587903"/>
                </a:cubicBezTo>
                <a:cubicBezTo>
                  <a:pt x="8305543" y="1551164"/>
                  <a:pt x="8322230" y="1544933"/>
                  <a:pt x="8455580" y="1491686"/>
                </a:cubicBezTo>
                <a:cubicBezTo>
                  <a:pt x="8479033" y="1482305"/>
                  <a:pt x="8496402" y="1472851"/>
                  <a:pt x="8495005" y="1470201"/>
                </a:cubicBezTo>
                <a:cubicBezTo>
                  <a:pt x="8491209" y="1463075"/>
                  <a:pt x="8393057" y="1416775"/>
                  <a:pt x="8366418" y="1409542"/>
                </a:cubicBezTo>
                <a:cubicBezTo>
                  <a:pt x="8354600" y="1406319"/>
                  <a:pt x="8331361" y="1404708"/>
                  <a:pt x="8315678" y="1405997"/>
                </a:cubicBezTo>
                <a:cubicBezTo>
                  <a:pt x="8299922" y="1407286"/>
                  <a:pt x="8250972" y="1405925"/>
                  <a:pt x="8208323" y="1403061"/>
                </a:cubicBezTo>
                <a:cubicBezTo>
                  <a:pt x="8165641" y="1400160"/>
                  <a:pt x="8099215" y="1401414"/>
                  <a:pt x="8062548" y="1405818"/>
                </a:cubicBezTo>
                <a:cubicBezTo>
                  <a:pt x="7940691" y="1420392"/>
                  <a:pt x="7850132" y="1426014"/>
                  <a:pt x="7566638" y="1436542"/>
                </a:cubicBezTo>
                <a:cubicBezTo>
                  <a:pt x="7520374" y="1438260"/>
                  <a:pt x="7447899" y="1444025"/>
                  <a:pt x="7406467" y="1449289"/>
                </a:cubicBezTo>
                <a:cubicBezTo>
                  <a:pt x="7365252" y="1454517"/>
                  <a:pt x="7315084" y="1460175"/>
                  <a:pt x="7296428" y="1461715"/>
                </a:cubicBezTo>
                <a:cubicBezTo>
                  <a:pt x="7263057" y="1464472"/>
                  <a:pt x="7071481" y="1497380"/>
                  <a:pt x="7053935" y="1503396"/>
                </a:cubicBezTo>
                <a:cubicBezTo>
                  <a:pt x="7041438" y="1507657"/>
                  <a:pt x="6902968" y="1528819"/>
                  <a:pt x="6865798" y="1532114"/>
                </a:cubicBezTo>
                <a:cubicBezTo>
                  <a:pt x="6848217" y="1533689"/>
                  <a:pt x="6824226" y="1537342"/>
                  <a:pt x="6810977" y="1540493"/>
                </a:cubicBezTo>
                <a:cubicBezTo>
                  <a:pt x="6738320" y="1557717"/>
                  <a:pt x="6396745" y="1559543"/>
                  <a:pt x="6026058" y="1544647"/>
                </a:cubicBezTo>
                <a:cubicBezTo>
                  <a:pt x="6016784" y="1544253"/>
                  <a:pt x="5955516" y="1542319"/>
                  <a:pt x="5888625" y="1540242"/>
                </a:cubicBezTo>
                <a:cubicBezTo>
                  <a:pt x="5821808" y="1538201"/>
                  <a:pt x="5749691" y="1534048"/>
                  <a:pt x="5726880" y="1530896"/>
                </a:cubicBezTo>
                <a:cubicBezTo>
                  <a:pt x="5615300" y="1515535"/>
                  <a:pt x="5426127" y="1507084"/>
                  <a:pt x="5323678" y="1512885"/>
                </a:cubicBezTo>
                <a:cubicBezTo>
                  <a:pt x="5179193" y="1521049"/>
                  <a:pt x="5058195" y="1546437"/>
                  <a:pt x="4908589" y="1600006"/>
                </a:cubicBezTo>
                <a:cubicBezTo>
                  <a:pt x="4794898" y="1640720"/>
                  <a:pt x="4589715" y="1686269"/>
                  <a:pt x="4559028" y="1677639"/>
                </a:cubicBezTo>
                <a:cubicBezTo>
                  <a:pt x="4555662" y="1676708"/>
                  <a:pt x="4508967" y="1678964"/>
                  <a:pt x="4454682" y="1682759"/>
                </a:cubicBezTo>
                <a:cubicBezTo>
                  <a:pt x="4400325" y="1686555"/>
                  <a:pt x="4345074" y="1687486"/>
                  <a:pt x="4331073" y="1684836"/>
                </a:cubicBezTo>
                <a:cubicBezTo>
                  <a:pt x="4317322" y="1682186"/>
                  <a:pt x="4299597" y="1683476"/>
                  <a:pt x="4292148" y="1687665"/>
                </a:cubicBezTo>
                <a:cubicBezTo>
                  <a:pt x="4284344" y="1692070"/>
                  <a:pt x="4276823" y="1692320"/>
                  <a:pt x="4274530" y="1688310"/>
                </a:cubicBezTo>
                <a:cubicBezTo>
                  <a:pt x="4272382" y="1684407"/>
                  <a:pt x="4259957" y="1681506"/>
                  <a:pt x="4246780" y="1681828"/>
                </a:cubicBezTo>
                <a:cubicBezTo>
                  <a:pt x="4233746" y="1682079"/>
                  <a:pt x="4202951" y="1681470"/>
                  <a:pt x="4178779" y="1680432"/>
                </a:cubicBezTo>
                <a:cubicBezTo>
                  <a:pt x="4154608" y="1679393"/>
                  <a:pt x="4122990" y="1679286"/>
                  <a:pt x="4108882" y="1680289"/>
                </a:cubicBezTo>
                <a:cubicBezTo>
                  <a:pt x="4063442" y="1683404"/>
                  <a:pt x="3829792" y="1663924"/>
                  <a:pt x="3825746" y="1656655"/>
                </a:cubicBezTo>
                <a:cubicBezTo>
                  <a:pt x="3823489" y="1652645"/>
                  <a:pt x="3818261" y="1651606"/>
                  <a:pt x="3813571" y="1654256"/>
                </a:cubicBezTo>
                <a:cubicBezTo>
                  <a:pt x="3809274" y="1656655"/>
                  <a:pt x="3794521" y="1655939"/>
                  <a:pt x="3782453" y="1652752"/>
                </a:cubicBezTo>
                <a:cubicBezTo>
                  <a:pt x="3751120" y="1644409"/>
                  <a:pt x="3623680" y="1618663"/>
                  <a:pt x="3600762" y="1616049"/>
                </a:cubicBezTo>
                <a:cubicBezTo>
                  <a:pt x="3590448" y="1614867"/>
                  <a:pt x="3582069" y="1607490"/>
                  <a:pt x="3580458" y="1598144"/>
                </a:cubicBezTo>
                <a:cubicBezTo>
                  <a:pt x="3578096" y="1584573"/>
                  <a:pt x="3590844" y="1575549"/>
                  <a:pt x="3668333" y="1536053"/>
                </a:cubicBezTo>
                <a:cubicBezTo>
                  <a:pt x="3717784" y="1510844"/>
                  <a:pt x="3769599" y="1486924"/>
                  <a:pt x="3782453" y="1483379"/>
                </a:cubicBezTo>
                <a:cubicBezTo>
                  <a:pt x="3795380" y="1479762"/>
                  <a:pt x="3934961" y="1408468"/>
                  <a:pt x="4092374" y="1324963"/>
                </a:cubicBezTo>
                <a:cubicBezTo>
                  <a:pt x="4249823" y="1241494"/>
                  <a:pt x="4401328" y="1165544"/>
                  <a:pt x="4428901" y="1156306"/>
                </a:cubicBezTo>
                <a:cubicBezTo>
                  <a:pt x="4456330" y="1147103"/>
                  <a:pt x="4510937" y="1126871"/>
                  <a:pt x="4549575" y="1111581"/>
                </a:cubicBezTo>
                <a:cubicBezTo>
                  <a:pt x="4656211" y="1069327"/>
                  <a:pt x="4816776" y="1015830"/>
                  <a:pt x="4837545" y="1015615"/>
                </a:cubicBezTo>
                <a:cubicBezTo>
                  <a:pt x="4847750" y="1015507"/>
                  <a:pt x="4861464" y="1012321"/>
                  <a:pt x="4868412" y="1008417"/>
                </a:cubicBezTo>
                <a:cubicBezTo>
                  <a:pt x="4882913" y="1000289"/>
                  <a:pt x="5059378" y="950014"/>
                  <a:pt x="5124191" y="935548"/>
                </a:cubicBezTo>
                <a:cubicBezTo>
                  <a:pt x="5219978" y="914170"/>
                  <a:pt x="5456528" y="863645"/>
                  <a:pt x="5470671" y="861568"/>
                </a:cubicBezTo>
                <a:cubicBezTo>
                  <a:pt x="5479194" y="860314"/>
                  <a:pt x="5489685" y="858237"/>
                  <a:pt x="5494664" y="856805"/>
                </a:cubicBezTo>
                <a:cubicBezTo>
                  <a:pt x="5534732" y="845454"/>
                  <a:pt x="5773395" y="812045"/>
                  <a:pt x="5833446" y="809359"/>
                </a:cubicBezTo>
                <a:cubicBezTo>
                  <a:pt x="5970627" y="803236"/>
                  <a:pt x="6259815" y="813441"/>
                  <a:pt x="6296375" y="825652"/>
                </a:cubicBezTo>
                <a:cubicBezTo>
                  <a:pt x="6303965" y="828194"/>
                  <a:pt x="6335656" y="832742"/>
                  <a:pt x="6367133" y="835786"/>
                </a:cubicBezTo>
                <a:cubicBezTo>
                  <a:pt x="6398607" y="838829"/>
                  <a:pt x="6440218" y="844666"/>
                  <a:pt x="6460091" y="848784"/>
                </a:cubicBezTo>
                <a:cubicBezTo>
                  <a:pt x="6537939" y="864969"/>
                  <a:pt x="6795291" y="938663"/>
                  <a:pt x="6840624" y="957749"/>
                </a:cubicBezTo>
                <a:cubicBezTo>
                  <a:pt x="6866766" y="968742"/>
                  <a:pt x="6897991" y="980773"/>
                  <a:pt x="6909019" y="984068"/>
                </a:cubicBezTo>
                <a:cubicBezTo>
                  <a:pt x="6920264" y="987398"/>
                  <a:pt x="6980529" y="1009671"/>
                  <a:pt x="7043659" y="1033806"/>
                </a:cubicBezTo>
                <a:cubicBezTo>
                  <a:pt x="7267926" y="1119495"/>
                  <a:pt x="7377141" y="1151436"/>
                  <a:pt x="7488721" y="1163969"/>
                </a:cubicBezTo>
                <a:cubicBezTo>
                  <a:pt x="7598257" y="1176251"/>
                  <a:pt x="7900086" y="1255137"/>
                  <a:pt x="7910793" y="1274258"/>
                </a:cubicBezTo>
                <a:cubicBezTo>
                  <a:pt x="7914338" y="1280525"/>
                  <a:pt x="7918169" y="1283139"/>
                  <a:pt x="7919100" y="1279880"/>
                </a:cubicBezTo>
                <a:cubicBezTo>
                  <a:pt x="7920031" y="1276550"/>
                  <a:pt x="7967441" y="1285610"/>
                  <a:pt x="8024877" y="1300112"/>
                </a:cubicBezTo>
                <a:cubicBezTo>
                  <a:pt x="8082279" y="1314650"/>
                  <a:pt x="8169328" y="1329582"/>
                  <a:pt x="8219030" y="1333414"/>
                </a:cubicBezTo>
                <a:cubicBezTo>
                  <a:pt x="8268373" y="1337245"/>
                  <a:pt x="8332076" y="1346448"/>
                  <a:pt x="8359793" y="1353789"/>
                </a:cubicBezTo>
                <a:cubicBezTo>
                  <a:pt x="8417658" y="1369114"/>
                  <a:pt x="8503813" y="1382650"/>
                  <a:pt x="8542093" y="1382399"/>
                </a:cubicBezTo>
                <a:cubicBezTo>
                  <a:pt x="8556201" y="1382292"/>
                  <a:pt x="8585241" y="1382471"/>
                  <a:pt x="8606941" y="1382757"/>
                </a:cubicBezTo>
                <a:cubicBezTo>
                  <a:pt x="8628497" y="1383080"/>
                  <a:pt x="8665881" y="1383474"/>
                  <a:pt x="8689586" y="1383653"/>
                </a:cubicBezTo>
                <a:cubicBezTo>
                  <a:pt x="8713507" y="1383867"/>
                  <a:pt x="8774989" y="1377637"/>
                  <a:pt x="8827019" y="1369723"/>
                </a:cubicBezTo>
                <a:cubicBezTo>
                  <a:pt x="8879013" y="1361845"/>
                  <a:pt x="8927963" y="1354576"/>
                  <a:pt x="8936485" y="1353538"/>
                </a:cubicBezTo>
                <a:cubicBezTo>
                  <a:pt x="8945116" y="1352428"/>
                  <a:pt x="8955893" y="1350423"/>
                  <a:pt x="8961086" y="1348954"/>
                </a:cubicBezTo>
                <a:cubicBezTo>
                  <a:pt x="8966278" y="1347486"/>
                  <a:pt x="8993707" y="1341184"/>
                  <a:pt x="9022961" y="1334810"/>
                </a:cubicBezTo>
                <a:cubicBezTo>
                  <a:pt x="9060024" y="1326682"/>
                  <a:pt x="9103101" y="1307488"/>
                  <a:pt x="9169204" y="1269746"/>
                </a:cubicBezTo>
                <a:cubicBezTo>
                  <a:pt x="9220444" y="1240419"/>
                  <a:pt x="9263594" y="1213456"/>
                  <a:pt x="9264560" y="1210126"/>
                </a:cubicBezTo>
                <a:cubicBezTo>
                  <a:pt x="9267532" y="1199526"/>
                  <a:pt x="9204654" y="1183807"/>
                  <a:pt x="9115312" y="1172778"/>
                </a:cubicBezTo>
                <a:cubicBezTo>
                  <a:pt x="9000653" y="1158597"/>
                  <a:pt x="8957147" y="1147783"/>
                  <a:pt x="8883310" y="1114947"/>
                </a:cubicBezTo>
                <a:cubicBezTo>
                  <a:pt x="8848612" y="1099478"/>
                  <a:pt x="8791031" y="1083149"/>
                  <a:pt x="8753219" y="1077993"/>
                </a:cubicBezTo>
                <a:cubicBezTo>
                  <a:pt x="8612097" y="1058728"/>
                  <a:pt x="8358324" y="981776"/>
                  <a:pt x="8235358" y="920902"/>
                </a:cubicBezTo>
                <a:cubicBezTo>
                  <a:pt x="8089941" y="848963"/>
                  <a:pt x="8024663" y="820424"/>
                  <a:pt x="7849595" y="752281"/>
                </a:cubicBezTo>
                <a:cubicBezTo>
                  <a:pt x="7774005" y="722846"/>
                  <a:pt x="7695585" y="691944"/>
                  <a:pt x="7674994" y="683421"/>
                </a:cubicBezTo>
                <a:cubicBezTo>
                  <a:pt x="7653904" y="674720"/>
                  <a:pt x="7624934" y="663404"/>
                  <a:pt x="7608643" y="657496"/>
                </a:cubicBezTo>
                <a:cubicBezTo>
                  <a:pt x="7592457" y="651659"/>
                  <a:pt x="7554465" y="637587"/>
                  <a:pt x="7522667" y="625627"/>
                </a:cubicBezTo>
                <a:cubicBezTo>
                  <a:pt x="7467055" y="604715"/>
                  <a:pt x="7372379" y="573382"/>
                  <a:pt x="7164691" y="507137"/>
                </a:cubicBezTo>
                <a:cubicBezTo>
                  <a:pt x="6974549" y="446478"/>
                  <a:pt x="6866945" y="383634"/>
                  <a:pt x="6764748" y="273631"/>
                </a:cubicBezTo>
                <a:cubicBezTo>
                  <a:pt x="6724033" y="229766"/>
                  <a:pt x="6631040" y="74036"/>
                  <a:pt x="6632543" y="52157"/>
                </a:cubicBezTo>
                <a:cubicBezTo>
                  <a:pt x="6633439" y="38729"/>
                  <a:pt x="6647010" y="34360"/>
                  <a:pt x="6716657" y="24978"/>
                </a:cubicBezTo>
                <a:cubicBezTo>
                  <a:pt x="6838834" y="8506"/>
                  <a:pt x="7047884" y="-3883"/>
                  <a:pt x="7109010" y="1703"/>
                </a:cubicBezTo>
                <a:cubicBezTo>
                  <a:pt x="7157350" y="6107"/>
                  <a:pt x="7350285" y="42059"/>
                  <a:pt x="7480411" y="70920"/>
                </a:cubicBezTo>
                <a:cubicBezTo>
                  <a:pt x="7554069" y="87285"/>
                  <a:pt x="7626475" y="124060"/>
                  <a:pt x="7726773" y="196106"/>
                </a:cubicBezTo>
                <a:cubicBezTo>
                  <a:pt x="7776547" y="231843"/>
                  <a:pt x="7817834" y="262745"/>
                  <a:pt x="7819303" y="265324"/>
                </a:cubicBezTo>
                <a:cubicBezTo>
                  <a:pt x="7822273" y="270659"/>
                  <a:pt x="7922180" y="344174"/>
                  <a:pt x="7964182" y="371925"/>
                </a:cubicBezTo>
                <a:cubicBezTo>
                  <a:pt x="7981441" y="383312"/>
                  <a:pt x="8030463" y="423023"/>
                  <a:pt x="8074293" y="461088"/>
                </a:cubicBezTo>
                <a:cubicBezTo>
                  <a:pt x="8118087" y="499116"/>
                  <a:pt x="8160341" y="535318"/>
                  <a:pt x="8169114" y="542372"/>
                </a:cubicBezTo>
                <a:cubicBezTo>
                  <a:pt x="8187304" y="556946"/>
                  <a:pt x="8338593" y="695704"/>
                  <a:pt x="8356642" y="714324"/>
                </a:cubicBezTo>
                <a:cubicBezTo>
                  <a:pt x="8363052" y="720948"/>
                  <a:pt x="8422886" y="775735"/>
                  <a:pt x="8490171" y="836538"/>
                </a:cubicBezTo>
                <a:cubicBezTo>
                  <a:pt x="8626779" y="960076"/>
                  <a:pt x="8675443" y="988938"/>
                  <a:pt x="8835219" y="1041289"/>
                </a:cubicBezTo>
                <a:cubicBezTo>
                  <a:pt x="9108150" y="1130703"/>
                  <a:pt x="9131138" y="1133281"/>
                  <a:pt x="9412414" y="1105888"/>
                </a:cubicBezTo>
                <a:cubicBezTo>
                  <a:pt x="9509739" y="1096398"/>
                  <a:pt x="9524601" y="1092424"/>
                  <a:pt x="9562343" y="1065711"/>
                </a:cubicBezTo>
                <a:cubicBezTo>
                  <a:pt x="9585259" y="1049490"/>
                  <a:pt x="9662678" y="1001256"/>
                  <a:pt x="9733434" y="959038"/>
                </a:cubicBezTo>
                <a:cubicBezTo>
                  <a:pt x="9939618" y="836144"/>
                  <a:pt x="10051698" y="763023"/>
                  <a:pt x="10078412" y="734054"/>
                </a:cubicBezTo>
                <a:cubicBezTo>
                  <a:pt x="10114758" y="694558"/>
                  <a:pt x="10144514" y="681344"/>
                  <a:pt x="10168720" y="693913"/>
                </a:cubicBezTo>
                <a:cubicBezTo>
                  <a:pt x="10188414" y="704154"/>
                  <a:pt x="10189561" y="708953"/>
                  <a:pt x="10180286" y="741860"/>
                </a:cubicBezTo>
                <a:cubicBezTo>
                  <a:pt x="10174736" y="761555"/>
                  <a:pt x="10160233" y="798545"/>
                  <a:pt x="10148811" y="822107"/>
                </a:cubicBezTo>
                <a:cubicBezTo>
                  <a:pt x="10128256" y="864468"/>
                  <a:pt x="10124855" y="867261"/>
                  <a:pt x="10034976" y="915674"/>
                </a:cubicBezTo>
                <a:cubicBezTo>
                  <a:pt x="9983771" y="943282"/>
                  <a:pt x="9928696" y="971392"/>
                  <a:pt x="9911761" y="978661"/>
                </a:cubicBezTo>
                <a:cubicBezTo>
                  <a:pt x="9779304" y="1035309"/>
                  <a:pt x="9507304" y="1176215"/>
                  <a:pt x="9466340" y="1209409"/>
                </a:cubicBezTo>
                <a:cubicBezTo>
                  <a:pt x="9301157" y="1343189"/>
                  <a:pt x="9188898" y="1397475"/>
                  <a:pt x="8989122" y="1440158"/>
                </a:cubicBezTo>
                <a:cubicBezTo>
                  <a:pt x="8930470" y="1452655"/>
                  <a:pt x="8902073" y="1463362"/>
                  <a:pt x="8878117" y="1481911"/>
                </a:cubicBezTo>
                <a:cubicBezTo>
                  <a:pt x="8834432" y="1515714"/>
                  <a:pt x="8674261" y="1705426"/>
                  <a:pt x="8652346" y="1749291"/>
                </a:cubicBezTo>
                <a:cubicBezTo>
                  <a:pt x="8642714" y="1768628"/>
                  <a:pt x="8629428" y="1787893"/>
                  <a:pt x="8623521" y="1791223"/>
                </a:cubicBezTo>
                <a:cubicBezTo>
                  <a:pt x="8617290" y="1794732"/>
                  <a:pt x="8616359" y="1799423"/>
                  <a:pt x="8621444" y="1802144"/>
                </a:cubicBezTo>
                <a:cubicBezTo>
                  <a:pt x="8626349" y="1804794"/>
                  <a:pt x="8615213" y="1850557"/>
                  <a:pt x="8596450" y="1904914"/>
                </a:cubicBezTo>
                <a:cubicBezTo>
                  <a:pt x="8577650" y="1959343"/>
                  <a:pt x="8561464" y="2012267"/>
                  <a:pt x="8559997" y="2023905"/>
                </a:cubicBezTo>
                <a:cubicBezTo>
                  <a:pt x="8558564" y="2035292"/>
                  <a:pt x="8549649" y="2076901"/>
                  <a:pt x="8540480" y="2114894"/>
                </a:cubicBezTo>
                <a:cubicBezTo>
                  <a:pt x="8515272" y="2219490"/>
                  <a:pt x="8513661" y="2228478"/>
                  <a:pt x="8502309" y="2328240"/>
                </a:cubicBezTo>
                <a:cubicBezTo>
                  <a:pt x="8496402" y="2379983"/>
                  <a:pt x="8497333" y="2551719"/>
                  <a:pt x="8504386" y="2720162"/>
                </a:cubicBezTo>
                <a:cubicBezTo>
                  <a:pt x="8524189" y="3190432"/>
                  <a:pt x="8503706" y="3374702"/>
                  <a:pt x="8407740" y="3590232"/>
                </a:cubicBezTo>
                <a:cubicBezTo>
                  <a:pt x="8374115" y="3665716"/>
                  <a:pt x="8289822" y="3805726"/>
                  <a:pt x="8248286" y="3855034"/>
                </a:cubicBezTo>
                <a:cubicBezTo>
                  <a:pt x="8224902" y="3882821"/>
                  <a:pt x="8190670" y="3925684"/>
                  <a:pt x="8169328" y="3953972"/>
                </a:cubicBezTo>
                <a:cubicBezTo>
                  <a:pt x="8149920" y="3979683"/>
                  <a:pt x="7984486" y="4169825"/>
                  <a:pt x="7943342" y="4213690"/>
                </a:cubicBezTo>
                <a:cubicBezTo>
                  <a:pt x="7922717" y="4235676"/>
                  <a:pt x="7888448" y="4274994"/>
                  <a:pt x="7866533" y="4301779"/>
                </a:cubicBezTo>
                <a:cubicBezTo>
                  <a:pt x="7844583" y="4328563"/>
                  <a:pt x="7819768" y="4354130"/>
                  <a:pt x="7810923" y="4359108"/>
                </a:cubicBezTo>
                <a:cubicBezTo>
                  <a:pt x="7802078" y="4364085"/>
                  <a:pt x="7792875" y="4382562"/>
                  <a:pt x="7790440" y="4400359"/>
                </a:cubicBezTo>
                <a:cubicBezTo>
                  <a:pt x="7787971" y="4418012"/>
                  <a:pt x="7776977" y="4493102"/>
                  <a:pt x="7766198" y="4565865"/>
                </a:cubicBezTo>
                <a:cubicBezTo>
                  <a:pt x="7755277" y="4639630"/>
                  <a:pt x="7743925" y="4755899"/>
                  <a:pt x="7740811" y="4826406"/>
                </a:cubicBezTo>
                <a:cubicBezTo>
                  <a:pt x="7734759" y="4962191"/>
                  <a:pt x="7723158" y="5019305"/>
                  <a:pt x="7682264" y="5113589"/>
                </a:cubicBezTo>
                <a:cubicBezTo>
                  <a:pt x="7667939" y="5146640"/>
                  <a:pt x="7654190" y="5179512"/>
                  <a:pt x="7651541" y="5186924"/>
                </a:cubicBezTo>
                <a:cubicBezTo>
                  <a:pt x="7648927" y="5194372"/>
                  <a:pt x="7631451" y="5235372"/>
                  <a:pt x="7612616" y="5278557"/>
                </a:cubicBezTo>
                <a:cubicBezTo>
                  <a:pt x="7593709" y="5321742"/>
                  <a:pt x="7571545" y="5376421"/>
                  <a:pt x="7563059" y="5400771"/>
                </a:cubicBezTo>
                <a:cubicBezTo>
                  <a:pt x="7554821" y="5424476"/>
                  <a:pt x="7543399" y="5447179"/>
                  <a:pt x="7538351" y="5450007"/>
                </a:cubicBezTo>
                <a:cubicBezTo>
                  <a:pt x="7532871" y="5453087"/>
                  <a:pt x="7530616" y="5458207"/>
                  <a:pt x="7532906" y="5462290"/>
                </a:cubicBezTo>
                <a:cubicBezTo>
                  <a:pt x="7539961" y="5474787"/>
                  <a:pt x="7470707" y="5660883"/>
                  <a:pt x="7459249" y="5660381"/>
                </a:cubicBezTo>
                <a:cubicBezTo>
                  <a:pt x="7446609" y="5659844"/>
                  <a:pt x="7436117" y="5628440"/>
                  <a:pt x="7430747" y="5575014"/>
                </a:cubicBezTo>
                <a:cubicBezTo>
                  <a:pt x="7428777" y="5555606"/>
                  <a:pt x="7425805" y="5529896"/>
                  <a:pt x="7424264" y="5519118"/>
                </a:cubicBezTo>
                <a:cubicBezTo>
                  <a:pt x="7414311" y="5449793"/>
                  <a:pt x="7411052" y="5403672"/>
                  <a:pt x="7413881" y="5370979"/>
                </a:cubicBezTo>
                <a:cubicBezTo>
                  <a:pt x="7415636" y="5350496"/>
                  <a:pt x="7415133" y="5335385"/>
                  <a:pt x="7412735" y="5336746"/>
                </a:cubicBezTo>
                <a:cubicBezTo>
                  <a:pt x="7410336" y="5338107"/>
                  <a:pt x="7409977" y="5324428"/>
                  <a:pt x="7411874" y="5305915"/>
                </a:cubicBezTo>
                <a:cubicBezTo>
                  <a:pt x="7413773" y="5287366"/>
                  <a:pt x="7414560" y="5271288"/>
                  <a:pt x="7413557" y="5269569"/>
                </a:cubicBezTo>
                <a:cubicBezTo>
                  <a:pt x="7412591" y="5267851"/>
                  <a:pt x="7411481" y="5204004"/>
                  <a:pt x="7411015" y="5127303"/>
                </a:cubicBezTo>
                <a:cubicBezTo>
                  <a:pt x="7410336" y="5003514"/>
                  <a:pt x="7405895" y="4848500"/>
                  <a:pt x="7402708" y="4835358"/>
                </a:cubicBezTo>
                <a:cubicBezTo>
                  <a:pt x="7402100" y="4832923"/>
                  <a:pt x="7400022" y="4813229"/>
                  <a:pt x="7398232" y="4792710"/>
                </a:cubicBezTo>
                <a:cubicBezTo>
                  <a:pt x="7393863" y="4742794"/>
                  <a:pt x="7393397" y="4742292"/>
                  <a:pt x="7373990" y="4765138"/>
                </a:cubicBezTo>
                <a:cubicBezTo>
                  <a:pt x="7364716" y="4776095"/>
                  <a:pt x="7356551" y="4783472"/>
                  <a:pt x="7355548" y="4781717"/>
                </a:cubicBezTo>
                <a:cubicBezTo>
                  <a:pt x="7351395" y="4774269"/>
                  <a:pt x="7134790" y="5021311"/>
                  <a:pt x="7004985" y="5181553"/>
                </a:cubicBezTo>
                <a:cubicBezTo>
                  <a:pt x="6872173" y="5345555"/>
                  <a:pt x="6831279" y="5384514"/>
                  <a:pt x="6839586" y="5338894"/>
                </a:cubicBezTo>
                <a:cubicBezTo>
                  <a:pt x="6841555" y="5328116"/>
                  <a:pt x="6866228" y="5261763"/>
                  <a:pt x="6894912" y="5190218"/>
                </a:cubicBezTo>
                <a:cubicBezTo>
                  <a:pt x="6956035" y="5037532"/>
                  <a:pt x="6956035" y="5037532"/>
                  <a:pt x="7034062" y="4736169"/>
                </a:cubicBezTo>
                <a:cubicBezTo>
                  <a:pt x="7098696" y="4486442"/>
                  <a:pt x="7129884" y="4405873"/>
                  <a:pt x="7197778" y="4313560"/>
                </a:cubicBezTo>
                <a:cubicBezTo>
                  <a:pt x="7221053" y="4281869"/>
                  <a:pt x="7239960" y="4250895"/>
                  <a:pt x="7240281" y="4243877"/>
                </a:cubicBezTo>
                <a:cubicBezTo>
                  <a:pt x="7240605" y="4236966"/>
                  <a:pt x="7231115" y="4199761"/>
                  <a:pt x="7219405" y="4162198"/>
                </a:cubicBezTo>
                <a:cubicBezTo>
                  <a:pt x="7146787" y="3928835"/>
                  <a:pt x="7110692" y="3786927"/>
                  <a:pt x="7092430" y="3662708"/>
                </a:cubicBezTo>
                <a:cubicBezTo>
                  <a:pt x="7091140" y="3654185"/>
                  <a:pt x="7089134" y="3643658"/>
                  <a:pt x="7087737" y="3638645"/>
                </a:cubicBezTo>
                <a:cubicBezTo>
                  <a:pt x="7068115" y="3567064"/>
                  <a:pt x="7058556" y="3410725"/>
                  <a:pt x="7066647" y="3293309"/>
                </a:cubicBezTo>
                <a:cubicBezTo>
                  <a:pt x="7070909" y="3231397"/>
                  <a:pt x="7091212" y="3053036"/>
                  <a:pt x="7098731" y="3011534"/>
                </a:cubicBezTo>
                <a:cubicBezTo>
                  <a:pt x="7100593" y="3001328"/>
                  <a:pt x="7106431" y="2967167"/>
                  <a:pt x="7111980" y="2934331"/>
                </a:cubicBezTo>
                <a:cubicBezTo>
                  <a:pt x="7127845" y="2840227"/>
                  <a:pt x="7184062" y="2655671"/>
                  <a:pt x="7216828" y="2590213"/>
                </a:cubicBezTo>
                <a:cubicBezTo>
                  <a:pt x="7233298" y="2557341"/>
                  <a:pt x="7245688" y="2528122"/>
                  <a:pt x="7244222" y="2525579"/>
                </a:cubicBezTo>
                <a:cubicBezTo>
                  <a:pt x="7241212" y="2520208"/>
                  <a:pt x="7195342" y="2595799"/>
                  <a:pt x="7174358" y="2640739"/>
                </a:cubicBezTo>
                <a:cubicBezTo>
                  <a:pt x="7166230" y="2658106"/>
                  <a:pt x="7142239" y="2698820"/>
                  <a:pt x="7121756" y="2730009"/>
                </a:cubicBezTo>
                <a:cubicBezTo>
                  <a:pt x="7047025" y="2843808"/>
                  <a:pt x="6935445" y="3049276"/>
                  <a:pt x="6902609" y="3133604"/>
                </a:cubicBezTo>
                <a:cubicBezTo>
                  <a:pt x="6882701" y="3184667"/>
                  <a:pt x="6872173" y="3226813"/>
                  <a:pt x="6827592" y="3434501"/>
                </a:cubicBezTo>
                <a:cubicBezTo>
                  <a:pt x="6790029" y="3609532"/>
                  <a:pt x="6733237" y="3801071"/>
                  <a:pt x="6676193" y="3945271"/>
                </a:cubicBezTo>
                <a:cubicBezTo>
                  <a:pt x="6638309" y="4040915"/>
                  <a:pt x="6610843" y="4125315"/>
                  <a:pt x="6541626" y="4358821"/>
                </a:cubicBezTo>
                <a:cubicBezTo>
                  <a:pt x="6420235" y="4768361"/>
                  <a:pt x="6399072" y="4833890"/>
                  <a:pt x="6330142" y="5014077"/>
                </a:cubicBezTo>
                <a:cubicBezTo>
                  <a:pt x="6309838" y="5067109"/>
                  <a:pt x="6223899" y="5216287"/>
                  <a:pt x="6174591" y="5283964"/>
                </a:cubicBezTo>
                <a:cubicBezTo>
                  <a:pt x="6097891" y="5389277"/>
                  <a:pt x="5901231" y="5598218"/>
                  <a:pt x="5794486" y="5687846"/>
                </a:cubicBezTo>
                <a:cubicBezTo>
                  <a:pt x="5784603" y="5696154"/>
                  <a:pt x="5758319" y="5718570"/>
                  <a:pt x="5736798" y="5736975"/>
                </a:cubicBezTo>
                <a:cubicBezTo>
                  <a:pt x="5677499" y="5787895"/>
                  <a:pt x="5567998" y="5866136"/>
                  <a:pt x="5486212" y="5916088"/>
                </a:cubicBezTo>
                <a:cubicBezTo>
                  <a:pt x="5395367" y="5971520"/>
                  <a:pt x="5295390" y="6009584"/>
                  <a:pt x="5104746" y="6061327"/>
                </a:cubicBezTo>
                <a:cubicBezTo>
                  <a:pt x="5022818" y="6083563"/>
                  <a:pt x="4938667" y="6107448"/>
                  <a:pt x="4918794" y="6114072"/>
                </a:cubicBezTo>
                <a:cubicBezTo>
                  <a:pt x="4898920" y="6120733"/>
                  <a:pt x="4880336" y="6126963"/>
                  <a:pt x="4877757" y="6127858"/>
                </a:cubicBezTo>
                <a:cubicBezTo>
                  <a:pt x="4875181" y="6128754"/>
                  <a:pt x="4836973" y="6145727"/>
                  <a:pt x="4793537" y="6165314"/>
                </a:cubicBezTo>
                <a:cubicBezTo>
                  <a:pt x="4750138" y="6184901"/>
                  <a:pt x="4714330" y="6196611"/>
                  <a:pt x="4714616" y="6191096"/>
                </a:cubicBezTo>
                <a:cubicBezTo>
                  <a:pt x="4714902" y="6185403"/>
                  <a:pt x="4706129" y="6188768"/>
                  <a:pt x="4694347" y="6198866"/>
                </a:cubicBezTo>
                <a:cubicBezTo>
                  <a:pt x="4671252" y="6218525"/>
                  <a:pt x="4519102" y="6278074"/>
                  <a:pt x="4477135" y="6283804"/>
                </a:cubicBezTo>
                <a:cubicBezTo>
                  <a:pt x="4428543" y="6290464"/>
                  <a:pt x="4433519" y="6268191"/>
                  <a:pt x="4491170" y="6220925"/>
                </a:cubicBezTo>
                <a:cubicBezTo>
                  <a:pt x="4520678" y="6196718"/>
                  <a:pt x="4552475" y="6165350"/>
                  <a:pt x="4562179" y="6150812"/>
                </a:cubicBezTo>
                <a:cubicBezTo>
                  <a:pt x="4571848" y="6136417"/>
                  <a:pt x="4590791" y="6113965"/>
                  <a:pt x="4604112" y="6101146"/>
                </a:cubicBezTo>
                <a:cubicBezTo>
                  <a:pt x="4617468" y="6088326"/>
                  <a:pt x="4633258" y="6072965"/>
                  <a:pt x="4639024" y="6067235"/>
                </a:cubicBezTo>
                <a:cubicBezTo>
                  <a:pt x="4644717" y="6061506"/>
                  <a:pt x="4673508" y="6033575"/>
                  <a:pt x="4702189" y="6005967"/>
                </a:cubicBezTo>
                <a:cubicBezTo>
                  <a:pt x="4769474" y="5941082"/>
                  <a:pt x="4848539" y="5862698"/>
                  <a:pt x="4892154" y="5817615"/>
                </a:cubicBezTo>
                <a:cubicBezTo>
                  <a:pt x="5064427" y="5639720"/>
                  <a:pt x="5246762" y="5444493"/>
                  <a:pt x="5282749" y="5399410"/>
                </a:cubicBezTo>
                <a:cubicBezTo>
                  <a:pt x="5289697" y="5390745"/>
                  <a:pt x="5356228" y="5314473"/>
                  <a:pt x="5430244" y="5230431"/>
                </a:cubicBezTo>
                <a:cubicBezTo>
                  <a:pt x="5671019" y="4956963"/>
                  <a:pt x="5809204" y="4767967"/>
                  <a:pt x="5904204" y="4582050"/>
                </a:cubicBezTo>
                <a:cubicBezTo>
                  <a:pt x="5914981" y="4560995"/>
                  <a:pt x="5928230" y="4535213"/>
                  <a:pt x="5933637" y="4524757"/>
                </a:cubicBezTo>
                <a:cubicBezTo>
                  <a:pt x="5982193" y="4431476"/>
                  <a:pt x="6040596" y="4279792"/>
                  <a:pt x="6094918" y="4105764"/>
                </a:cubicBezTo>
                <a:cubicBezTo>
                  <a:pt x="6149275" y="3931700"/>
                  <a:pt x="6253011" y="3739731"/>
                  <a:pt x="6363946" y="3608064"/>
                </a:cubicBezTo>
                <a:cubicBezTo>
                  <a:pt x="6383675" y="3584646"/>
                  <a:pt x="6405161" y="3558183"/>
                  <a:pt x="6411928" y="3549016"/>
                </a:cubicBezTo>
                <a:cubicBezTo>
                  <a:pt x="6418659" y="3539885"/>
                  <a:pt x="6463599" y="3490183"/>
                  <a:pt x="6511725" y="3438691"/>
                </a:cubicBezTo>
                <a:cubicBezTo>
                  <a:pt x="6559854" y="3387199"/>
                  <a:pt x="6623591" y="3319056"/>
                  <a:pt x="6653276" y="3287473"/>
                </a:cubicBezTo>
                <a:cubicBezTo>
                  <a:pt x="6682818" y="3255997"/>
                  <a:pt x="6727150" y="3204254"/>
                  <a:pt x="6751283" y="3173101"/>
                </a:cubicBezTo>
                <a:cubicBezTo>
                  <a:pt x="6823940" y="3079283"/>
                  <a:pt x="7064857" y="2721988"/>
                  <a:pt x="7095437" y="2662868"/>
                </a:cubicBezTo>
                <a:cubicBezTo>
                  <a:pt x="7136760" y="2582801"/>
                  <a:pt x="7220873" y="2439783"/>
                  <a:pt x="7233049" y="2428790"/>
                </a:cubicBezTo>
                <a:cubicBezTo>
                  <a:pt x="7239208" y="2423275"/>
                  <a:pt x="7244543" y="2415970"/>
                  <a:pt x="7245223" y="2412103"/>
                </a:cubicBezTo>
                <a:cubicBezTo>
                  <a:pt x="7246906" y="2402578"/>
                  <a:pt x="7325829" y="2305000"/>
                  <a:pt x="7372558" y="2254725"/>
                </a:cubicBezTo>
                <a:cubicBezTo>
                  <a:pt x="7435295" y="2187155"/>
                  <a:pt x="7498316" y="2110346"/>
                  <a:pt x="7542038" y="2048111"/>
                </a:cubicBezTo>
                <a:cubicBezTo>
                  <a:pt x="7565493" y="2014774"/>
                  <a:pt x="7588625" y="1983048"/>
                  <a:pt x="7593995" y="1976889"/>
                </a:cubicBezTo>
                <a:cubicBezTo>
                  <a:pt x="7599295" y="1970801"/>
                  <a:pt x="7590415" y="1972341"/>
                  <a:pt x="7574338" y="1980255"/>
                </a:cubicBezTo>
                <a:cubicBezTo>
                  <a:pt x="7558187" y="1988133"/>
                  <a:pt x="7536917" y="1997693"/>
                  <a:pt x="7527143" y="2001382"/>
                </a:cubicBezTo>
                <a:cubicBezTo>
                  <a:pt x="7491298" y="2014953"/>
                  <a:pt x="7327367" y="2097240"/>
                  <a:pt x="7173930" y="2178669"/>
                </a:cubicBezTo>
                <a:cubicBezTo>
                  <a:pt x="7086916" y="2224861"/>
                  <a:pt x="7001513" y="2267724"/>
                  <a:pt x="6984074" y="2273919"/>
                </a:cubicBezTo>
                <a:cubicBezTo>
                  <a:pt x="6849113" y="2322009"/>
                  <a:pt x="6479571" y="2529196"/>
                  <a:pt x="6365592" y="2620650"/>
                </a:cubicBezTo>
                <a:cubicBezTo>
                  <a:pt x="6325237" y="2653021"/>
                  <a:pt x="6280191" y="2685177"/>
                  <a:pt x="6265902" y="2691766"/>
                </a:cubicBezTo>
                <a:cubicBezTo>
                  <a:pt x="6251615" y="2698390"/>
                  <a:pt x="6211617" y="2723134"/>
                  <a:pt x="6177491" y="2746445"/>
                </a:cubicBezTo>
                <a:cubicBezTo>
                  <a:pt x="6143366" y="2769828"/>
                  <a:pt x="6095705" y="2802378"/>
                  <a:pt x="6072108" y="2818491"/>
                </a:cubicBezTo>
                <a:cubicBezTo>
                  <a:pt x="6006042" y="2863538"/>
                  <a:pt x="5899190" y="2951197"/>
                  <a:pt x="5861913" y="2990908"/>
                </a:cubicBezTo>
                <a:cubicBezTo>
                  <a:pt x="5843113" y="3010961"/>
                  <a:pt x="5801038" y="3065425"/>
                  <a:pt x="5767951" y="3112585"/>
                </a:cubicBezTo>
                <a:cubicBezTo>
                  <a:pt x="5734866" y="3159744"/>
                  <a:pt x="5701169" y="3206940"/>
                  <a:pt x="5692610" y="3217969"/>
                </a:cubicBezTo>
                <a:cubicBezTo>
                  <a:pt x="5684268" y="3228711"/>
                  <a:pt x="5673489" y="3244968"/>
                  <a:pt x="5669192" y="3253132"/>
                </a:cubicBezTo>
                <a:cubicBezTo>
                  <a:pt x="5664895" y="3261476"/>
                  <a:pt x="5649784" y="3282603"/>
                  <a:pt x="5635891" y="3299862"/>
                </a:cubicBezTo>
                <a:cubicBezTo>
                  <a:pt x="5588623" y="3358373"/>
                  <a:pt x="5546514" y="3414234"/>
                  <a:pt x="5534052" y="3434931"/>
                </a:cubicBezTo>
                <a:cubicBezTo>
                  <a:pt x="5510778" y="3473568"/>
                  <a:pt x="5335710" y="3731066"/>
                  <a:pt x="5297788" y="3782451"/>
                </a:cubicBezTo>
                <a:cubicBezTo>
                  <a:pt x="5207408" y="3904951"/>
                  <a:pt x="5112660" y="4045248"/>
                  <a:pt x="5079682" y="4105477"/>
                </a:cubicBezTo>
                <a:cubicBezTo>
                  <a:pt x="5047775" y="4163738"/>
                  <a:pt x="4949339" y="4402078"/>
                  <a:pt x="4892941" y="4557736"/>
                </a:cubicBezTo>
                <a:cubicBezTo>
                  <a:pt x="4873353" y="4611663"/>
                  <a:pt x="4800412" y="4762524"/>
                  <a:pt x="4765070" y="4822109"/>
                </a:cubicBezTo>
                <a:cubicBezTo>
                  <a:pt x="4714937" y="4906616"/>
                  <a:pt x="4669925" y="4978018"/>
                  <a:pt x="4642282" y="5016834"/>
                </a:cubicBezTo>
                <a:cubicBezTo>
                  <a:pt x="4605508" y="5068399"/>
                  <a:pt x="4480286" y="5274726"/>
                  <a:pt x="4453930" y="5327113"/>
                </a:cubicBezTo>
                <a:cubicBezTo>
                  <a:pt x="4442292" y="5350245"/>
                  <a:pt x="4430798" y="5370549"/>
                  <a:pt x="4428685" y="5371731"/>
                </a:cubicBezTo>
                <a:cubicBezTo>
                  <a:pt x="4420950" y="5376063"/>
                  <a:pt x="4234963" y="5749293"/>
                  <a:pt x="4220031" y="5790401"/>
                </a:cubicBezTo>
                <a:cubicBezTo>
                  <a:pt x="4215162" y="5803722"/>
                  <a:pt x="4206566" y="5819370"/>
                  <a:pt x="4199942" y="5826890"/>
                </a:cubicBezTo>
                <a:cubicBezTo>
                  <a:pt x="4193640" y="5834016"/>
                  <a:pt x="4190561" y="5844006"/>
                  <a:pt x="4193175" y="5848661"/>
                </a:cubicBezTo>
                <a:cubicBezTo>
                  <a:pt x="4195789" y="5853352"/>
                  <a:pt x="4194427" y="5859261"/>
                  <a:pt x="4190168" y="5861624"/>
                </a:cubicBezTo>
                <a:cubicBezTo>
                  <a:pt x="4185906" y="5864023"/>
                  <a:pt x="4167715" y="5894818"/>
                  <a:pt x="4150170" y="5929373"/>
                </a:cubicBezTo>
                <a:cubicBezTo>
                  <a:pt x="4109562" y="6009226"/>
                  <a:pt x="4104441" y="6018106"/>
                  <a:pt x="4056925" y="6090833"/>
                </a:cubicBezTo>
                <a:cubicBezTo>
                  <a:pt x="4007223" y="6166925"/>
                  <a:pt x="3891740" y="6311663"/>
                  <a:pt x="3882718" y="6309084"/>
                </a:cubicBezTo>
                <a:cubicBezTo>
                  <a:pt x="3878742" y="6307975"/>
                  <a:pt x="3873191" y="6312307"/>
                  <a:pt x="3870614" y="6318645"/>
                </a:cubicBezTo>
                <a:cubicBezTo>
                  <a:pt x="3866101" y="6329602"/>
                  <a:pt x="3849379" y="6346719"/>
                  <a:pt x="3787753" y="6403403"/>
                </a:cubicBezTo>
                <a:cubicBezTo>
                  <a:pt x="3779983" y="6410565"/>
                  <a:pt x="3749009" y="6440429"/>
                  <a:pt x="3719143" y="6469541"/>
                </a:cubicBezTo>
                <a:cubicBezTo>
                  <a:pt x="3689280" y="6498689"/>
                  <a:pt x="3659344" y="6522430"/>
                  <a:pt x="3652720" y="6522215"/>
                </a:cubicBezTo>
                <a:cubicBezTo>
                  <a:pt x="3645378" y="6521965"/>
                  <a:pt x="3644664" y="6523934"/>
                  <a:pt x="3650930" y="6527300"/>
                </a:cubicBezTo>
                <a:cubicBezTo>
                  <a:pt x="3657340" y="6530738"/>
                  <a:pt x="3649354" y="6542769"/>
                  <a:pt x="3629802" y="6559170"/>
                </a:cubicBezTo>
                <a:cubicBezTo>
                  <a:pt x="3612363" y="6573779"/>
                  <a:pt x="3596824" y="6586813"/>
                  <a:pt x="3594925" y="6588461"/>
                </a:cubicBezTo>
                <a:cubicBezTo>
                  <a:pt x="3593027" y="6590108"/>
                  <a:pt x="3576341" y="6603859"/>
                  <a:pt x="3558078" y="6618898"/>
                </a:cubicBezTo>
                <a:cubicBezTo>
                  <a:pt x="3539816" y="6633901"/>
                  <a:pt x="3516504" y="6653238"/>
                  <a:pt x="3506586" y="6661582"/>
                </a:cubicBezTo>
                <a:cubicBezTo>
                  <a:pt x="3496810" y="6669817"/>
                  <a:pt x="3482737" y="6680130"/>
                  <a:pt x="3475971" y="6683890"/>
                </a:cubicBezTo>
                <a:cubicBezTo>
                  <a:pt x="3469060" y="6687793"/>
                  <a:pt x="3444459" y="6708168"/>
                  <a:pt x="3420610" y="6729725"/>
                </a:cubicBezTo>
                <a:cubicBezTo>
                  <a:pt x="3321172" y="6819675"/>
                  <a:pt x="3262660" y="6861785"/>
                  <a:pt x="3255318" y="6848680"/>
                </a:cubicBezTo>
                <a:cubicBezTo>
                  <a:pt x="3251845" y="6842413"/>
                  <a:pt x="3252849" y="6838761"/>
                  <a:pt x="3257755" y="6840121"/>
                </a:cubicBezTo>
                <a:cubicBezTo>
                  <a:pt x="3262518" y="6841482"/>
                  <a:pt x="3267459" y="6832136"/>
                  <a:pt x="3268963" y="6818959"/>
                </a:cubicBezTo>
                <a:cubicBezTo>
                  <a:pt x="3270431" y="6806104"/>
                  <a:pt x="3297178" y="6737530"/>
                  <a:pt x="3327938" y="6667848"/>
                </a:cubicBezTo>
                <a:cubicBezTo>
                  <a:pt x="3358663" y="6598201"/>
                  <a:pt x="3401954" y="6494750"/>
                  <a:pt x="3423331" y="6439857"/>
                </a:cubicBezTo>
                <a:cubicBezTo>
                  <a:pt x="3556647" y="6097350"/>
                  <a:pt x="3620314" y="5951467"/>
                  <a:pt x="3718857" y="5762399"/>
                </a:cubicBezTo>
                <a:cubicBezTo>
                  <a:pt x="3976963" y="5267206"/>
                  <a:pt x="4064908" y="5057370"/>
                  <a:pt x="4154538" y="4722848"/>
                </a:cubicBezTo>
                <a:cubicBezTo>
                  <a:pt x="4208572" y="4521140"/>
                  <a:pt x="4234784" y="4441073"/>
                  <a:pt x="4268230" y="4375365"/>
                </a:cubicBezTo>
                <a:cubicBezTo>
                  <a:pt x="4326311" y="4261351"/>
                  <a:pt x="4450744" y="4089399"/>
                  <a:pt x="4568373" y="3960633"/>
                </a:cubicBezTo>
                <a:cubicBezTo>
                  <a:pt x="4635800" y="3886832"/>
                  <a:pt x="4735492" y="3796201"/>
                  <a:pt x="4754649" y="3791295"/>
                </a:cubicBezTo>
                <a:cubicBezTo>
                  <a:pt x="4763636" y="3788968"/>
                  <a:pt x="4770405" y="3783489"/>
                  <a:pt x="4769832" y="3778941"/>
                </a:cubicBezTo>
                <a:cubicBezTo>
                  <a:pt x="4769294" y="3774430"/>
                  <a:pt x="4816776" y="3731782"/>
                  <a:pt x="4875932" y="3683548"/>
                </a:cubicBezTo>
                <a:cubicBezTo>
                  <a:pt x="4934943" y="3635493"/>
                  <a:pt x="5078606" y="3515965"/>
                  <a:pt x="5195807" y="3417457"/>
                </a:cubicBezTo>
                <a:cubicBezTo>
                  <a:pt x="5433682" y="3217467"/>
                  <a:pt x="5506658" y="3160962"/>
                  <a:pt x="5605131" y="3100446"/>
                </a:cubicBezTo>
                <a:cubicBezTo>
                  <a:pt x="5715815" y="3032410"/>
                  <a:pt x="5770458" y="2990908"/>
                  <a:pt x="5828253" y="2930858"/>
                </a:cubicBezTo>
                <a:cubicBezTo>
                  <a:pt x="5858082" y="2899884"/>
                  <a:pt x="5892528" y="2866474"/>
                  <a:pt x="5904381" y="2857021"/>
                </a:cubicBezTo>
                <a:cubicBezTo>
                  <a:pt x="5916412" y="2847389"/>
                  <a:pt x="5927764" y="2836467"/>
                  <a:pt x="5930057" y="2832313"/>
                </a:cubicBezTo>
                <a:cubicBezTo>
                  <a:pt x="5947102" y="2800766"/>
                  <a:pt x="6056424" y="2726428"/>
                  <a:pt x="6284450" y="2591288"/>
                </a:cubicBezTo>
                <a:cubicBezTo>
                  <a:pt x="6410031" y="2516842"/>
                  <a:pt x="6470547" y="2475770"/>
                  <a:pt x="6474772" y="2462055"/>
                </a:cubicBezTo>
                <a:cubicBezTo>
                  <a:pt x="6475740" y="2458833"/>
                  <a:pt x="6454326" y="2468608"/>
                  <a:pt x="6427756" y="2483505"/>
                </a:cubicBezTo>
                <a:cubicBezTo>
                  <a:pt x="6400935" y="2498544"/>
                  <a:pt x="6338593" y="2521247"/>
                  <a:pt x="6289285" y="2533959"/>
                </a:cubicBezTo>
                <a:cubicBezTo>
                  <a:pt x="5905421" y="2632825"/>
                  <a:pt x="5838995" y="2654203"/>
                  <a:pt x="5546049" y="2773552"/>
                </a:cubicBezTo>
                <a:cubicBezTo>
                  <a:pt x="5400667" y="2832779"/>
                  <a:pt x="5364787" y="2845419"/>
                  <a:pt x="5326651" y="2850862"/>
                </a:cubicBezTo>
                <a:cubicBezTo>
                  <a:pt x="5285256" y="2856770"/>
                  <a:pt x="5139050" y="2917143"/>
                  <a:pt x="5054150" y="2963407"/>
                </a:cubicBezTo>
                <a:cubicBezTo>
                  <a:pt x="5010893" y="2986969"/>
                  <a:pt x="4954281" y="3016117"/>
                  <a:pt x="4928248" y="3028149"/>
                </a:cubicBezTo>
                <a:cubicBezTo>
                  <a:pt x="4665952" y="3149718"/>
                  <a:pt x="4441685" y="3274510"/>
                  <a:pt x="4369675" y="3338965"/>
                </a:cubicBezTo>
                <a:cubicBezTo>
                  <a:pt x="4359934" y="3347702"/>
                  <a:pt x="4321225" y="3382472"/>
                  <a:pt x="4283662" y="3416203"/>
                </a:cubicBezTo>
                <a:cubicBezTo>
                  <a:pt x="4220818" y="3472673"/>
                  <a:pt x="4185761" y="3506942"/>
                  <a:pt x="4123849" y="3572292"/>
                </a:cubicBezTo>
                <a:cubicBezTo>
                  <a:pt x="4090333" y="3607706"/>
                  <a:pt x="3907891" y="3892633"/>
                  <a:pt x="3885259" y="3944913"/>
                </a:cubicBezTo>
                <a:cubicBezTo>
                  <a:pt x="3874983" y="3968690"/>
                  <a:pt x="3854321" y="4026986"/>
                  <a:pt x="3839531" y="4073894"/>
                </a:cubicBezTo>
                <a:cubicBezTo>
                  <a:pt x="3763869" y="4314132"/>
                  <a:pt x="3730244" y="4399392"/>
                  <a:pt x="3711588" y="4398497"/>
                </a:cubicBezTo>
                <a:cubicBezTo>
                  <a:pt x="3706683" y="4398246"/>
                  <a:pt x="3707973" y="4402042"/>
                  <a:pt x="3714632" y="4407556"/>
                </a:cubicBezTo>
                <a:cubicBezTo>
                  <a:pt x="3721150" y="4412999"/>
                  <a:pt x="3721150" y="4424744"/>
                  <a:pt x="3714597" y="4434985"/>
                </a:cubicBezTo>
                <a:cubicBezTo>
                  <a:pt x="3694149" y="4466962"/>
                  <a:pt x="3578703" y="4738103"/>
                  <a:pt x="3502396" y="4933365"/>
                </a:cubicBezTo>
                <a:cubicBezTo>
                  <a:pt x="3467843" y="5021848"/>
                  <a:pt x="3427593" y="5137043"/>
                  <a:pt x="3413628" y="5187497"/>
                </a:cubicBezTo>
                <a:cubicBezTo>
                  <a:pt x="3406575" y="5213028"/>
                  <a:pt x="3382367" y="5286758"/>
                  <a:pt x="3359557" y="5352287"/>
                </a:cubicBezTo>
                <a:cubicBezTo>
                  <a:pt x="3336783" y="5417780"/>
                  <a:pt x="3317734" y="5473927"/>
                  <a:pt x="3317017" y="5477723"/>
                </a:cubicBezTo>
                <a:cubicBezTo>
                  <a:pt x="3316300" y="5481447"/>
                  <a:pt x="3308458" y="5502717"/>
                  <a:pt x="3299864" y="5524023"/>
                </a:cubicBezTo>
                <a:cubicBezTo>
                  <a:pt x="3220837" y="5719931"/>
                  <a:pt x="3174573" y="5812495"/>
                  <a:pt x="3106822" y="5910144"/>
                </a:cubicBezTo>
                <a:cubicBezTo>
                  <a:pt x="3082294" y="5945451"/>
                  <a:pt x="2893942" y="6152817"/>
                  <a:pt x="2800268" y="6247566"/>
                </a:cubicBezTo>
                <a:cubicBezTo>
                  <a:pt x="2732841" y="6315816"/>
                  <a:pt x="2625917" y="6386538"/>
                  <a:pt x="2569698" y="6400145"/>
                </a:cubicBezTo>
                <a:cubicBezTo>
                  <a:pt x="2542555" y="6406698"/>
                  <a:pt x="2532493" y="6393700"/>
                  <a:pt x="2547532" y="6371570"/>
                </a:cubicBezTo>
                <a:cubicBezTo>
                  <a:pt x="2552152" y="6364766"/>
                  <a:pt x="2574784" y="6332360"/>
                  <a:pt x="2597629" y="6299846"/>
                </a:cubicBezTo>
                <a:cubicBezTo>
                  <a:pt x="2620475" y="6267368"/>
                  <a:pt x="2649408" y="6209394"/>
                  <a:pt x="2661690" y="6171545"/>
                </a:cubicBezTo>
                <a:cubicBezTo>
                  <a:pt x="2674115" y="6133301"/>
                  <a:pt x="2688116" y="6103688"/>
                  <a:pt x="2693200" y="6105120"/>
                </a:cubicBezTo>
                <a:cubicBezTo>
                  <a:pt x="2698465" y="6106588"/>
                  <a:pt x="2699217" y="6104869"/>
                  <a:pt x="2695027" y="6101038"/>
                </a:cubicBezTo>
                <a:cubicBezTo>
                  <a:pt x="2691016" y="6097386"/>
                  <a:pt x="2702082" y="6046825"/>
                  <a:pt x="2719735" y="5988636"/>
                </a:cubicBezTo>
                <a:cubicBezTo>
                  <a:pt x="2737318" y="5930734"/>
                  <a:pt x="2771871" y="5810597"/>
                  <a:pt x="2796149" y="5723082"/>
                </a:cubicBezTo>
                <a:cubicBezTo>
                  <a:pt x="2820428" y="5635566"/>
                  <a:pt x="2845385" y="5563305"/>
                  <a:pt x="2851295" y="5563341"/>
                </a:cubicBezTo>
                <a:cubicBezTo>
                  <a:pt x="2857489" y="5563412"/>
                  <a:pt x="2858171" y="5561264"/>
                  <a:pt x="2852871" y="5558363"/>
                </a:cubicBezTo>
                <a:cubicBezTo>
                  <a:pt x="2839729" y="5551166"/>
                  <a:pt x="2954171" y="5218686"/>
                  <a:pt x="3001367" y="5127053"/>
                </a:cubicBezTo>
                <a:cubicBezTo>
                  <a:pt x="3007812" y="5114412"/>
                  <a:pt x="3022101" y="5084405"/>
                  <a:pt x="3033057" y="5060127"/>
                </a:cubicBezTo>
                <a:cubicBezTo>
                  <a:pt x="3044086" y="5035813"/>
                  <a:pt x="3060558" y="5002440"/>
                  <a:pt x="3069832" y="4985645"/>
                </a:cubicBezTo>
                <a:cubicBezTo>
                  <a:pt x="3079035" y="4968959"/>
                  <a:pt x="3109795" y="4910484"/>
                  <a:pt x="3137903" y="4856234"/>
                </a:cubicBezTo>
                <a:cubicBezTo>
                  <a:pt x="3223879" y="4690298"/>
                  <a:pt x="3302229" y="4563573"/>
                  <a:pt x="3481271" y="4300740"/>
                </a:cubicBezTo>
                <a:cubicBezTo>
                  <a:pt x="3552778" y="4195786"/>
                  <a:pt x="3641047" y="4058998"/>
                  <a:pt x="3677320" y="3996871"/>
                </a:cubicBezTo>
                <a:cubicBezTo>
                  <a:pt x="3753771" y="3865991"/>
                  <a:pt x="3839854" y="3736867"/>
                  <a:pt x="3881856" y="3689922"/>
                </a:cubicBezTo>
                <a:cubicBezTo>
                  <a:pt x="3919098" y="3648313"/>
                  <a:pt x="4044283" y="3529035"/>
                  <a:pt x="4065195" y="3515249"/>
                </a:cubicBezTo>
                <a:cubicBezTo>
                  <a:pt x="4102437" y="3490649"/>
                  <a:pt x="3996443" y="3539097"/>
                  <a:pt x="3940976" y="3572005"/>
                </a:cubicBezTo>
                <a:cubicBezTo>
                  <a:pt x="3907675" y="3591736"/>
                  <a:pt x="3834054" y="3634849"/>
                  <a:pt x="3778335" y="3667220"/>
                </a:cubicBezTo>
                <a:cubicBezTo>
                  <a:pt x="3722581" y="3699626"/>
                  <a:pt x="3652326" y="3744100"/>
                  <a:pt x="3623070" y="3765585"/>
                </a:cubicBezTo>
                <a:cubicBezTo>
                  <a:pt x="3593637" y="3787141"/>
                  <a:pt x="3539566" y="3824418"/>
                  <a:pt x="3502755" y="3848481"/>
                </a:cubicBezTo>
                <a:cubicBezTo>
                  <a:pt x="3347704" y="3949747"/>
                  <a:pt x="3301727" y="3998876"/>
                  <a:pt x="3125264" y="4251575"/>
                </a:cubicBezTo>
                <a:cubicBezTo>
                  <a:pt x="2857668" y="4634688"/>
                  <a:pt x="2725642" y="4755470"/>
                  <a:pt x="2360041" y="4951699"/>
                </a:cubicBezTo>
                <a:cubicBezTo>
                  <a:pt x="2225150" y="5024139"/>
                  <a:pt x="2174875" y="5048167"/>
                  <a:pt x="2041167" y="5104243"/>
                </a:cubicBezTo>
                <a:cubicBezTo>
                  <a:pt x="1783598" y="5212240"/>
                  <a:pt x="1704391" y="5248729"/>
                  <a:pt x="1538813" y="5335887"/>
                </a:cubicBezTo>
                <a:cubicBezTo>
                  <a:pt x="1377927" y="5420502"/>
                  <a:pt x="1243143" y="5504364"/>
                  <a:pt x="1157563" y="5573009"/>
                </a:cubicBezTo>
                <a:cubicBezTo>
                  <a:pt x="1148501" y="5580278"/>
                  <a:pt x="1121538" y="5602157"/>
                  <a:pt x="1096902" y="5622245"/>
                </a:cubicBezTo>
                <a:cubicBezTo>
                  <a:pt x="1015868" y="5688276"/>
                  <a:pt x="1001223" y="5699913"/>
                  <a:pt x="929464" y="5755667"/>
                </a:cubicBezTo>
                <a:cubicBezTo>
                  <a:pt x="813552" y="5845617"/>
                  <a:pt x="580833" y="5968548"/>
                  <a:pt x="384676" y="6043423"/>
                </a:cubicBezTo>
                <a:cubicBezTo>
                  <a:pt x="229125" y="6102829"/>
                  <a:pt x="43423" y="6167248"/>
                  <a:pt x="26377" y="6167749"/>
                </a:cubicBezTo>
                <a:cubicBezTo>
                  <a:pt x="-801" y="6168537"/>
                  <a:pt x="-8607" y="6147410"/>
                  <a:pt x="10479" y="6124743"/>
                </a:cubicBezTo>
                <a:close/>
              </a:path>
            </a:pathLst>
          </a:custGeom>
          <a:solidFill>
            <a:srgbClr val="601A16"/>
          </a:solidFill>
          <a:ln w="35804" cap="flat">
            <a:noFill/>
            <a:prstDash val="solid"/>
            <a:round/>
          </a:ln>
        </p:spPr>
        <p:txBody>
          <a:bodyPr rtlCol="0" anchor="ctr"/>
          <a:lstStyle/>
          <a:p>
            <a:pPr defTabSz="457189"/>
            <a:endParaRPr lang="en-ID" sz="135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401FC0-0D43-989D-79C7-0B8614102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38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2D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4F1E1B08-4A83-44D0-8994-29BB7B1344CD}"/>
              </a:ext>
            </a:extLst>
          </p:cNvPr>
          <p:cNvSpPr/>
          <p:nvPr/>
        </p:nvSpPr>
        <p:spPr>
          <a:xfrm rot="21363220">
            <a:off x="3005163" y="466554"/>
            <a:ext cx="2345908" cy="1577769"/>
          </a:xfrm>
          <a:custGeom>
            <a:avLst/>
            <a:gdLst>
              <a:gd name="connsiteX0" fmla="*/ 6876326 w 10185944"/>
              <a:gd name="connsiteY0" fmla="*/ 121231 h 6850681"/>
              <a:gd name="connsiteX1" fmla="*/ 7090461 w 10185944"/>
              <a:gd name="connsiteY1" fmla="*/ 184397 h 6850681"/>
              <a:gd name="connsiteX2" fmla="*/ 7646062 w 10185944"/>
              <a:gd name="connsiteY2" fmla="*/ 376866 h 6850681"/>
              <a:gd name="connsiteX3" fmla="*/ 8290218 w 10185944"/>
              <a:gd name="connsiteY3" fmla="*/ 787480 h 6850681"/>
              <a:gd name="connsiteX4" fmla="*/ 8539514 w 10185944"/>
              <a:gd name="connsiteY4" fmla="*/ 940274 h 6850681"/>
              <a:gd name="connsiteX5" fmla="*/ 8301712 w 10185944"/>
              <a:gd name="connsiteY5" fmla="*/ 721521 h 6850681"/>
              <a:gd name="connsiteX6" fmla="*/ 8176525 w 10185944"/>
              <a:gd name="connsiteY6" fmla="*/ 614168 h 6850681"/>
              <a:gd name="connsiteX7" fmla="*/ 8110208 w 10185944"/>
              <a:gd name="connsiteY7" fmla="*/ 555371 h 6850681"/>
              <a:gd name="connsiteX8" fmla="*/ 8067668 w 10185944"/>
              <a:gd name="connsiteY8" fmla="*/ 516089 h 6850681"/>
              <a:gd name="connsiteX9" fmla="*/ 7886909 w 10185944"/>
              <a:gd name="connsiteY9" fmla="*/ 367019 h 6850681"/>
              <a:gd name="connsiteX10" fmla="*/ 7848021 w 10185944"/>
              <a:gd name="connsiteY10" fmla="*/ 334434 h 6850681"/>
              <a:gd name="connsiteX11" fmla="*/ 7656373 w 10185944"/>
              <a:gd name="connsiteY11" fmla="*/ 184254 h 6850681"/>
              <a:gd name="connsiteX12" fmla="*/ 7420184 w 10185944"/>
              <a:gd name="connsiteY12" fmla="*/ 89863 h 6850681"/>
              <a:gd name="connsiteX13" fmla="*/ 7172891 w 10185944"/>
              <a:gd name="connsiteY13" fmla="*/ 42309 h 6850681"/>
              <a:gd name="connsiteX14" fmla="*/ 6823975 w 10185944"/>
              <a:gd name="connsiteY14" fmla="*/ 53410 h 6850681"/>
              <a:gd name="connsiteX15" fmla="*/ 6736996 w 10185944"/>
              <a:gd name="connsiteY15" fmla="*/ 68521 h 6850681"/>
              <a:gd name="connsiteX16" fmla="*/ 6796581 w 10185944"/>
              <a:gd name="connsiteY16" fmla="*/ 91546 h 6850681"/>
              <a:gd name="connsiteX17" fmla="*/ 6876326 w 10185944"/>
              <a:gd name="connsiteY17" fmla="*/ 121231 h 6850681"/>
              <a:gd name="connsiteX18" fmla="*/ 6734847 w 10185944"/>
              <a:gd name="connsiteY18" fmla="*/ 167245 h 6850681"/>
              <a:gd name="connsiteX19" fmla="*/ 6770262 w 10185944"/>
              <a:gd name="connsiteY19" fmla="*/ 212041 h 6850681"/>
              <a:gd name="connsiteX20" fmla="*/ 6802274 w 10185944"/>
              <a:gd name="connsiteY20" fmla="*/ 249496 h 6850681"/>
              <a:gd name="connsiteX21" fmla="*/ 7195844 w 10185944"/>
              <a:gd name="connsiteY21" fmla="*/ 486619 h 6850681"/>
              <a:gd name="connsiteX22" fmla="*/ 7416602 w 10185944"/>
              <a:gd name="connsiteY22" fmla="*/ 555765 h 6850681"/>
              <a:gd name="connsiteX23" fmla="*/ 7589091 w 10185944"/>
              <a:gd name="connsiteY23" fmla="*/ 608940 h 6850681"/>
              <a:gd name="connsiteX24" fmla="*/ 7632920 w 10185944"/>
              <a:gd name="connsiteY24" fmla="*/ 624875 h 6850681"/>
              <a:gd name="connsiteX25" fmla="*/ 7684377 w 10185944"/>
              <a:gd name="connsiteY25" fmla="*/ 644283 h 6850681"/>
              <a:gd name="connsiteX26" fmla="*/ 7790261 w 10185944"/>
              <a:gd name="connsiteY26" fmla="*/ 680342 h 6850681"/>
              <a:gd name="connsiteX27" fmla="*/ 7889523 w 10185944"/>
              <a:gd name="connsiteY27" fmla="*/ 715541 h 6850681"/>
              <a:gd name="connsiteX28" fmla="*/ 7991038 w 10185944"/>
              <a:gd name="connsiteY28" fmla="*/ 755611 h 6850681"/>
              <a:gd name="connsiteX29" fmla="*/ 8063444 w 10185944"/>
              <a:gd name="connsiteY29" fmla="*/ 785869 h 6850681"/>
              <a:gd name="connsiteX30" fmla="*/ 8196973 w 10185944"/>
              <a:gd name="connsiteY30" fmla="*/ 851076 h 6850681"/>
              <a:gd name="connsiteX31" fmla="*/ 8338810 w 10185944"/>
              <a:gd name="connsiteY31" fmla="*/ 917285 h 6850681"/>
              <a:gd name="connsiteX32" fmla="*/ 8364877 w 10185944"/>
              <a:gd name="connsiteY32" fmla="*/ 929890 h 6850681"/>
              <a:gd name="connsiteX33" fmla="*/ 8461415 w 10185944"/>
              <a:gd name="connsiteY33" fmla="*/ 965555 h 6850681"/>
              <a:gd name="connsiteX34" fmla="*/ 8500196 w 10185944"/>
              <a:gd name="connsiteY34" fmla="*/ 963299 h 6850681"/>
              <a:gd name="connsiteX35" fmla="*/ 8478460 w 10185944"/>
              <a:gd name="connsiteY35" fmla="*/ 945753 h 6850681"/>
              <a:gd name="connsiteX36" fmla="*/ 8472983 w 10185944"/>
              <a:gd name="connsiteY36" fmla="*/ 940597 h 6850681"/>
              <a:gd name="connsiteX37" fmla="*/ 8134665 w 10185944"/>
              <a:gd name="connsiteY37" fmla="*/ 718693 h 6850681"/>
              <a:gd name="connsiteX38" fmla="*/ 7636896 w 10185944"/>
              <a:gd name="connsiteY38" fmla="*/ 399461 h 6850681"/>
              <a:gd name="connsiteX39" fmla="*/ 6983036 w 10185944"/>
              <a:gd name="connsiteY39" fmla="*/ 178954 h 6850681"/>
              <a:gd name="connsiteX40" fmla="*/ 6709711 w 10185944"/>
              <a:gd name="connsiteY40" fmla="*/ 89469 h 6850681"/>
              <a:gd name="connsiteX41" fmla="*/ 6659399 w 10185944"/>
              <a:gd name="connsiteY41" fmla="*/ 63795 h 6850681"/>
              <a:gd name="connsiteX42" fmla="*/ 6684680 w 10185944"/>
              <a:gd name="connsiteY42" fmla="*/ 97848 h 6850681"/>
              <a:gd name="connsiteX43" fmla="*/ 6734847 w 10185944"/>
              <a:gd name="connsiteY43" fmla="*/ 167245 h 6850681"/>
              <a:gd name="connsiteX44" fmla="*/ 7703391 w 10185944"/>
              <a:gd name="connsiteY44" fmla="*/ 3723439 h 6850681"/>
              <a:gd name="connsiteX45" fmla="*/ 7786430 w 10185944"/>
              <a:gd name="connsiteY45" fmla="*/ 3627186 h 6850681"/>
              <a:gd name="connsiteX46" fmla="*/ 7866212 w 10185944"/>
              <a:gd name="connsiteY46" fmla="*/ 3534192 h 6850681"/>
              <a:gd name="connsiteX47" fmla="*/ 7873695 w 10185944"/>
              <a:gd name="connsiteY47" fmla="*/ 3514605 h 6850681"/>
              <a:gd name="connsiteX48" fmla="*/ 7878136 w 10185944"/>
              <a:gd name="connsiteY48" fmla="*/ 3502394 h 6850681"/>
              <a:gd name="connsiteX49" fmla="*/ 7948140 w 10185944"/>
              <a:gd name="connsiteY49" fmla="*/ 3405712 h 6850681"/>
              <a:gd name="connsiteX50" fmla="*/ 8145623 w 10185944"/>
              <a:gd name="connsiteY50" fmla="*/ 2899776 h 6850681"/>
              <a:gd name="connsiteX51" fmla="*/ 8173231 w 10185944"/>
              <a:gd name="connsiteY51" fmla="*/ 2739068 h 6850681"/>
              <a:gd name="connsiteX52" fmla="*/ 8206139 w 10185944"/>
              <a:gd name="connsiteY52" fmla="*/ 2575389 h 6850681"/>
              <a:gd name="connsiteX53" fmla="*/ 8217633 w 10185944"/>
              <a:gd name="connsiteY53" fmla="*/ 2513512 h 6850681"/>
              <a:gd name="connsiteX54" fmla="*/ 8322516 w 10185944"/>
              <a:gd name="connsiteY54" fmla="*/ 2230089 h 6850681"/>
              <a:gd name="connsiteX55" fmla="*/ 8334117 w 10185944"/>
              <a:gd name="connsiteY55" fmla="*/ 2201335 h 6850681"/>
              <a:gd name="connsiteX56" fmla="*/ 8372791 w 10185944"/>
              <a:gd name="connsiteY56" fmla="*/ 2116541 h 6850681"/>
              <a:gd name="connsiteX57" fmla="*/ 8439286 w 10185944"/>
              <a:gd name="connsiteY57" fmla="*/ 1975170 h 6850681"/>
              <a:gd name="connsiteX58" fmla="*/ 8613207 w 10185944"/>
              <a:gd name="connsiteY58" fmla="*/ 1679501 h 6850681"/>
              <a:gd name="connsiteX59" fmla="*/ 8679058 w 10185944"/>
              <a:gd name="connsiteY59" fmla="*/ 1576337 h 6850681"/>
              <a:gd name="connsiteX60" fmla="*/ 8721779 w 10185944"/>
              <a:gd name="connsiteY60" fmla="*/ 1508803 h 6850681"/>
              <a:gd name="connsiteX61" fmla="*/ 8737032 w 10185944"/>
              <a:gd name="connsiteY61" fmla="*/ 1488428 h 6850681"/>
              <a:gd name="connsiteX62" fmla="*/ 8714152 w 10185944"/>
              <a:gd name="connsiteY62" fmla="*/ 1491543 h 6850681"/>
              <a:gd name="connsiteX63" fmla="*/ 8585992 w 10185944"/>
              <a:gd name="connsiteY63" fmla="*/ 1532042 h 6850681"/>
              <a:gd name="connsiteX64" fmla="*/ 8408457 w 10185944"/>
              <a:gd name="connsiteY64" fmla="*/ 1594313 h 6850681"/>
              <a:gd name="connsiteX65" fmla="*/ 8079379 w 10185944"/>
              <a:gd name="connsiteY65" fmla="*/ 1726875 h 6850681"/>
              <a:gd name="connsiteX66" fmla="*/ 7969447 w 10185944"/>
              <a:gd name="connsiteY66" fmla="*/ 1800784 h 6850681"/>
              <a:gd name="connsiteX67" fmla="*/ 7861556 w 10185944"/>
              <a:gd name="connsiteY67" fmla="*/ 1872866 h 6850681"/>
              <a:gd name="connsiteX68" fmla="*/ 7631810 w 10185944"/>
              <a:gd name="connsiteY68" fmla="*/ 2045211 h 6850681"/>
              <a:gd name="connsiteX69" fmla="*/ 7554249 w 10185944"/>
              <a:gd name="connsiteY69" fmla="*/ 2127499 h 6850681"/>
              <a:gd name="connsiteX70" fmla="*/ 7488004 w 10185944"/>
              <a:gd name="connsiteY70" fmla="*/ 2201586 h 6850681"/>
              <a:gd name="connsiteX71" fmla="*/ 7451265 w 10185944"/>
              <a:gd name="connsiteY71" fmla="*/ 2246812 h 6850681"/>
              <a:gd name="connsiteX72" fmla="*/ 7390569 w 10185944"/>
              <a:gd name="connsiteY72" fmla="*/ 2365516 h 6850681"/>
              <a:gd name="connsiteX73" fmla="*/ 7367544 w 10185944"/>
              <a:gd name="connsiteY73" fmla="*/ 2543663 h 6850681"/>
              <a:gd name="connsiteX74" fmla="*/ 7449403 w 10185944"/>
              <a:gd name="connsiteY74" fmla="*/ 2902139 h 6850681"/>
              <a:gd name="connsiteX75" fmla="*/ 7526748 w 10185944"/>
              <a:gd name="connsiteY75" fmla="*/ 3150255 h 6850681"/>
              <a:gd name="connsiteX76" fmla="*/ 7615554 w 10185944"/>
              <a:gd name="connsiteY76" fmla="*/ 3465905 h 6850681"/>
              <a:gd name="connsiteX77" fmla="*/ 7643448 w 10185944"/>
              <a:gd name="connsiteY77" fmla="*/ 3574440 h 6850681"/>
              <a:gd name="connsiteX78" fmla="*/ 7670518 w 10185944"/>
              <a:gd name="connsiteY78" fmla="*/ 3677282 h 6850681"/>
              <a:gd name="connsiteX79" fmla="*/ 7703391 w 10185944"/>
              <a:gd name="connsiteY79" fmla="*/ 3723439 h 6850681"/>
              <a:gd name="connsiteX80" fmla="*/ 7758321 w 10185944"/>
              <a:gd name="connsiteY80" fmla="*/ 3947742 h 6850681"/>
              <a:gd name="connsiteX81" fmla="*/ 7837994 w 10185944"/>
              <a:gd name="connsiteY81" fmla="*/ 3848195 h 6850681"/>
              <a:gd name="connsiteX82" fmla="*/ 7852819 w 10185944"/>
              <a:gd name="connsiteY82" fmla="*/ 3830649 h 6850681"/>
              <a:gd name="connsiteX83" fmla="*/ 7883541 w 10185944"/>
              <a:gd name="connsiteY83" fmla="*/ 3790329 h 6850681"/>
              <a:gd name="connsiteX84" fmla="*/ 7961784 w 10185944"/>
              <a:gd name="connsiteY84" fmla="*/ 3690029 h 6850681"/>
              <a:gd name="connsiteX85" fmla="*/ 8027349 w 10185944"/>
              <a:gd name="connsiteY85" fmla="*/ 3606560 h 6850681"/>
              <a:gd name="connsiteX86" fmla="*/ 8042137 w 10185944"/>
              <a:gd name="connsiteY86" fmla="*/ 3584395 h 6850681"/>
              <a:gd name="connsiteX87" fmla="*/ 8059468 w 10185944"/>
              <a:gd name="connsiteY87" fmla="*/ 3556715 h 6850681"/>
              <a:gd name="connsiteX88" fmla="*/ 8088866 w 10185944"/>
              <a:gd name="connsiteY88" fmla="*/ 3513029 h 6850681"/>
              <a:gd name="connsiteX89" fmla="*/ 8129402 w 10185944"/>
              <a:gd name="connsiteY89" fmla="*/ 3441627 h 6850681"/>
              <a:gd name="connsiteX90" fmla="*/ 8225154 w 10185944"/>
              <a:gd name="connsiteY90" fmla="*/ 3240850 h 6850681"/>
              <a:gd name="connsiteX91" fmla="*/ 8255303 w 10185944"/>
              <a:gd name="connsiteY91" fmla="*/ 3117455 h 6850681"/>
              <a:gd name="connsiteX92" fmla="*/ 8293619 w 10185944"/>
              <a:gd name="connsiteY92" fmla="*/ 2908119 h 6850681"/>
              <a:gd name="connsiteX93" fmla="*/ 8305578 w 10185944"/>
              <a:gd name="connsiteY93" fmla="*/ 2842411 h 6850681"/>
              <a:gd name="connsiteX94" fmla="*/ 8329606 w 10185944"/>
              <a:gd name="connsiteY94" fmla="*/ 2693986 h 6850681"/>
              <a:gd name="connsiteX95" fmla="*/ 8356176 w 10185944"/>
              <a:gd name="connsiteY95" fmla="*/ 2539007 h 6850681"/>
              <a:gd name="connsiteX96" fmla="*/ 8364663 w 10185944"/>
              <a:gd name="connsiteY96" fmla="*/ 2489592 h 6850681"/>
              <a:gd name="connsiteX97" fmla="*/ 8387150 w 10185944"/>
              <a:gd name="connsiteY97" fmla="*/ 2357889 h 6850681"/>
              <a:gd name="connsiteX98" fmla="*/ 8389908 w 10185944"/>
              <a:gd name="connsiteY98" fmla="*/ 2320971 h 6850681"/>
              <a:gd name="connsiteX99" fmla="*/ 8392557 w 10185944"/>
              <a:gd name="connsiteY99" fmla="*/ 2300990 h 6850681"/>
              <a:gd name="connsiteX100" fmla="*/ 8417695 w 10185944"/>
              <a:gd name="connsiteY100" fmla="*/ 2197575 h 6850681"/>
              <a:gd name="connsiteX101" fmla="*/ 8425786 w 10185944"/>
              <a:gd name="connsiteY101" fmla="*/ 2135090 h 6850681"/>
              <a:gd name="connsiteX102" fmla="*/ 8360114 w 10185944"/>
              <a:gd name="connsiteY102" fmla="*/ 2273346 h 6850681"/>
              <a:gd name="connsiteX103" fmla="*/ 8232351 w 10185944"/>
              <a:gd name="connsiteY103" fmla="*/ 2655134 h 6850681"/>
              <a:gd name="connsiteX104" fmla="*/ 8221464 w 10185944"/>
              <a:gd name="connsiteY104" fmla="*/ 2720735 h 6850681"/>
              <a:gd name="connsiteX105" fmla="*/ 8209254 w 10185944"/>
              <a:gd name="connsiteY105" fmla="*/ 2788663 h 6850681"/>
              <a:gd name="connsiteX106" fmla="*/ 8194608 w 10185944"/>
              <a:gd name="connsiteY106" fmla="*/ 2868730 h 6850681"/>
              <a:gd name="connsiteX107" fmla="*/ 8179462 w 10185944"/>
              <a:gd name="connsiteY107" fmla="*/ 2945467 h 6850681"/>
              <a:gd name="connsiteX108" fmla="*/ 8070892 w 10185944"/>
              <a:gd name="connsiteY108" fmla="*/ 3273185 h 6850681"/>
              <a:gd name="connsiteX109" fmla="*/ 8023946 w 10185944"/>
              <a:gd name="connsiteY109" fmla="*/ 3365212 h 6850681"/>
              <a:gd name="connsiteX110" fmla="*/ 7944129 w 10185944"/>
              <a:gd name="connsiteY110" fmla="*/ 3495590 h 6850681"/>
              <a:gd name="connsiteX111" fmla="*/ 7749870 w 10185944"/>
              <a:gd name="connsiteY111" fmla="*/ 3714809 h 6850681"/>
              <a:gd name="connsiteX112" fmla="*/ 7697016 w 10185944"/>
              <a:gd name="connsiteY112" fmla="*/ 3770634 h 6850681"/>
              <a:gd name="connsiteX113" fmla="*/ 7745824 w 10185944"/>
              <a:gd name="connsiteY113" fmla="*/ 3956336 h 6850681"/>
              <a:gd name="connsiteX114" fmla="*/ 7758321 w 10185944"/>
              <a:gd name="connsiteY114" fmla="*/ 3947742 h 6850681"/>
              <a:gd name="connsiteX115" fmla="*/ 7806876 w 10185944"/>
              <a:gd name="connsiteY115" fmla="*/ 4301564 h 6850681"/>
              <a:gd name="connsiteX116" fmla="*/ 7909073 w 10185944"/>
              <a:gd name="connsiteY116" fmla="*/ 4194640 h 6850681"/>
              <a:gd name="connsiteX117" fmla="*/ 8399360 w 10185944"/>
              <a:gd name="connsiteY117" fmla="*/ 3489217 h 6850681"/>
              <a:gd name="connsiteX118" fmla="*/ 8450531 w 10185944"/>
              <a:gd name="connsiteY118" fmla="*/ 3224557 h 6850681"/>
              <a:gd name="connsiteX119" fmla="*/ 8451462 w 10185944"/>
              <a:gd name="connsiteY119" fmla="*/ 2626702 h 6850681"/>
              <a:gd name="connsiteX120" fmla="*/ 8497512 w 10185944"/>
              <a:gd name="connsiteY120" fmla="*/ 2087680 h 6850681"/>
              <a:gd name="connsiteX121" fmla="*/ 8514054 w 10185944"/>
              <a:gd name="connsiteY121" fmla="*/ 2014273 h 6850681"/>
              <a:gd name="connsiteX122" fmla="*/ 8523437 w 10185944"/>
              <a:gd name="connsiteY122" fmla="*/ 1971517 h 6850681"/>
              <a:gd name="connsiteX123" fmla="*/ 8507430 w 10185944"/>
              <a:gd name="connsiteY123" fmla="*/ 2018032 h 6850681"/>
              <a:gd name="connsiteX124" fmla="*/ 8422958 w 10185944"/>
              <a:gd name="connsiteY124" fmla="*/ 2360431 h 6850681"/>
              <a:gd name="connsiteX125" fmla="*/ 8399682 w 10185944"/>
              <a:gd name="connsiteY125" fmla="*/ 2455574 h 6850681"/>
              <a:gd name="connsiteX126" fmla="*/ 8398536 w 10185944"/>
              <a:gd name="connsiteY126" fmla="*/ 2465457 h 6850681"/>
              <a:gd name="connsiteX127" fmla="*/ 8397498 w 10185944"/>
              <a:gd name="connsiteY127" fmla="*/ 2506565 h 6850681"/>
              <a:gd name="connsiteX128" fmla="*/ 8381135 w 10185944"/>
              <a:gd name="connsiteY128" fmla="*/ 2600956 h 6850681"/>
              <a:gd name="connsiteX129" fmla="*/ 8367312 w 10185944"/>
              <a:gd name="connsiteY129" fmla="*/ 2673324 h 6850681"/>
              <a:gd name="connsiteX130" fmla="*/ 8344179 w 10185944"/>
              <a:gd name="connsiteY130" fmla="*/ 2794106 h 6850681"/>
              <a:gd name="connsiteX131" fmla="*/ 8319544 w 10185944"/>
              <a:gd name="connsiteY131" fmla="*/ 2908477 h 6850681"/>
              <a:gd name="connsiteX132" fmla="*/ 8318471 w 10185944"/>
              <a:gd name="connsiteY132" fmla="*/ 2923983 h 6850681"/>
              <a:gd name="connsiteX133" fmla="*/ 8221644 w 10185944"/>
              <a:gd name="connsiteY133" fmla="*/ 3337067 h 6850681"/>
              <a:gd name="connsiteX134" fmla="*/ 7873767 w 10185944"/>
              <a:gd name="connsiteY134" fmla="*/ 3860692 h 6850681"/>
              <a:gd name="connsiteX135" fmla="*/ 7764408 w 10185944"/>
              <a:gd name="connsiteY135" fmla="*/ 4067019 h 6850681"/>
              <a:gd name="connsiteX136" fmla="*/ 7788150 w 10185944"/>
              <a:gd name="connsiteY136" fmla="*/ 4269229 h 6850681"/>
              <a:gd name="connsiteX137" fmla="*/ 7806876 w 10185944"/>
              <a:gd name="connsiteY137" fmla="*/ 4301564 h 6850681"/>
              <a:gd name="connsiteX138" fmla="*/ 7615768 w 10185944"/>
              <a:gd name="connsiteY138" fmla="*/ 5174391 h 6850681"/>
              <a:gd name="connsiteX139" fmla="*/ 7688888 w 10185944"/>
              <a:gd name="connsiteY139" fmla="*/ 4904790 h 6850681"/>
              <a:gd name="connsiteX140" fmla="*/ 7690070 w 10185944"/>
              <a:gd name="connsiteY140" fmla="*/ 4819996 h 6850681"/>
              <a:gd name="connsiteX141" fmla="*/ 7691537 w 10185944"/>
              <a:gd name="connsiteY141" fmla="*/ 4749382 h 6850681"/>
              <a:gd name="connsiteX142" fmla="*/ 7723658 w 10185944"/>
              <a:gd name="connsiteY142" fmla="*/ 4526046 h 6850681"/>
              <a:gd name="connsiteX143" fmla="*/ 7735117 w 10185944"/>
              <a:gd name="connsiteY143" fmla="*/ 4257913 h 6850681"/>
              <a:gd name="connsiteX144" fmla="*/ 7585115 w 10185944"/>
              <a:gd name="connsiteY144" fmla="*/ 3564056 h 6850681"/>
              <a:gd name="connsiteX145" fmla="*/ 7547303 w 10185944"/>
              <a:gd name="connsiteY145" fmla="*/ 3418459 h 6850681"/>
              <a:gd name="connsiteX146" fmla="*/ 7542145 w 10185944"/>
              <a:gd name="connsiteY146" fmla="*/ 3394647 h 6850681"/>
              <a:gd name="connsiteX147" fmla="*/ 7526212 w 10185944"/>
              <a:gd name="connsiteY147" fmla="*/ 3333271 h 6850681"/>
              <a:gd name="connsiteX148" fmla="*/ 7494663 w 10185944"/>
              <a:gd name="connsiteY148" fmla="*/ 3216500 h 6850681"/>
              <a:gd name="connsiteX149" fmla="*/ 7399235 w 10185944"/>
              <a:gd name="connsiteY149" fmla="*/ 2908728 h 6850681"/>
              <a:gd name="connsiteX150" fmla="*/ 7343160 w 10185944"/>
              <a:gd name="connsiteY150" fmla="*/ 2703117 h 6850681"/>
              <a:gd name="connsiteX151" fmla="*/ 7332739 w 10185944"/>
              <a:gd name="connsiteY151" fmla="*/ 2655026 h 6850681"/>
              <a:gd name="connsiteX152" fmla="*/ 7322605 w 10185944"/>
              <a:gd name="connsiteY152" fmla="*/ 2623264 h 6850681"/>
              <a:gd name="connsiteX153" fmla="*/ 7319132 w 10185944"/>
              <a:gd name="connsiteY153" fmla="*/ 2650873 h 6850681"/>
              <a:gd name="connsiteX154" fmla="*/ 7332022 w 10185944"/>
              <a:gd name="connsiteY154" fmla="*/ 2906401 h 6850681"/>
              <a:gd name="connsiteX155" fmla="*/ 7346275 w 10185944"/>
              <a:gd name="connsiteY155" fmla="*/ 3147784 h 6850681"/>
              <a:gd name="connsiteX156" fmla="*/ 7415384 w 10185944"/>
              <a:gd name="connsiteY156" fmla="*/ 3657122 h 6850681"/>
              <a:gd name="connsiteX157" fmla="*/ 7507554 w 10185944"/>
              <a:gd name="connsiteY157" fmla="*/ 4033467 h 6850681"/>
              <a:gd name="connsiteX158" fmla="*/ 7614765 w 10185944"/>
              <a:gd name="connsiteY158" fmla="*/ 4651769 h 6850681"/>
              <a:gd name="connsiteX159" fmla="*/ 7571007 w 10185944"/>
              <a:gd name="connsiteY159" fmla="*/ 5237736 h 6850681"/>
              <a:gd name="connsiteX160" fmla="*/ 7563238 w 10185944"/>
              <a:gd name="connsiteY160" fmla="*/ 5293955 h 6850681"/>
              <a:gd name="connsiteX161" fmla="*/ 7615768 w 10185944"/>
              <a:gd name="connsiteY161" fmla="*/ 5174391 h 6850681"/>
              <a:gd name="connsiteX162" fmla="*/ 7476045 w 10185944"/>
              <a:gd name="connsiteY162" fmla="*/ 5500354 h 6850681"/>
              <a:gd name="connsiteX163" fmla="*/ 7585222 w 10185944"/>
              <a:gd name="connsiteY163" fmla="*/ 4909553 h 6850681"/>
              <a:gd name="connsiteX164" fmla="*/ 7561804 w 10185944"/>
              <a:gd name="connsiteY164" fmla="*/ 4412569 h 6850681"/>
              <a:gd name="connsiteX165" fmla="*/ 7495739 w 10185944"/>
              <a:gd name="connsiteY165" fmla="*/ 4099605 h 6850681"/>
              <a:gd name="connsiteX166" fmla="*/ 7476510 w 10185944"/>
              <a:gd name="connsiteY166" fmla="*/ 4045749 h 6850681"/>
              <a:gd name="connsiteX167" fmla="*/ 7342622 w 10185944"/>
              <a:gd name="connsiteY167" fmla="*/ 3432102 h 6850681"/>
              <a:gd name="connsiteX168" fmla="*/ 7329408 w 10185944"/>
              <a:gd name="connsiteY168" fmla="*/ 3332770 h 6850681"/>
              <a:gd name="connsiteX169" fmla="*/ 7310538 w 10185944"/>
              <a:gd name="connsiteY169" fmla="*/ 3117025 h 6850681"/>
              <a:gd name="connsiteX170" fmla="*/ 7292993 w 10185944"/>
              <a:gd name="connsiteY170" fmla="*/ 2823075 h 6850681"/>
              <a:gd name="connsiteX171" fmla="*/ 7290379 w 10185944"/>
              <a:gd name="connsiteY171" fmla="*/ 2594116 h 6850681"/>
              <a:gd name="connsiteX172" fmla="*/ 7295963 w 10185944"/>
              <a:gd name="connsiteY172" fmla="*/ 2500657 h 6850681"/>
              <a:gd name="connsiteX173" fmla="*/ 7277989 w 10185944"/>
              <a:gd name="connsiteY173" fmla="*/ 2544594 h 6850681"/>
              <a:gd name="connsiteX174" fmla="*/ 7255357 w 10185944"/>
              <a:gd name="connsiteY174" fmla="*/ 2591180 h 6850681"/>
              <a:gd name="connsiteX175" fmla="*/ 7157064 w 10185944"/>
              <a:gd name="connsiteY175" fmla="*/ 2936730 h 6850681"/>
              <a:gd name="connsiteX176" fmla="*/ 7129025 w 10185944"/>
              <a:gd name="connsiteY176" fmla="*/ 3078710 h 6850681"/>
              <a:gd name="connsiteX177" fmla="*/ 7106824 w 10185944"/>
              <a:gd name="connsiteY177" fmla="*/ 3283104 h 6850681"/>
              <a:gd name="connsiteX178" fmla="*/ 7106682 w 10185944"/>
              <a:gd name="connsiteY178" fmla="*/ 3418853 h 6850681"/>
              <a:gd name="connsiteX179" fmla="*/ 7106072 w 10185944"/>
              <a:gd name="connsiteY179" fmla="*/ 3433356 h 6850681"/>
              <a:gd name="connsiteX180" fmla="*/ 7116062 w 10185944"/>
              <a:gd name="connsiteY180" fmla="*/ 3524273 h 6850681"/>
              <a:gd name="connsiteX181" fmla="*/ 7220659 w 10185944"/>
              <a:gd name="connsiteY181" fmla="*/ 4032178 h 6850681"/>
              <a:gd name="connsiteX182" fmla="*/ 7252206 w 10185944"/>
              <a:gd name="connsiteY182" fmla="*/ 4127858 h 6850681"/>
              <a:gd name="connsiteX183" fmla="*/ 7336140 w 10185944"/>
              <a:gd name="connsiteY183" fmla="*/ 4371820 h 6850681"/>
              <a:gd name="connsiteX184" fmla="*/ 7418464 w 10185944"/>
              <a:gd name="connsiteY184" fmla="*/ 4633041 h 6850681"/>
              <a:gd name="connsiteX185" fmla="*/ 7441095 w 10185944"/>
              <a:gd name="connsiteY185" fmla="*/ 4729652 h 6850681"/>
              <a:gd name="connsiteX186" fmla="*/ 7453664 w 10185944"/>
              <a:gd name="connsiteY186" fmla="*/ 4905328 h 6850681"/>
              <a:gd name="connsiteX187" fmla="*/ 7454630 w 10185944"/>
              <a:gd name="connsiteY187" fmla="*/ 5116704 h 6850681"/>
              <a:gd name="connsiteX188" fmla="*/ 7445392 w 10185944"/>
              <a:gd name="connsiteY188" fmla="*/ 5277376 h 6850681"/>
              <a:gd name="connsiteX189" fmla="*/ 7454882 w 10185944"/>
              <a:gd name="connsiteY189" fmla="*/ 5571756 h 6850681"/>
              <a:gd name="connsiteX190" fmla="*/ 7476045 w 10185944"/>
              <a:gd name="connsiteY190" fmla="*/ 5500354 h 6850681"/>
              <a:gd name="connsiteX191" fmla="*/ 7014903 w 10185944"/>
              <a:gd name="connsiteY191" fmla="*/ 5014292 h 6850681"/>
              <a:gd name="connsiteX192" fmla="*/ 7061922 w 10185944"/>
              <a:gd name="connsiteY192" fmla="*/ 4916070 h 6850681"/>
              <a:gd name="connsiteX193" fmla="*/ 7074167 w 10185944"/>
              <a:gd name="connsiteY193" fmla="*/ 4894871 h 6850681"/>
              <a:gd name="connsiteX194" fmla="*/ 7088454 w 10185944"/>
              <a:gd name="connsiteY194" fmla="*/ 4867335 h 6850681"/>
              <a:gd name="connsiteX195" fmla="*/ 7104962 w 10185944"/>
              <a:gd name="connsiteY195" fmla="*/ 4830882 h 6850681"/>
              <a:gd name="connsiteX196" fmla="*/ 7115490 w 10185944"/>
              <a:gd name="connsiteY196" fmla="*/ 4811188 h 6850681"/>
              <a:gd name="connsiteX197" fmla="*/ 7290665 w 10185944"/>
              <a:gd name="connsiteY197" fmla="*/ 4506674 h 6850681"/>
              <a:gd name="connsiteX198" fmla="*/ 7322032 w 10185944"/>
              <a:gd name="connsiteY198" fmla="*/ 4452567 h 6850681"/>
              <a:gd name="connsiteX199" fmla="*/ 7269323 w 10185944"/>
              <a:gd name="connsiteY199" fmla="*/ 4309692 h 6850681"/>
              <a:gd name="connsiteX200" fmla="*/ 7224598 w 10185944"/>
              <a:gd name="connsiteY200" fmla="*/ 4350406 h 6850681"/>
              <a:gd name="connsiteX201" fmla="*/ 7060953 w 10185944"/>
              <a:gd name="connsiteY201" fmla="*/ 4781610 h 6850681"/>
              <a:gd name="connsiteX202" fmla="*/ 6974619 w 10185944"/>
              <a:gd name="connsiteY202" fmla="*/ 5065104 h 6850681"/>
              <a:gd name="connsiteX203" fmla="*/ 6972149 w 10185944"/>
              <a:gd name="connsiteY203" fmla="*/ 5077243 h 6850681"/>
              <a:gd name="connsiteX204" fmla="*/ 7014903 w 10185944"/>
              <a:gd name="connsiteY204" fmla="*/ 5014292 h 6850681"/>
              <a:gd name="connsiteX205" fmla="*/ 7039004 w 10185944"/>
              <a:gd name="connsiteY205" fmla="*/ 5075632 h 6850681"/>
              <a:gd name="connsiteX206" fmla="*/ 7326902 w 10185944"/>
              <a:gd name="connsiteY206" fmla="*/ 4748953 h 6850681"/>
              <a:gd name="connsiteX207" fmla="*/ 7382942 w 10185944"/>
              <a:gd name="connsiteY207" fmla="*/ 4665806 h 6850681"/>
              <a:gd name="connsiteX208" fmla="*/ 7375386 w 10185944"/>
              <a:gd name="connsiteY208" fmla="*/ 4623838 h 6850681"/>
              <a:gd name="connsiteX209" fmla="*/ 7336929 w 10185944"/>
              <a:gd name="connsiteY209" fmla="*/ 4506853 h 6850681"/>
              <a:gd name="connsiteX210" fmla="*/ 7209235 w 10185944"/>
              <a:gd name="connsiteY210" fmla="*/ 4701972 h 6850681"/>
              <a:gd name="connsiteX211" fmla="*/ 7145784 w 10185944"/>
              <a:gd name="connsiteY211" fmla="*/ 4799299 h 6850681"/>
              <a:gd name="connsiteX212" fmla="*/ 7143063 w 10185944"/>
              <a:gd name="connsiteY212" fmla="*/ 4805422 h 6850681"/>
              <a:gd name="connsiteX213" fmla="*/ 7091499 w 10185944"/>
              <a:gd name="connsiteY213" fmla="*/ 4934941 h 6850681"/>
              <a:gd name="connsiteX214" fmla="*/ 7046880 w 10185944"/>
              <a:gd name="connsiteY214" fmla="*/ 5021991 h 6850681"/>
              <a:gd name="connsiteX215" fmla="*/ 7000940 w 10185944"/>
              <a:gd name="connsiteY215" fmla="*/ 5104744 h 6850681"/>
              <a:gd name="connsiteX216" fmla="*/ 6986185 w 10185944"/>
              <a:gd name="connsiteY216" fmla="*/ 5140695 h 6850681"/>
              <a:gd name="connsiteX217" fmla="*/ 7039004 w 10185944"/>
              <a:gd name="connsiteY217" fmla="*/ 5075632 h 6850681"/>
              <a:gd name="connsiteX218" fmla="*/ 3787108 w 10185944"/>
              <a:gd name="connsiteY218" fmla="*/ 1552095 h 6850681"/>
              <a:gd name="connsiteX219" fmla="*/ 3798029 w 10185944"/>
              <a:gd name="connsiteY219" fmla="*/ 1549552 h 6850681"/>
              <a:gd name="connsiteX220" fmla="*/ 3856899 w 10185944"/>
              <a:gd name="connsiteY220" fmla="*/ 1536554 h 6850681"/>
              <a:gd name="connsiteX221" fmla="*/ 4017820 w 10185944"/>
              <a:gd name="connsiteY221" fmla="*/ 1499564 h 6850681"/>
              <a:gd name="connsiteX222" fmla="*/ 4263072 w 10185944"/>
              <a:gd name="connsiteY222" fmla="*/ 1407895 h 6850681"/>
              <a:gd name="connsiteX223" fmla="*/ 4642641 w 10185944"/>
              <a:gd name="connsiteY223" fmla="*/ 1297713 h 6850681"/>
              <a:gd name="connsiteX224" fmla="*/ 5163795 w 10185944"/>
              <a:gd name="connsiteY224" fmla="*/ 1198416 h 6850681"/>
              <a:gd name="connsiteX225" fmla="*/ 5285579 w 10185944"/>
              <a:gd name="connsiteY225" fmla="*/ 1183126 h 6850681"/>
              <a:gd name="connsiteX226" fmla="*/ 5714169 w 10185944"/>
              <a:gd name="connsiteY226" fmla="*/ 1151257 h 6850681"/>
              <a:gd name="connsiteX227" fmla="*/ 6726684 w 10185944"/>
              <a:gd name="connsiteY227" fmla="*/ 1174138 h 6850681"/>
              <a:gd name="connsiteX228" fmla="*/ 7002157 w 10185944"/>
              <a:gd name="connsiteY228" fmla="*/ 1202319 h 6850681"/>
              <a:gd name="connsiteX229" fmla="*/ 7698699 w 10185944"/>
              <a:gd name="connsiteY229" fmla="*/ 1280417 h 6850681"/>
              <a:gd name="connsiteX230" fmla="*/ 7872441 w 10185944"/>
              <a:gd name="connsiteY230" fmla="*/ 1301007 h 6850681"/>
              <a:gd name="connsiteX231" fmla="*/ 7446072 w 10185944"/>
              <a:gd name="connsiteY231" fmla="*/ 1194048 h 6850681"/>
              <a:gd name="connsiteX232" fmla="*/ 7082868 w 10185944"/>
              <a:gd name="connsiteY232" fmla="*/ 1103166 h 6850681"/>
              <a:gd name="connsiteX233" fmla="*/ 7003768 w 10185944"/>
              <a:gd name="connsiteY233" fmla="*/ 1071548 h 6850681"/>
              <a:gd name="connsiteX234" fmla="*/ 6922413 w 10185944"/>
              <a:gd name="connsiteY234" fmla="*/ 1041755 h 6850681"/>
              <a:gd name="connsiteX235" fmla="*/ 6864510 w 10185944"/>
              <a:gd name="connsiteY235" fmla="*/ 1021344 h 6850681"/>
              <a:gd name="connsiteX236" fmla="*/ 6192674 w 10185944"/>
              <a:gd name="connsiteY236" fmla="*/ 858775 h 6850681"/>
              <a:gd name="connsiteX237" fmla="*/ 6143831 w 10185944"/>
              <a:gd name="connsiteY237" fmla="*/ 852186 h 6850681"/>
              <a:gd name="connsiteX238" fmla="*/ 6131120 w 10185944"/>
              <a:gd name="connsiteY238" fmla="*/ 850574 h 6850681"/>
              <a:gd name="connsiteX239" fmla="*/ 6079449 w 10185944"/>
              <a:gd name="connsiteY239" fmla="*/ 848999 h 6850681"/>
              <a:gd name="connsiteX240" fmla="*/ 5841502 w 10185944"/>
              <a:gd name="connsiteY240" fmla="*/ 849357 h 6850681"/>
              <a:gd name="connsiteX241" fmla="*/ 5497026 w 10185944"/>
              <a:gd name="connsiteY241" fmla="*/ 899453 h 6850681"/>
              <a:gd name="connsiteX242" fmla="*/ 5273117 w 10185944"/>
              <a:gd name="connsiteY242" fmla="*/ 942136 h 6850681"/>
              <a:gd name="connsiteX243" fmla="*/ 5187679 w 10185944"/>
              <a:gd name="connsiteY243" fmla="*/ 962833 h 6850681"/>
              <a:gd name="connsiteX244" fmla="*/ 5103566 w 10185944"/>
              <a:gd name="connsiteY244" fmla="*/ 984856 h 6850681"/>
              <a:gd name="connsiteX245" fmla="*/ 4936484 w 10185944"/>
              <a:gd name="connsiteY245" fmla="*/ 1029115 h 6850681"/>
              <a:gd name="connsiteX246" fmla="*/ 4893478 w 10185944"/>
              <a:gd name="connsiteY246" fmla="*/ 1043116 h 6850681"/>
              <a:gd name="connsiteX247" fmla="*/ 4849076 w 10185944"/>
              <a:gd name="connsiteY247" fmla="*/ 1057260 h 6850681"/>
              <a:gd name="connsiteX248" fmla="*/ 4812158 w 10185944"/>
              <a:gd name="connsiteY248" fmla="*/ 1067358 h 6850681"/>
              <a:gd name="connsiteX249" fmla="*/ 4615247 w 10185944"/>
              <a:gd name="connsiteY249" fmla="*/ 1133532 h 6850681"/>
              <a:gd name="connsiteX250" fmla="*/ 4543237 w 10185944"/>
              <a:gd name="connsiteY250" fmla="*/ 1158920 h 6850681"/>
              <a:gd name="connsiteX251" fmla="*/ 4400649 w 10185944"/>
              <a:gd name="connsiteY251" fmla="*/ 1211164 h 6850681"/>
              <a:gd name="connsiteX252" fmla="*/ 4300097 w 10185944"/>
              <a:gd name="connsiteY252" fmla="*/ 1237770 h 6850681"/>
              <a:gd name="connsiteX253" fmla="*/ 4292793 w 10185944"/>
              <a:gd name="connsiteY253" fmla="*/ 1239811 h 6850681"/>
              <a:gd name="connsiteX254" fmla="*/ 3812533 w 10185944"/>
              <a:gd name="connsiteY254" fmla="*/ 1503145 h 6850681"/>
              <a:gd name="connsiteX255" fmla="*/ 3726664 w 10185944"/>
              <a:gd name="connsiteY255" fmla="*/ 1541317 h 6850681"/>
              <a:gd name="connsiteX256" fmla="*/ 3699952 w 10185944"/>
              <a:gd name="connsiteY256" fmla="*/ 1556822 h 6850681"/>
              <a:gd name="connsiteX257" fmla="*/ 3740164 w 10185944"/>
              <a:gd name="connsiteY257" fmla="*/ 1551701 h 6850681"/>
              <a:gd name="connsiteX258" fmla="*/ 3787108 w 10185944"/>
              <a:gd name="connsiteY258" fmla="*/ 1552095 h 6850681"/>
              <a:gd name="connsiteX259" fmla="*/ 3766052 w 10185944"/>
              <a:gd name="connsiteY259" fmla="*/ 1617982 h 6850681"/>
              <a:gd name="connsiteX260" fmla="*/ 3825281 w 10185944"/>
              <a:gd name="connsiteY260" fmla="*/ 1626612 h 6850681"/>
              <a:gd name="connsiteX261" fmla="*/ 4183757 w 10185944"/>
              <a:gd name="connsiteY261" fmla="*/ 1632556 h 6850681"/>
              <a:gd name="connsiteX262" fmla="*/ 4265257 w 10185944"/>
              <a:gd name="connsiteY262" fmla="*/ 1633308 h 6850681"/>
              <a:gd name="connsiteX263" fmla="*/ 4758159 w 10185944"/>
              <a:gd name="connsiteY263" fmla="*/ 1598932 h 6850681"/>
              <a:gd name="connsiteX264" fmla="*/ 4842452 w 10185944"/>
              <a:gd name="connsiteY264" fmla="*/ 1577232 h 6850681"/>
              <a:gd name="connsiteX265" fmla="*/ 4963591 w 10185944"/>
              <a:gd name="connsiteY265" fmla="*/ 1542534 h 6850681"/>
              <a:gd name="connsiteX266" fmla="*/ 5384229 w 10185944"/>
              <a:gd name="connsiteY266" fmla="*/ 1476325 h 6850681"/>
              <a:gd name="connsiteX267" fmla="*/ 5564705 w 10185944"/>
              <a:gd name="connsiteY267" fmla="*/ 1477757 h 6850681"/>
              <a:gd name="connsiteX268" fmla="*/ 5737443 w 10185944"/>
              <a:gd name="connsiteY268" fmla="*/ 1487497 h 6850681"/>
              <a:gd name="connsiteX269" fmla="*/ 5883900 w 10185944"/>
              <a:gd name="connsiteY269" fmla="*/ 1498812 h 6850681"/>
              <a:gd name="connsiteX270" fmla="*/ 5906243 w 10185944"/>
              <a:gd name="connsiteY270" fmla="*/ 1496556 h 6850681"/>
              <a:gd name="connsiteX271" fmla="*/ 6001243 w 10185944"/>
              <a:gd name="connsiteY271" fmla="*/ 1493047 h 6850681"/>
              <a:gd name="connsiteX272" fmla="*/ 6099464 w 10185944"/>
              <a:gd name="connsiteY272" fmla="*/ 1493405 h 6850681"/>
              <a:gd name="connsiteX273" fmla="*/ 6179067 w 10185944"/>
              <a:gd name="connsiteY273" fmla="*/ 1495303 h 6850681"/>
              <a:gd name="connsiteX274" fmla="*/ 6536612 w 10185944"/>
              <a:gd name="connsiteY274" fmla="*/ 1506941 h 6850681"/>
              <a:gd name="connsiteX275" fmla="*/ 6583665 w 10185944"/>
              <a:gd name="connsiteY275" fmla="*/ 1505723 h 6850681"/>
              <a:gd name="connsiteX276" fmla="*/ 6686328 w 10185944"/>
              <a:gd name="connsiteY276" fmla="*/ 1501211 h 6850681"/>
              <a:gd name="connsiteX277" fmla="*/ 6908053 w 10185944"/>
              <a:gd name="connsiteY277" fmla="*/ 1475680 h 6850681"/>
              <a:gd name="connsiteX278" fmla="*/ 6932903 w 10185944"/>
              <a:gd name="connsiteY278" fmla="*/ 1470524 h 6850681"/>
              <a:gd name="connsiteX279" fmla="*/ 7017017 w 10185944"/>
              <a:gd name="connsiteY279" fmla="*/ 1456702 h 6850681"/>
              <a:gd name="connsiteX280" fmla="*/ 7243684 w 10185944"/>
              <a:gd name="connsiteY280" fmla="*/ 1418924 h 6850681"/>
              <a:gd name="connsiteX281" fmla="*/ 7575232 w 10185944"/>
              <a:gd name="connsiteY281" fmla="*/ 1386052 h 6850681"/>
              <a:gd name="connsiteX282" fmla="*/ 7980619 w 10185944"/>
              <a:gd name="connsiteY282" fmla="*/ 1360341 h 6850681"/>
              <a:gd name="connsiteX283" fmla="*/ 7849953 w 10185944"/>
              <a:gd name="connsiteY283" fmla="*/ 1343297 h 6850681"/>
              <a:gd name="connsiteX284" fmla="*/ 7694402 w 10185944"/>
              <a:gd name="connsiteY284" fmla="*/ 1323960 h 6850681"/>
              <a:gd name="connsiteX285" fmla="*/ 7453448 w 10185944"/>
              <a:gd name="connsiteY285" fmla="*/ 1289584 h 6850681"/>
              <a:gd name="connsiteX286" fmla="*/ 7394652 w 10185944"/>
              <a:gd name="connsiteY286" fmla="*/ 1284499 h 6850681"/>
              <a:gd name="connsiteX287" fmla="*/ 7243219 w 10185944"/>
              <a:gd name="connsiteY287" fmla="*/ 1268851 h 6850681"/>
              <a:gd name="connsiteX288" fmla="*/ 6946045 w 10185944"/>
              <a:gd name="connsiteY288" fmla="*/ 1234046 h 6850681"/>
              <a:gd name="connsiteX289" fmla="*/ 6603217 w 10185944"/>
              <a:gd name="connsiteY289" fmla="*/ 1187316 h 6850681"/>
              <a:gd name="connsiteX290" fmla="*/ 6587962 w 10185944"/>
              <a:gd name="connsiteY290" fmla="*/ 1186671 h 6850681"/>
              <a:gd name="connsiteX291" fmla="*/ 6503276 w 10185944"/>
              <a:gd name="connsiteY291" fmla="*/ 1182088 h 6850681"/>
              <a:gd name="connsiteX292" fmla="*/ 6188126 w 10185944"/>
              <a:gd name="connsiteY292" fmla="*/ 1161820 h 6850681"/>
              <a:gd name="connsiteX293" fmla="*/ 6134307 w 10185944"/>
              <a:gd name="connsiteY293" fmla="*/ 1158239 h 6850681"/>
              <a:gd name="connsiteX294" fmla="*/ 6119696 w 10185944"/>
              <a:gd name="connsiteY294" fmla="*/ 1158741 h 6850681"/>
              <a:gd name="connsiteX295" fmla="*/ 6015853 w 10185944"/>
              <a:gd name="connsiteY295" fmla="*/ 1169447 h 6850681"/>
              <a:gd name="connsiteX296" fmla="*/ 5715207 w 10185944"/>
              <a:gd name="connsiteY296" fmla="*/ 1191541 h 6850681"/>
              <a:gd name="connsiteX297" fmla="*/ 5563308 w 10185944"/>
              <a:gd name="connsiteY297" fmla="*/ 1202606 h 6850681"/>
              <a:gd name="connsiteX298" fmla="*/ 5103528 w 10185944"/>
              <a:gd name="connsiteY298" fmla="*/ 1248333 h 6850681"/>
              <a:gd name="connsiteX299" fmla="*/ 4889538 w 10185944"/>
              <a:gd name="connsiteY299" fmla="*/ 1276801 h 6850681"/>
              <a:gd name="connsiteX300" fmla="*/ 4754935 w 10185944"/>
              <a:gd name="connsiteY300" fmla="*/ 1305841 h 6850681"/>
              <a:gd name="connsiteX301" fmla="*/ 4181323 w 10185944"/>
              <a:gd name="connsiteY301" fmla="*/ 1474391 h 6850681"/>
              <a:gd name="connsiteX302" fmla="*/ 3875663 w 10185944"/>
              <a:gd name="connsiteY302" fmla="*/ 1571789 h 6850681"/>
              <a:gd name="connsiteX303" fmla="*/ 3680721 w 10185944"/>
              <a:gd name="connsiteY303" fmla="*/ 1599398 h 6850681"/>
              <a:gd name="connsiteX304" fmla="*/ 3766052 w 10185944"/>
              <a:gd name="connsiteY304" fmla="*/ 1617982 h 6850681"/>
              <a:gd name="connsiteX305" fmla="*/ 3971808 w 10185944"/>
              <a:gd name="connsiteY305" fmla="*/ 3711156 h 6850681"/>
              <a:gd name="connsiteX306" fmla="*/ 3987957 w 10185944"/>
              <a:gd name="connsiteY306" fmla="*/ 3679609 h 6850681"/>
              <a:gd name="connsiteX307" fmla="*/ 3945094 w 10185944"/>
              <a:gd name="connsiteY307" fmla="*/ 3744100 h 6850681"/>
              <a:gd name="connsiteX308" fmla="*/ 3971808 w 10185944"/>
              <a:gd name="connsiteY308" fmla="*/ 3711156 h 6850681"/>
              <a:gd name="connsiteX309" fmla="*/ 2449632 w 10185944"/>
              <a:gd name="connsiteY309" fmla="*/ 2056240 h 6850681"/>
              <a:gd name="connsiteX310" fmla="*/ 2639704 w 10185944"/>
              <a:gd name="connsiteY310" fmla="*/ 2084027 h 6850681"/>
              <a:gd name="connsiteX311" fmla="*/ 2973579 w 10185944"/>
              <a:gd name="connsiteY311" fmla="*/ 2125744 h 6850681"/>
              <a:gd name="connsiteX312" fmla="*/ 3253135 w 10185944"/>
              <a:gd name="connsiteY312" fmla="*/ 2154820 h 6850681"/>
              <a:gd name="connsiteX313" fmla="*/ 3613546 w 10185944"/>
              <a:gd name="connsiteY313" fmla="*/ 2153245 h 6850681"/>
              <a:gd name="connsiteX314" fmla="*/ 3724588 w 10185944"/>
              <a:gd name="connsiteY314" fmla="*/ 2144436 h 6850681"/>
              <a:gd name="connsiteX315" fmla="*/ 3818405 w 10185944"/>
              <a:gd name="connsiteY315" fmla="*/ 2135985 h 6850681"/>
              <a:gd name="connsiteX316" fmla="*/ 3949141 w 10185944"/>
              <a:gd name="connsiteY316" fmla="*/ 2134016 h 6850681"/>
              <a:gd name="connsiteX317" fmla="*/ 4136097 w 10185944"/>
              <a:gd name="connsiteY317" fmla="*/ 2133371 h 6850681"/>
              <a:gd name="connsiteX318" fmla="*/ 4265578 w 10185944"/>
              <a:gd name="connsiteY318" fmla="*/ 2133658 h 6850681"/>
              <a:gd name="connsiteX319" fmla="*/ 4493786 w 10185944"/>
              <a:gd name="connsiteY319" fmla="*/ 2127857 h 6850681"/>
              <a:gd name="connsiteX320" fmla="*/ 4666525 w 10185944"/>
              <a:gd name="connsiteY320" fmla="*/ 2123846 h 6850681"/>
              <a:gd name="connsiteX321" fmla="*/ 4689084 w 10185944"/>
              <a:gd name="connsiteY321" fmla="*/ 2121984 h 6850681"/>
              <a:gd name="connsiteX322" fmla="*/ 5197777 w 10185944"/>
              <a:gd name="connsiteY322" fmla="*/ 2104796 h 6850681"/>
              <a:gd name="connsiteX323" fmla="*/ 5488288 w 10185944"/>
              <a:gd name="connsiteY323" fmla="*/ 2128644 h 6850681"/>
              <a:gd name="connsiteX324" fmla="*/ 5560156 w 10185944"/>
              <a:gd name="connsiteY324" fmla="*/ 2136021 h 6850681"/>
              <a:gd name="connsiteX325" fmla="*/ 5491368 w 10185944"/>
              <a:gd name="connsiteY325" fmla="*/ 2104832 h 6850681"/>
              <a:gd name="connsiteX326" fmla="*/ 5402278 w 10185944"/>
              <a:gd name="connsiteY326" fmla="*/ 2065944 h 6850681"/>
              <a:gd name="connsiteX327" fmla="*/ 4936376 w 10185944"/>
              <a:gd name="connsiteY327" fmla="*/ 1938753 h 6850681"/>
              <a:gd name="connsiteX328" fmla="*/ 4743297 w 10185944"/>
              <a:gd name="connsiteY328" fmla="*/ 1912004 h 6850681"/>
              <a:gd name="connsiteX329" fmla="*/ 4582088 w 10185944"/>
              <a:gd name="connsiteY329" fmla="*/ 1898182 h 6850681"/>
              <a:gd name="connsiteX330" fmla="*/ 4466213 w 10185944"/>
              <a:gd name="connsiteY330" fmla="*/ 1892882 h 6850681"/>
              <a:gd name="connsiteX331" fmla="*/ 4291648 w 10185944"/>
              <a:gd name="connsiteY331" fmla="*/ 1900939 h 6850681"/>
              <a:gd name="connsiteX332" fmla="*/ 4014240 w 10185944"/>
              <a:gd name="connsiteY332" fmla="*/ 1925110 h 6850681"/>
              <a:gd name="connsiteX333" fmla="*/ 3822953 w 10185944"/>
              <a:gd name="connsiteY333" fmla="*/ 1949209 h 6850681"/>
              <a:gd name="connsiteX334" fmla="*/ 3758462 w 10185944"/>
              <a:gd name="connsiteY334" fmla="*/ 1959558 h 6850681"/>
              <a:gd name="connsiteX335" fmla="*/ 3548805 w 10185944"/>
              <a:gd name="connsiteY335" fmla="*/ 1977354 h 6850681"/>
              <a:gd name="connsiteX336" fmla="*/ 3479551 w 10185944"/>
              <a:gd name="connsiteY336" fmla="*/ 1981114 h 6850681"/>
              <a:gd name="connsiteX337" fmla="*/ 3466623 w 10185944"/>
              <a:gd name="connsiteY337" fmla="*/ 1980183 h 6850681"/>
              <a:gd name="connsiteX338" fmla="*/ 3369118 w 10185944"/>
              <a:gd name="connsiteY338" fmla="*/ 1968116 h 6850681"/>
              <a:gd name="connsiteX339" fmla="*/ 3274584 w 10185944"/>
              <a:gd name="connsiteY339" fmla="*/ 1958806 h 6850681"/>
              <a:gd name="connsiteX340" fmla="*/ 2925274 w 10185944"/>
              <a:gd name="connsiteY340" fmla="*/ 1943480 h 6850681"/>
              <a:gd name="connsiteX341" fmla="*/ 2845171 w 10185944"/>
              <a:gd name="connsiteY341" fmla="*/ 1948887 h 6850681"/>
              <a:gd name="connsiteX342" fmla="*/ 2416868 w 10185944"/>
              <a:gd name="connsiteY342" fmla="*/ 2038085 h 6850681"/>
              <a:gd name="connsiteX343" fmla="*/ 2449632 w 10185944"/>
              <a:gd name="connsiteY343" fmla="*/ 2056240 h 6850681"/>
              <a:gd name="connsiteX344" fmla="*/ 4743225 w 10185944"/>
              <a:gd name="connsiteY344" fmla="*/ 6137778 h 6850681"/>
              <a:gd name="connsiteX345" fmla="*/ 4930180 w 10185944"/>
              <a:gd name="connsiteY345" fmla="*/ 6066662 h 6850681"/>
              <a:gd name="connsiteX346" fmla="*/ 4978881 w 10185944"/>
              <a:gd name="connsiteY346" fmla="*/ 6050119 h 6850681"/>
              <a:gd name="connsiteX347" fmla="*/ 5065178 w 10185944"/>
              <a:gd name="connsiteY347" fmla="*/ 6023728 h 6850681"/>
              <a:gd name="connsiteX348" fmla="*/ 5639687 w 10185944"/>
              <a:gd name="connsiteY348" fmla="*/ 5754163 h 6850681"/>
              <a:gd name="connsiteX349" fmla="*/ 6167070 w 10185944"/>
              <a:gd name="connsiteY349" fmla="*/ 5208301 h 6850681"/>
              <a:gd name="connsiteX350" fmla="*/ 6470547 w 10185944"/>
              <a:gd name="connsiteY350" fmla="*/ 4422453 h 6850681"/>
              <a:gd name="connsiteX351" fmla="*/ 6627315 w 10185944"/>
              <a:gd name="connsiteY351" fmla="*/ 3933239 h 6850681"/>
              <a:gd name="connsiteX352" fmla="*/ 6799518 w 10185944"/>
              <a:gd name="connsiteY352" fmla="*/ 3336315 h 6850681"/>
              <a:gd name="connsiteX353" fmla="*/ 6818209 w 10185944"/>
              <a:gd name="connsiteY353" fmla="*/ 3241172 h 6850681"/>
              <a:gd name="connsiteX354" fmla="*/ 6818533 w 10185944"/>
              <a:gd name="connsiteY354" fmla="*/ 3215856 h 6850681"/>
              <a:gd name="connsiteX355" fmla="*/ 6703301 w 10185944"/>
              <a:gd name="connsiteY355" fmla="*/ 3424368 h 6850681"/>
              <a:gd name="connsiteX356" fmla="*/ 6645829 w 10185944"/>
              <a:gd name="connsiteY356" fmla="*/ 3553385 h 6850681"/>
              <a:gd name="connsiteX357" fmla="*/ 6537688 w 10185944"/>
              <a:gd name="connsiteY357" fmla="*/ 3821840 h 6850681"/>
              <a:gd name="connsiteX358" fmla="*/ 6454181 w 10185944"/>
              <a:gd name="connsiteY358" fmla="*/ 4047253 h 6850681"/>
              <a:gd name="connsiteX359" fmla="*/ 6373936 w 10185944"/>
              <a:gd name="connsiteY359" fmla="*/ 4270232 h 6850681"/>
              <a:gd name="connsiteX360" fmla="*/ 6093305 w 10185944"/>
              <a:gd name="connsiteY360" fmla="*/ 4893725 h 6850681"/>
              <a:gd name="connsiteX361" fmla="*/ 6035261 w 10185944"/>
              <a:gd name="connsiteY361" fmla="*/ 4972361 h 6850681"/>
              <a:gd name="connsiteX362" fmla="*/ 5973455 w 10185944"/>
              <a:gd name="connsiteY362" fmla="*/ 5054218 h 6850681"/>
              <a:gd name="connsiteX363" fmla="*/ 5814825 w 10185944"/>
              <a:gd name="connsiteY363" fmla="*/ 5261011 h 6850681"/>
              <a:gd name="connsiteX364" fmla="*/ 5134861 w 10185944"/>
              <a:gd name="connsiteY364" fmla="*/ 5866064 h 6850681"/>
              <a:gd name="connsiteX365" fmla="*/ 4979275 w 10185944"/>
              <a:gd name="connsiteY365" fmla="*/ 5963857 h 6850681"/>
              <a:gd name="connsiteX366" fmla="*/ 4675477 w 10185944"/>
              <a:gd name="connsiteY366" fmla="*/ 6159728 h 6850681"/>
              <a:gd name="connsiteX367" fmla="*/ 4673114 w 10185944"/>
              <a:gd name="connsiteY367" fmla="*/ 6165600 h 6850681"/>
              <a:gd name="connsiteX368" fmla="*/ 4743225 w 10185944"/>
              <a:gd name="connsiteY368" fmla="*/ 6137778 h 6850681"/>
              <a:gd name="connsiteX369" fmla="*/ 2349585 w 10185944"/>
              <a:gd name="connsiteY369" fmla="*/ 2090186 h 6850681"/>
              <a:gd name="connsiteX370" fmla="*/ 2453179 w 10185944"/>
              <a:gd name="connsiteY370" fmla="*/ 2137811 h 6850681"/>
              <a:gd name="connsiteX371" fmla="*/ 3275264 w 10185944"/>
              <a:gd name="connsiteY371" fmla="*/ 2386464 h 6850681"/>
              <a:gd name="connsiteX372" fmla="*/ 3392216 w 10185944"/>
              <a:gd name="connsiteY372" fmla="*/ 2412926 h 6850681"/>
              <a:gd name="connsiteX373" fmla="*/ 3481878 w 10185944"/>
              <a:gd name="connsiteY373" fmla="*/ 2427321 h 6850681"/>
              <a:gd name="connsiteX374" fmla="*/ 3569465 w 10185944"/>
              <a:gd name="connsiteY374" fmla="*/ 2439819 h 6850681"/>
              <a:gd name="connsiteX375" fmla="*/ 3672986 w 10185944"/>
              <a:gd name="connsiteY375" fmla="*/ 2451528 h 6850681"/>
              <a:gd name="connsiteX376" fmla="*/ 3777045 w 10185944"/>
              <a:gd name="connsiteY376" fmla="*/ 2464025 h 6850681"/>
              <a:gd name="connsiteX377" fmla="*/ 3827322 w 10185944"/>
              <a:gd name="connsiteY377" fmla="*/ 2468608 h 6850681"/>
              <a:gd name="connsiteX378" fmla="*/ 4132445 w 10185944"/>
              <a:gd name="connsiteY378" fmla="*/ 2498437 h 6850681"/>
              <a:gd name="connsiteX379" fmla="*/ 4152211 w 10185944"/>
              <a:gd name="connsiteY379" fmla="*/ 2498938 h 6850681"/>
              <a:gd name="connsiteX380" fmla="*/ 4226656 w 10185944"/>
              <a:gd name="connsiteY380" fmla="*/ 2499905 h 6850681"/>
              <a:gd name="connsiteX381" fmla="*/ 4414363 w 10185944"/>
              <a:gd name="connsiteY381" fmla="*/ 2490451 h 6850681"/>
              <a:gd name="connsiteX382" fmla="*/ 4470475 w 10185944"/>
              <a:gd name="connsiteY382" fmla="*/ 2486262 h 6850681"/>
              <a:gd name="connsiteX383" fmla="*/ 4533712 w 10185944"/>
              <a:gd name="connsiteY383" fmla="*/ 2479064 h 6850681"/>
              <a:gd name="connsiteX384" fmla="*/ 4561141 w 10185944"/>
              <a:gd name="connsiteY384" fmla="*/ 2474087 h 6850681"/>
              <a:gd name="connsiteX385" fmla="*/ 4986686 w 10185944"/>
              <a:gd name="connsiteY385" fmla="*/ 2381809 h 6850681"/>
              <a:gd name="connsiteX386" fmla="*/ 5425803 w 10185944"/>
              <a:gd name="connsiteY386" fmla="*/ 2253329 h 6850681"/>
              <a:gd name="connsiteX387" fmla="*/ 5622428 w 10185944"/>
              <a:gd name="connsiteY387" fmla="*/ 2203126 h 6850681"/>
              <a:gd name="connsiteX388" fmla="*/ 5333920 w 10185944"/>
              <a:gd name="connsiteY388" fmla="*/ 2149915 h 6850681"/>
              <a:gd name="connsiteX389" fmla="*/ 4675011 w 10185944"/>
              <a:gd name="connsiteY389" fmla="*/ 2160908 h 6850681"/>
              <a:gd name="connsiteX390" fmla="*/ 4024624 w 10185944"/>
              <a:gd name="connsiteY390" fmla="*/ 2174300 h 6850681"/>
              <a:gd name="connsiteX391" fmla="*/ 3970770 w 10185944"/>
              <a:gd name="connsiteY391" fmla="*/ 2175267 h 6850681"/>
              <a:gd name="connsiteX392" fmla="*/ 3842934 w 10185944"/>
              <a:gd name="connsiteY392" fmla="*/ 2176126 h 6850681"/>
              <a:gd name="connsiteX393" fmla="*/ 3698090 w 10185944"/>
              <a:gd name="connsiteY393" fmla="*/ 2181390 h 6850681"/>
              <a:gd name="connsiteX394" fmla="*/ 3596752 w 10185944"/>
              <a:gd name="connsiteY394" fmla="*/ 2194675 h 6850681"/>
              <a:gd name="connsiteX395" fmla="*/ 3361384 w 10185944"/>
              <a:gd name="connsiteY395" fmla="*/ 2203305 h 6850681"/>
              <a:gd name="connsiteX396" fmla="*/ 3256000 w 10185944"/>
              <a:gd name="connsiteY396" fmla="*/ 2194711 h 6850681"/>
              <a:gd name="connsiteX397" fmla="*/ 2964951 w 10185944"/>
              <a:gd name="connsiteY397" fmla="*/ 2160729 h 6850681"/>
              <a:gd name="connsiteX398" fmla="*/ 2755150 w 10185944"/>
              <a:gd name="connsiteY398" fmla="*/ 2132476 h 6850681"/>
              <a:gd name="connsiteX399" fmla="*/ 2332575 w 10185944"/>
              <a:gd name="connsiteY399" fmla="*/ 2074395 h 6850681"/>
              <a:gd name="connsiteX400" fmla="*/ 2349585 w 10185944"/>
              <a:gd name="connsiteY400" fmla="*/ 2090186 h 6850681"/>
              <a:gd name="connsiteX401" fmla="*/ 4588212 w 10185944"/>
              <a:gd name="connsiteY401" fmla="*/ 6183469 h 6850681"/>
              <a:gd name="connsiteX402" fmla="*/ 4675477 w 10185944"/>
              <a:gd name="connsiteY402" fmla="*/ 6122201 h 6850681"/>
              <a:gd name="connsiteX403" fmla="*/ 4761059 w 10185944"/>
              <a:gd name="connsiteY403" fmla="*/ 6063439 h 6850681"/>
              <a:gd name="connsiteX404" fmla="*/ 4883130 w 10185944"/>
              <a:gd name="connsiteY404" fmla="*/ 5983694 h 6850681"/>
              <a:gd name="connsiteX405" fmla="*/ 4977555 w 10185944"/>
              <a:gd name="connsiteY405" fmla="*/ 5920529 h 6850681"/>
              <a:gd name="connsiteX406" fmla="*/ 5100700 w 10185944"/>
              <a:gd name="connsiteY406" fmla="*/ 5841679 h 6850681"/>
              <a:gd name="connsiteX407" fmla="*/ 5544794 w 10185944"/>
              <a:gd name="connsiteY407" fmla="*/ 5539063 h 6850681"/>
              <a:gd name="connsiteX408" fmla="*/ 5938041 w 10185944"/>
              <a:gd name="connsiteY408" fmla="*/ 5048775 h 6850681"/>
              <a:gd name="connsiteX409" fmla="*/ 5990859 w 10185944"/>
              <a:gd name="connsiteY409" fmla="*/ 4980059 h 6850681"/>
              <a:gd name="connsiteX410" fmla="*/ 6276716 w 10185944"/>
              <a:gd name="connsiteY410" fmla="*/ 4433696 h 6850681"/>
              <a:gd name="connsiteX411" fmla="*/ 6406127 w 10185944"/>
              <a:gd name="connsiteY411" fmla="*/ 4069526 h 6850681"/>
              <a:gd name="connsiteX412" fmla="*/ 6447057 w 10185944"/>
              <a:gd name="connsiteY412" fmla="*/ 3959487 h 6850681"/>
              <a:gd name="connsiteX413" fmla="*/ 6763531 w 10185944"/>
              <a:gd name="connsiteY413" fmla="*/ 3235192 h 6850681"/>
              <a:gd name="connsiteX414" fmla="*/ 6766324 w 10185944"/>
              <a:gd name="connsiteY414" fmla="*/ 3220977 h 6850681"/>
              <a:gd name="connsiteX415" fmla="*/ 6747989 w 10185944"/>
              <a:gd name="connsiteY415" fmla="*/ 3245899 h 6850681"/>
              <a:gd name="connsiteX416" fmla="*/ 6488451 w 10185944"/>
              <a:gd name="connsiteY416" fmla="*/ 3531757 h 6850681"/>
              <a:gd name="connsiteX417" fmla="*/ 6465713 w 10185944"/>
              <a:gd name="connsiteY417" fmla="*/ 3558899 h 6850681"/>
              <a:gd name="connsiteX418" fmla="*/ 6393237 w 10185944"/>
              <a:gd name="connsiteY418" fmla="*/ 3651177 h 6850681"/>
              <a:gd name="connsiteX419" fmla="*/ 6243594 w 10185944"/>
              <a:gd name="connsiteY419" fmla="*/ 3876626 h 6850681"/>
              <a:gd name="connsiteX420" fmla="*/ 6231096 w 10185944"/>
              <a:gd name="connsiteY420" fmla="*/ 3898291 h 6850681"/>
              <a:gd name="connsiteX421" fmla="*/ 6092484 w 10185944"/>
              <a:gd name="connsiteY421" fmla="*/ 4238720 h 6850681"/>
              <a:gd name="connsiteX422" fmla="*/ 5873228 w 10185944"/>
              <a:gd name="connsiteY422" fmla="*/ 4724495 h 6850681"/>
              <a:gd name="connsiteX423" fmla="*/ 5536128 w 10185944"/>
              <a:gd name="connsiteY423" fmla="*/ 5179512 h 6850681"/>
              <a:gd name="connsiteX424" fmla="*/ 5474970 w 10185944"/>
              <a:gd name="connsiteY424" fmla="*/ 5251594 h 6850681"/>
              <a:gd name="connsiteX425" fmla="*/ 5452373 w 10185944"/>
              <a:gd name="connsiteY425" fmla="*/ 5278128 h 6850681"/>
              <a:gd name="connsiteX426" fmla="*/ 5329120 w 10185944"/>
              <a:gd name="connsiteY426" fmla="*/ 5414450 h 6850681"/>
              <a:gd name="connsiteX427" fmla="*/ 5165513 w 10185944"/>
              <a:gd name="connsiteY427" fmla="*/ 5593062 h 6850681"/>
              <a:gd name="connsiteX428" fmla="*/ 4937450 w 10185944"/>
              <a:gd name="connsiteY428" fmla="*/ 5825207 h 6850681"/>
              <a:gd name="connsiteX429" fmla="*/ 4916859 w 10185944"/>
              <a:gd name="connsiteY429" fmla="*/ 5845188 h 6850681"/>
              <a:gd name="connsiteX430" fmla="*/ 4681063 w 10185944"/>
              <a:gd name="connsiteY430" fmla="*/ 6065338 h 6850681"/>
              <a:gd name="connsiteX431" fmla="*/ 4671036 w 10185944"/>
              <a:gd name="connsiteY431" fmla="*/ 6074934 h 6850681"/>
              <a:gd name="connsiteX432" fmla="*/ 4641710 w 10185944"/>
              <a:gd name="connsiteY432" fmla="*/ 6107770 h 6850681"/>
              <a:gd name="connsiteX433" fmla="*/ 4595911 w 10185944"/>
              <a:gd name="connsiteY433" fmla="*/ 6156040 h 6850681"/>
              <a:gd name="connsiteX434" fmla="*/ 4564686 w 10185944"/>
              <a:gd name="connsiteY434" fmla="*/ 6189986 h 6850681"/>
              <a:gd name="connsiteX435" fmla="*/ 4553083 w 10185944"/>
              <a:gd name="connsiteY435" fmla="*/ 6203164 h 6850681"/>
              <a:gd name="connsiteX436" fmla="*/ 4588212 w 10185944"/>
              <a:gd name="connsiteY436" fmla="*/ 6183469 h 6850681"/>
              <a:gd name="connsiteX437" fmla="*/ 3551347 w 10185944"/>
              <a:gd name="connsiteY437" fmla="*/ 6565687 h 6850681"/>
              <a:gd name="connsiteX438" fmla="*/ 3714311 w 10185944"/>
              <a:gd name="connsiteY438" fmla="*/ 6407843 h 6850681"/>
              <a:gd name="connsiteX439" fmla="*/ 4015851 w 10185944"/>
              <a:gd name="connsiteY439" fmla="*/ 6059608 h 6850681"/>
              <a:gd name="connsiteX440" fmla="*/ 4240656 w 10185944"/>
              <a:gd name="connsiteY440" fmla="*/ 5634993 h 6850681"/>
              <a:gd name="connsiteX441" fmla="*/ 4629068 w 10185944"/>
              <a:gd name="connsiteY441" fmla="*/ 4954779 h 6850681"/>
              <a:gd name="connsiteX442" fmla="*/ 4819927 w 10185944"/>
              <a:gd name="connsiteY442" fmla="*/ 4610589 h 6850681"/>
              <a:gd name="connsiteX443" fmla="*/ 4867302 w 10185944"/>
              <a:gd name="connsiteY443" fmla="*/ 4494606 h 6850681"/>
              <a:gd name="connsiteX444" fmla="*/ 4923307 w 10185944"/>
              <a:gd name="connsiteY444" fmla="*/ 4344677 h 6850681"/>
              <a:gd name="connsiteX445" fmla="*/ 5062779 w 10185944"/>
              <a:gd name="connsiteY445" fmla="*/ 4038695 h 6850681"/>
              <a:gd name="connsiteX446" fmla="*/ 5254317 w 10185944"/>
              <a:gd name="connsiteY446" fmla="*/ 3761574 h 6850681"/>
              <a:gd name="connsiteX447" fmla="*/ 5315622 w 10185944"/>
              <a:gd name="connsiteY447" fmla="*/ 3675133 h 6850681"/>
              <a:gd name="connsiteX448" fmla="*/ 5379504 w 10185944"/>
              <a:gd name="connsiteY448" fmla="*/ 3588549 h 6850681"/>
              <a:gd name="connsiteX449" fmla="*/ 5391499 w 10185944"/>
              <a:gd name="connsiteY449" fmla="*/ 3566885 h 6850681"/>
              <a:gd name="connsiteX450" fmla="*/ 5555787 w 10185944"/>
              <a:gd name="connsiteY450" fmla="*/ 3321777 h 6850681"/>
              <a:gd name="connsiteX451" fmla="*/ 5671271 w 10185944"/>
              <a:gd name="connsiteY451" fmla="*/ 3150649 h 6850681"/>
              <a:gd name="connsiteX452" fmla="*/ 5537920 w 10185944"/>
              <a:gd name="connsiteY452" fmla="*/ 3278950 h 6850681"/>
              <a:gd name="connsiteX453" fmla="*/ 5137619 w 10185944"/>
              <a:gd name="connsiteY453" fmla="*/ 3718246 h 6850681"/>
              <a:gd name="connsiteX454" fmla="*/ 4890040 w 10185944"/>
              <a:gd name="connsiteY454" fmla="*/ 4007040 h 6850681"/>
              <a:gd name="connsiteX455" fmla="*/ 4879405 w 10185944"/>
              <a:gd name="connsiteY455" fmla="*/ 4022867 h 6850681"/>
              <a:gd name="connsiteX456" fmla="*/ 4875860 w 10185944"/>
              <a:gd name="connsiteY456" fmla="*/ 4033073 h 6850681"/>
              <a:gd name="connsiteX457" fmla="*/ 4703657 w 10185944"/>
              <a:gd name="connsiteY457" fmla="*/ 4243948 h 6850681"/>
              <a:gd name="connsiteX458" fmla="*/ 4561320 w 10185944"/>
              <a:gd name="connsiteY458" fmla="*/ 4515483 h 6850681"/>
              <a:gd name="connsiteX459" fmla="*/ 4517098 w 10185944"/>
              <a:gd name="connsiteY459" fmla="*/ 4619649 h 6850681"/>
              <a:gd name="connsiteX460" fmla="*/ 4452392 w 10185944"/>
              <a:gd name="connsiteY460" fmla="*/ 4802164 h 6850681"/>
              <a:gd name="connsiteX461" fmla="*/ 4415794 w 10185944"/>
              <a:gd name="connsiteY461" fmla="*/ 4909410 h 6850681"/>
              <a:gd name="connsiteX462" fmla="*/ 4380703 w 10185944"/>
              <a:gd name="connsiteY462" fmla="*/ 5010711 h 6850681"/>
              <a:gd name="connsiteX463" fmla="*/ 4275033 w 10185944"/>
              <a:gd name="connsiteY463" fmla="*/ 5242355 h 6850681"/>
              <a:gd name="connsiteX464" fmla="*/ 4268299 w 10185944"/>
              <a:gd name="connsiteY464" fmla="*/ 5255354 h 6850681"/>
              <a:gd name="connsiteX465" fmla="*/ 4151815 w 10185944"/>
              <a:gd name="connsiteY465" fmla="*/ 5467446 h 6850681"/>
              <a:gd name="connsiteX466" fmla="*/ 4143294 w 10185944"/>
              <a:gd name="connsiteY466" fmla="*/ 5486067 h 6850681"/>
              <a:gd name="connsiteX467" fmla="*/ 4086823 w 10185944"/>
              <a:gd name="connsiteY467" fmla="*/ 5601405 h 6850681"/>
              <a:gd name="connsiteX468" fmla="*/ 4003533 w 10185944"/>
              <a:gd name="connsiteY468" fmla="*/ 5759463 h 6850681"/>
              <a:gd name="connsiteX469" fmla="*/ 3773000 w 10185944"/>
              <a:gd name="connsiteY469" fmla="*/ 6199475 h 6850681"/>
              <a:gd name="connsiteX470" fmla="*/ 3495951 w 10185944"/>
              <a:gd name="connsiteY470" fmla="*/ 6606007 h 6850681"/>
              <a:gd name="connsiteX471" fmla="*/ 3493123 w 10185944"/>
              <a:gd name="connsiteY471" fmla="*/ 6613741 h 6850681"/>
              <a:gd name="connsiteX472" fmla="*/ 3551347 w 10185944"/>
              <a:gd name="connsiteY472" fmla="*/ 6565687 h 6850681"/>
              <a:gd name="connsiteX473" fmla="*/ 3337176 w 10185944"/>
              <a:gd name="connsiteY473" fmla="*/ 6749383 h 6850681"/>
              <a:gd name="connsiteX474" fmla="*/ 3693900 w 10185944"/>
              <a:gd name="connsiteY474" fmla="*/ 6250645 h 6850681"/>
              <a:gd name="connsiteX475" fmla="*/ 3757389 w 10185944"/>
              <a:gd name="connsiteY475" fmla="*/ 6164311 h 6850681"/>
              <a:gd name="connsiteX476" fmla="*/ 3760396 w 10185944"/>
              <a:gd name="connsiteY476" fmla="*/ 6159549 h 6850681"/>
              <a:gd name="connsiteX477" fmla="*/ 3766841 w 10185944"/>
              <a:gd name="connsiteY477" fmla="*/ 6129971 h 6850681"/>
              <a:gd name="connsiteX478" fmla="*/ 3815398 w 10185944"/>
              <a:gd name="connsiteY478" fmla="*/ 6038911 h 6850681"/>
              <a:gd name="connsiteX479" fmla="*/ 3832764 w 10185944"/>
              <a:gd name="connsiteY479" fmla="*/ 6008653 h 6850681"/>
              <a:gd name="connsiteX480" fmla="*/ 3844724 w 10185944"/>
              <a:gd name="connsiteY480" fmla="*/ 5977822 h 6850681"/>
              <a:gd name="connsiteX481" fmla="*/ 3849630 w 10185944"/>
              <a:gd name="connsiteY481" fmla="*/ 5966363 h 6850681"/>
              <a:gd name="connsiteX482" fmla="*/ 3907495 w 10185944"/>
              <a:gd name="connsiteY482" fmla="*/ 5858974 h 6850681"/>
              <a:gd name="connsiteX483" fmla="*/ 4037445 w 10185944"/>
              <a:gd name="connsiteY483" fmla="*/ 5613043 h 6850681"/>
              <a:gd name="connsiteX484" fmla="*/ 4145728 w 10185944"/>
              <a:gd name="connsiteY484" fmla="*/ 5427233 h 6850681"/>
              <a:gd name="connsiteX485" fmla="*/ 4234463 w 10185944"/>
              <a:gd name="connsiteY485" fmla="*/ 5274332 h 6850681"/>
              <a:gd name="connsiteX486" fmla="*/ 4264289 w 10185944"/>
              <a:gd name="connsiteY486" fmla="*/ 5226850 h 6850681"/>
              <a:gd name="connsiteX487" fmla="*/ 4267620 w 10185944"/>
              <a:gd name="connsiteY487" fmla="*/ 5212634 h 6850681"/>
              <a:gd name="connsiteX488" fmla="*/ 4269088 w 10185944"/>
              <a:gd name="connsiteY488" fmla="*/ 5205150 h 6850681"/>
              <a:gd name="connsiteX489" fmla="*/ 4288031 w 10185944"/>
              <a:gd name="connsiteY489" fmla="*/ 5169378 h 6850681"/>
              <a:gd name="connsiteX490" fmla="*/ 4309659 w 10185944"/>
              <a:gd name="connsiteY490" fmla="*/ 5126479 h 6850681"/>
              <a:gd name="connsiteX491" fmla="*/ 4319973 w 10185944"/>
              <a:gd name="connsiteY491" fmla="*/ 5099122 h 6850681"/>
              <a:gd name="connsiteX492" fmla="*/ 4328746 w 10185944"/>
              <a:gd name="connsiteY492" fmla="*/ 5072660 h 6850681"/>
              <a:gd name="connsiteX493" fmla="*/ 4413181 w 10185944"/>
              <a:gd name="connsiteY493" fmla="*/ 4829772 h 6850681"/>
              <a:gd name="connsiteX494" fmla="*/ 4463313 w 10185944"/>
              <a:gd name="connsiteY494" fmla="*/ 4677515 h 6850681"/>
              <a:gd name="connsiteX495" fmla="*/ 4488880 w 10185944"/>
              <a:gd name="connsiteY495" fmla="*/ 4607760 h 6850681"/>
              <a:gd name="connsiteX496" fmla="*/ 4509039 w 10185944"/>
              <a:gd name="connsiteY496" fmla="*/ 4572310 h 6850681"/>
              <a:gd name="connsiteX497" fmla="*/ 4514805 w 10185944"/>
              <a:gd name="connsiteY497" fmla="*/ 4558811 h 6850681"/>
              <a:gd name="connsiteX498" fmla="*/ 4655818 w 10185944"/>
              <a:gd name="connsiteY498" fmla="*/ 4261100 h 6850681"/>
              <a:gd name="connsiteX499" fmla="*/ 4876612 w 10185944"/>
              <a:gd name="connsiteY499" fmla="*/ 3979432 h 6850681"/>
              <a:gd name="connsiteX500" fmla="*/ 5133178 w 10185944"/>
              <a:gd name="connsiteY500" fmla="*/ 3681006 h 6850681"/>
              <a:gd name="connsiteX501" fmla="*/ 5456242 w 10185944"/>
              <a:gd name="connsiteY501" fmla="*/ 3323675 h 6850681"/>
              <a:gd name="connsiteX502" fmla="*/ 5463401 w 10185944"/>
              <a:gd name="connsiteY502" fmla="*/ 3317193 h 6850681"/>
              <a:gd name="connsiteX503" fmla="*/ 5536773 w 10185944"/>
              <a:gd name="connsiteY503" fmla="*/ 3232972 h 6850681"/>
              <a:gd name="connsiteX504" fmla="*/ 5618203 w 10185944"/>
              <a:gd name="connsiteY504" fmla="*/ 3152977 h 6850681"/>
              <a:gd name="connsiteX505" fmla="*/ 5558688 w 10185944"/>
              <a:gd name="connsiteY505" fmla="*/ 3191470 h 6850681"/>
              <a:gd name="connsiteX506" fmla="*/ 5406216 w 10185944"/>
              <a:gd name="connsiteY506" fmla="*/ 3303980 h 6850681"/>
              <a:gd name="connsiteX507" fmla="*/ 5302122 w 10185944"/>
              <a:gd name="connsiteY507" fmla="*/ 3389276 h 6850681"/>
              <a:gd name="connsiteX508" fmla="*/ 5242358 w 10185944"/>
              <a:gd name="connsiteY508" fmla="*/ 3438226 h 6850681"/>
              <a:gd name="connsiteX509" fmla="*/ 4918079 w 10185944"/>
              <a:gd name="connsiteY509" fmla="*/ 3690960 h 6850681"/>
              <a:gd name="connsiteX510" fmla="*/ 4783295 w 10185944"/>
              <a:gd name="connsiteY510" fmla="*/ 3805726 h 6850681"/>
              <a:gd name="connsiteX511" fmla="*/ 4633938 w 10185944"/>
              <a:gd name="connsiteY511" fmla="*/ 3953041 h 6850681"/>
              <a:gd name="connsiteX512" fmla="*/ 4575142 w 10185944"/>
              <a:gd name="connsiteY512" fmla="*/ 4022044 h 6850681"/>
              <a:gd name="connsiteX513" fmla="*/ 4404301 w 10185944"/>
              <a:gd name="connsiteY513" fmla="*/ 4246455 h 6850681"/>
              <a:gd name="connsiteX514" fmla="*/ 4268765 w 10185944"/>
              <a:gd name="connsiteY514" fmla="*/ 4493460 h 6850681"/>
              <a:gd name="connsiteX515" fmla="*/ 4220855 w 10185944"/>
              <a:gd name="connsiteY515" fmla="*/ 4657928 h 6850681"/>
              <a:gd name="connsiteX516" fmla="*/ 4009120 w 10185944"/>
              <a:gd name="connsiteY516" fmla="*/ 5240350 h 6850681"/>
              <a:gd name="connsiteX517" fmla="*/ 3790259 w 10185944"/>
              <a:gd name="connsiteY517" fmla="*/ 5686593 h 6850681"/>
              <a:gd name="connsiteX518" fmla="*/ 3785855 w 10185944"/>
              <a:gd name="connsiteY518" fmla="*/ 5698839 h 6850681"/>
              <a:gd name="connsiteX519" fmla="*/ 3761290 w 10185944"/>
              <a:gd name="connsiteY519" fmla="*/ 5755739 h 6850681"/>
              <a:gd name="connsiteX520" fmla="*/ 3610394 w 10185944"/>
              <a:gd name="connsiteY520" fmla="*/ 6077870 h 6850681"/>
              <a:gd name="connsiteX521" fmla="*/ 3522915 w 10185944"/>
              <a:gd name="connsiteY521" fmla="*/ 6287063 h 6850681"/>
              <a:gd name="connsiteX522" fmla="*/ 3460429 w 10185944"/>
              <a:gd name="connsiteY522" fmla="*/ 6440143 h 6850681"/>
              <a:gd name="connsiteX523" fmla="*/ 3349138 w 10185944"/>
              <a:gd name="connsiteY523" fmla="*/ 6688330 h 6850681"/>
              <a:gd name="connsiteX524" fmla="*/ 3344052 w 10185944"/>
              <a:gd name="connsiteY524" fmla="*/ 6699359 h 6850681"/>
              <a:gd name="connsiteX525" fmla="*/ 3331411 w 10185944"/>
              <a:gd name="connsiteY525" fmla="*/ 6733592 h 6850681"/>
              <a:gd name="connsiteX526" fmla="*/ 3337176 w 10185944"/>
              <a:gd name="connsiteY526" fmla="*/ 6749383 h 6850681"/>
              <a:gd name="connsiteX527" fmla="*/ 2870416 w 10185944"/>
              <a:gd name="connsiteY527" fmla="*/ 6101754 h 6850681"/>
              <a:gd name="connsiteX528" fmla="*/ 3074021 w 10185944"/>
              <a:gd name="connsiteY528" fmla="*/ 5869036 h 6850681"/>
              <a:gd name="connsiteX529" fmla="*/ 3117027 w 10185944"/>
              <a:gd name="connsiteY529" fmla="*/ 5816684 h 6850681"/>
              <a:gd name="connsiteX530" fmla="*/ 3122257 w 10185944"/>
              <a:gd name="connsiteY530" fmla="*/ 5804008 h 6850681"/>
              <a:gd name="connsiteX531" fmla="*/ 3129310 w 10185944"/>
              <a:gd name="connsiteY531" fmla="*/ 5783669 h 6850681"/>
              <a:gd name="connsiteX532" fmla="*/ 3386127 w 10185944"/>
              <a:gd name="connsiteY532" fmla="*/ 5145171 h 6850681"/>
              <a:gd name="connsiteX533" fmla="*/ 3590986 w 10185944"/>
              <a:gd name="connsiteY533" fmla="*/ 4602604 h 6850681"/>
              <a:gd name="connsiteX534" fmla="*/ 3595390 w 10185944"/>
              <a:gd name="connsiteY534" fmla="*/ 4590394 h 6850681"/>
              <a:gd name="connsiteX535" fmla="*/ 3645702 w 10185944"/>
              <a:gd name="connsiteY535" fmla="*/ 4458511 h 6850681"/>
              <a:gd name="connsiteX536" fmla="*/ 3705608 w 10185944"/>
              <a:gd name="connsiteY536" fmla="*/ 4314598 h 6850681"/>
              <a:gd name="connsiteX537" fmla="*/ 3729492 w 10185944"/>
              <a:gd name="connsiteY537" fmla="*/ 4247350 h 6850681"/>
              <a:gd name="connsiteX538" fmla="*/ 3768882 w 10185944"/>
              <a:gd name="connsiteY538" fmla="*/ 4130901 h 6850681"/>
              <a:gd name="connsiteX539" fmla="*/ 3886905 w 10185944"/>
              <a:gd name="connsiteY539" fmla="*/ 3847156 h 6850681"/>
              <a:gd name="connsiteX540" fmla="*/ 3935676 w 10185944"/>
              <a:gd name="connsiteY540" fmla="*/ 3756561 h 6850681"/>
              <a:gd name="connsiteX541" fmla="*/ 3848017 w 10185944"/>
              <a:gd name="connsiteY541" fmla="*/ 3871148 h 6850681"/>
              <a:gd name="connsiteX542" fmla="*/ 3393540 w 10185944"/>
              <a:gd name="connsiteY542" fmla="*/ 4843558 h 6850681"/>
              <a:gd name="connsiteX543" fmla="*/ 3292095 w 10185944"/>
              <a:gd name="connsiteY543" fmla="*/ 5087341 h 6850681"/>
              <a:gd name="connsiteX544" fmla="*/ 3218043 w 10185944"/>
              <a:gd name="connsiteY544" fmla="*/ 5262766 h 6850681"/>
              <a:gd name="connsiteX545" fmla="*/ 3203147 w 10185944"/>
              <a:gd name="connsiteY545" fmla="*/ 5295745 h 6850681"/>
              <a:gd name="connsiteX546" fmla="*/ 3169810 w 10185944"/>
              <a:gd name="connsiteY546" fmla="*/ 5373485 h 6850681"/>
              <a:gd name="connsiteX547" fmla="*/ 3139658 w 10185944"/>
              <a:gd name="connsiteY547" fmla="*/ 5452478 h 6850681"/>
              <a:gd name="connsiteX548" fmla="*/ 3106392 w 10185944"/>
              <a:gd name="connsiteY548" fmla="*/ 5541426 h 6850681"/>
              <a:gd name="connsiteX549" fmla="*/ 3072804 w 10185944"/>
              <a:gd name="connsiteY549" fmla="*/ 5605953 h 6850681"/>
              <a:gd name="connsiteX550" fmla="*/ 3070406 w 10185944"/>
              <a:gd name="connsiteY550" fmla="*/ 5610894 h 6850681"/>
              <a:gd name="connsiteX551" fmla="*/ 2963051 w 10185944"/>
              <a:gd name="connsiteY551" fmla="*/ 5891703 h 6850681"/>
              <a:gd name="connsiteX552" fmla="*/ 2746447 w 10185944"/>
              <a:gd name="connsiteY552" fmla="*/ 6213834 h 6850681"/>
              <a:gd name="connsiteX553" fmla="*/ 2692878 w 10185944"/>
              <a:gd name="connsiteY553" fmla="*/ 6288531 h 6850681"/>
              <a:gd name="connsiteX554" fmla="*/ 2870416 w 10185944"/>
              <a:gd name="connsiteY554" fmla="*/ 6101754 h 6850681"/>
              <a:gd name="connsiteX555" fmla="*/ 2707310 w 10185944"/>
              <a:gd name="connsiteY555" fmla="*/ 6208069 h 6850681"/>
              <a:gd name="connsiteX556" fmla="*/ 2752105 w 10185944"/>
              <a:gd name="connsiteY556" fmla="*/ 6150632 h 6850681"/>
              <a:gd name="connsiteX557" fmla="*/ 2911953 w 10185944"/>
              <a:gd name="connsiteY557" fmla="*/ 5914047 h 6850681"/>
              <a:gd name="connsiteX558" fmla="*/ 3040326 w 10185944"/>
              <a:gd name="connsiteY558" fmla="*/ 5617626 h 6850681"/>
              <a:gd name="connsiteX559" fmla="*/ 3121540 w 10185944"/>
              <a:gd name="connsiteY559" fmla="*/ 5407360 h 6850681"/>
              <a:gd name="connsiteX560" fmla="*/ 3154555 w 10185944"/>
              <a:gd name="connsiteY560" fmla="*/ 5322494 h 6850681"/>
              <a:gd name="connsiteX561" fmla="*/ 3226244 w 10185944"/>
              <a:gd name="connsiteY561" fmla="*/ 5151975 h 6850681"/>
              <a:gd name="connsiteX562" fmla="*/ 3360667 w 10185944"/>
              <a:gd name="connsiteY562" fmla="*/ 4834391 h 6850681"/>
              <a:gd name="connsiteX563" fmla="*/ 3539566 w 10185944"/>
              <a:gd name="connsiteY563" fmla="*/ 4413859 h 6850681"/>
              <a:gd name="connsiteX564" fmla="*/ 3624932 w 10185944"/>
              <a:gd name="connsiteY564" fmla="*/ 4225650 h 6850681"/>
              <a:gd name="connsiteX565" fmla="*/ 3925723 w 10185944"/>
              <a:gd name="connsiteY565" fmla="*/ 3704031 h 6850681"/>
              <a:gd name="connsiteX566" fmla="*/ 3937361 w 10185944"/>
              <a:gd name="connsiteY566" fmla="*/ 3673522 h 6850681"/>
              <a:gd name="connsiteX567" fmla="*/ 3922678 w 10185944"/>
              <a:gd name="connsiteY567" fmla="*/ 3681221 h 6850681"/>
              <a:gd name="connsiteX568" fmla="*/ 3891525 w 10185944"/>
              <a:gd name="connsiteY568" fmla="*/ 3725408 h 6850681"/>
              <a:gd name="connsiteX569" fmla="*/ 3842720 w 10185944"/>
              <a:gd name="connsiteY569" fmla="*/ 3786640 h 6850681"/>
              <a:gd name="connsiteX570" fmla="*/ 3813571 w 10185944"/>
              <a:gd name="connsiteY570" fmla="*/ 3818868 h 6850681"/>
              <a:gd name="connsiteX571" fmla="*/ 3807698 w 10185944"/>
              <a:gd name="connsiteY571" fmla="*/ 3838598 h 6850681"/>
              <a:gd name="connsiteX572" fmla="*/ 3799891 w 10185944"/>
              <a:gd name="connsiteY572" fmla="*/ 3860405 h 6850681"/>
              <a:gd name="connsiteX573" fmla="*/ 3729243 w 10185944"/>
              <a:gd name="connsiteY573" fmla="*/ 3979611 h 6850681"/>
              <a:gd name="connsiteX574" fmla="*/ 3526066 w 10185944"/>
              <a:gd name="connsiteY574" fmla="*/ 4312951 h 6850681"/>
              <a:gd name="connsiteX575" fmla="*/ 3491619 w 10185944"/>
              <a:gd name="connsiteY575" fmla="*/ 4366806 h 6850681"/>
              <a:gd name="connsiteX576" fmla="*/ 3438193 w 10185944"/>
              <a:gd name="connsiteY576" fmla="*/ 4444510 h 6850681"/>
              <a:gd name="connsiteX577" fmla="*/ 3356263 w 10185944"/>
              <a:gd name="connsiteY577" fmla="*/ 4567440 h 6850681"/>
              <a:gd name="connsiteX578" fmla="*/ 3291306 w 10185944"/>
              <a:gd name="connsiteY578" fmla="*/ 4673146 h 6850681"/>
              <a:gd name="connsiteX579" fmla="*/ 3240387 w 10185944"/>
              <a:gd name="connsiteY579" fmla="*/ 4755326 h 6850681"/>
              <a:gd name="connsiteX580" fmla="*/ 3160283 w 10185944"/>
              <a:gd name="connsiteY580" fmla="*/ 4899813 h 6850681"/>
              <a:gd name="connsiteX581" fmla="*/ 3115381 w 10185944"/>
              <a:gd name="connsiteY581" fmla="*/ 4984464 h 6850681"/>
              <a:gd name="connsiteX582" fmla="*/ 2923126 w 10185944"/>
              <a:gd name="connsiteY582" fmla="*/ 5419570 h 6850681"/>
              <a:gd name="connsiteX583" fmla="*/ 2795899 w 10185944"/>
              <a:gd name="connsiteY583" fmla="*/ 5840748 h 6850681"/>
              <a:gd name="connsiteX584" fmla="*/ 2678233 w 10185944"/>
              <a:gd name="connsiteY584" fmla="*/ 6220280 h 6850681"/>
              <a:gd name="connsiteX585" fmla="*/ 2662764 w 10185944"/>
              <a:gd name="connsiteY585" fmla="*/ 6262283 h 6850681"/>
              <a:gd name="connsiteX586" fmla="*/ 2707310 w 10185944"/>
              <a:gd name="connsiteY586" fmla="*/ 6208069 h 6850681"/>
              <a:gd name="connsiteX587" fmla="*/ 676585 w 10185944"/>
              <a:gd name="connsiteY587" fmla="*/ 3318411 h 6850681"/>
              <a:gd name="connsiteX588" fmla="*/ 761237 w 10185944"/>
              <a:gd name="connsiteY588" fmla="*/ 3322529 h 6850681"/>
              <a:gd name="connsiteX589" fmla="*/ 1061308 w 10185944"/>
              <a:gd name="connsiteY589" fmla="*/ 3318124 h 6850681"/>
              <a:gd name="connsiteX590" fmla="*/ 1249302 w 10185944"/>
              <a:gd name="connsiteY590" fmla="*/ 3322923 h 6850681"/>
              <a:gd name="connsiteX591" fmla="*/ 1255749 w 10185944"/>
              <a:gd name="connsiteY591" fmla="*/ 3319843 h 6850681"/>
              <a:gd name="connsiteX592" fmla="*/ 1262194 w 10185944"/>
              <a:gd name="connsiteY592" fmla="*/ 3316728 h 6850681"/>
              <a:gd name="connsiteX593" fmla="*/ 1356906 w 10185944"/>
              <a:gd name="connsiteY593" fmla="*/ 3327256 h 6850681"/>
              <a:gd name="connsiteX594" fmla="*/ 1447430 w 10185944"/>
              <a:gd name="connsiteY594" fmla="*/ 3334990 h 6850681"/>
              <a:gd name="connsiteX595" fmla="*/ 1504866 w 10185944"/>
              <a:gd name="connsiteY595" fmla="*/ 3341292 h 6850681"/>
              <a:gd name="connsiteX596" fmla="*/ 1659128 w 10185944"/>
              <a:gd name="connsiteY596" fmla="*/ 3357478 h 6850681"/>
              <a:gd name="connsiteX597" fmla="*/ 1930448 w 10185944"/>
              <a:gd name="connsiteY597" fmla="*/ 3378247 h 6850681"/>
              <a:gd name="connsiteX598" fmla="*/ 1956481 w 10185944"/>
              <a:gd name="connsiteY598" fmla="*/ 3378855 h 6850681"/>
              <a:gd name="connsiteX599" fmla="*/ 2633794 w 10185944"/>
              <a:gd name="connsiteY599" fmla="*/ 3294491 h 6850681"/>
              <a:gd name="connsiteX600" fmla="*/ 2926850 w 10185944"/>
              <a:gd name="connsiteY600" fmla="*/ 3211237 h 6850681"/>
              <a:gd name="connsiteX601" fmla="*/ 2946795 w 10185944"/>
              <a:gd name="connsiteY601" fmla="*/ 3210234 h 6850681"/>
              <a:gd name="connsiteX602" fmla="*/ 2969606 w 10185944"/>
              <a:gd name="connsiteY602" fmla="*/ 3205149 h 6850681"/>
              <a:gd name="connsiteX603" fmla="*/ 3269857 w 10185944"/>
              <a:gd name="connsiteY603" fmla="*/ 3143810 h 6850681"/>
              <a:gd name="connsiteX604" fmla="*/ 3599580 w 10185944"/>
              <a:gd name="connsiteY604" fmla="*/ 3083902 h 6850681"/>
              <a:gd name="connsiteX605" fmla="*/ 3390996 w 10185944"/>
              <a:gd name="connsiteY605" fmla="*/ 3098190 h 6850681"/>
              <a:gd name="connsiteX606" fmla="*/ 2953275 w 10185944"/>
              <a:gd name="connsiteY606" fmla="*/ 3128376 h 6850681"/>
              <a:gd name="connsiteX607" fmla="*/ 2558025 w 10185944"/>
              <a:gd name="connsiteY607" fmla="*/ 3155698 h 6850681"/>
              <a:gd name="connsiteX608" fmla="*/ 2028421 w 10185944"/>
              <a:gd name="connsiteY608" fmla="*/ 3179475 h 6850681"/>
              <a:gd name="connsiteX609" fmla="*/ 1730279 w 10185944"/>
              <a:gd name="connsiteY609" fmla="*/ 3173137 h 6850681"/>
              <a:gd name="connsiteX610" fmla="*/ 1493407 w 10185944"/>
              <a:gd name="connsiteY610" fmla="*/ 3177219 h 6850681"/>
              <a:gd name="connsiteX611" fmla="*/ 1404962 w 10185944"/>
              <a:gd name="connsiteY611" fmla="*/ 3182339 h 6850681"/>
              <a:gd name="connsiteX612" fmla="*/ 871883 w 10185944"/>
              <a:gd name="connsiteY612" fmla="*/ 3260437 h 6850681"/>
              <a:gd name="connsiteX613" fmla="*/ 589749 w 10185944"/>
              <a:gd name="connsiteY613" fmla="*/ 3302691 h 6850681"/>
              <a:gd name="connsiteX614" fmla="*/ 676585 w 10185944"/>
              <a:gd name="connsiteY614" fmla="*/ 3318411 h 6850681"/>
              <a:gd name="connsiteX615" fmla="*/ 716511 w 10185944"/>
              <a:gd name="connsiteY615" fmla="*/ 3252452 h 6850681"/>
              <a:gd name="connsiteX616" fmla="*/ 860890 w 10185944"/>
              <a:gd name="connsiteY616" fmla="*/ 3230716 h 6850681"/>
              <a:gd name="connsiteX617" fmla="*/ 885383 w 10185944"/>
              <a:gd name="connsiteY617" fmla="*/ 3225847 h 6850681"/>
              <a:gd name="connsiteX618" fmla="*/ 1340615 w 10185944"/>
              <a:gd name="connsiteY618" fmla="*/ 3153621 h 6850681"/>
              <a:gd name="connsiteX619" fmla="*/ 1706502 w 10185944"/>
              <a:gd name="connsiteY619" fmla="*/ 3140444 h 6850681"/>
              <a:gd name="connsiteX620" fmla="*/ 1717424 w 10185944"/>
              <a:gd name="connsiteY620" fmla="*/ 3141052 h 6850681"/>
              <a:gd name="connsiteX621" fmla="*/ 1856611 w 10185944"/>
              <a:gd name="connsiteY621" fmla="*/ 3138510 h 6850681"/>
              <a:gd name="connsiteX622" fmla="*/ 1971126 w 10185944"/>
              <a:gd name="connsiteY622" fmla="*/ 3140408 h 6850681"/>
              <a:gd name="connsiteX623" fmla="*/ 2044498 w 10185944"/>
              <a:gd name="connsiteY623" fmla="*/ 3141375 h 6850681"/>
              <a:gd name="connsiteX624" fmla="*/ 2162271 w 10185944"/>
              <a:gd name="connsiteY624" fmla="*/ 3139978 h 6850681"/>
              <a:gd name="connsiteX625" fmla="*/ 2285021 w 10185944"/>
              <a:gd name="connsiteY625" fmla="*/ 3137364 h 6850681"/>
              <a:gd name="connsiteX626" fmla="*/ 2499264 w 10185944"/>
              <a:gd name="connsiteY626" fmla="*/ 3125010 h 6850681"/>
              <a:gd name="connsiteX627" fmla="*/ 2889789 w 10185944"/>
              <a:gd name="connsiteY627" fmla="*/ 3101234 h 6850681"/>
              <a:gd name="connsiteX628" fmla="*/ 3538994 w 10185944"/>
              <a:gd name="connsiteY628" fmla="*/ 3049097 h 6850681"/>
              <a:gd name="connsiteX629" fmla="*/ 3751050 w 10185944"/>
              <a:gd name="connsiteY629" fmla="*/ 3032840 h 6850681"/>
              <a:gd name="connsiteX630" fmla="*/ 3803939 w 10185944"/>
              <a:gd name="connsiteY630" fmla="*/ 3021668 h 6850681"/>
              <a:gd name="connsiteX631" fmla="*/ 3382332 w 10185944"/>
              <a:gd name="connsiteY631" fmla="*/ 2976549 h 6850681"/>
              <a:gd name="connsiteX632" fmla="*/ 3196415 w 10185944"/>
              <a:gd name="connsiteY632" fmla="*/ 2975332 h 6850681"/>
              <a:gd name="connsiteX633" fmla="*/ 3087952 w 10185944"/>
              <a:gd name="connsiteY633" fmla="*/ 2974042 h 6850681"/>
              <a:gd name="connsiteX634" fmla="*/ 3031982 w 10185944"/>
              <a:gd name="connsiteY634" fmla="*/ 2970390 h 6850681"/>
              <a:gd name="connsiteX635" fmla="*/ 2749885 w 10185944"/>
              <a:gd name="connsiteY635" fmla="*/ 2967024 h 6850681"/>
              <a:gd name="connsiteX636" fmla="*/ 2625237 w 10185944"/>
              <a:gd name="connsiteY636" fmla="*/ 2966129 h 6850681"/>
              <a:gd name="connsiteX637" fmla="*/ 2517596 w 10185944"/>
              <a:gd name="connsiteY637" fmla="*/ 2966415 h 6850681"/>
              <a:gd name="connsiteX638" fmla="*/ 2379055 w 10185944"/>
              <a:gd name="connsiteY638" fmla="*/ 2969173 h 6850681"/>
              <a:gd name="connsiteX639" fmla="*/ 2293473 w 10185944"/>
              <a:gd name="connsiteY639" fmla="*/ 2964840 h 6850681"/>
              <a:gd name="connsiteX640" fmla="*/ 2285487 w 10185944"/>
              <a:gd name="connsiteY640" fmla="*/ 2964661 h 6850681"/>
              <a:gd name="connsiteX641" fmla="*/ 1940869 w 10185944"/>
              <a:gd name="connsiteY641" fmla="*/ 2982386 h 6850681"/>
              <a:gd name="connsiteX642" fmla="*/ 1924934 w 10185944"/>
              <a:gd name="connsiteY642" fmla="*/ 2982099 h 6850681"/>
              <a:gd name="connsiteX643" fmla="*/ 1806265 w 10185944"/>
              <a:gd name="connsiteY643" fmla="*/ 2993737 h 6850681"/>
              <a:gd name="connsiteX644" fmla="*/ 1611360 w 10185944"/>
              <a:gd name="connsiteY644" fmla="*/ 3021453 h 6850681"/>
              <a:gd name="connsiteX645" fmla="*/ 1293024 w 10185944"/>
              <a:gd name="connsiteY645" fmla="*/ 3079677 h 6850681"/>
              <a:gd name="connsiteX646" fmla="*/ 804170 w 10185944"/>
              <a:gd name="connsiteY646" fmla="*/ 3174426 h 6850681"/>
              <a:gd name="connsiteX647" fmla="*/ 749992 w 10185944"/>
              <a:gd name="connsiteY647" fmla="*/ 3187675 h 6850681"/>
              <a:gd name="connsiteX648" fmla="*/ 736671 w 10185944"/>
              <a:gd name="connsiteY648" fmla="*/ 3191291 h 6850681"/>
              <a:gd name="connsiteX649" fmla="*/ 541803 w 10185944"/>
              <a:gd name="connsiteY649" fmla="*/ 3266596 h 6850681"/>
              <a:gd name="connsiteX650" fmla="*/ 716511 w 10185944"/>
              <a:gd name="connsiteY650" fmla="*/ 3252452 h 6850681"/>
              <a:gd name="connsiteX651" fmla="*/ 864686 w 10185944"/>
              <a:gd name="connsiteY651" fmla="*/ 4232418 h 6850681"/>
              <a:gd name="connsiteX652" fmla="*/ 1036530 w 10185944"/>
              <a:gd name="connsiteY652" fmla="*/ 4196610 h 6850681"/>
              <a:gd name="connsiteX653" fmla="*/ 1141877 w 10185944"/>
              <a:gd name="connsiteY653" fmla="*/ 4164740 h 6850681"/>
              <a:gd name="connsiteX654" fmla="*/ 1176863 w 10185944"/>
              <a:gd name="connsiteY654" fmla="*/ 4150309 h 6850681"/>
              <a:gd name="connsiteX655" fmla="*/ 1618020 w 10185944"/>
              <a:gd name="connsiteY655" fmla="*/ 4071280 h 6850681"/>
              <a:gd name="connsiteX656" fmla="*/ 1673524 w 10185944"/>
              <a:gd name="connsiteY656" fmla="*/ 4065873 h 6850681"/>
              <a:gd name="connsiteX657" fmla="*/ 1769669 w 10185944"/>
              <a:gd name="connsiteY657" fmla="*/ 4054307 h 6850681"/>
              <a:gd name="connsiteX658" fmla="*/ 2407271 w 10185944"/>
              <a:gd name="connsiteY658" fmla="*/ 3924717 h 6850681"/>
              <a:gd name="connsiteX659" fmla="*/ 2467322 w 10185944"/>
              <a:gd name="connsiteY659" fmla="*/ 3905524 h 6850681"/>
              <a:gd name="connsiteX660" fmla="*/ 2801844 w 10185944"/>
              <a:gd name="connsiteY660" fmla="*/ 3790114 h 6850681"/>
              <a:gd name="connsiteX661" fmla="*/ 2931863 w 10185944"/>
              <a:gd name="connsiteY661" fmla="*/ 3744601 h 6850681"/>
              <a:gd name="connsiteX662" fmla="*/ 3053110 w 10185944"/>
              <a:gd name="connsiteY662" fmla="*/ 3701882 h 6850681"/>
              <a:gd name="connsiteX663" fmla="*/ 3276016 w 10185944"/>
              <a:gd name="connsiteY663" fmla="*/ 3632665 h 6850681"/>
              <a:gd name="connsiteX664" fmla="*/ 3281888 w 10185944"/>
              <a:gd name="connsiteY664" fmla="*/ 3628439 h 6850681"/>
              <a:gd name="connsiteX665" fmla="*/ 3036889 w 10185944"/>
              <a:gd name="connsiteY665" fmla="*/ 3643586 h 6850681"/>
              <a:gd name="connsiteX666" fmla="*/ 2849002 w 10185944"/>
              <a:gd name="connsiteY666" fmla="*/ 3681937 h 6850681"/>
              <a:gd name="connsiteX667" fmla="*/ 2378660 w 10185944"/>
              <a:gd name="connsiteY667" fmla="*/ 3774859 h 6850681"/>
              <a:gd name="connsiteX668" fmla="*/ 2356317 w 10185944"/>
              <a:gd name="connsiteY668" fmla="*/ 3778941 h 6850681"/>
              <a:gd name="connsiteX669" fmla="*/ 1831044 w 10185944"/>
              <a:gd name="connsiteY669" fmla="*/ 3883681 h 6850681"/>
              <a:gd name="connsiteX670" fmla="*/ 1693253 w 10185944"/>
              <a:gd name="connsiteY670" fmla="*/ 3912542 h 6850681"/>
              <a:gd name="connsiteX671" fmla="*/ 1665145 w 10185944"/>
              <a:gd name="connsiteY671" fmla="*/ 3915479 h 6850681"/>
              <a:gd name="connsiteX672" fmla="*/ 1646738 w 10185944"/>
              <a:gd name="connsiteY672" fmla="*/ 3916553 h 6850681"/>
              <a:gd name="connsiteX673" fmla="*/ 1557396 w 10185944"/>
              <a:gd name="connsiteY673" fmla="*/ 3943051 h 6850681"/>
              <a:gd name="connsiteX674" fmla="*/ 1465227 w 10185944"/>
              <a:gd name="connsiteY674" fmla="*/ 3972664 h 6850681"/>
              <a:gd name="connsiteX675" fmla="*/ 1439087 w 10185944"/>
              <a:gd name="connsiteY675" fmla="*/ 3980148 h 6850681"/>
              <a:gd name="connsiteX676" fmla="*/ 1328653 w 10185944"/>
              <a:gd name="connsiteY676" fmla="*/ 4016458 h 6850681"/>
              <a:gd name="connsiteX677" fmla="*/ 1081470 w 10185944"/>
              <a:gd name="connsiteY677" fmla="*/ 4122952 h 6850681"/>
              <a:gd name="connsiteX678" fmla="*/ 838188 w 10185944"/>
              <a:gd name="connsiteY678" fmla="*/ 4212580 h 6850681"/>
              <a:gd name="connsiteX679" fmla="*/ 791494 w 10185944"/>
              <a:gd name="connsiteY679" fmla="*/ 4231845 h 6850681"/>
              <a:gd name="connsiteX680" fmla="*/ 864686 w 10185944"/>
              <a:gd name="connsiteY680" fmla="*/ 4232418 h 6850681"/>
              <a:gd name="connsiteX681" fmla="*/ 902715 w 10185944"/>
              <a:gd name="connsiteY681" fmla="*/ 4162950 h 6850681"/>
              <a:gd name="connsiteX682" fmla="*/ 1159960 w 10185944"/>
              <a:gd name="connsiteY682" fmla="*/ 4052374 h 6850681"/>
              <a:gd name="connsiteX683" fmla="*/ 1254781 w 10185944"/>
              <a:gd name="connsiteY683" fmla="*/ 4010084 h 6850681"/>
              <a:gd name="connsiteX684" fmla="*/ 1319093 w 10185944"/>
              <a:gd name="connsiteY684" fmla="*/ 3984803 h 6850681"/>
              <a:gd name="connsiteX685" fmla="*/ 1408328 w 10185944"/>
              <a:gd name="connsiteY685" fmla="*/ 3951716 h 6850681"/>
              <a:gd name="connsiteX686" fmla="*/ 1478369 w 10185944"/>
              <a:gd name="connsiteY686" fmla="*/ 3928369 h 6850681"/>
              <a:gd name="connsiteX687" fmla="*/ 1993292 w 10185944"/>
              <a:gd name="connsiteY687" fmla="*/ 3808806 h 6850681"/>
              <a:gd name="connsiteX688" fmla="*/ 2225616 w 10185944"/>
              <a:gd name="connsiteY688" fmla="*/ 3761861 h 6850681"/>
              <a:gd name="connsiteX689" fmla="*/ 2347651 w 10185944"/>
              <a:gd name="connsiteY689" fmla="*/ 3739660 h 6850681"/>
              <a:gd name="connsiteX690" fmla="*/ 2382242 w 10185944"/>
              <a:gd name="connsiteY690" fmla="*/ 3733608 h 6850681"/>
              <a:gd name="connsiteX691" fmla="*/ 2734022 w 10185944"/>
              <a:gd name="connsiteY691" fmla="*/ 3663603 h 6850681"/>
              <a:gd name="connsiteX692" fmla="*/ 3185743 w 10185944"/>
              <a:gd name="connsiteY692" fmla="*/ 3596104 h 6850681"/>
              <a:gd name="connsiteX693" fmla="*/ 3345270 w 10185944"/>
              <a:gd name="connsiteY693" fmla="*/ 3587761 h 6850681"/>
              <a:gd name="connsiteX694" fmla="*/ 3391534 w 10185944"/>
              <a:gd name="connsiteY694" fmla="*/ 3582354 h 6850681"/>
              <a:gd name="connsiteX695" fmla="*/ 3342404 w 10185944"/>
              <a:gd name="connsiteY695" fmla="*/ 3571647 h 6850681"/>
              <a:gd name="connsiteX696" fmla="*/ 2856881 w 10185944"/>
              <a:gd name="connsiteY696" fmla="*/ 3536806 h 6850681"/>
              <a:gd name="connsiteX697" fmla="*/ 2820356 w 10185944"/>
              <a:gd name="connsiteY697" fmla="*/ 3535696 h 6850681"/>
              <a:gd name="connsiteX698" fmla="*/ 2800948 w 10185944"/>
              <a:gd name="connsiteY698" fmla="*/ 3536806 h 6850681"/>
              <a:gd name="connsiteX699" fmla="*/ 2694061 w 10185944"/>
              <a:gd name="connsiteY699" fmla="*/ 3552024 h 6850681"/>
              <a:gd name="connsiteX700" fmla="*/ 1622784 w 10185944"/>
              <a:gd name="connsiteY700" fmla="*/ 3770348 h 6850681"/>
              <a:gd name="connsiteX701" fmla="*/ 1005878 w 10185944"/>
              <a:gd name="connsiteY701" fmla="*/ 4046716 h 6850681"/>
              <a:gd name="connsiteX702" fmla="*/ 853371 w 10185944"/>
              <a:gd name="connsiteY702" fmla="*/ 4150023 h 6850681"/>
              <a:gd name="connsiteX703" fmla="*/ 902715 w 10185944"/>
              <a:gd name="connsiteY703" fmla="*/ 4162950 h 6850681"/>
              <a:gd name="connsiteX704" fmla="*/ 289891 w 10185944"/>
              <a:gd name="connsiteY704" fmla="*/ 6037263 h 6850681"/>
              <a:gd name="connsiteX705" fmla="*/ 430653 w 10185944"/>
              <a:gd name="connsiteY705" fmla="*/ 5980794 h 6850681"/>
              <a:gd name="connsiteX706" fmla="*/ 734522 w 10185944"/>
              <a:gd name="connsiteY706" fmla="*/ 5830757 h 6850681"/>
              <a:gd name="connsiteX707" fmla="*/ 994598 w 10185944"/>
              <a:gd name="connsiteY707" fmla="*/ 5650355 h 6850681"/>
              <a:gd name="connsiteX708" fmla="*/ 1200889 w 10185944"/>
              <a:gd name="connsiteY708" fmla="*/ 5489182 h 6850681"/>
              <a:gd name="connsiteX709" fmla="*/ 1747431 w 10185944"/>
              <a:gd name="connsiteY709" fmla="*/ 5177077 h 6850681"/>
              <a:gd name="connsiteX710" fmla="*/ 1829899 w 10185944"/>
              <a:gd name="connsiteY710" fmla="*/ 5141985 h 6850681"/>
              <a:gd name="connsiteX711" fmla="*/ 1951897 w 10185944"/>
              <a:gd name="connsiteY711" fmla="*/ 5090528 h 6850681"/>
              <a:gd name="connsiteX712" fmla="*/ 2086214 w 10185944"/>
              <a:gd name="connsiteY712" fmla="*/ 5031659 h 6850681"/>
              <a:gd name="connsiteX713" fmla="*/ 2189307 w 10185944"/>
              <a:gd name="connsiteY713" fmla="*/ 4983963 h 6850681"/>
              <a:gd name="connsiteX714" fmla="*/ 2630107 w 10185944"/>
              <a:gd name="connsiteY714" fmla="*/ 4732230 h 6850681"/>
              <a:gd name="connsiteX715" fmla="*/ 3068793 w 10185944"/>
              <a:gd name="connsiteY715" fmla="*/ 4246097 h 6850681"/>
              <a:gd name="connsiteX716" fmla="*/ 3199208 w 10185944"/>
              <a:gd name="connsiteY716" fmla="*/ 4065838 h 6850681"/>
              <a:gd name="connsiteX717" fmla="*/ 3255069 w 10185944"/>
              <a:gd name="connsiteY717" fmla="*/ 3992430 h 6850681"/>
              <a:gd name="connsiteX718" fmla="*/ 3166086 w 10185944"/>
              <a:gd name="connsiteY718" fmla="*/ 4047969 h 6850681"/>
              <a:gd name="connsiteX719" fmla="*/ 2963159 w 10185944"/>
              <a:gd name="connsiteY719" fmla="*/ 4205956 h 6850681"/>
              <a:gd name="connsiteX720" fmla="*/ 2750315 w 10185944"/>
              <a:gd name="connsiteY720" fmla="*/ 4390118 h 6850681"/>
              <a:gd name="connsiteX721" fmla="*/ 2709065 w 10185944"/>
              <a:gd name="connsiteY721" fmla="*/ 4422739 h 6850681"/>
              <a:gd name="connsiteX722" fmla="*/ 2648046 w 10185944"/>
              <a:gd name="connsiteY722" fmla="*/ 4467714 h 6850681"/>
              <a:gd name="connsiteX723" fmla="*/ 2585561 w 10185944"/>
              <a:gd name="connsiteY723" fmla="*/ 4514587 h 6850681"/>
              <a:gd name="connsiteX724" fmla="*/ 2563504 w 10185944"/>
              <a:gd name="connsiteY724" fmla="*/ 4518240 h 6850681"/>
              <a:gd name="connsiteX725" fmla="*/ 2556377 w 10185944"/>
              <a:gd name="connsiteY725" fmla="*/ 4520173 h 6850681"/>
              <a:gd name="connsiteX726" fmla="*/ 2503130 w 10185944"/>
              <a:gd name="connsiteY726" fmla="*/ 4564397 h 6850681"/>
              <a:gd name="connsiteX727" fmla="*/ 2427181 w 10185944"/>
              <a:gd name="connsiteY727" fmla="*/ 4611055 h 6850681"/>
              <a:gd name="connsiteX728" fmla="*/ 2204131 w 10185944"/>
              <a:gd name="connsiteY728" fmla="*/ 4723027 h 6850681"/>
              <a:gd name="connsiteX729" fmla="*/ 1235087 w 10185944"/>
              <a:gd name="connsiteY729" fmla="*/ 5319522 h 6850681"/>
              <a:gd name="connsiteX730" fmla="*/ 1139800 w 10185944"/>
              <a:gd name="connsiteY730" fmla="*/ 5390315 h 6850681"/>
              <a:gd name="connsiteX731" fmla="*/ 1076277 w 10185944"/>
              <a:gd name="connsiteY731" fmla="*/ 5440841 h 6850681"/>
              <a:gd name="connsiteX732" fmla="*/ 1001295 w 10185944"/>
              <a:gd name="connsiteY732" fmla="*/ 5499315 h 6850681"/>
              <a:gd name="connsiteX733" fmla="*/ 948299 w 10185944"/>
              <a:gd name="connsiteY733" fmla="*/ 5539314 h 6850681"/>
              <a:gd name="connsiteX734" fmla="*/ 832064 w 10185944"/>
              <a:gd name="connsiteY734" fmla="*/ 5629550 h 6850681"/>
              <a:gd name="connsiteX735" fmla="*/ 480033 w 10185944"/>
              <a:gd name="connsiteY735" fmla="*/ 5867532 h 6850681"/>
              <a:gd name="connsiteX736" fmla="*/ 349333 w 10185944"/>
              <a:gd name="connsiteY736" fmla="*/ 5951073 h 6850681"/>
              <a:gd name="connsiteX737" fmla="*/ 255443 w 10185944"/>
              <a:gd name="connsiteY737" fmla="*/ 6014311 h 6850681"/>
              <a:gd name="connsiteX738" fmla="*/ 167785 w 10185944"/>
              <a:gd name="connsiteY738" fmla="*/ 6084888 h 6850681"/>
              <a:gd name="connsiteX739" fmla="*/ 289891 w 10185944"/>
              <a:gd name="connsiteY739" fmla="*/ 6037263 h 6850681"/>
              <a:gd name="connsiteX740" fmla="*/ 199976 w 10185944"/>
              <a:gd name="connsiteY740" fmla="*/ 6008760 h 6850681"/>
              <a:gd name="connsiteX741" fmla="*/ 350371 w 10185944"/>
              <a:gd name="connsiteY741" fmla="*/ 5914549 h 6850681"/>
              <a:gd name="connsiteX742" fmla="*/ 357497 w 10185944"/>
              <a:gd name="connsiteY742" fmla="*/ 5911612 h 6850681"/>
              <a:gd name="connsiteX743" fmla="*/ 437994 w 10185944"/>
              <a:gd name="connsiteY743" fmla="*/ 5847444 h 6850681"/>
              <a:gd name="connsiteX744" fmla="*/ 704228 w 10185944"/>
              <a:gd name="connsiteY744" fmla="*/ 5670587 h 6850681"/>
              <a:gd name="connsiteX745" fmla="*/ 807894 w 10185944"/>
              <a:gd name="connsiteY745" fmla="*/ 5596463 h 6850681"/>
              <a:gd name="connsiteX746" fmla="*/ 903502 w 10185944"/>
              <a:gd name="connsiteY746" fmla="*/ 5526243 h 6850681"/>
              <a:gd name="connsiteX747" fmla="*/ 1356727 w 10185944"/>
              <a:gd name="connsiteY747" fmla="*/ 5181302 h 6850681"/>
              <a:gd name="connsiteX748" fmla="*/ 1452192 w 10185944"/>
              <a:gd name="connsiteY748" fmla="*/ 5111762 h 6850681"/>
              <a:gd name="connsiteX749" fmla="*/ 2144905 w 10185944"/>
              <a:gd name="connsiteY749" fmla="*/ 4703440 h 6850681"/>
              <a:gd name="connsiteX750" fmla="*/ 2437279 w 10185944"/>
              <a:gd name="connsiteY750" fmla="*/ 4553081 h 6850681"/>
              <a:gd name="connsiteX751" fmla="*/ 2750208 w 10185944"/>
              <a:gd name="connsiteY751" fmla="*/ 4351516 h 6850681"/>
              <a:gd name="connsiteX752" fmla="*/ 2981707 w 10185944"/>
              <a:gd name="connsiteY752" fmla="*/ 4140176 h 6850681"/>
              <a:gd name="connsiteX753" fmla="*/ 3128306 w 10185944"/>
              <a:gd name="connsiteY753" fmla="*/ 4026377 h 6850681"/>
              <a:gd name="connsiteX754" fmla="*/ 3149148 w 10185944"/>
              <a:gd name="connsiteY754" fmla="*/ 3981151 h 6850681"/>
              <a:gd name="connsiteX755" fmla="*/ 2818063 w 10185944"/>
              <a:gd name="connsiteY755" fmla="*/ 4097313 h 6850681"/>
              <a:gd name="connsiteX756" fmla="*/ 2687902 w 10185944"/>
              <a:gd name="connsiteY756" fmla="*/ 4153389 h 6850681"/>
              <a:gd name="connsiteX757" fmla="*/ 2635228 w 10185944"/>
              <a:gd name="connsiteY757" fmla="*/ 4173871 h 6850681"/>
              <a:gd name="connsiteX758" fmla="*/ 2435631 w 10185944"/>
              <a:gd name="connsiteY758" fmla="*/ 4251719 h 6850681"/>
              <a:gd name="connsiteX759" fmla="*/ 2146837 w 10185944"/>
              <a:gd name="connsiteY759" fmla="*/ 4360934 h 6850681"/>
              <a:gd name="connsiteX760" fmla="*/ 2062367 w 10185944"/>
              <a:gd name="connsiteY760" fmla="*/ 4393340 h 6850681"/>
              <a:gd name="connsiteX761" fmla="*/ 1771781 w 10185944"/>
              <a:gd name="connsiteY761" fmla="*/ 4528517 h 6850681"/>
              <a:gd name="connsiteX762" fmla="*/ 1216000 w 10185944"/>
              <a:gd name="connsiteY762" fmla="*/ 4968815 h 6850681"/>
              <a:gd name="connsiteX763" fmla="*/ 884918 w 10185944"/>
              <a:gd name="connsiteY763" fmla="*/ 5273473 h 6850681"/>
              <a:gd name="connsiteX764" fmla="*/ 705983 w 10185944"/>
              <a:gd name="connsiteY764" fmla="*/ 5433965 h 6850681"/>
              <a:gd name="connsiteX765" fmla="*/ 627456 w 10185944"/>
              <a:gd name="connsiteY765" fmla="*/ 5514427 h 6850681"/>
              <a:gd name="connsiteX766" fmla="*/ 485190 w 10185944"/>
              <a:gd name="connsiteY766" fmla="*/ 5663461 h 6850681"/>
              <a:gd name="connsiteX767" fmla="*/ 372143 w 10185944"/>
              <a:gd name="connsiteY767" fmla="*/ 5776651 h 6850681"/>
              <a:gd name="connsiteX768" fmla="*/ 361973 w 10185944"/>
              <a:gd name="connsiteY768" fmla="*/ 5790544 h 6850681"/>
              <a:gd name="connsiteX769" fmla="*/ 250466 w 10185944"/>
              <a:gd name="connsiteY769" fmla="*/ 5924897 h 6850681"/>
              <a:gd name="connsiteX770" fmla="*/ 147946 w 10185944"/>
              <a:gd name="connsiteY770" fmla="*/ 6044998 h 6850681"/>
              <a:gd name="connsiteX771" fmla="*/ 199976 w 10185944"/>
              <a:gd name="connsiteY771" fmla="*/ 6008760 h 6850681"/>
              <a:gd name="connsiteX772" fmla="*/ 10479 w 10185944"/>
              <a:gd name="connsiteY772" fmla="*/ 6124743 h 6850681"/>
              <a:gd name="connsiteX773" fmla="*/ 33002 w 10185944"/>
              <a:gd name="connsiteY773" fmla="*/ 6101754 h 6850681"/>
              <a:gd name="connsiteX774" fmla="*/ 112425 w 10185944"/>
              <a:gd name="connsiteY774" fmla="*/ 6018213 h 6850681"/>
              <a:gd name="connsiteX775" fmla="*/ 193065 w 10185944"/>
              <a:gd name="connsiteY775" fmla="*/ 5931414 h 6850681"/>
              <a:gd name="connsiteX776" fmla="*/ 218704 w 10185944"/>
              <a:gd name="connsiteY776" fmla="*/ 5901156 h 6850681"/>
              <a:gd name="connsiteX777" fmla="*/ 541301 w 10185944"/>
              <a:gd name="connsiteY777" fmla="*/ 5544756 h 6850681"/>
              <a:gd name="connsiteX778" fmla="*/ 971431 w 10185944"/>
              <a:gd name="connsiteY778" fmla="*/ 5143990 h 6850681"/>
              <a:gd name="connsiteX779" fmla="*/ 1085371 w 10185944"/>
              <a:gd name="connsiteY779" fmla="*/ 5043368 h 6850681"/>
              <a:gd name="connsiteX780" fmla="*/ 1315297 w 10185944"/>
              <a:gd name="connsiteY780" fmla="*/ 4799908 h 6850681"/>
              <a:gd name="connsiteX781" fmla="*/ 1779695 w 10185944"/>
              <a:gd name="connsiteY781" fmla="*/ 4460302 h 6850681"/>
              <a:gd name="connsiteX782" fmla="*/ 2160588 w 10185944"/>
              <a:gd name="connsiteY782" fmla="*/ 4299415 h 6850681"/>
              <a:gd name="connsiteX783" fmla="*/ 2603143 w 10185944"/>
              <a:gd name="connsiteY783" fmla="*/ 4127678 h 6850681"/>
              <a:gd name="connsiteX784" fmla="*/ 2695457 w 10185944"/>
              <a:gd name="connsiteY784" fmla="*/ 4090903 h 6850681"/>
              <a:gd name="connsiteX785" fmla="*/ 2874964 w 10185944"/>
              <a:gd name="connsiteY785" fmla="*/ 4017532 h 6850681"/>
              <a:gd name="connsiteX786" fmla="*/ 3144600 w 10185944"/>
              <a:gd name="connsiteY786" fmla="*/ 3929086 h 6850681"/>
              <a:gd name="connsiteX787" fmla="*/ 3384588 w 10185944"/>
              <a:gd name="connsiteY787" fmla="*/ 3850021 h 6850681"/>
              <a:gd name="connsiteX788" fmla="*/ 3646740 w 10185944"/>
              <a:gd name="connsiteY788" fmla="*/ 3680576 h 6850681"/>
              <a:gd name="connsiteX789" fmla="*/ 3714167 w 10185944"/>
              <a:gd name="connsiteY789" fmla="*/ 3636997 h 6850681"/>
              <a:gd name="connsiteX790" fmla="*/ 3777942 w 10185944"/>
              <a:gd name="connsiteY790" fmla="*/ 3599721 h 6850681"/>
              <a:gd name="connsiteX791" fmla="*/ 3688707 w 10185944"/>
              <a:gd name="connsiteY791" fmla="*/ 3605307 h 6850681"/>
              <a:gd name="connsiteX792" fmla="*/ 3123151 w 10185944"/>
              <a:gd name="connsiteY792" fmla="*/ 3727950 h 6850681"/>
              <a:gd name="connsiteX793" fmla="*/ 2772481 w 10185944"/>
              <a:gd name="connsiteY793" fmla="*/ 3849412 h 6850681"/>
              <a:gd name="connsiteX794" fmla="*/ 2561963 w 10185944"/>
              <a:gd name="connsiteY794" fmla="*/ 3923285 h 6850681"/>
              <a:gd name="connsiteX795" fmla="*/ 2467752 w 10185944"/>
              <a:gd name="connsiteY795" fmla="*/ 3953937 h 6850681"/>
              <a:gd name="connsiteX796" fmla="*/ 1850990 w 10185944"/>
              <a:gd name="connsiteY796" fmla="*/ 4093159 h 6850681"/>
              <a:gd name="connsiteX797" fmla="*/ 1687311 w 10185944"/>
              <a:gd name="connsiteY797" fmla="*/ 4108843 h 6850681"/>
              <a:gd name="connsiteX798" fmla="*/ 1442989 w 10185944"/>
              <a:gd name="connsiteY798" fmla="*/ 4130722 h 6850681"/>
              <a:gd name="connsiteX799" fmla="*/ 1042582 w 10185944"/>
              <a:gd name="connsiteY799" fmla="*/ 4225686 h 6850681"/>
              <a:gd name="connsiteX800" fmla="*/ 787197 w 10185944"/>
              <a:gd name="connsiteY800" fmla="*/ 4264430 h 6850681"/>
              <a:gd name="connsiteX801" fmla="*/ 742508 w 10185944"/>
              <a:gd name="connsiteY801" fmla="*/ 4182895 h 6850681"/>
              <a:gd name="connsiteX802" fmla="*/ 798297 w 10185944"/>
              <a:gd name="connsiteY802" fmla="*/ 4146943 h 6850681"/>
              <a:gd name="connsiteX803" fmla="*/ 863862 w 10185944"/>
              <a:gd name="connsiteY803" fmla="*/ 4100965 h 6850681"/>
              <a:gd name="connsiteX804" fmla="*/ 982997 w 10185944"/>
              <a:gd name="connsiteY804" fmla="*/ 4016888 h 6850681"/>
              <a:gd name="connsiteX805" fmla="*/ 1522484 w 10185944"/>
              <a:gd name="connsiteY805" fmla="*/ 3758029 h 6850681"/>
              <a:gd name="connsiteX806" fmla="*/ 1840890 w 10185944"/>
              <a:gd name="connsiteY806" fmla="*/ 3672483 h 6850681"/>
              <a:gd name="connsiteX807" fmla="*/ 2468790 w 10185944"/>
              <a:gd name="connsiteY807" fmla="*/ 3542070 h 6850681"/>
              <a:gd name="connsiteX808" fmla="*/ 2513444 w 10185944"/>
              <a:gd name="connsiteY808" fmla="*/ 3535588 h 6850681"/>
              <a:gd name="connsiteX809" fmla="*/ 2871920 w 10185944"/>
              <a:gd name="connsiteY809" fmla="*/ 3497667 h 6850681"/>
              <a:gd name="connsiteX810" fmla="*/ 3177436 w 10185944"/>
              <a:gd name="connsiteY810" fmla="*/ 3506190 h 6850681"/>
              <a:gd name="connsiteX811" fmla="*/ 3404820 w 10185944"/>
              <a:gd name="connsiteY811" fmla="*/ 3548193 h 6850681"/>
              <a:gd name="connsiteX812" fmla="*/ 3635674 w 10185944"/>
              <a:gd name="connsiteY812" fmla="*/ 3552884 h 6850681"/>
              <a:gd name="connsiteX813" fmla="*/ 3734650 w 10185944"/>
              <a:gd name="connsiteY813" fmla="*/ 3540852 h 6850681"/>
              <a:gd name="connsiteX814" fmla="*/ 3845403 w 10185944"/>
              <a:gd name="connsiteY814" fmla="*/ 3517756 h 6850681"/>
              <a:gd name="connsiteX815" fmla="*/ 4174877 w 10185944"/>
              <a:gd name="connsiteY815" fmla="*/ 3365857 h 6850681"/>
              <a:gd name="connsiteX816" fmla="*/ 4724499 w 10185944"/>
              <a:gd name="connsiteY816" fmla="*/ 3067431 h 6850681"/>
              <a:gd name="connsiteX817" fmla="*/ 5027687 w 10185944"/>
              <a:gd name="connsiteY817" fmla="*/ 2897950 h 6850681"/>
              <a:gd name="connsiteX818" fmla="*/ 4666525 w 10185944"/>
              <a:gd name="connsiteY818" fmla="*/ 2964016 h 6850681"/>
              <a:gd name="connsiteX819" fmla="*/ 4458658 w 10185944"/>
              <a:gd name="connsiteY819" fmla="*/ 3016189 h 6850681"/>
              <a:gd name="connsiteX820" fmla="*/ 3951038 w 10185944"/>
              <a:gd name="connsiteY820" fmla="*/ 3097510 h 6850681"/>
              <a:gd name="connsiteX821" fmla="*/ 3789687 w 10185944"/>
              <a:gd name="connsiteY821" fmla="*/ 3111761 h 6850681"/>
              <a:gd name="connsiteX822" fmla="*/ 3763438 w 10185944"/>
              <a:gd name="connsiteY822" fmla="*/ 3116201 h 6850681"/>
              <a:gd name="connsiteX823" fmla="*/ 3139193 w 10185944"/>
              <a:gd name="connsiteY823" fmla="*/ 3209196 h 6850681"/>
              <a:gd name="connsiteX824" fmla="*/ 2713324 w 10185944"/>
              <a:gd name="connsiteY824" fmla="*/ 3315510 h 6850681"/>
              <a:gd name="connsiteX825" fmla="*/ 2647366 w 10185944"/>
              <a:gd name="connsiteY825" fmla="*/ 3332448 h 6850681"/>
              <a:gd name="connsiteX826" fmla="*/ 2615496 w 10185944"/>
              <a:gd name="connsiteY826" fmla="*/ 3340612 h 6850681"/>
              <a:gd name="connsiteX827" fmla="*/ 2156578 w 10185944"/>
              <a:gd name="connsiteY827" fmla="*/ 3408075 h 6850681"/>
              <a:gd name="connsiteX828" fmla="*/ 1470634 w 10185944"/>
              <a:gd name="connsiteY828" fmla="*/ 3376313 h 6850681"/>
              <a:gd name="connsiteX829" fmla="*/ 1066752 w 10185944"/>
              <a:gd name="connsiteY829" fmla="*/ 3364460 h 6850681"/>
              <a:gd name="connsiteX830" fmla="*/ 773769 w 10185944"/>
              <a:gd name="connsiteY830" fmla="*/ 3363637 h 6850681"/>
              <a:gd name="connsiteX831" fmla="*/ 536144 w 10185944"/>
              <a:gd name="connsiteY831" fmla="*/ 3342546 h 6850681"/>
              <a:gd name="connsiteX832" fmla="*/ 440357 w 10185944"/>
              <a:gd name="connsiteY832" fmla="*/ 3326396 h 6850681"/>
              <a:gd name="connsiteX833" fmla="*/ 378517 w 10185944"/>
              <a:gd name="connsiteY833" fmla="*/ 3316406 h 6850681"/>
              <a:gd name="connsiteX834" fmla="*/ 462236 w 10185944"/>
              <a:gd name="connsiteY834" fmla="*/ 3258325 h 6850681"/>
              <a:gd name="connsiteX835" fmla="*/ 656281 w 10185944"/>
              <a:gd name="connsiteY835" fmla="*/ 3192581 h 6850681"/>
              <a:gd name="connsiteX836" fmla="*/ 1102633 w 10185944"/>
              <a:gd name="connsiteY836" fmla="*/ 3077708 h 6850681"/>
              <a:gd name="connsiteX837" fmla="*/ 1111692 w 10185944"/>
              <a:gd name="connsiteY837" fmla="*/ 3075738 h 6850681"/>
              <a:gd name="connsiteX838" fmla="*/ 1197202 w 10185944"/>
              <a:gd name="connsiteY838" fmla="*/ 3058908 h 6850681"/>
              <a:gd name="connsiteX839" fmla="*/ 1532509 w 10185944"/>
              <a:gd name="connsiteY839" fmla="*/ 3007094 h 6850681"/>
              <a:gd name="connsiteX840" fmla="*/ 1964180 w 10185944"/>
              <a:gd name="connsiteY840" fmla="*/ 2958681 h 6850681"/>
              <a:gd name="connsiteX841" fmla="*/ 2210004 w 10185944"/>
              <a:gd name="connsiteY841" fmla="*/ 2946828 h 6850681"/>
              <a:gd name="connsiteX842" fmla="*/ 2791782 w 10185944"/>
              <a:gd name="connsiteY842" fmla="*/ 2933722 h 6850681"/>
              <a:gd name="connsiteX843" fmla="*/ 2936661 w 10185944"/>
              <a:gd name="connsiteY843" fmla="*/ 2936730 h 6850681"/>
              <a:gd name="connsiteX844" fmla="*/ 3125120 w 10185944"/>
              <a:gd name="connsiteY844" fmla="*/ 2938771 h 6850681"/>
              <a:gd name="connsiteX845" fmla="*/ 3439301 w 10185944"/>
              <a:gd name="connsiteY845" fmla="*/ 2942674 h 6850681"/>
              <a:gd name="connsiteX846" fmla="*/ 3532870 w 10185944"/>
              <a:gd name="connsiteY846" fmla="*/ 2949371 h 6850681"/>
              <a:gd name="connsiteX847" fmla="*/ 3568213 w 10185944"/>
              <a:gd name="connsiteY847" fmla="*/ 2954706 h 6850681"/>
              <a:gd name="connsiteX848" fmla="*/ 3882143 w 10185944"/>
              <a:gd name="connsiteY848" fmla="*/ 3007559 h 6850681"/>
              <a:gd name="connsiteX849" fmla="*/ 3897005 w 10185944"/>
              <a:gd name="connsiteY849" fmla="*/ 3008454 h 6850681"/>
              <a:gd name="connsiteX850" fmla="*/ 3982049 w 10185944"/>
              <a:gd name="connsiteY850" fmla="*/ 3010030 h 6850681"/>
              <a:gd name="connsiteX851" fmla="*/ 4585346 w 10185944"/>
              <a:gd name="connsiteY851" fmla="*/ 2934582 h 6850681"/>
              <a:gd name="connsiteX852" fmla="*/ 4728903 w 10185944"/>
              <a:gd name="connsiteY852" fmla="*/ 2902319 h 6850681"/>
              <a:gd name="connsiteX853" fmla="*/ 4787485 w 10185944"/>
              <a:gd name="connsiteY853" fmla="*/ 2891504 h 6850681"/>
              <a:gd name="connsiteX854" fmla="*/ 4882592 w 10185944"/>
              <a:gd name="connsiteY854" fmla="*/ 2869805 h 6850681"/>
              <a:gd name="connsiteX855" fmla="*/ 5273548 w 10185944"/>
              <a:gd name="connsiteY855" fmla="*/ 2778064 h 6850681"/>
              <a:gd name="connsiteX856" fmla="*/ 5650108 w 10185944"/>
              <a:gd name="connsiteY856" fmla="*/ 2666270 h 6850681"/>
              <a:gd name="connsiteX857" fmla="*/ 5836560 w 10185944"/>
              <a:gd name="connsiteY857" fmla="*/ 2599738 h 6850681"/>
              <a:gd name="connsiteX858" fmla="*/ 5896111 w 10185944"/>
              <a:gd name="connsiteY858" fmla="*/ 2581440 h 6850681"/>
              <a:gd name="connsiteX859" fmla="*/ 5965006 w 10185944"/>
              <a:gd name="connsiteY859" fmla="*/ 2559740 h 6850681"/>
              <a:gd name="connsiteX860" fmla="*/ 6118013 w 10185944"/>
              <a:gd name="connsiteY860" fmla="*/ 2505777 h 6850681"/>
              <a:gd name="connsiteX861" fmla="*/ 6347043 w 10185944"/>
              <a:gd name="connsiteY861" fmla="*/ 2425603 h 6850681"/>
              <a:gd name="connsiteX862" fmla="*/ 6461953 w 10185944"/>
              <a:gd name="connsiteY862" fmla="*/ 2384280 h 6850681"/>
              <a:gd name="connsiteX863" fmla="*/ 6410962 w 10185944"/>
              <a:gd name="connsiteY863" fmla="*/ 2378479 h 6850681"/>
              <a:gd name="connsiteX864" fmla="*/ 6338736 w 10185944"/>
              <a:gd name="connsiteY864" fmla="*/ 2372284 h 6850681"/>
              <a:gd name="connsiteX865" fmla="*/ 6236825 w 10185944"/>
              <a:gd name="connsiteY865" fmla="*/ 2353449 h 6850681"/>
              <a:gd name="connsiteX866" fmla="*/ 5982694 w 10185944"/>
              <a:gd name="connsiteY866" fmla="*/ 2294723 h 6850681"/>
              <a:gd name="connsiteX867" fmla="*/ 5454701 w 10185944"/>
              <a:gd name="connsiteY867" fmla="*/ 2284733 h 6850681"/>
              <a:gd name="connsiteX868" fmla="*/ 5332379 w 10185944"/>
              <a:gd name="connsiteY868" fmla="*/ 2315564 h 6850681"/>
              <a:gd name="connsiteX869" fmla="*/ 5276339 w 10185944"/>
              <a:gd name="connsiteY869" fmla="*/ 2330925 h 6850681"/>
              <a:gd name="connsiteX870" fmla="*/ 5076207 w 10185944"/>
              <a:gd name="connsiteY870" fmla="*/ 2376688 h 6850681"/>
              <a:gd name="connsiteX871" fmla="*/ 5065393 w 10185944"/>
              <a:gd name="connsiteY871" fmla="*/ 2381200 h 6850681"/>
              <a:gd name="connsiteX872" fmla="*/ 4654565 w 10185944"/>
              <a:gd name="connsiteY872" fmla="*/ 2501516 h 6850681"/>
              <a:gd name="connsiteX873" fmla="*/ 3908643 w 10185944"/>
              <a:gd name="connsiteY873" fmla="*/ 2505706 h 6850681"/>
              <a:gd name="connsiteX874" fmla="*/ 3646705 w 10185944"/>
              <a:gd name="connsiteY874" fmla="*/ 2476021 h 6850681"/>
              <a:gd name="connsiteX875" fmla="*/ 3543577 w 10185944"/>
              <a:gd name="connsiteY875" fmla="*/ 2460480 h 6850681"/>
              <a:gd name="connsiteX876" fmla="*/ 3535090 w 10185944"/>
              <a:gd name="connsiteY876" fmla="*/ 2459979 h 6850681"/>
              <a:gd name="connsiteX877" fmla="*/ 3127699 w 10185944"/>
              <a:gd name="connsiteY877" fmla="*/ 2390546 h 6850681"/>
              <a:gd name="connsiteX878" fmla="*/ 2965307 w 10185944"/>
              <a:gd name="connsiteY878" fmla="*/ 2351694 h 6850681"/>
              <a:gd name="connsiteX879" fmla="*/ 2716727 w 10185944"/>
              <a:gd name="connsiteY879" fmla="*/ 2284625 h 6850681"/>
              <a:gd name="connsiteX880" fmla="*/ 2584916 w 10185944"/>
              <a:gd name="connsiteY880" fmla="*/ 2229731 h 6850681"/>
              <a:gd name="connsiteX881" fmla="*/ 2427682 w 10185944"/>
              <a:gd name="connsiteY881" fmla="*/ 2156217 h 6850681"/>
              <a:gd name="connsiteX882" fmla="*/ 2343138 w 10185944"/>
              <a:gd name="connsiteY882" fmla="*/ 2115359 h 6850681"/>
              <a:gd name="connsiteX883" fmla="*/ 2255193 w 10185944"/>
              <a:gd name="connsiteY883" fmla="*/ 2053554 h 6850681"/>
              <a:gd name="connsiteX884" fmla="*/ 2353845 w 10185944"/>
              <a:gd name="connsiteY884" fmla="*/ 2020826 h 6850681"/>
              <a:gd name="connsiteX885" fmla="*/ 2655101 w 10185944"/>
              <a:gd name="connsiteY885" fmla="*/ 1943014 h 6850681"/>
              <a:gd name="connsiteX886" fmla="*/ 2844133 w 10185944"/>
              <a:gd name="connsiteY886" fmla="*/ 1904914 h 6850681"/>
              <a:gd name="connsiteX887" fmla="*/ 3164510 w 10185944"/>
              <a:gd name="connsiteY887" fmla="*/ 1896069 h 6850681"/>
              <a:gd name="connsiteX888" fmla="*/ 3466481 w 10185944"/>
              <a:gd name="connsiteY888" fmla="*/ 1931197 h 6850681"/>
              <a:gd name="connsiteX889" fmla="*/ 3893387 w 10185944"/>
              <a:gd name="connsiteY889" fmla="*/ 1899973 h 6850681"/>
              <a:gd name="connsiteX890" fmla="*/ 3995764 w 10185944"/>
              <a:gd name="connsiteY890" fmla="*/ 1886688 h 6850681"/>
              <a:gd name="connsiteX891" fmla="*/ 4130008 w 10185944"/>
              <a:gd name="connsiteY891" fmla="*/ 1871684 h 6850681"/>
              <a:gd name="connsiteX892" fmla="*/ 4320366 w 10185944"/>
              <a:gd name="connsiteY892" fmla="*/ 1856000 h 6850681"/>
              <a:gd name="connsiteX893" fmla="*/ 4493535 w 10185944"/>
              <a:gd name="connsiteY893" fmla="*/ 1851882 h 6850681"/>
              <a:gd name="connsiteX894" fmla="*/ 4577255 w 10185944"/>
              <a:gd name="connsiteY894" fmla="*/ 1851130 h 6850681"/>
              <a:gd name="connsiteX895" fmla="*/ 4666238 w 10185944"/>
              <a:gd name="connsiteY895" fmla="*/ 1855105 h 6850681"/>
              <a:gd name="connsiteX896" fmla="*/ 4758338 w 10185944"/>
              <a:gd name="connsiteY896" fmla="*/ 1857361 h 6850681"/>
              <a:gd name="connsiteX897" fmla="*/ 4769080 w 10185944"/>
              <a:gd name="connsiteY897" fmla="*/ 1860082 h 6850681"/>
              <a:gd name="connsiteX898" fmla="*/ 4830311 w 10185944"/>
              <a:gd name="connsiteY898" fmla="*/ 1870395 h 6850681"/>
              <a:gd name="connsiteX899" fmla="*/ 5532835 w 10185944"/>
              <a:gd name="connsiteY899" fmla="*/ 2068701 h 6850681"/>
              <a:gd name="connsiteX900" fmla="*/ 5630735 w 10185944"/>
              <a:gd name="connsiteY900" fmla="*/ 2115431 h 6850681"/>
              <a:gd name="connsiteX901" fmla="*/ 5727597 w 10185944"/>
              <a:gd name="connsiteY901" fmla="*/ 2157613 h 6850681"/>
              <a:gd name="connsiteX902" fmla="*/ 6302678 w 10185944"/>
              <a:gd name="connsiteY902" fmla="*/ 2307077 h 6850681"/>
              <a:gd name="connsiteX903" fmla="*/ 6675800 w 10185944"/>
              <a:gd name="connsiteY903" fmla="*/ 2280543 h 6850681"/>
              <a:gd name="connsiteX904" fmla="*/ 6775884 w 10185944"/>
              <a:gd name="connsiteY904" fmla="*/ 2255907 h 6850681"/>
              <a:gd name="connsiteX905" fmla="*/ 7062923 w 10185944"/>
              <a:gd name="connsiteY905" fmla="*/ 2160120 h 6850681"/>
              <a:gd name="connsiteX906" fmla="*/ 7351968 w 10185944"/>
              <a:gd name="connsiteY906" fmla="*/ 2007469 h 6850681"/>
              <a:gd name="connsiteX907" fmla="*/ 7872264 w 10185944"/>
              <a:gd name="connsiteY907" fmla="*/ 1732676 h 6850681"/>
              <a:gd name="connsiteX908" fmla="*/ 8048691 w 10185944"/>
              <a:gd name="connsiteY908" fmla="*/ 1650138 h 6850681"/>
              <a:gd name="connsiteX909" fmla="*/ 8197508 w 10185944"/>
              <a:gd name="connsiteY909" fmla="*/ 1587903 h 6850681"/>
              <a:gd name="connsiteX910" fmla="*/ 8455580 w 10185944"/>
              <a:gd name="connsiteY910" fmla="*/ 1491686 h 6850681"/>
              <a:gd name="connsiteX911" fmla="*/ 8495005 w 10185944"/>
              <a:gd name="connsiteY911" fmla="*/ 1470201 h 6850681"/>
              <a:gd name="connsiteX912" fmla="*/ 8366418 w 10185944"/>
              <a:gd name="connsiteY912" fmla="*/ 1409542 h 6850681"/>
              <a:gd name="connsiteX913" fmla="*/ 8315678 w 10185944"/>
              <a:gd name="connsiteY913" fmla="*/ 1405997 h 6850681"/>
              <a:gd name="connsiteX914" fmla="*/ 8208323 w 10185944"/>
              <a:gd name="connsiteY914" fmla="*/ 1403061 h 6850681"/>
              <a:gd name="connsiteX915" fmla="*/ 8062548 w 10185944"/>
              <a:gd name="connsiteY915" fmla="*/ 1405818 h 6850681"/>
              <a:gd name="connsiteX916" fmla="*/ 7566638 w 10185944"/>
              <a:gd name="connsiteY916" fmla="*/ 1436542 h 6850681"/>
              <a:gd name="connsiteX917" fmla="*/ 7406467 w 10185944"/>
              <a:gd name="connsiteY917" fmla="*/ 1449289 h 6850681"/>
              <a:gd name="connsiteX918" fmla="*/ 7296428 w 10185944"/>
              <a:gd name="connsiteY918" fmla="*/ 1461715 h 6850681"/>
              <a:gd name="connsiteX919" fmla="*/ 7053935 w 10185944"/>
              <a:gd name="connsiteY919" fmla="*/ 1503396 h 6850681"/>
              <a:gd name="connsiteX920" fmla="*/ 6865798 w 10185944"/>
              <a:gd name="connsiteY920" fmla="*/ 1532114 h 6850681"/>
              <a:gd name="connsiteX921" fmla="*/ 6810977 w 10185944"/>
              <a:gd name="connsiteY921" fmla="*/ 1540493 h 6850681"/>
              <a:gd name="connsiteX922" fmla="*/ 6026058 w 10185944"/>
              <a:gd name="connsiteY922" fmla="*/ 1544647 h 6850681"/>
              <a:gd name="connsiteX923" fmla="*/ 5888625 w 10185944"/>
              <a:gd name="connsiteY923" fmla="*/ 1540242 h 6850681"/>
              <a:gd name="connsiteX924" fmla="*/ 5726880 w 10185944"/>
              <a:gd name="connsiteY924" fmla="*/ 1530896 h 6850681"/>
              <a:gd name="connsiteX925" fmla="*/ 5323678 w 10185944"/>
              <a:gd name="connsiteY925" fmla="*/ 1512885 h 6850681"/>
              <a:gd name="connsiteX926" fmla="*/ 4908589 w 10185944"/>
              <a:gd name="connsiteY926" fmla="*/ 1600006 h 6850681"/>
              <a:gd name="connsiteX927" fmla="*/ 4559028 w 10185944"/>
              <a:gd name="connsiteY927" fmla="*/ 1677639 h 6850681"/>
              <a:gd name="connsiteX928" fmla="*/ 4454682 w 10185944"/>
              <a:gd name="connsiteY928" fmla="*/ 1682759 h 6850681"/>
              <a:gd name="connsiteX929" fmla="*/ 4331073 w 10185944"/>
              <a:gd name="connsiteY929" fmla="*/ 1684836 h 6850681"/>
              <a:gd name="connsiteX930" fmla="*/ 4292148 w 10185944"/>
              <a:gd name="connsiteY930" fmla="*/ 1687665 h 6850681"/>
              <a:gd name="connsiteX931" fmla="*/ 4274530 w 10185944"/>
              <a:gd name="connsiteY931" fmla="*/ 1688310 h 6850681"/>
              <a:gd name="connsiteX932" fmla="*/ 4246780 w 10185944"/>
              <a:gd name="connsiteY932" fmla="*/ 1681828 h 6850681"/>
              <a:gd name="connsiteX933" fmla="*/ 4178779 w 10185944"/>
              <a:gd name="connsiteY933" fmla="*/ 1680432 h 6850681"/>
              <a:gd name="connsiteX934" fmla="*/ 4108882 w 10185944"/>
              <a:gd name="connsiteY934" fmla="*/ 1680289 h 6850681"/>
              <a:gd name="connsiteX935" fmla="*/ 3825746 w 10185944"/>
              <a:gd name="connsiteY935" fmla="*/ 1656655 h 6850681"/>
              <a:gd name="connsiteX936" fmla="*/ 3813571 w 10185944"/>
              <a:gd name="connsiteY936" fmla="*/ 1654256 h 6850681"/>
              <a:gd name="connsiteX937" fmla="*/ 3782453 w 10185944"/>
              <a:gd name="connsiteY937" fmla="*/ 1652752 h 6850681"/>
              <a:gd name="connsiteX938" fmla="*/ 3600762 w 10185944"/>
              <a:gd name="connsiteY938" fmla="*/ 1616049 h 6850681"/>
              <a:gd name="connsiteX939" fmla="*/ 3580458 w 10185944"/>
              <a:gd name="connsiteY939" fmla="*/ 1598144 h 6850681"/>
              <a:gd name="connsiteX940" fmla="*/ 3668333 w 10185944"/>
              <a:gd name="connsiteY940" fmla="*/ 1536053 h 6850681"/>
              <a:gd name="connsiteX941" fmla="*/ 3782453 w 10185944"/>
              <a:gd name="connsiteY941" fmla="*/ 1483379 h 6850681"/>
              <a:gd name="connsiteX942" fmla="*/ 4092374 w 10185944"/>
              <a:gd name="connsiteY942" fmla="*/ 1324963 h 6850681"/>
              <a:gd name="connsiteX943" fmla="*/ 4428901 w 10185944"/>
              <a:gd name="connsiteY943" fmla="*/ 1156306 h 6850681"/>
              <a:gd name="connsiteX944" fmla="*/ 4549575 w 10185944"/>
              <a:gd name="connsiteY944" fmla="*/ 1111581 h 6850681"/>
              <a:gd name="connsiteX945" fmla="*/ 4837545 w 10185944"/>
              <a:gd name="connsiteY945" fmla="*/ 1015615 h 6850681"/>
              <a:gd name="connsiteX946" fmla="*/ 4868412 w 10185944"/>
              <a:gd name="connsiteY946" fmla="*/ 1008417 h 6850681"/>
              <a:gd name="connsiteX947" fmla="*/ 5124191 w 10185944"/>
              <a:gd name="connsiteY947" fmla="*/ 935548 h 6850681"/>
              <a:gd name="connsiteX948" fmla="*/ 5470671 w 10185944"/>
              <a:gd name="connsiteY948" fmla="*/ 861568 h 6850681"/>
              <a:gd name="connsiteX949" fmla="*/ 5494664 w 10185944"/>
              <a:gd name="connsiteY949" fmla="*/ 856805 h 6850681"/>
              <a:gd name="connsiteX950" fmla="*/ 5833446 w 10185944"/>
              <a:gd name="connsiteY950" fmla="*/ 809359 h 6850681"/>
              <a:gd name="connsiteX951" fmla="*/ 6296375 w 10185944"/>
              <a:gd name="connsiteY951" fmla="*/ 825652 h 6850681"/>
              <a:gd name="connsiteX952" fmla="*/ 6367133 w 10185944"/>
              <a:gd name="connsiteY952" fmla="*/ 835786 h 6850681"/>
              <a:gd name="connsiteX953" fmla="*/ 6460091 w 10185944"/>
              <a:gd name="connsiteY953" fmla="*/ 848784 h 6850681"/>
              <a:gd name="connsiteX954" fmla="*/ 6840624 w 10185944"/>
              <a:gd name="connsiteY954" fmla="*/ 957749 h 6850681"/>
              <a:gd name="connsiteX955" fmla="*/ 6909019 w 10185944"/>
              <a:gd name="connsiteY955" fmla="*/ 984068 h 6850681"/>
              <a:gd name="connsiteX956" fmla="*/ 7043659 w 10185944"/>
              <a:gd name="connsiteY956" fmla="*/ 1033806 h 6850681"/>
              <a:gd name="connsiteX957" fmla="*/ 7488721 w 10185944"/>
              <a:gd name="connsiteY957" fmla="*/ 1163969 h 6850681"/>
              <a:gd name="connsiteX958" fmla="*/ 7910793 w 10185944"/>
              <a:gd name="connsiteY958" fmla="*/ 1274258 h 6850681"/>
              <a:gd name="connsiteX959" fmla="*/ 7919100 w 10185944"/>
              <a:gd name="connsiteY959" fmla="*/ 1279880 h 6850681"/>
              <a:gd name="connsiteX960" fmla="*/ 8024877 w 10185944"/>
              <a:gd name="connsiteY960" fmla="*/ 1300112 h 6850681"/>
              <a:gd name="connsiteX961" fmla="*/ 8219030 w 10185944"/>
              <a:gd name="connsiteY961" fmla="*/ 1333414 h 6850681"/>
              <a:gd name="connsiteX962" fmla="*/ 8359793 w 10185944"/>
              <a:gd name="connsiteY962" fmla="*/ 1353789 h 6850681"/>
              <a:gd name="connsiteX963" fmla="*/ 8542093 w 10185944"/>
              <a:gd name="connsiteY963" fmla="*/ 1382399 h 6850681"/>
              <a:gd name="connsiteX964" fmla="*/ 8606941 w 10185944"/>
              <a:gd name="connsiteY964" fmla="*/ 1382757 h 6850681"/>
              <a:gd name="connsiteX965" fmla="*/ 8689586 w 10185944"/>
              <a:gd name="connsiteY965" fmla="*/ 1383653 h 6850681"/>
              <a:gd name="connsiteX966" fmla="*/ 8827019 w 10185944"/>
              <a:gd name="connsiteY966" fmla="*/ 1369723 h 6850681"/>
              <a:gd name="connsiteX967" fmla="*/ 8936485 w 10185944"/>
              <a:gd name="connsiteY967" fmla="*/ 1353538 h 6850681"/>
              <a:gd name="connsiteX968" fmla="*/ 8961086 w 10185944"/>
              <a:gd name="connsiteY968" fmla="*/ 1348954 h 6850681"/>
              <a:gd name="connsiteX969" fmla="*/ 9022961 w 10185944"/>
              <a:gd name="connsiteY969" fmla="*/ 1334810 h 6850681"/>
              <a:gd name="connsiteX970" fmla="*/ 9169204 w 10185944"/>
              <a:gd name="connsiteY970" fmla="*/ 1269746 h 6850681"/>
              <a:gd name="connsiteX971" fmla="*/ 9264560 w 10185944"/>
              <a:gd name="connsiteY971" fmla="*/ 1210126 h 6850681"/>
              <a:gd name="connsiteX972" fmla="*/ 9115312 w 10185944"/>
              <a:gd name="connsiteY972" fmla="*/ 1172778 h 6850681"/>
              <a:gd name="connsiteX973" fmla="*/ 8883310 w 10185944"/>
              <a:gd name="connsiteY973" fmla="*/ 1114947 h 6850681"/>
              <a:gd name="connsiteX974" fmla="*/ 8753219 w 10185944"/>
              <a:gd name="connsiteY974" fmla="*/ 1077993 h 6850681"/>
              <a:gd name="connsiteX975" fmla="*/ 8235358 w 10185944"/>
              <a:gd name="connsiteY975" fmla="*/ 920902 h 6850681"/>
              <a:gd name="connsiteX976" fmla="*/ 7849595 w 10185944"/>
              <a:gd name="connsiteY976" fmla="*/ 752281 h 6850681"/>
              <a:gd name="connsiteX977" fmla="*/ 7674994 w 10185944"/>
              <a:gd name="connsiteY977" fmla="*/ 683421 h 6850681"/>
              <a:gd name="connsiteX978" fmla="*/ 7608643 w 10185944"/>
              <a:gd name="connsiteY978" fmla="*/ 657496 h 6850681"/>
              <a:gd name="connsiteX979" fmla="*/ 7522667 w 10185944"/>
              <a:gd name="connsiteY979" fmla="*/ 625627 h 6850681"/>
              <a:gd name="connsiteX980" fmla="*/ 7164691 w 10185944"/>
              <a:gd name="connsiteY980" fmla="*/ 507137 h 6850681"/>
              <a:gd name="connsiteX981" fmla="*/ 6764748 w 10185944"/>
              <a:gd name="connsiteY981" fmla="*/ 273631 h 6850681"/>
              <a:gd name="connsiteX982" fmla="*/ 6632543 w 10185944"/>
              <a:gd name="connsiteY982" fmla="*/ 52157 h 6850681"/>
              <a:gd name="connsiteX983" fmla="*/ 6716657 w 10185944"/>
              <a:gd name="connsiteY983" fmla="*/ 24978 h 6850681"/>
              <a:gd name="connsiteX984" fmla="*/ 7109010 w 10185944"/>
              <a:gd name="connsiteY984" fmla="*/ 1703 h 6850681"/>
              <a:gd name="connsiteX985" fmla="*/ 7480411 w 10185944"/>
              <a:gd name="connsiteY985" fmla="*/ 70920 h 6850681"/>
              <a:gd name="connsiteX986" fmla="*/ 7726773 w 10185944"/>
              <a:gd name="connsiteY986" fmla="*/ 196106 h 6850681"/>
              <a:gd name="connsiteX987" fmla="*/ 7819303 w 10185944"/>
              <a:gd name="connsiteY987" fmla="*/ 265324 h 6850681"/>
              <a:gd name="connsiteX988" fmla="*/ 7964182 w 10185944"/>
              <a:gd name="connsiteY988" fmla="*/ 371925 h 6850681"/>
              <a:gd name="connsiteX989" fmla="*/ 8074293 w 10185944"/>
              <a:gd name="connsiteY989" fmla="*/ 461088 h 6850681"/>
              <a:gd name="connsiteX990" fmla="*/ 8169114 w 10185944"/>
              <a:gd name="connsiteY990" fmla="*/ 542372 h 6850681"/>
              <a:gd name="connsiteX991" fmla="*/ 8356642 w 10185944"/>
              <a:gd name="connsiteY991" fmla="*/ 714324 h 6850681"/>
              <a:gd name="connsiteX992" fmla="*/ 8490171 w 10185944"/>
              <a:gd name="connsiteY992" fmla="*/ 836538 h 6850681"/>
              <a:gd name="connsiteX993" fmla="*/ 8835219 w 10185944"/>
              <a:gd name="connsiteY993" fmla="*/ 1041289 h 6850681"/>
              <a:gd name="connsiteX994" fmla="*/ 9412414 w 10185944"/>
              <a:gd name="connsiteY994" fmla="*/ 1105888 h 6850681"/>
              <a:gd name="connsiteX995" fmla="*/ 9562343 w 10185944"/>
              <a:gd name="connsiteY995" fmla="*/ 1065711 h 6850681"/>
              <a:gd name="connsiteX996" fmla="*/ 9733434 w 10185944"/>
              <a:gd name="connsiteY996" fmla="*/ 959038 h 6850681"/>
              <a:gd name="connsiteX997" fmla="*/ 10078412 w 10185944"/>
              <a:gd name="connsiteY997" fmla="*/ 734054 h 6850681"/>
              <a:gd name="connsiteX998" fmla="*/ 10168720 w 10185944"/>
              <a:gd name="connsiteY998" fmla="*/ 693913 h 6850681"/>
              <a:gd name="connsiteX999" fmla="*/ 10180286 w 10185944"/>
              <a:gd name="connsiteY999" fmla="*/ 741860 h 6850681"/>
              <a:gd name="connsiteX1000" fmla="*/ 10148811 w 10185944"/>
              <a:gd name="connsiteY1000" fmla="*/ 822107 h 6850681"/>
              <a:gd name="connsiteX1001" fmla="*/ 10034976 w 10185944"/>
              <a:gd name="connsiteY1001" fmla="*/ 915674 h 6850681"/>
              <a:gd name="connsiteX1002" fmla="*/ 9911761 w 10185944"/>
              <a:gd name="connsiteY1002" fmla="*/ 978661 h 6850681"/>
              <a:gd name="connsiteX1003" fmla="*/ 9466340 w 10185944"/>
              <a:gd name="connsiteY1003" fmla="*/ 1209409 h 6850681"/>
              <a:gd name="connsiteX1004" fmla="*/ 8989122 w 10185944"/>
              <a:gd name="connsiteY1004" fmla="*/ 1440158 h 6850681"/>
              <a:gd name="connsiteX1005" fmla="*/ 8878117 w 10185944"/>
              <a:gd name="connsiteY1005" fmla="*/ 1481911 h 6850681"/>
              <a:gd name="connsiteX1006" fmla="*/ 8652346 w 10185944"/>
              <a:gd name="connsiteY1006" fmla="*/ 1749291 h 6850681"/>
              <a:gd name="connsiteX1007" fmla="*/ 8623521 w 10185944"/>
              <a:gd name="connsiteY1007" fmla="*/ 1791223 h 6850681"/>
              <a:gd name="connsiteX1008" fmla="*/ 8621444 w 10185944"/>
              <a:gd name="connsiteY1008" fmla="*/ 1802144 h 6850681"/>
              <a:gd name="connsiteX1009" fmla="*/ 8596450 w 10185944"/>
              <a:gd name="connsiteY1009" fmla="*/ 1904914 h 6850681"/>
              <a:gd name="connsiteX1010" fmla="*/ 8559997 w 10185944"/>
              <a:gd name="connsiteY1010" fmla="*/ 2023905 h 6850681"/>
              <a:gd name="connsiteX1011" fmla="*/ 8540480 w 10185944"/>
              <a:gd name="connsiteY1011" fmla="*/ 2114894 h 6850681"/>
              <a:gd name="connsiteX1012" fmla="*/ 8502309 w 10185944"/>
              <a:gd name="connsiteY1012" fmla="*/ 2328240 h 6850681"/>
              <a:gd name="connsiteX1013" fmla="*/ 8504386 w 10185944"/>
              <a:gd name="connsiteY1013" fmla="*/ 2720162 h 6850681"/>
              <a:gd name="connsiteX1014" fmla="*/ 8407740 w 10185944"/>
              <a:gd name="connsiteY1014" fmla="*/ 3590232 h 6850681"/>
              <a:gd name="connsiteX1015" fmla="*/ 8248286 w 10185944"/>
              <a:gd name="connsiteY1015" fmla="*/ 3855034 h 6850681"/>
              <a:gd name="connsiteX1016" fmla="*/ 8169328 w 10185944"/>
              <a:gd name="connsiteY1016" fmla="*/ 3953972 h 6850681"/>
              <a:gd name="connsiteX1017" fmla="*/ 7943342 w 10185944"/>
              <a:gd name="connsiteY1017" fmla="*/ 4213690 h 6850681"/>
              <a:gd name="connsiteX1018" fmla="*/ 7866533 w 10185944"/>
              <a:gd name="connsiteY1018" fmla="*/ 4301779 h 6850681"/>
              <a:gd name="connsiteX1019" fmla="*/ 7810923 w 10185944"/>
              <a:gd name="connsiteY1019" fmla="*/ 4359108 h 6850681"/>
              <a:gd name="connsiteX1020" fmla="*/ 7790440 w 10185944"/>
              <a:gd name="connsiteY1020" fmla="*/ 4400359 h 6850681"/>
              <a:gd name="connsiteX1021" fmla="*/ 7766198 w 10185944"/>
              <a:gd name="connsiteY1021" fmla="*/ 4565865 h 6850681"/>
              <a:gd name="connsiteX1022" fmla="*/ 7740811 w 10185944"/>
              <a:gd name="connsiteY1022" fmla="*/ 4826406 h 6850681"/>
              <a:gd name="connsiteX1023" fmla="*/ 7682264 w 10185944"/>
              <a:gd name="connsiteY1023" fmla="*/ 5113589 h 6850681"/>
              <a:gd name="connsiteX1024" fmla="*/ 7651541 w 10185944"/>
              <a:gd name="connsiteY1024" fmla="*/ 5186924 h 6850681"/>
              <a:gd name="connsiteX1025" fmla="*/ 7612616 w 10185944"/>
              <a:gd name="connsiteY1025" fmla="*/ 5278557 h 6850681"/>
              <a:gd name="connsiteX1026" fmla="*/ 7563059 w 10185944"/>
              <a:gd name="connsiteY1026" fmla="*/ 5400771 h 6850681"/>
              <a:gd name="connsiteX1027" fmla="*/ 7538351 w 10185944"/>
              <a:gd name="connsiteY1027" fmla="*/ 5450007 h 6850681"/>
              <a:gd name="connsiteX1028" fmla="*/ 7532906 w 10185944"/>
              <a:gd name="connsiteY1028" fmla="*/ 5462290 h 6850681"/>
              <a:gd name="connsiteX1029" fmla="*/ 7459249 w 10185944"/>
              <a:gd name="connsiteY1029" fmla="*/ 5660381 h 6850681"/>
              <a:gd name="connsiteX1030" fmla="*/ 7430747 w 10185944"/>
              <a:gd name="connsiteY1030" fmla="*/ 5575014 h 6850681"/>
              <a:gd name="connsiteX1031" fmla="*/ 7424264 w 10185944"/>
              <a:gd name="connsiteY1031" fmla="*/ 5519118 h 6850681"/>
              <a:gd name="connsiteX1032" fmla="*/ 7413881 w 10185944"/>
              <a:gd name="connsiteY1032" fmla="*/ 5370979 h 6850681"/>
              <a:gd name="connsiteX1033" fmla="*/ 7412735 w 10185944"/>
              <a:gd name="connsiteY1033" fmla="*/ 5336746 h 6850681"/>
              <a:gd name="connsiteX1034" fmla="*/ 7411874 w 10185944"/>
              <a:gd name="connsiteY1034" fmla="*/ 5305915 h 6850681"/>
              <a:gd name="connsiteX1035" fmla="*/ 7413557 w 10185944"/>
              <a:gd name="connsiteY1035" fmla="*/ 5269569 h 6850681"/>
              <a:gd name="connsiteX1036" fmla="*/ 7411015 w 10185944"/>
              <a:gd name="connsiteY1036" fmla="*/ 5127303 h 6850681"/>
              <a:gd name="connsiteX1037" fmla="*/ 7402708 w 10185944"/>
              <a:gd name="connsiteY1037" fmla="*/ 4835358 h 6850681"/>
              <a:gd name="connsiteX1038" fmla="*/ 7398232 w 10185944"/>
              <a:gd name="connsiteY1038" fmla="*/ 4792710 h 6850681"/>
              <a:gd name="connsiteX1039" fmla="*/ 7373990 w 10185944"/>
              <a:gd name="connsiteY1039" fmla="*/ 4765138 h 6850681"/>
              <a:gd name="connsiteX1040" fmla="*/ 7355548 w 10185944"/>
              <a:gd name="connsiteY1040" fmla="*/ 4781717 h 6850681"/>
              <a:gd name="connsiteX1041" fmla="*/ 7004985 w 10185944"/>
              <a:gd name="connsiteY1041" fmla="*/ 5181553 h 6850681"/>
              <a:gd name="connsiteX1042" fmla="*/ 6839586 w 10185944"/>
              <a:gd name="connsiteY1042" fmla="*/ 5338894 h 6850681"/>
              <a:gd name="connsiteX1043" fmla="*/ 6894912 w 10185944"/>
              <a:gd name="connsiteY1043" fmla="*/ 5190218 h 6850681"/>
              <a:gd name="connsiteX1044" fmla="*/ 7034062 w 10185944"/>
              <a:gd name="connsiteY1044" fmla="*/ 4736169 h 6850681"/>
              <a:gd name="connsiteX1045" fmla="*/ 7197778 w 10185944"/>
              <a:gd name="connsiteY1045" fmla="*/ 4313560 h 6850681"/>
              <a:gd name="connsiteX1046" fmla="*/ 7240281 w 10185944"/>
              <a:gd name="connsiteY1046" fmla="*/ 4243877 h 6850681"/>
              <a:gd name="connsiteX1047" fmla="*/ 7219405 w 10185944"/>
              <a:gd name="connsiteY1047" fmla="*/ 4162198 h 6850681"/>
              <a:gd name="connsiteX1048" fmla="*/ 7092430 w 10185944"/>
              <a:gd name="connsiteY1048" fmla="*/ 3662708 h 6850681"/>
              <a:gd name="connsiteX1049" fmla="*/ 7087737 w 10185944"/>
              <a:gd name="connsiteY1049" fmla="*/ 3638645 h 6850681"/>
              <a:gd name="connsiteX1050" fmla="*/ 7066647 w 10185944"/>
              <a:gd name="connsiteY1050" fmla="*/ 3293309 h 6850681"/>
              <a:gd name="connsiteX1051" fmla="*/ 7098731 w 10185944"/>
              <a:gd name="connsiteY1051" fmla="*/ 3011534 h 6850681"/>
              <a:gd name="connsiteX1052" fmla="*/ 7111980 w 10185944"/>
              <a:gd name="connsiteY1052" fmla="*/ 2934331 h 6850681"/>
              <a:gd name="connsiteX1053" fmla="*/ 7216828 w 10185944"/>
              <a:gd name="connsiteY1053" fmla="*/ 2590213 h 6850681"/>
              <a:gd name="connsiteX1054" fmla="*/ 7244222 w 10185944"/>
              <a:gd name="connsiteY1054" fmla="*/ 2525579 h 6850681"/>
              <a:gd name="connsiteX1055" fmla="*/ 7174358 w 10185944"/>
              <a:gd name="connsiteY1055" fmla="*/ 2640739 h 6850681"/>
              <a:gd name="connsiteX1056" fmla="*/ 7121756 w 10185944"/>
              <a:gd name="connsiteY1056" fmla="*/ 2730009 h 6850681"/>
              <a:gd name="connsiteX1057" fmla="*/ 6902609 w 10185944"/>
              <a:gd name="connsiteY1057" fmla="*/ 3133604 h 6850681"/>
              <a:gd name="connsiteX1058" fmla="*/ 6827592 w 10185944"/>
              <a:gd name="connsiteY1058" fmla="*/ 3434501 h 6850681"/>
              <a:gd name="connsiteX1059" fmla="*/ 6676193 w 10185944"/>
              <a:gd name="connsiteY1059" fmla="*/ 3945271 h 6850681"/>
              <a:gd name="connsiteX1060" fmla="*/ 6541626 w 10185944"/>
              <a:gd name="connsiteY1060" fmla="*/ 4358821 h 6850681"/>
              <a:gd name="connsiteX1061" fmla="*/ 6330142 w 10185944"/>
              <a:gd name="connsiteY1061" fmla="*/ 5014077 h 6850681"/>
              <a:gd name="connsiteX1062" fmla="*/ 6174591 w 10185944"/>
              <a:gd name="connsiteY1062" fmla="*/ 5283964 h 6850681"/>
              <a:gd name="connsiteX1063" fmla="*/ 5794486 w 10185944"/>
              <a:gd name="connsiteY1063" fmla="*/ 5687846 h 6850681"/>
              <a:gd name="connsiteX1064" fmla="*/ 5736798 w 10185944"/>
              <a:gd name="connsiteY1064" fmla="*/ 5736975 h 6850681"/>
              <a:gd name="connsiteX1065" fmla="*/ 5486212 w 10185944"/>
              <a:gd name="connsiteY1065" fmla="*/ 5916088 h 6850681"/>
              <a:gd name="connsiteX1066" fmla="*/ 5104746 w 10185944"/>
              <a:gd name="connsiteY1066" fmla="*/ 6061327 h 6850681"/>
              <a:gd name="connsiteX1067" fmla="*/ 4918794 w 10185944"/>
              <a:gd name="connsiteY1067" fmla="*/ 6114072 h 6850681"/>
              <a:gd name="connsiteX1068" fmla="*/ 4877757 w 10185944"/>
              <a:gd name="connsiteY1068" fmla="*/ 6127858 h 6850681"/>
              <a:gd name="connsiteX1069" fmla="*/ 4793537 w 10185944"/>
              <a:gd name="connsiteY1069" fmla="*/ 6165314 h 6850681"/>
              <a:gd name="connsiteX1070" fmla="*/ 4714616 w 10185944"/>
              <a:gd name="connsiteY1070" fmla="*/ 6191096 h 6850681"/>
              <a:gd name="connsiteX1071" fmla="*/ 4694347 w 10185944"/>
              <a:gd name="connsiteY1071" fmla="*/ 6198866 h 6850681"/>
              <a:gd name="connsiteX1072" fmla="*/ 4477135 w 10185944"/>
              <a:gd name="connsiteY1072" fmla="*/ 6283804 h 6850681"/>
              <a:gd name="connsiteX1073" fmla="*/ 4491170 w 10185944"/>
              <a:gd name="connsiteY1073" fmla="*/ 6220925 h 6850681"/>
              <a:gd name="connsiteX1074" fmla="*/ 4562179 w 10185944"/>
              <a:gd name="connsiteY1074" fmla="*/ 6150812 h 6850681"/>
              <a:gd name="connsiteX1075" fmla="*/ 4604112 w 10185944"/>
              <a:gd name="connsiteY1075" fmla="*/ 6101146 h 6850681"/>
              <a:gd name="connsiteX1076" fmla="*/ 4639024 w 10185944"/>
              <a:gd name="connsiteY1076" fmla="*/ 6067235 h 6850681"/>
              <a:gd name="connsiteX1077" fmla="*/ 4702189 w 10185944"/>
              <a:gd name="connsiteY1077" fmla="*/ 6005967 h 6850681"/>
              <a:gd name="connsiteX1078" fmla="*/ 4892154 w 10185944"/>
              <a:gd name="connsiteY1078" fmla="*/ 5817615 h 6850681"/>
              <a:gd name="connsiteX1079" fmla="*/ 5282749 w 10185944"/>
              <a:gd name="connsiteY1079" fmla="*/ 5399410 h 6850681"/>
              <a:gd name="connsiteX1080" fmla="*/ 5430244 w 10185944"/>
              <a:gd name="connsiteY1080" fmla="*/ 5230431 h 6850681"/>
              <a:gd name="connsiteX1081" fmla="*/ 5904204 w 10185944"/>
              <a:gd name="connsiteY1081" fmla="*/ 4582050 h 6850681"/>
              <a:gd name="connsiteX1082" fmla="*/ 5933637 w 10185944"/>
              <a:gd name="connsiteY1082" fmla="*/ 4524757 h 6850681"/>
              <a:gd name="connsiteX1083" fmla="*/ 6094918 w 10185944"/>
              <a:gd name="connsiteY1083" fmla="*/ 4105764 h 6850681"/>
              <a:gd name="connsiteX1084" fmla="*/ 6363946 w 10185944"/>
              <a:gd name="connsiteY1084" fmla="*/ 3608064 h 6850681"/>
              <a:gd name="connsiteX1085" fmla="*/ 6411928 w 10185944"/>
              <a:gd name="connsiteY1085" fmla="*/ 3549016 h 6850681"/>
              <a:gd name="connsiteX1086" fmla="*/ 6511725 w 10185944"/>
              <a:gd name="connsiteY1086" fmla="*/ 3438691 h 6850681"/>
              <a:gd name="connsiteX1087" fmla="*/ 6653276 w 10185944"/>
              <a:gd name="connsiteY1087" fmla="*/ 3287473 h 6850681"/>
              <a:gd name="connsiteX1088" fmla="*/ 6751283 w 10185944"/>
              <a:gd name="connsiteY1088" fmla="*/ 3173101 h 6850681"/>
              <a:gd name="connsiteX1089" fmla="*/ 7095437 w 10185944"/>
              <a:gd name="connsiteY1089" fmla="*/ 2662868 h 6850681"/>
              <a:gd name="connsiteX1090" fmla="*/ 7233049 w 10185944"/>
              <a:gd name="connsiteY1090" fmla="*/ 2428790 h 6850681"/>
              <a:gd name="connsiteX1091" fmla="*/ 7245223 w 10185944"/>
              <a:gd name="connsiteY1091" fmla="*/ 2412103 h 6850681"/>
              <a:gd name="connsiteX1092" fmla="*/ 7372558 w 10185944"/>
              <a:gd name="connsiteY1092" fmla="*/ 2254725 h 6850681"/>
              <a:gd name="connsiteX1093" fmla="*/ 7542038 w 10185944"/>
              <a:gd name="connsiteY1093" fmla="*/ 2048111 h 6850681"/>
              <a:gd name="connsiteX1094" fmla="*/ 7593995 w 10185944"/>
              <a:gd name="connsiteY1094" fmla="*/ 1976889 h 6850681"/>
              <a:gd name="connsiteX1095" fmla="*/ 7574338 w 10185944"/>
              <a:gd name="connsiteY1095" fmla="*/ 1980255 h 6850681"/>
              <a:gd name="connsiteX1096" fmla="*/ 7527143 w 10185944"/>
              <a:gd name="connsiteY1096" fmla="*/ 2001382 h 6850681"/>
              <a:gd name="connsiteX1097" fmla="*/ 7173930 w 10185944"/>
              <a:gd name="connsiteY1097" fmla="*/ 2178669 h 6850681"/>
              <a:gd name="connsiteX1098" fmla="*/ 6984074 w 10185944"/>
              <a:gd name="connsiteY1098" fmla="*/ 2273919 h 6850681"/>
              <a:gd name="connsiteX1099" fmla="*/ 6365592 w 10185944"/>
              <a:gd name="connsiteY1099" fmla="*/ 2620650 h 6850681"/>
              <a:gd name="connsiteX1100" fmla="*/ 6265902 w 10185944"/>
              <a:gd name="connsiteY1100" fmla="*/ 2691766 h 6850681"/>
              <a:gd name="connsiteX1101" fmla="*/ 6177491 w 10185944"/>
              <a:gd name="connsiteY1101" fmla="*/ 2746445 h 6850681"/>
              <a:gd name="connsiteX1102" fmla="*/ 6072108 w 10185944"/>
              <a:gd name="connsiteY1102" fmla="*/ 2818491 h 6850681"/>
              <a:gd name="connsiteX1103" fmla="*/ 5861913 w 10185944"/>
              <a:gd name="connsiteY1103" fmla="*/ 2990908 h 6850681"/>
              <a:gd name="connsiteX1104" fmla="*/ 5767951 w 10185944"/>
              <a:gd name="connsiteY1104" fmla="*/ 3112585 h 6850681"/>
              <a:gd name="connsiteX1105" fmla="*/ 5692610 w 10185944"/>
              <a:gd name="connsiteY1105" fmla="*/ 3217969 h 6850681"/>
              <a:gd name="connsiteX1106" fmla="*/ 5669192 w 10185944"/>
              <a:gd name="connsiteY1106" fmla="*/ 3253132 h 6850681"/>
              <a:gd name="connsiteX1107" fmla="*/ 5635891 w 10185944"/>
              <a:gd name="connsiteY1107" fmla="*/ 3299862 h 6850681"/>
              <a:gd name="connsiteX1108" fmla="*/ 5534052 w 10185944"/>
              <a:gd name="connsiteY1108" fmla="*/ 3434931 h 6850681"/>
              <a:gd name="connsiteX1109" fmla="*/ 5297788 w 10185944"/>
              <a:gd name="connsiteY1109" fmla="*/ 3782451 h 6850681"/>
              <a:gd name="connsiteX1110" fmla="*/ 5079682 w 10185944"/>
              <a:gd name="connsiteY1110" fmla="*/ 4105477 h 6850681"/>
              <a:gd name="connsiteX1111" fmla="*/ 4892941 w 10185944"/>
              <a:gd name="connsiteY1111" fmla="*/ 4557736 h 6850681"/>
              <a:gd name="connsiteX1112" fmla="*/ 4765070 w 10185944"/>
              <a:gd name="connsiteY1112" fmla="*/ 4822109 h 6850681"/>
              <a:gd name="connsiteX1113" fmla="*/ 4642282 w 10185944"/>
              <a:gd name="connsiteY1113" fmla="*/ 5016834 h 6850681"/>
              <a:gd name="connsiteX1114" fmla="*/ 4453930 w 10185944"/>
              <a:gd name="connsiteY1114" fmla="*/ 5327113 h 6850681"/>
              <a:gd name="connsiteX1115" fmla="*/ 4428685 w 10185944"/>
              <a:gd name="connsiteY1115" fmla="*/ 5371731 h 6850681"/>
              <a:gd name="connsiteX1116" fmla="*/ 4220031 w 10185944"/>
              <a:gd name="connsiteY1116" fmla="*/ 5790401 h 6850681"/>
              <a:gd name="connsiteX1117" fmla="*/ 4199942 w 10185944"/>
              <a:gd name="connsiteY1117" fmla="*/ 5826890 h 6850681"/>
              <a:gd name="connsiteX1118" fmla="*/ 4193175 w 10185944"/>
              <a:gd name="connsiteY1118" fmla="*/ 5848661 h 6850681"/>
              <a:gd name="connsiteX1119" fmla="*/ 4190168 w 10185944"/>
              <a:gd name="connsiteY1119" fmla="*/ 5861624 h 6850681"/>
              <a:gd name="connsiteX1120" fmla="*/ 4150170 w 10185944"/>
              <a:gd name="connsiteY1120" fmla="*/ 5929373 h 6850681"/>
              <a:gd name="connsiteX1121" fmla="*/ 4056925 w 10185944"/>
              <a:gd name="connsiteY1121" fmla="*/ 6090833 h 6850681"/>
              <a:gd name="connsiteX1122" fmla="*/ 3882718 w 10185944"/>
              <a:gd name="connsiteY1122" fmla="*/ 6309084 h 6850681"/>
              <a:gd name="connsiteX1123" fmla="*/ 3870614 w 10185944"/>
              <a:gd name="connsiteY1123" fmla="*/ 6318645 h 6850681"/>
              <a:gd name="connsiteX1124" fmla="*/ 3787753 w 10185944"/>
              <a:gd name="connsiteY1124" fmla="*/ 6403403 h 6850681"/>
              <a:gd name="connsiteX1125" fmla="*/ 3719143 w 10185944"/>
              <a:gd name="connsiteY1125" fmla="*/ 6469541 h 6850681"/>
              <a:gd name="connsiteX1126" fmla="*/ 3652720 w 10185944"/>
              <a:gd name="connsiteY1126" fmla="*/ 6522215 h 6850681"/>
              <a:gd name="connsiteX1127" fmla="*/ 3650930 w 10185944"/>
              <a:gd name="connsiteY1127" fmla="*/ 6527300 h 6850681"/>
              <a:gd name="connsiteX1128" fmla="*/ 3629802 w 10185944"/>
              <a:gd name="connsiteY1128" fmla="*/ 6559170 h 6850681"/>
              <a:gd name="connsiteX1129" fmla="*/ 3594925 w 10185944"/>
              <a:gd name="connsiteY1129" fmla="*/ 6588461 h 6850681"/>
              <a:gd name="connsiteX1130" fmla="*/ 3558078 w 10185944"/>
              <a:gd name="connsiteY1130" fmla="*/ 6618898 h 6850681"/>
              <a:gd name="connsiteX1131" fmla="*/ 3506586 w 10185944"/>
              <a:gd name="connsiteY1131" fmla="*/ 6661582 h 6850681"/>
              <a:gd name="connsiteX1132" fmla="*/ 3475971 w 10185944"/>
              <a:gd name="connsiteY1132" fmla="*/ 6683890 h 6850681"/>
              <a:gd name="connsiteX1133" fmla="*/ 3420610 w 10185944"/>
              <a:gd name="connsiteY1133" fmla="*/ 6729725 h 6850681"/>
              <a:gd name="connsiteX1134" fmla="*/ 3255318 w 10185944"/>
              <a:gd name="connsiteY1134" fmla="*/ 6848680 h 6850681"/>
              <a:gd name="connsiteX1135" fmla="*/ 3257755 w 10185944"/>
              <a:gd name="connsiteY1135" fmla="*/ 6840121 h 6850681"/>
              <a:gd name="connsiteX1136" fmla="*/ 3268963 w 10185944"/>
              <a:gd name="connsiteY1136" fmla="*/ 6818959 h 6850681"/>
              <a:gd name="connsiteX1137" fmla="*/ 3327938 w 10185944"/>
              <a:gd name="connsiteY1137" fmla="*/ 6667848 h 6850681"/>
              <a:gd name="connsiteX1138" fmla="*/ 3423331 w 10185944"/>
              <a:gd name="connsiteY1138" fmla="*/ 6439857 h 6850681"/>
              <a:gd name="connsiteX1139" fmla="*/ 3718857 w 10185944"/>
              <a:gd name="connsiteY1139" fmla="*/ 5762399 h 6850681"/>
              <a:gd name="connsiteX1140" fmla="*/ 4154538 w 10185944"/>
              <a:gd name="connsiteY1140" fmla="*/ 4722848 h 6850681"/>
              <a:gd name="connsiteX1141" fmla="*/ 4268230 w 10185944"/>
              <a:gd name="connsiteY1141" fmla="*/ 4375365 h 6850681"/>
              <a:gd name="connsiteX1142" fmla="*/ 4568373 w 10185944"/>
              <a:gd name="connsiteY1142" fmla="*/ 3960633 h 6850681"/>
              <a:gd name="connsiteX1143" fmla="*/ 4754649 w 10185944"/>
              <a:gd name="connsiteY1143" fmla="*/ 3791295 h 6850681"/>
              <a:gd name="connsiteX1144" fmla="*/ 4769832 w 10185944"/>
              <a:gd name="connsiteY1144" fmla="*/ 3778941 h 6850681"/>
              <a:gd name="connsiteX1145" fmla="*/ 4875932 w 10185944"/>
              <a:gd name="connsiteY1145" fmla="*/ 3683548 h 6850681"/>
              <a:gd name="connsiteX1146" fmla="*/ 5195807 w 10185944"/>
              <a:gd name="connsiteY1146" fmla="*/ 3417457 h 6850681"/>
              <a:gd name="connsiteX1147" fmla="*/ 5605131 w 10185944"/>
              <a:gd name="connsiteY1147" fmla="*/ 3100446 h 6850681"/>
              <a:gd name="connsiteX1148" fmla="*/ 5828253 w 10185944"/>
              <a:gd name="connsiteY1148" fmla="*/ 2930858 h 6850681"/>
              <a:gd name="connsiteX1149" fmla="*/ 5904381 w 10185944"/>
              <a:gd name="connsiteY1149" fmla="*/ 2857021 h 6850681"/>
              <a:gd name="connsiteX1150" fmla="*/ 5930057 w 10185944"/>
              <a:gd name="connsiteY1150" fmla="*/ 2832313 h 6850681"/>
              <a:gd name="connsiteX1151" fmla="*/ 6284450 w 10185944"/>
              <a:gd name="connsiteY1151" fmla="*/ 2591288 h 6850681"/>
              <a:gd name="connsiteX1152" fmla="*/ 6474772 w 10185944"/>
              <a:gd name="connsiteY1152" fmla="*/ 2462055 h 6850681"/>
              <a:gd name="connsiteX1153" fmla="*/ 6427756 w 10185944"/>
              <a:gd name="connsiteY1153" fmla="*/ 2483505 h 6850681"/>
              <a:gd name="connsiteX1154" fmla="*/ 6289285 w 10185944"/>
              <a:gd name="connsiteY1154" fmla="*/ 2533959 h 6850681"/>
              <a:gd name="connsiteX1155" fmla="*/ 5546049 w 10185944"/>
              <a:gd name="connsiteY1155" fmla="*/ 2773552 h 6850681"/>
              <a:gd name="connsiteX1156" fmla="*/ 5326651 w 10185944"/>
              <a:gd name="connsiteY1156" fmla="*/ 2850862 h 6850681"/>
              <a:gd name="connsiteX1157" fmla="*/ 5054150 w 10185944"/>
              <a:gd name="connsiteY1157" fmla="*/ 2963407 h 6850681"/>
              <a:gd name="connsiteX1158" fmla="*/ 4928248 w 10185944"/>
              <a:gd name="connsiteY1158" fmla="*/ 3028149 h 6850681"/>
              <a:gd name="connsiteX1159" fmla="*/ 4369675 w 10185944"/>
              <a:gd name="connsiteY1159" fmla="*/ 3338965 h 6850681"/>
              <a:gd name="connsiteX1160" fmla="*/ 4283662 w 10185944"/>
              <a:gd name="connsiteY1160" fmla="*/ 3416203 h 6850681"/>
              <a:gd name="connsiteX1161" fmla="*/ 4123849 w 10185944"/>
              <a:gd name="connsiteY1161" fmla="*/ 3572292 h 6850681"/>
              <a:gd name="connsiteX1162" fmla="*/ 3885259 w 10185944"/>
              <a:gd name="connsiteY1162" fmla="*/ 3944913 h 6850681"/>
              <a:gd name="connsiteX1163" fmla="*/ 3839531 w 10185944"/>
              <a:gd name="connsiteY1163" fmla="*/ 4073894 h 6850681"/>
              <a:gd name="connsiteX1164" fmla="*/ 3711588 w 10185944"/>
              <a:gd name="connsiteY1164" fmla="*/ 4398497 h 6850681"/>
              <a:gd name="connsiteX1165" fmla="*/ 3714632 w 10185944"/>
              <a:gd name="connsiteY1165" fmla="*/ 4407556 h 6850681"/>
              <a:gd name="connsiteX1166" fmla="*/ 3714597 w 10185944"/>
              <a:gd name="connsiteY1166" fmla="*/ 4434985 h 6850681"/>
              <a:gd name="connsiteX1167" fmla="*/ 3502396 w 10185944"/>
              <a:gd name="connsiteY1167" fmla="*/ 4933365 h 6850681"/>
              <a:gd name="connsiteX1168" fmla="*/ 3413628 w 10185944"/>
              <a:gd name="connsiteY1168" fmla="*/ 5187497 h 6850681"/>
              <a:gd name="connsiteX1169" fmla="*/ 3359557 w 10185944"/>
              <a:gd name="connsiteY1169" fmla="*/ 5352287 h 6850681"/>
              <a:gd name="connsiteX1170" fmla="*/ 3317017 w 10185944"/>
              <a:gd name="connsiteY1170" fmla="*/ 5477723 h 6850681"/>
              <a:gd name="connsiteX1171" fmla="*/ 3299864 w 10185944"/>
              <a:gd name="connsiteY1171" fmla="*/ 5524023 h 6850681"/>
              <a:gd name="connsiteX1172" fmla="*/ 3106822 w 10185944"/>
              <a:gd name="connsiteY1172" fmla="*/ 5910144 h 6850681"/>
              <a:gd name="connsiteX1173" fmla="*/ 2800268 w 10185944"/>
              <a:gd name="connsiteY1173" fmla="*/ 6247566 h 6850681"/>
              <a:gd name="connsiteX1174" fmla="*/ 2569698 w 10185944"/>
              <a:gd name="connsiteY1174" fmla="*/ 6400145 h 6850681"/>
              <a:gd name="connsiteX1175" fmla="*/ 2547532 w 10185944"/>
              <a:gd name="connsiteY1175" fmla="*/ 6371570 h 6850681"/>
              <a:gd name="connsiteX1176" fmla="*/ 2597629 w 10185944"/>
              <a:gd name="connsiteY1176" fmla="*/ 6299846 h 6850681"/>
              <a:gd name="connsiteX1177" fmla="*/ 2661690 w 10185944"/>
              <a:gd name="connsiteY1177" fmla="*/ 6171545 h 6850681"/>
              <a:gd name="connsiteX1178" fmla="*/ 2693200 w 10185944"/>
              <a:gd name="connsiteY1178" fmla="*/ 6105120 h 6850681"/>
              <a:gd name="connsiteX1179" fmla="*/ 2695027 w 10185944"/>
              <a:gd name="connsiteY1179" fmla="*/ 6101038 h 6850681"/>
              <a:gd name="connsiteX1180" fmla="*/ 2719735 w 10185944"/>
              <a:gd name="connsiteY1180" fmla="*/ 5988636 h 6850681"/>
              <a:gd name="connsiteX1181" fmla="*/ 2796149 w 10185944"/>
              <a:gd name="connsiteY1181" fmla="*/ 5723082 h 6850681"/>
              <a:gd name="connsiteX1182" fmla="*/ 2851295 w 10185944"/>
              <a:gd name="connsiteY1182" fmla="*/ 5563341 h 6850681"/>
              <a:gd name="connsiteX1183" fmla="*/ 2852871 w 10185944"/>
              <a:gd name="connsiteY1183" fmla="*/ 5558363 h 6850681"/>
              <a:gd name="connsiteX1184" fmla="*/ 3001367 w 10185944"/>
              <a:gd name="connsiteY1184" fmla="*/ 5127053 h 6850681"/>
              <a:gd name="connsiteX1185" fmla="*/ 3033057 w 10185944"/>
              <a:gd name="connsiteY1185" fmla="*/ 5060127 h 6850681"/>
              <a:gd name="connsiteX1186" fmla="*/ 3069832 w 10185944"/>
              <a:gd name="connsiteY1186" fmla="*/ 4985645 h 6850681"/>
              <a:gd name="connsiteX1187" fmla="*/ 3137903 w 10185944"/>
              <a:gd name="connsiteY1187" fmla="*/ 4856234 h 6850681"/>
              <a:gd name="connsiteX1188" fmla="*/ 3481271 w 10185944"/>
              <a:gd name="connsiteY1188" fmla="*/ 4300740 h 6850681"/>
              <a:gd name="connsiteX1189" fmla="*/ 3677320 w 10185944"/>
              <a:gd name="connsiteY1189" fmla="*/ 3996871 h 6850681"/>
              <a:gd name="connsiteX1190" fmla="*/ 3881856 w 10185944"/>
              <a:gd name="connsiteY1190" fmla="*/ 3689922 h 6850681"/>
              <a:gd name="connsiteX1191" fmla="*/ 4065195 w 10185944"/>
              <a:gd name="connsiteY1191" fmla="*/ 3515249 h 6850681"/>
              <a:gd name="connsiteX1192" fmla="*/ 3940976 w 10185944"/>
              <a:gd name="connsiteY1192" fmla="*/ 3572005 h 6850681"/>
              <a:gd name="connsiteX1193" fmla="*/ 3778335 w 10185944"/>
              <a:gd name="connsiteY1193" fmla="*/ 3667220 h 6850681"/>
              <a:gd name="connsiteX1194" fmla="*/ 3623070 w 10185944"/>
              <a:gd name="connsiteY1194" fmla="*/ 3765585 h 6850681"/>
              <a:gd name="connsiteX1195" fmla="*/ 3502755 w 10185944"/>
              <a:gd name="connsiteY1195" fmla="*/ 3848481 h 6850681"/>
              <a:gd name="connsiteX1196" fmla="*/ 3125264 w 10185944"/>
              <a:gd name="connsiteY1196" fmla="*/ 4251575 h 6850681"/>
              <a:gd name="connsiteX1197" fmla="*/ 2360041 w 10185944"/>
              <a:gd name="connsiteY1197" fmla="*/ 4951699 h 6850681"/>
              <a:gd name="connsiteX1198" fmla="*/ 2041167 w 10185944"/>
              <a:gd name="connsiteY1198" fmla="*/ 5104243 h 6850681"/>
              <a:gd name="connsiteX1199" fmla="*/ 1538813 w 10185944"/>
              <a:gd name="connsiteY1199" fmla="*/ 5335887 h 6850681"/>
              <a:gd name="connsiteX1200" fmla="*/ 1157563 w 10185944"/>
              <a:gd name="connsiteY1200" fmla="*/ 5573009 h 6850681"/>
              <a:gd name="connsiteX1201" fmla="*/ 1096902 w 10185944"/>
              <a:gd name="connsiteY1201" fmla="*/ 5622245 h 6850681"/>
              <a:gd name="connsiteX1202" fmla="*/ 929464 w 10185944"/>
              <a:gd name="connsiteY1202" fmla="*/ 5755667 h 6850681"/>
              <a:gd name="connsiteX1203" fmla="*/ 384676 w 10185944"/>
              <a:gd name="connsiteY1203" fmla="*/ 6043423 h 6850681"/>
              <a:gd name="connsiteX1204" fmla="*/ 26377 w 10185944"/>
              <a:gd name="connsiteY1204" fmla="*/ 6167749 h 6850681"/>
              <a:gd name="connsiteX1205" fmla="*/ 10479 w 10185944"/>
              <a:gd name="connsiteY1205" fmla="*/ 6124743 h 685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</a:cxnLst>
            <a:rect l="l" t="t" r="r" b="b"/>
            <a:pathLst>
              <a:path w="10185944" h="6850681">
                <a:moveTo>
                  <a:pt x="6876326" y="121231"/>
                </a:moveTo>
                <a:cubicBezTo>
                  <a:pt x="6887498" y="124919"/>
                  <a:pt x="6983250" y="153172"/>
                  <a:pt x="7090461" y="184397"/>
                </a:cubicBezTo>
                <a:cubicBezTo>
                  <a:pt x="7409656" y="277427"/>
                  <a:pt x="7524420" y="317210"/>
                  <a:pt x="7646062" y="376866"/>
                </a:cubicBezTo>
                <a:cubicBezTo>
                  <a:pt x="7738948" y="422415"/>
                  <a:pt x="7793664" y="457292"/>
                  <a:pt x="8290218" y="787480"/>
                </a:cubicBezTo>
                <a:cubicBezTo>
                  <a:pt x="8492857" y="922263"/>
                  <a:pt x="8536935" y="949298"/>
                  <a:pt x="8539514" y="940274"/>
                </a:cubicBezTo>
                <a:cubicBezTo>
                  <a:pt x="8541914" y="931716"/>
                  <a:pt x="8415009" y="815017"/>
                  <a:pt x="8301712" y="721521"/>
                </a:cubicBezTo>
                <a:cubicBezTo>
                  <a:pt x="8248393" y="677549"/>
                  <a:pt x="8192031" y="629172"/>
                  <a:pt x="8176525" y="614168"/>
                </a:cubicBezTo>
                <a:cubicBezTo>
                  <a:pt x="8161235" y="599308"/>
                  <a:pt x="8130978" y="572487"/>
                  <a:pt x="8110208" y="555371"/>
                </a:cubicBezTo>
                <a:cubicBezTo>
                  <a:pt x="8089439" y="538255"/>
                  <a:pt x="8070031" y="520350"/>
                  <a:pt x="8067668" y="516089"/>
                </a:cubicBezTo>
                <a:cubicBezTo>
                  <a:pt x="8063157" y="508068"/>
                  <a:pt x="7918921" y="389077"/>
                  <a:pt x="7886909" y="367019"/>
                </a:cubicBezTo>
                <a:cubicBezTo>
                  <a:pt x="7877205" y="360323"/>
                  <a:pt x="7860195" y="346071"/>
                  <a:pt x="7848021" y="334434"/>
                </a:cubicBezTo>
                <a:cubicBezTo>
                  <a:pt x="7819838" y="307434"/>
                  <a:pt x="7721079" y="230088"/>
                  <a:pt x="7656373" y="184254"/>
                </a:cubicBezTo>
                <a:cubicBezTo>
                  <a:pt x="7589198" y="136736"/>
                  <a:pt x="7512353" y="106048"/>
                  <a:pt x="7420184" y="89863"/>
                </a:cubicBezTo>
                <a:cubicBezTo>
                  <a:pt x="7325684" y="73248"/>
                  <a:pt x="7249412" y="58602"/>
                  <a:pt x="7172891" y="42309"/>
                </a:cubicBezTo>
                <a:cubicBezTo>
                  <a:pt x="7091927" y="25086"/>
                  <a:pt x="6963304" y="29204"/>
                  <a:pt x="6823975" y="53410"/>
                </a:cubicBezTo>
                <a:lnTo>
                  <a:pt x="6736996" y="68521"/>
                </a:lnTo>
                <a:lnTo>
                  <a:pt x="6796581" y="91546"/>
                </a:lnTo>
                <a:cubicBezTo>
                  <a:pt x="6829095" y="104115"/>
                  <a:pt x="6865369" y="117579"/>
                  <a:pt x="6876326" y="121231"/>
                </a:cubicBezTo>
                <a:close/>
                <a:moveTo>
                  <a:pt x="6734847" y="167245"/>
                </a:moveTo>
                <a:cubicBezTo>
                  <a:pt x="6748348" y="186331"/>
                  <a:pt x="6764569" y="206884"/>
                  <a:pt x="6770262" y="212041"/>
                </a:cubicBezTo>
                <a:cubicBezTo>
                  <a:pt x="6775884" y="217161"/>
                  <a:pt x="6790673" y="234457"/>
                  <a:pt x="6802274" y="249496"/>
                </a:cubicBezTo>
                <a:cubicBezTo>
                  <a:pt x="6868412" y="335186"/>
                  <a:pt x="7039970" y="438528"/>
                  <a:pt x="7195844" y="486619"/>
                </a:cubicBezTo>
                <a:cubicBezTo>
                  <a:pt x="7245509" y="501909"/>
                  <a:pt x="7344091" y="532812"/>
                  <a:pt x="7416602" y="555765"/>
                </a:cubicBezTo>
                <a:cubicBezTo>
                  <a:pt x="7489149" y="578718"/>
                  <a:pt x="7566138" y="602459"/>
                  <a:pt x="7589091" y="608940"/>
                </a:cubicBezTo>
                <a:cubicBezTo>
                  <a:pt x="7612223" y="615457"/>
                  <a:pt x="7631559" y="622476"/>
                  <a:pt x="7632920" y="624875"/>
                </a:cubicBezTo>
                <a:cubicBezTo>
                  <a:pt x="7634245" y="627274"/>
                  <a:pt x="7657197" y="635939"/>
                  <a:pt x="7684377" y="644283"/>
                </a:cubicBezTo>
                <a:cubicBezTo>
                  <a:pt x="7711017" y="652519"/>
                  <a:pt x="7759359" y="668955"/>
                  <a:pt x="7790261" y="680342"/>
                </a:cubicBezTo>
                <a:cubicBezTo>
                  <a:pt x="7821200" y="691765"/>
                  <a:pt x="7866533" y="707807"/>
                  <a:pt x="7889523" y="715541"/>
                </a:cubicBezTo>
                <a:cubicBezTo>
                  <a:pt x="7913120" y="723455"/>
                  <a:pt x="7958130" y="741216"/>
                  <a:pt x="7991038" y="755611"/>
                </a:cubicBezTo>
                <a:cubicBezTo>
                  <a:pt x="8023946" y="770006"/>
                  <a:pt x="8056067" y="783434"/>
                  <a:pt x="8063444" y="785869"/>
                </a:cubicBezTo>
                <a:cubicBezTo>
                  <a:pt x="8070748" y="788268"/>
                  <a:pt x="8130584" y="817488"/>
                  <a:pt x="8196973" y="851076"/>
                </a:cubicBezTo>
                <a:cubicBezTo>
                  <a:pt x="8263397" y="884628"/>
                  <a:pt x="8326920" y="914313"/>
                  <a:pt x="8338810" y="917285"/>
                </a:cubicBezTo>
                <a:cubicBezTo>
                  <a:pt x="8350734" y="920293"/>
                  <a:pt x="8362300" y="925879"/>
                  <a:pt x="8364877" y="929890"/>
                </a:cubicBezTo>
                <a:cubicBezTo>
                  <a:pt x="8367349" y="933865"/>
                  <a:pt x="8410675" y="949871"/>
                  <a:pt x="8461415" y="965555"/>
                </a:cubicBezTo>
                <a:cubicBezTo>
                  <a:pt x="8551045" y="993306"/>
                  <a:pt x="8560677" y="992733"/>
                  <a:pt x="8500196" y="963299"/>
                </a:cubicBezTo>
                <a:cubicBezTo>
                  <a:pt x="8484549" y="955672"/>
                  <a:pt x="8474773" y="947794"/>
                  <a:pt x="8478460" y="945753"/>
                </a:cubicBezTo>
                <a:cubicBezTo>
                  <a:pt x="8482043" y="943712"/>
                  <a:pt x="8479571" y="941384"/>
                  <a:pt x="8472983" y="940597"/>
                </a:cubicBezTo>
                <a:cubicBezTo>
                  <a:pt x="8466357" y="939809"/>
                  <a:pt x="8313995" y="839868"/>
                  <a:pt x="8134665" y="718693"/>
                </a:cubicBezTo>
                <a:cubicBezTo>
                  <a:pt x="7773611" y="474659"/>
                  <a:pt x="7713275" y="435986"/>
                  <a:pt x="7636896" y="399461"/>
                </a:cubicBezTo>
                <a:cubicBezTo>
                  <a:pt x="7524457" y="345677"/>
                  <a:pt x="7293314" y="267723"/>
                  <a:pt x="6983036" y="178954"/>
                </a:cubicBezTo>
                <a:cubicBezTo>
                  <a:pt x="6860642" y="143898"/>
                  <a:pt x="6737354" y="103542"/>
                  <a:pt x="6709711" y="89469"/>
                </a:cubicBezTo>
                <a:lnTo>
                  <a:pt x="6659399" y="63795"/>
                </a:lnTo>
                <a:lnTo>
                  <a:pt x="6684680" y="97848"/>
                </a:lnTo>
                <a:cubicBezTo>
                  <a:pt x="6698359" y="116325"/>
                  <a:pt x="6721347" y="148087"/>
                  <a:pt x="6734847" y="167245"/>
                </a:cubicBezTo>
                <a:close/>
                <a:moveTo>
                  <a:pt x="7703391" y="3723439"/>
                </a:moveTo>
                <a:cubicBezTo>
                  <a:pt x="7711662" y="3714880"/>
                  <a:pt x="7748867" y="3671767"/>
                  <a:pt x="7786430" y="3627186"/>
                </a:cubicBezTo>
                <a:cubicBezTo>
                  <a:pt x="7824028" y="3582569"/>
                  <a:pt x="7859766" y="3540924"/>
                  <a:pt x="7866212" y="3534192"/>
                </a:cubicBezTo>
                <a:cubicBezTo>
                  <a:pt x="7872692" y="3527460"/>
                  <a:pt x="7875986" y="3518723"/>
                  <a:pt x="7873695" y="3514605"/>
                </a:cubicBezTo>
                <a:cubicBezTo>
                  <a:pt x="7871402" y="3510558"/>
                  <a:pt x="7873444" y="3505008"/>
                  <a:pt x="7878136" y="3502394"/>
                </a:cubicBezTo>
                <a:cubicBezTo>
                  <a:pt x="7886872" y="3497488"/>
                  <a:pt x="7926656" y="3442522"/>
                  <a:pt x="7948140" y="3405712"/>
                </a:cubicBezTo>
                <a:cubicBezTo>
                  <a:pt x="8039667" y="3248621"/>
                  <a:pt x="8121595" y="3038820"/>
                  <a:pt x="8145623" y="2899776"/>
                </a:cubicBezTo>
                <a:cubicBezTo>
                  <a:pt x="8150709" y="2870377"/>
                  <a:pt x="8163134" y="2798081"/>
                  <a:pt x="8173231" y="2739068"/>
                </a:cubicBezTo>
                <a:cubicBezTo>
                  <a:pt x="8183328" y="2680021"/>
                  <a:pt x="8198118" y="2606399"/>
                  <a:pt x="8206139" y="2575389"/>
                </a:cubicBezTo>
                <a:cubicBezTo>
                  <a:pt x="8214232" y="2544164"/>
                  <a:pt x="8219353" y="2516520"/>
                  <a:pt x="8217633" y="2513512"/>
                </a:cubicBezTo>
                <a:cubicBezTo>
                  <a:pt x="8213946" y="2506887"/>
                  <a:pt x="8297594" y="2280794"/>
                  <a:pt x="8322516" y="2230089"/>
                </a:cubicBezTo>
                <a:cubicBezTo>
                  <a:pt x="8328282" y="2218344"/>
                  <a:pt x="8333545" y="2205310"/>
                  <a:pt x="8334117" y="2201335"/>
                </a:cubicBezTo>
                <a:cubicBezTo>
                  <a:pt x="8334692" y="2197396"/>
                  <a:pt x="8352308" y="2158759"/>
                  <a:pt x="8372791" y="2116541"/>
                </a:cubicBezTo>
                <a:cubicBezTo>
                  <a:pt x="8393274" y="2074323"/>
                  <a:pt x="8423568" y="2009940"/>
                  <a:pt x="8439286" y="1975170"/>
                </a:cubicBezTo>
                <a:cubicBezTo>
                  <a:pt x="8469902" y="1907492"/>
                  <a:pt x="8549362" y="1772459"/>
                  <a:pt x="8613207" y="1679501"/>
                </a:cubicBezTo>
                <a:cubicBezTo>
                  <a:pt x="8634121" y="1649064"/>
                  <a:pt x="8664163" y="1602047"/>
                  <a:pt x="8679058" y="1576337"/>
                </a:cubicBezTo>
                <a:cubicBezTo>
                  <a:pt x="8694206" y="1550269"/>
                  <a:pt x="8713328" y="1520046"/>
                  <a:pt x="8721779" y="1508803"/>
                </a:cubicBezTo>
                <a:lnTo>
                  <a:pt x="8737032" y="1488428"/>
                </a:lnTo>
                <a:lnTo>
                  <a:pt x="8714152" y="1491543"/>
                </a:lnTo>
                <a:cubicBezTo>
                  <a:pt x="8701475" y="1493226"/>
                  <a:pt x="8644181" y="1511345"/>
                  <a:pt x="8585992" y="1532042"/>
                </a:cubicBezTo>
                <a:cubicBezTo>
                  <a:pt x="8527804" y="1552775"/>
                  <a:pt x="8448418" y="1580598"/>
                  <a:pt x="8408457" y="1594313"/>
                </a:cubicBezTo>
                <a:cubicBezTo>
                  <a:pt x="8206139" y="1663709"/>
                  <a:pt x="8150350" y="1686197"/>
                  <a:pt x="8079379" y="1726875"/>
                </a:cubicBezTo>
                <a:cubicBezTo>
                  <a:pt x="8036657" y="1751332"/>
                  <a:pt x="7987207" y="1784634"/>
                  <a:pt x="7969447" y="1800784"/>
                </a:cubicBezTo>
                <a:cubicBezTo>
                  <a:pt x="7951829" y="1816826"/>
                  <a:pt x="7902842" y="1849554"/>
                  <a:pt x="7861556" y="1872866"/>
                </a:cubicBezTo>
                <a:cubicBezTo>
                  <a:pt x="7788292" y="1914296"/>
                  <a:pt x="7665970" y="2006037"/>
                  <a:pt x="7631810" y="2045211"/>
                </a:cubicBezTo>
                <a:cubicBezTo>
                  <a:pt x="7622858" y="2055488"/>
                  <a:pt x="7587946" y="2092478"/>
                  <a:pt x="7554249" y="2127499"/>
                </a:cubicBezTo>
                <a:cubicBezTo>
                  <a:pt x="7520519" y="2162483"/>
                  <a:pt x="7490725" y="2195821"/>
                  <a:pt x="7488004" y="2201586"/>
                </a:cubicBezTo>
                <a:cubicBezTo>
                  <a:pt x="7485246" y="2207423"/>
                  <a:pt x="7469097" y="2227332"/>
                  <a:pt x="7451265" y="2246812"/>
                </a:cubicBezTo>
                <a:cubicBezTo>
                  <a:pt x="7431068" y="2268905"/>
                  <a:pt x="7408904" y="2312198"/>
                  <a:pt x="7390569" y="2365516"/>
                </a:cubicBezTo>
                <a:cubicBezTo>
                  <a:pt x="7366220" y="2436202"/>
                  <a:pt x="7362603" y="2464347"/>
                  <a:pt x="7367544" y="2543663"/>
                </a:cubicBezTo>
                <a:cubicBezTo>
                  <a:pt x="7373738" y="2642708"/>
                  <a:pt x="7400345" y="2759264"/>
                  <a:pt x="7449403" y="2902139"/>
                </a:cubicBezTo>
                <a:cubicBezTo>
                  <a:pt x="7465659" y="2949371"/>
                  <a:pt x="7500536" y="3061307"/>
                  <a:pt x="7526748" y="3150255"/>
                </a:cubicBezTo>
                <a:cubicBezTo>
                  <a:pt x="7594032" y="3378390"/>
                  <a:pt x="7602125" y="3407180"/>
                  <a:pt x="7615554" y="3465905"/>
                </a:cubicBezTo>
                <a:cubicBezTo>
                  <a:pt x="7622213" y="3495232"/>
                  <a:pt x="7634638" y="3543430"/>
                  <a:pt x="7643448" y="3574440"/>
                </a:cubicBezTo>
                <a:cubicBezTo>
                  <a:pt x="7652256" y="3605414"/>
                  <a:pt x="7664287" y="3651106"/>
                  <a:pt x="7670518" y="3677282"/>
                </a:cubicBezTo>
                <a:cubicBezTo>
                  <a:pt x="7685844" y="3741558"/>
                  <a:pt x="7685844" y="3741558"/>
                  <a:pt x="7703391" y="3723439"/>
                </a:cubicBezTo>
                <a:close/>
                <a:moveTo>
                  <a:pt x="7758321" y="3947742"/>
                </a:moveTo>
                <a:cubicBezTo>
                  <a:pt x="7781416" y="3911969"/>
                  <a:pt x="7827969" y="3853817"/>
                  <a:pt x="7837994" y="3848195"/>
                </a:cubicBezTo>
                <a:cubicBezTo>
                  <a:pt x="7844260" y="3844685"/>
                  <a:pt x="7850563" y="3837166"/>
                  <a:pt x="7852819" y="3830649"/>
                </a:cubicBezTo>
                <a:cubicBezTo>
                  <a:pt x="7854932" y="3824418"/>
                  <a:pt x="7868826" y="3806156"/>
                  <a:pt x="7883541" y="3790329"/>
                </a:cubicBezTo>
                <a:cubicBezTo>
                  <a:pt x="7898331" y="3774394"/>
                  <a:pt x="7933531" y="3729311"/>
                  <a:pt x="7961784" y="3690029"/>
                </a:cubicBezTo>
                <a:cubicBezTo>
                  <a:pt x="7990037" y="3650712"/>
                  <a:pt x="8019507" y="3613221"/>
                  <a:pt x="8027349" y="3606560"/>
                </a:cubicBezTo>
                <a:cubicBezTo>
                  <a:pt x="8035012" y="3600043"/>
                  <a:pt x="8041850" y="3589802"/>
                  <a:pt x="8042137" y="3584395"/>
                </a:cubicBezTo>
                <a:cubicBezTo>
                  <a:pt x="8042423" y="3578988"/>
                  <a:pt x="8050409" y="3566204"/>
                  <a:pt x="8059468" y="3556715"/>
                </a:cubicBezTo>
                <a:cubicBezTo>
                  <a:pt x="8068993" y="3546760"/>
                  <a:pt x="8081741" y="3527782"/>
                  <a:pt x="8088866" y="3513029"/>
                </a:cubicBezTo>
                <a:cubicBezTo>
                  <a:pt x="8095886" y="3498491"/>
                  <a:pt x="8113825" y="3466944"/>
                  <a:pt x="8129402" y="3441627"/>
                </a:cubicBezTo>
                <a:cubicBezTo>
                  <a:pt x="8157010" y="3396795"/>
                  <a:pt x="8203060" y="3300256"/>
                  <a:pt x="8225154" y="3240850"/>
                </a:cubicBezTo>
                <a:cubicBezTo>
                  <a:pt x="8231492" y="3223877"/>
                  <a:pt x="8245027" y="3168374"/>
                  <a:pt x="8255303" y="3117455"/>
                </a:cubicBezTo>
                <a:cubicBezTo>
                  <a:pt x="8274711" y="3021274"/>
                  <a:pt x="8278042" y="3003083"/>
                  <a:pt x="8293619" y="2908119"/>
                </a:cubicBezTo>
                <a:cubicBezTo>
                  <a:pt x="8299061" y="2875355"/>
                  <a:pt x="8304326" y="2846278"/>
                  <a:pt x="8305578" y="2842411"/>
                </a:cubicBezTo>
                <a:cubicBezTo>
                  <a:pt x="8306868" y="2838616"/>
                  <a:pt x="8317682" y="2771475"/>
                  <a:pt x="8329606" y="2693986"/>
                </a:cubicBezTo>
                <a:cubicBezTo>
                  <a:pt x="8341531" y="2616497"/>
                  <a:pt x="8353525" y="2546384"/>
                  <a:pt x="8356176" y="2539007"/>
                </a:cubicBezTo>
                <a:cubicBezTo>
                  <a:pt x="8358755" y="2531667"/>
                  <a:pt x="8362621" y="2509179"/>
                  <a:pt x="8364663" y="2489592"/>
                </a:cubicBezTo>
                <a:cubicBezTo>
                  <a:pt x="8369104" y="2447052"/>
                  <a:pt x="8376729" y="2402435"/>
                  <a:pt x="8387150" y="2357889"/>
                </a:cubicBezTo>
                <a:cubicBezTo>
                  <a:pt x="8391018" y="2341346"/>
                  <a:pt x="8392198" y="2325125"/>
                  <a:pt x="8389908" y="2320971"/>
                </a:cubicBezTo>
                <a:cubicBezTo>
                  <a:pt x="8387723" y="2317103"/>
                  <a:pt x="8389047" y="2307507"/>
                  <a:pt x="8392557" y="2300990"/>
                </a:cubicBezTo>
                <a:cubicBezTo>
                  <a:pt x="8396316" y="2294115"/>
                  <a:pt x="8407668" y="2247349"/>
                  <a:pt x="8417695" y="2197575"/>
                </a:cubicBezTo>
                <a:cubicBezTo>
                  <a:pt x="8427792" y="2147802"/>
                  <a:pt x="8431410" y="2119549"/>
                  <a:pt x="8425786" y="2135090"/>
                </a:cubicBezTo>
                <a:cubicBezTo>
                  <a:pt x="8420093" y="2150738"/>
                  <a:pt x="8390695" y="2212579"/>
                  <a:pt x="8360114" y="2273346"/>
                </a:cubicBezTo>
                <a:cubicBezTo>
                  <a:pt x="8305220" y="2382275"/>
                  <a:pt x="8247855" y="2553617"/>
                  <a:pt x="8232351" y="2655134"/>
                </a:cubicBezTo>
                <a:cubicBezTo>
                  <a:pt x="8228019" y="2683208"/>
                  <a:pt x="8223077" y="2713143"/>
                  <a:pt x="8221464" y="2720735"/>
                </a:cubicBezTo>
                <a:cubicBezTo>
                  <a:pt x="8219854" y="2728398"/>
                  <a:pt x="8214339" y="2759121"/>
                  <a:pt x="8209254" y="2788663"/>
                </a:cubicBezTo>
                <a:cubicBezTo>
                  <a:pt x="8204170" y="2818169"/>
                  <a:pt x="8197546" y="2854443"/>
                  <a:pt x="8194608" y="2868730"/>
                </a:cubicBezTo>
                <a:cubicBezTo>
                  <a:pt x="8191673" y="2882946"/>
                  <a:pt x="8184762" y="2917859"/>
                  <a:pt x="8179462" y="2945467"/>
                </a:cubicBezTo>
                <a:cubicBezTo>
                  <a:pt x="8155292" y="3070904"/>
                  <a:pt x="8109671" y="3208623"/>
                  <a:pt x="8070892" y="3273185"/>
                </a:cubicBezTo>
                <a:cubicBezTo>
                  <a:pt x="8058502" y="3293811"/>
                  <a:pt x="8037626" y="3334704"/>
                  <a:pt x="8023946" y="3365212"/>
                </a:cubicBezTo>
                <a:cubicBezTo>
                  <a:pt x="8010446" y="3395256"/>
                  <a:pt x="7974316" y="3454268"/>
                  <a:pt x="7944129" y="3495590"/>
                </a:cubicBezTo>
                <a:cubicBezTo>
                  <a:pt x="7891993" y="3566992"/>
                  <a:pt x="7865423" y="3596928"/>
                  <a:pt x="7749870" y="3714809"/>
                </a:cubicBezTo>
                <a:cubicBezTo>
                  <a:pt x="7721796" y="3743455"/>
                  <a:pt x="7697698" y="3768879"/>
                  <a:pt x="7697016" y="3770634"/>
                </a:cubicBezTo>
                <a:cubicBezTo>
                  <a:pt x="7695764" y="3773713"/>
                  <a:pt x="7739593" y="3940329"/>
                  <a:pt x="7745824" y="3956336"/>
                </a:cubicBezTo>
                <a:cubicBezTo>
                  <a:pt x="7747291" y="3960060"/>
                  <a:pt x="7752842" y="3956264"/>
                  <a:pt x="7758321" y="3947742"/>
                </a:cubicBezTo>
                <a:close/>
                <a:moveTo>
                  <a:pt x="7806876" y="4301564"/>
                </a:moveTo>
                <a:cubicBezTo>
                  <a:pt x="7812748" y="4293901"/>
                  <a:pt x="7858726" y="4245810"/>
                  <a:pt x="7909073" y="4194640"/>
                </a:cubicBezTo>
                <a:cubicBezTo>
                  <a:pt x="8225512" y="3873010"/>
                  <a:pt x="8331827" y="3720073"/>
                  <a:pt x="8399360" y="3489217"/>
                </a:cubicBezTo>
                <a:cubicBezTo>
                  <a:pt x="8435134" y="3366895"/>
                  <a:pt x="8436744" y="3358552"/>
                  <a:pt x="8450531" y="3224557"/>
                </a:cubicBezTo>
                <a:cubicBezTo>
                  <a:pt x="8467539" y="3059589"/>
                  <a:pt x="8467611" y="3013826"/>
                  <a:pt x="8451462" y="2626702"/>
                </a:cubicBezTo>
                <a:cubicBezTo>
                  <a:pt x="8443834" y="2444151"/>
                  <a:pt x="8460773" y="2245773"/>
                  <a:pt x="8497512" y="2087680"/>
                </a:cubicBezTo>
                <a:cubicBezTo>
                  <a:pt x="8501413" y="2070850"/>
                  <a:pt x="8508899" y="2037691"/>
                  <a:pt x="8514054" y="2014273"/>
                </a:cubicBezTo>
                <a:lnTo>
                  <a:pt x="8523437" y="1971517"/>
                </a:lnTo>
                <a:lnTo>
                  <a:pt x="8507430" y="2018032"/>
                </a:lnTo>
                <a:cubicBezTo>
                  <a:pt x="8471657" y="2121912"/>
                  <a:pt x="8449062" y="2213367"/>
                  <a:pt x="8422958" y="2360431"/>
                </a:cubicBezTo>
                <a:cubicBezTo>
                  <a:pt x="8414006" y="2410599"/>
                  <a:pt x="8403550" y="2453390"/>
                  <a:pt x="8399682" y="2455574"/>
                </a:cubicBezTo>
                <a:cubicBezTo>
                  <a:pt x="8395457" y="2457937"/>
                  <a:pt x="8395029" y="2461876"/>
                  <a:pt x="8398536" y="2465457"/>
                </a:cubicBezTo>
                <a:cubicBezTo>
                  <a:pt x="8401832" y="2468752"/>
                  <a:pt x="8401367" y="2486942"/>
                  <a:pt x="8397498" y="2506565"/>
                </a:cubicBezTo>
                <a:cubicBezTo>
                  <a:pt x="8393632" y="2526009"/>
                  <a:pt x="8386326" y="2568263"/>
                  <a:pt x="8381135" y="2600956"/>
                </a:cubicBezTo>
                <a:cubicBezTo>
                  <a:pt x="8375905" y="2633649"/>
                  <a:pt x="8369711" y="2666019"/>
                  <a:pt x="8367312" y="2673324"/>
                </a:cubicBezTo>
                <a:cubicBezTo>
                  <a:pt x="8364914" y="2680629"/>
                  <a:pt x="8354528" y="2734915"/>
                  <a:pt x="8344179" y="2794106"/>
                </a:cubicBezTo>
                <a:cubicBezTo>
                  <a:pt x="8333868" y="2853225"/>
                  <a:pt x="8322802" y="2904682"/>
                  <a:pt x="8319544" y="2908477"/>
                </a:cubicBezTo>
                <a:cubicBezTo>
                  <a:pt x="8316322" y="2912237"/>
                  <a:pt x="8315857" y="2919292"/>
                  <a:pt x="8318471" y="2923983"/>
                </a:cubicBezTo>
                <a:cubicBezTo>
                  <a:pt x="8332148" y="2948368"/>
                  <a:pt x="8262538" y="3245255"/>
                  <a:pt x="8221644" y="3337067"/>
                </a:cubicBezTo>
                <a:cubicBezTo>
                  <a:pt x="8148954" y="3500138"/>
                  <a:pt x="8034797" y="3671982"/>
                  <a:pt x="7873767" y="3860692"/>
                </a:cubicBezTo>
                <a:cubicBezTo>
                  <a:pt x="7746145" y="4010191"/>
                  <a:pt x="7751732" y="3999700"/>
                  <a:pt x="7764408" y="4067019"/>
                </a:cubicBezTo>
                <a:cubicBezTo>
                  <a:pt x="7777513" y="4136631"/>
                  <a:pt x="7787861" y="4224827"/>
                  <a:pt x="7788150" y="4269229"/>
                </a:cubicBezTo>
                <a:cubicBezTo>
                  <a:pt x="7788399" y="4311196"/>
                  <a:pt x="7793161" y="4319396"/>
                  <a:pt x="7806876" y="4301564"/>
                </a:cubicBezTo>
                <a:close/>
                <a:moveTo>
                  <a:pt x="7615768" y="5174391"/>
                </a:moveTo>
                <a:cubicBezTo>
                  <a:pt x="7670912" y="5036565"/>
                  <a:pt x="7691002" y="4962370"/>
                  <a:pt x="7688888" y="4904790"/>
                </a:cubicBezTo>
                <a:cubicBezTo>
                  <a:pt x="7688029" y="4882804"/>
                  <a:pt x="7688602" y="4844417"/>
                  <a:pt x="7690070" y="4819996"/>
                </a:cubicBezTo>
                <a:cubicBezTo>
                  <a:pt x="7691537" y="4795539"/>
                  <a:pt x="7692219" y="4763598"/>
                  <a:pt x="7691537" y="4749382"/>
                </a:cubicBezTo>
                <a:cubicBezTo>
                  <a:pt x="7690320" y="4723744"/>
                  <a:pt x="7710016" y="4587099"/>
                  <a:pt x="7723658" y="4526046"/>
                </a:cubicBezTo>
                <a:cubicBezTo>
                  <a:pt x="7737373" y="4464850"/>
                  <a:pt x="7742279" y="4350370"/>
                  <a:pt x="7735117" y="4257913"/>
                </a:cubicBezTo>
                <a:cubicBezTo>
                  <a:pt x="7720148" y="4064835"/>
                  <a:pt x="7707723" y="4007434"/>
                  <a:pt x="7585115" y="3564056"/>
                </a:cubicBezTo>
                <a:cubicBezTo>
                  <a:pt x="7565207" y="3492045"/>
                  <a:pt x="7548234" y="3426695"/>
                  <a:pt x="7547303" y="3418459"/>
                </a:cubicBezTo>
                <a:cubicBezTo>
                  <a:pt x="7546265" y="3409758"/>
                  <a:pt x="7544151" y="3399803"/>
                  <a:pt x="7542145" y="3394647"/>
                </a:cubicBezTo>
                <a:cubicBezTo>
                  <a:pt x="7540248" y="3389777"/>
                  <a:pt x="7533123" y="3362240"/>
                  <a:pt x="7526212" y="3333271"/>
                </a:cubicBezTo>
                <a:cubicBezTo>
                  <a:pt x="7519336" y="3304517"/>
                  <a:pt x="7505084" y="3251700"/>
                  <a:pt x="7494663" y="3216500"/>
                </a:cubicBezTo>
                <a:cubicBezTo>
                  <a:pt x="7439375" y="3029903"/>
                  <a:pt x="7413022" y="2944823"/>
                  <a:pt x="7399235" y="2908728"/>
                </a:cubicBezTo>
                <a:cubicBezTo>
                  <a:pt x="7379899" y="2857988"/>
                  <a:pt x="7343446" y="2724530"/>
                  <a:pt x="7343160" y="2703117"/>
                </a:cubicBezTo>
                <a:cubicBezTo>
                  <a:pt x="7342981" y="2694201"/>
                  <a:pt x="7338288" y="2672465"/>
                  <a:pt x="7332739" y="2655026"/>
                </a:cubicBezTo>
                <a:lnTo>
                  <a:pt x="7322605" y="2623264"/>
                </a:lnTo>
                <a:lnTo>
                  <a:pt x="7319132" y="2650873"/>
                </a:lnTo>
                <a:cubicBezTo>
                  <a:pt x="7317198" y="2666055"/>
                  <a:pt x="7322998" y="2781107"/>
                  <a:pt x="7332022" y="2906401"/>
                </a:cubicBezTo>
                <a:cubicBezTo>
                  <a:pt x="7341047" y="3031694"/>
                  <a:pt x="7347492" y="3140372"/>
                  <a:pt x="7346275" y="3147784"/>
                </a:cubicBezTo>
                <a:cubicBezTo>
                  <a:pt x="7343337" y="3166190"/>
                  <a:pt x="7392001" y="3524524"/>
                  <a:pt x="7415384" y="3657122"/>
                </a:cubicBezTo>
                <a:cubicBezTo>
                  <a:pt x="7438840" y="3789899"/>
                  <a:pt x="7467093" y="3905273"/>
                  <a:pt x="7507554" y="4033467"/>
                </a:cubicBezTo>
                <a:cubicBezTo>
                  <a:pt x="7570041" y="4231558"/>
                  <a:pt x="7600191" y="4405408"/>
                  <a:pt x="7614765" y="4651769"/>
                </a:cubicBezTo>
                <a:cubicBezTo>
                  <a:pt x="7628479" y="4883234"/>
                  <a:pt x="7618023" y="5023029"/>
                  <a:pt x="7571007" y="5237736"/>
                </a:cubicBezTo>
                <a:cubicBezTo>
                  <a:pt x="7564348" y="5268173"/>
                  <a:pt x="7560873" y="5293275"/>
                  <a:pt x="7563238" y="5293955"/>
                </a:cubicBezTo>
                <a:cubicBezTo>
                  <a:pt x="7565528" y="5294600"/>
                  <a:pt x="7589305" y="5240636"/>
                  <a:pt x="7615768" y="5174391"/>
                </a:cubicBezTo>
                <a:close/>
                <a:moveTo>
                  <a:pt x="7476045" y="5500354"/>
                </a:moveTo>
                <a:cubicBezTo>
                  <a:pt x="7510347" y="5365142"/>
                  <a:pt x="7580139" y="4987615"/>
                  <a:pt x="7585222" y="4909553"/>
                </a:cubicBezTo>
                <a:cubicBezTo>
                  <a:pt x="7591884" y="4807893"/>
                  <a:pt x="7579959" y="4555337"/>
                  <a:pt x="7561804" y="4412569"/>
                </a:cubicBezTo>
                <a:cubicBezTo>
                  <a:pt x="7549810" y="4318179"/>
                  <a:pt x="7533051" y="4238828"/>
                  <a:pt x="7495739" y="4099605"/>
                </a:cubicBezTo>
                <a:cubicBezTo>
                  <a:pt x="7494270" y="4094126"/>
                  <a:pt x="7485783" y="4070314"/>
                  <a:pt x="7476510" y="4045749"/>
                </a:cubicBezTo>
                <a:cubicBezTo>
                  <a:pt x="7430244" y="3923213"/>
                  <a:pt x="7355943" y="3582712"/>
                  <a:pt x="7342622" y="3432102"/>
                </a:cubicBezTo>
                <a:cubicBezTo>
                  <a:pt x="7340546" y="3408684"/>
                  <a:pt x="7334674" y="3364711"/>
                  <a:pt x="7329408" y="3332770"/>
                </a:cubicBezTo>
                <a:cubicBezTo>
                  <a:pt x="7324109" y="3301187"/>
                  <a:pt x="7315694" y="3204469"/>
                  <a:pt x="7310538" y="3117025"/>
                </a:cubicBezTo>
                <a:cubicBezTo>
                  <a:pt x="7305418" y="3029617"/>
                  <a:pt x="7297539" y="2897842"/>
                  <a:pt x="7292993" y="2823075"/>
                </a:cubicBezTo>
                <a:cubicBezTo>
                  <a:pt x="7288479" y="2748629"/>
                  <a:pt x="7287299" y="2645466"/>
                  <a:pt x="7290379" y="2594116"/>
                </a:cubicBezTo>
                <a:lnTo>
                  <a:pt x="7295963" y="2500657"/>
                </a:lnTo>
                <a:lnTo>
                  <a:pt x="7277989" y="2544594"/>
                </a:lnTo>
                <a:cubicBezTo>
                  <a:pt x="7268068" y="2568943"/>
                  <a:pt x="7257971" y="2589712"/>
                  <a:pt x="7255357" y="2591180"/>
                </a:cubicBezTo>
                <a:cubicBezTo>
                  <a:pt x="7245795" y="2596551"/>
                  <a:pt x="7169023" y="2866403"/>
                  <a:pt x="7157064" y="2936730"/>
                </a:cubicBezTo>
                <a:cubicBezTo>
                  <a:pt x="7150153" y="2977587"/>
                  <a:pt x="7137619" y="3040932"/>
                  <a:pt x="7129025" y="3078710"/>
                </a:cubicBezTo>
                <a:cubicBezTo>
                  <a:pt x="7112948" y="3149288"/>
                  <a:pt x="7104354" y="3228568"/>
                  <a:pt x="7106824" y="3283104"/>
                </a:cubicBezTo>
                <a:cubicBezTo>
                  <a:pt x="7110762" y="3370154"/>
                  <a:pt x="7110727" y="3410689"/>
                  <a:pt x="7106682" y="3418853"/>
                </a:cubicBezTo>
                <a:cubicBezTo>
                  <a:pt x="7103782" y="3424654"/>
                  <a:pt x="7103530" y="3430491"/>
                  <a:pt x="7106072" y="3433356"/>
                </a:cubicBezTo>
                <a:cubicBezTo>
                  <a:pt x="7108435" y="3436005"/>
                  <a:pt x="7112876" y="3476755"/>
                  <a:pt x="7116062" y="3524273"/>
                </a:cubicBezTo>
                <a:cubicBezTo>
                  <a:pt x="7127379" y="3694935"/>
                  <a:pt x="7166123" y="3883108"/>
                  <a:pt x="7220659" y="4032178"/>
                </a:cubicBezTo>
                <a:cubicBezTo>
                  <a:pt x="7226890" y="4049330"/>
                  <a:pt x="7241319" y="4092944"/>
                  <a:pt x="7252206" y="4127858"/>
                </a:cubicBezTo>
                <a:cubicBezTo>
                  <a:pt x="7263306" y="4163308"/>
                  <a:pt x="7300869" y="4272523"/>
                  <a:pt x="7336140" y="4371820"/>
                </a:cubicBezTo>
                <a:cubicBezTo>
                  <a:pt x="7371413" y="4471080"/>
                  <a:pt x="7408259" y="4588030"/>
                  <a:pt x="7418464" y="4633041"/>
                </a:cubicBezTo>
                <a:cubicBezTo>
                  <a:pt x="7428598" y="4677658"/>
                  <a:pt x="7438803" y="4721380"/>
                  <a:pt x="7441095" y="4729652"/>
                </a:cubicBezTo>
                <a:cubicBezTo>
                  <a:pt x="7445820" y="4747019"/>
                  <a:pt x="7445499" y="4742615"/>
                  <a:pt x="7453664" y="4905328"/>
                </a:cubicBezTo>
                <a:cubicBezTo>
                  <a:pt x="7457030" y="4972181"/>
                  <a:pt x="7457459" y="5066536"/>
                  <a:pt x="7454630" y="5116704"/>
                </a:cubicBezTo>
                <a:cubicBezTo>
                  <a:pt x="7451802" y="5166513"/>
                  <a:pt x="7447648" y="5238882"/>
                  <a:pt x="7445392" y="5277376"/>
                </a:cubicBezTo>
                <a:cubicBezTo>
                  <a:pt x="7441847" y="5337856"/>
                  <a:pt x="7449044" y="5560512"/>
                  <a:pt x="7454882" y="5571756"/>
                </a:cubicBezTo>
                <a:cubicBezTo>
                  <a:pt x="7456027" y="5573976"/>
                  <a:pt x="7465445" y="5542250"/>
                  <a:pt x="7476045" y="5500354"/>
                </a:cubicBezTo>
                <a:close/>
                <a:moveTo>
                  <a:pt x="7014903" y="5014292"/>
                </a:moveTo>
                <a:cubicBezTo>
                  <a:pt x="7035924" y="4974975"/>
                  <a:pt x="7056980" y="4931038"/>
                  <a:pt x="7061922" y="4916070"/>
                </a:cubicBezTo>
                <a:cubicBezTo>
                  <a:pt x="7066863" y="4901102"/>
                  <a:pt x="7072340" y="4891613"/>
                  <a:pt x="7074167" y="4894871"/>
                </a:cubicBezTo>
                <a:cubicBezTo>
                  <a:pt x="7075957" y="4898094"/>
                  <a:pt x="7082368" y="4885740"/>
                  <a:pt x="7088454" y="4867335"/>
                </a:cubicBezTo>
                <a:cubicBezTo>
                  <a:pt x="7094578" y="4848893"/>
                  <a:pt x="7101955" y="4832565"/>
                  <a:pt x="7104962" y="4830882"/>
                </a:cubicBezTo>
                <a:cubicBezTo>
                  <a:pt x="7108113" y="4829128"/>
                  <a:pt x="7112624" y="4820677"/>
                  <a:pt x="7115490" y="4811188"/>
                </a:cubicBezTo>
                <a:cubicBezTo>
                  <a:pt x="7128776" y="4767430"/>
                  <a:pt x="7227104" y="4596517"/>
                  <a:pt x="7290665" y="4506674"/>
                </a:cubicBezTo>
                <a:cubicBezTo>
                  <a:pt x="7309535" y="4479961"/>
                  <a:pt x="7323680" y="4455611"/>
                  <a:pt x="7322032" y="4452567"/>
                </a:cubicBezTo>
                <a:cubicBezTo>
                  <a:pt x="7316946" y="4443150"/>
                  <a:pt x="7276127" y="4332538"/>
                  <a:pt x="7269323" y="4309692"/>
                </a:cubicBezTo>
                <a:cubicBezTo>
                  <a:pt x="7263630" y="4290606"/>
                  <a:pt x="7261123" y="4292898"/>
                  <a:pt x="7224598" y="4350406"/>
                </a:cubicBezTo>
                <a:cubicBezTo>
                  <a:pt x="7156849" y="4457043"/>
                  <a:pt x="7141666" y="4497184"/>
                  <a:pt x="7060953" y="4781610"/>
                </a:cubicBezTo>
                <a:cubicBezTo>
                  <a:pt x="7017124" y="4935979"/>
                  <a:pt x="6978488" y="5062920"/>
                  <a:pt x="6974619" y="5065104"/>
                </a:cubicBezTo>
                <a:cubicBezTo>
                  <a:pt x="6970574" y="5067360"/>
                  <a:pt x="6969536" y="5072552"/>
                  <a:pt x="6972149" y="5077243"/>
                </a:cubicBezTo>
                <a:cubicBezTo>
                  <a:pt x="6974691" y="5081791"/>
                  <a:pt x="6993813" y="5053610"/>
                  <a:pt x="7014903" y="5014292"/>
                </a:cubicBezTo>
                <a:close/>
                <a:moveTo>
                  <a:pt x="7039004" y="5075632"/>
                </a:moveTo>
                <a:cubicBezTo>
                  <a:pt x="7096189" y="5002261"/>
                  <a:pt x="7246871" y="4831312"/>
                  <a:pt x="7326902" y="4748953"/>
                </a:cubicBezTo>
                <a:cubicBezTo>
                  <a:pt x="7377069" y="4697389"/>
                  <a:pt x="7395869" y="4669422"/>
                  <a:pt x="7382942" y="4665806"/>
                </a:cubicBezTo>
                <a:cubicBezTo>
                  <a:pt x="7379576" y="4664839"/>
                  <a:pt x="7376175" y="4645968"/>
                  <a:pt x="7375386" y="4623838"/>
                </a:cubicBezTo>
                <a:cubicBezTo>
                  <a:pt x="7373848" y="4580582"/>
                  <a:pt x="7347636" y="4500837"/>
                  <a:pt x="7336929" y="4506853"/>
                </a:cubicBezTo>
                <a:cubicBezTo>
                  <a:pt x="7322891" y="4514695"/>
                  <a:pt x="7262626" y="4606830"/>
                  <a:pt x="7209235" y="4701972"/>
                </a:cubicBezTo>
                <a:cubicBezTo>
                  <a:pt x="7178441" y="4756902"/>
                  <a:pt x="7149901" y="4800624"/>
                  <a:pt x="7145784" y="4799299"/>
                </a:cubicBezTo>
                <a:cubicBezTo>
                  <a:pt x="7141666" y="4797938"/>
                  <a:pt x="7140412" y="4800731"/>
                  <a:pt x="7143063" y="4805422"/>
                </a:cubicBezTo>
                <a:cubicBezTo>
                  <a:pt x="7147467" y="4813264"/>
                  <a:pt x="7109510" y="4908550"/>
                  <a:pt x="7091499" y="4934941"/>
                </a:cubicBezTo>
                <a:cubicBezTo>
                  <a:pt x="7088347" y="4939560"/>
                  <a:pt x="7068546" y="4978233"/>
                  <a:pt x="7046880" y="5021991"/>
                </a:cubicBezTo>
                <a:cubicBezTo>
                  <a:pt x="7025289" y="5065784"/>
                  <a:pt x="7004806" y="5102559"/>
                  <a:pt x="7000940" y="5104744"/>
                </a:cubicBezTo>
                <a:cubicBezTo>
                  <a:pt x="6994672" y="5108253"/>
                  <a:pt x="6983429" y="5135754"/>
                  <a:pt x="6986185" y="5140695"/>
                </a:cubicBezTo>
                <a:cubicBezTo>
                  <a:pt x="6986651" y="5141555"/>
                  <a:pt x="7010358" y="5112407"/>
                  <a:pt x="7039004" y="5075632"/>
                </a:cubicBezTo>
                <a:close/>
                <a:moveTo>
                  <a:pt x="3787108" y="1552095"/>
                </a:moveTo>
                <a:cubicBezTo>
                  <a:pt x="3791083" y="1555389"/>
                  <a:pt x="3795452" y="1554351"/>
                  <a:pt x="3798029" y="1549552"/>
                </a:cubicBezTo>
                <a:cubicBezTo>
                  <a:pt x="3800357" y="1545112"/>
                  <a:pt x="3826640" y="1539311"/>
                  <a:pt x="3856899" y="1536554"/>
                </a:cubicBezTo>
                <a:cubicBezTo>
                  <a:pt x="3887194" y="1533797"/>
                  <a:pt x="3959024" y="1517289"/>
                  <a:pt x="4017820" y="1499564"/>
                </a:cubicBezTo>
                <a:cubicBezTo>
                  <a:pt x="4119803" y="1468912"/>
                  <a:pt x="4147735" y="1458456"/>
                  <a:pt x="4263072" y="1407895"/>
                </a:cubicBezTo>
                <a:cubicBezTo>
                  <a:pt x="4325129" y="1380716"/>
                  <a:pt x="4510222" y="1326968"/>
                  <a:pt x="4642641" y="1297713"/>
                </a:cubicBezTo>
                <a:cubicBezTo>
                  <a:pt x="4850829" y="1251699"/>
                  <a:pt x="5076423" y="1208729"/>
                  <a:pt x="5163795" y="1198416"/>
                </a:cubicBezTo>
                <a:cubicBezTo>
                  <a:pt x="5188680" y="1195516"/>
                  <a:pt x="5243468" y="1188605"/>
                  <a:pt x="5285579" y="1183126"/>
                </a:cubicBezTo>
                <a:cubicBezTo>
                  <a:pt x="5392967" y="1169089"/>
                  <a:pt x="5494161" y="1161570"/>
                  <a:pt x="5714169" y="1151257"/>
                </a:cubicBezTo>
                <a:cubicBezTo>
                  <a:pt x="6262215" y="1125546"/>
                  <a:pt x="6260352" y="1125511"/>
                  <a:pt x="6726684" y="1174138"/>
                </a:cubicBezTo>
                <a:cubicBezTo>
                  <a:pt x="6865118" y="1188569"/>
                  <a:pt x="6988478" y="1201209"/>
                  <a:pt x="7002157" y="1202319"/>
                </a:cubicBezTo>
                <a:cubicBezTo>
                  <a:pt x="7115131" y="1211701"/>
                  <a:pt x="7520447" y="1257142"/>
                  <a:pt x="7698699" y="1280417"/>
                </a:cubicBezTo>
                <a:cubicBezTo>
                  <a:pt x="7785068" y="1291697"/>
                  <a:pt x="7863381" y="1300971"/>
                  <a:pt x="7872441" y="1301007"/>
                </a:cubicBezTo>
                <a:cubicBezTo>
                  <a:pt x="7915125" y="1301258"/>
                  <a:pt x="7599260" y="1222014"/>
                  <a:pt x="7446072" y="1194048"/>
                </a:cubicBezTo>
                <a:cubicBezTo>
                  <a:pt x="7298542" y="1167156"/>
                  <a:pt x="7222773" y="1148177"/>
                  <a:pt x="7082868" y="1103166"/>
                </a:cubicBezTo>
                <a:cubicBezTo>
                  <a:pt x="7072091" y="1099693"/>
                  <a:pt x="7036031" y="1085298"/>
                  <a:pt x="7003768" y="1071548"/>
                </a:cubicBezTo>
                <a:cubicBezTo>
                  <a:pt x="6971505" y="1057833"/>
                  <a:pt x="6934407" y="1044226"/>
                  <a:pt x="6922413" y="1041755"/>
                </a:cubicBezTo>
                <a:cubicBezTo>
                  <a:pt x="6910416" y="1039284"/>
                  <a:pt x="6883953" y="1029938"/>
                  <a:pt x="6864510" y="1021344"/>
                </a:cubicBezTo>
                <a:cubicBezTo>
                  <a:pt x="6699828" y="948439"/>
                  <a:pt x="6328459" y="858560"/>
                  <a:pt x="6192674" y="858775"/>
                </a:cubicBezTo>
                <a:cubicBezTo>
                  <a:pt x="6168074" y="858810"/>
                  <a:pt x="6145873" y="855803"/>
                  <a:pt x="6143831" y="852186"/>
                </a:cubicBezTo>
                <a:cubicBezTo>
                  <a:pt x="6141899" y="848712"/>
                  <a:pt x="6135810" y="847925"/>
                  <a:pt x="6131120" y="850574"/>
                </a:cubicBezTo>
                <a:cubicBezTo>
                  <a:pt x="6126143" y="853368"/>
                  <a:pt x="6103046" y="852651"/>
                  <a:pt x="6079449" y="848999"/>
                </a:cubicBezTo>
                <a:cubicBezTo>
                  <a:pt x="6041741" y="843126"/>
                  <a:pt x="5963321" y="843270"/>
                  <a:pt x="5841502" y="849357"/>
                </a:cubicBezTo>
                <a:cubicBezTo>
                  <a:pt x="5747757" y="854048"/>
                  <a:pt x="5677464" y="864253"/>
                  <a:pt x="5497026" y="899453"/>
                </a:cubicBezTo>
                <a:cubicBezTo>
                  <a:pt x="5389709" y="920365"/>
                  <a:pt x="5289481" y="939486"/>
                  <a:pt x="5273117" y="942136"/>
                </a:cubicBezTo>
                <a:cubicBezTo>
                  <a:pt x="5256645" y="944822"/>
                  <a:pt x="5218653" y="954025"/>
                  <a:pt x="5187679" y="962833"/>
                </a:cubicBezTo>
                <a:cubicBezTo>
                  <a:pt x="5156740" y="971642"/>
                  <a:pt x="5119321" y="981418"/>
                  <a:pt x="5103566" y="984856"/>
                </a:cubicBezTo>
                <a:cubicBezTo>
                  <a:pt x="5066037" y="992948"/>
                  <a:pt x="4961799" y="1020556"/>
                  <a:pt x="4936484" y="1029115"/>
                </a:cubicBezTo>
                <a:cubicBezTo>
                  <a:pt x="4925204" y="1032910"/>
                  <a:pt x="4906583" y="1038962"/>
                  <a:pt x="4893478" y="1043116"/>
                </a:cubicBezTo>
                <a:cubicBezTo>
                  <a:pt x="4880408" y="1047234"/>
                  <a:pt x="4861143" y="1053393"/>
                  <a:pt x="4849076" y="1057260"/>
                </a:cubicBezTo>
                <a:cubicBezTo>
                  <a:pt x="4837759" y="1060877"/>
                  <a:pt x="4820428" y="1065603"/>
                  <a:pt x="4812158" y="1067358"/>
                </a:cubicBezTo>
                <a:cubicBezTo>
                  <a:pt x="4798872" y="1070151"/>
                  <a:pt x="4693919" y="1105422"/>
                  <a:pt x="4615247" y="1133532"/>
                </a:cubicBezTo>
                <a:cubicBezTo>
                  <a:pt x="4605257" y="1137077"/>
                  <a:pt x="4573280" y="1148356"/>
                  <a:pt x="4543237" y="1158920"/>
                </a:cubicBezTo>
                <a:cubicBezTo>
                  <a:pt x="4513802" y="1169268"/>
                  <a:pt x="4448954" y="1193045"/>
                  <a:pt x="4400649" y="1211164"/>
                </a:cubicBezTo>
                <a:cubicBezTo>
                  <a:pt x="4352306" y="1229319"/>
                  <a:pt x="4306615" y="1241422"/>
                  <a:pt x="4300097" y="1237770"/>
                </a:cubicBezTo>
                <a:cubicBezTo>
                  <a:pt x="4293652" y="1234189"/>
                  <a:pt x="4290286" y="1235120"/>
                  <a:pt x="4292793" y="1239811"/>
                </a:cubicBezTo>
                <a:cubicBezTo>
                  <a:pt x="4298379" y="1250338"/>
                  <a:pt x="3895285" y="1471383"/>
                  <a:pt x="3812533" y="1503145"/>
                </a:cubicBezTo>
                <a:cubicBezTo>
                  <a:pt x="3779589" y="1515785"/>
                  <a:pt x="3741523" y="1532687"/>
                  <a:pt x="3726664" y="1541317"/>
                </a:cubicBezTo>
                <a:lnTo>
                  <a:pt x="3699952" y="1556822"/>
                </a:lnTo>
                <a:lnTo>
                  <a:pt x="3740164" y="1551701"/>
                </a:lnTo>
                <a:cubicBezTo>
                  <a:pt x="3762258" y="1548908"/>
                  <a:pt x="3783421" y="1549087"/>
                  <a:pt x="3787108" y="1552095"/>
                </a:cubicBezTo>
                <a:close/>
                <a:moveTo>
                  <a:pt x="3766052" y="1617982"/>
                </a:moveTo>
                <a:cubicBezTo>
                  <a:pt x="3772786" y="1618913"/>
                  <a:pt x="3799570" y="1622780"/>
                  <a:pt x="3825281" y="1626612"/>
                </a:cubicBezTo>
                <a:cubicBezTo>
                  <a:pt x="3891705" y="1636423"/>
                  <a:pt x="4035403" y="1638823"/>
                  <a:pt x="4183757" y="1632556"/>
                </a:cubicBezTo>
                <a:cubicBezTo>
                  <a:pt x="4218886" y="1631088"/>
                  <a:pt x="4255051" y="1631410"/>
                  <a:pt x="4265257" y="1633308"/>
                </a:cubicBezTo>
                <a:cubicBezTo>
                  <a:pt x="4319973" y="1643478"/>
                  <a:pt x="4687650" y="1617839"/>
                  <a:pt x="4758159" y="1598932"/>
                </a:cubicBezTo>
                <a:cubicBezTo>
                  <a:pt x="4773519" y="1594814"/>
                  <a:pt x="4811010" y="1585182"/>
                  <a:pt x="4842452" y="1577232"/>
                </a:cubicBezTo>
                <a:cubicBezTo>
                  <a:pt x="4873854" y="1569283"/>
                  <a:pt x="4927853" y="1553814"/>
                  <a:pt x="4963591" y="1542534"/>
                </a:cubicBezTo>
                <a:cubicBezTo>
                  <a:pt x="5089169" y="1502858"/>
                  <a:pt x="5245330" y="1478294"/>
                  <a:pt x="5384229" y="1476325"/>
                </a:cubicBezTo>
                <a:cubicBezTo>
                  <a:pt x="5506479" y="1474606"/>
                  <a:pt x="5515075" y="1474677"/>
                  <a:pt x="5564705" y="1477757"/>
                </a:cubicBezTo>
                <a:cubicBezTo>
                  <a:pt x="5590236" y="1479332"/>
                  <a:pt x="5668619" y="1483773"/>
                  <a:pt x="5737443" y="1487497"/>
                </a:cubicBezTo>
                <a:cubicBezTo>
                  <a:pt x="5806266" y="1491257"/>
                  <a:pt x="5872692" y="1496377"/>
                  <a:pt x="5883900" y="1498812"/>
                </a:cubicBezTo>
                <a:cubicBezTo>
                  <a:pt x="5895573" y="1501355"/>
                  <a:pt x="5905133" y="1500388"/>
                  <a:pt x="5906243" y="1496556"/>
                </a:cubicBezTo>
                <a:cubicBezTo>
                  <a:pt x="5907246" y="1492868"/>
                  <a:pt x="5949965" y="1491257"/>
                  <a:pt x="6001243" y="1493047"/>
                </a:cubicBezTo>
                <a:cubicBezTo>
                  <a:pt x="6052555" y="1494802"/>
                  <a:pt x="6096673" y="1494945"/>
                  <a:pt x="6099464" y="1493405"/>
                </a:cubicBezTo>
                <a:cubicBezTo>
                  <a:pt x="6102295" y="1491794"/>
                  <a:pt x="6137565" y="1492653"/>
                  <a:pt x="6179067" y="1495303"/>
                </a:cubicBezTo>
                <a:cubicBezTo>
                  <a:pt x="6295085" y="1502715"/>
                  <a:pt x="6530453" y="1510378"/>
                  <a:pt x="6536612" y="1506941"/>
                </a:cubicBezTo>
                <a:cubicBezTo>
                  <a:pt x="6539657" y="1505222"/>
                  <a:pt x="6560496" y="1504685"/>
                  <a:pt x="6583665" y="1505723"/>
                </a:cubicBezTo>
                <a:cubicBezTo>
                  <a:pt x="6606725" y="1506726"/>
                  <a:pt x="6652382" y="1504721"/>
                  <a:pt x="6686328" y="1501211"/>
                </a:cubicBezTo>
                <a:cubicBezTo>
                  <a:pt x="6831782" y="1486100"/>
                  <a:pt x="6898813" y="1478366"/>
                  <a:pt x="6908053" y="1475680"/>
                </a:cubicBezTo>
                <a:cubicBezTo>
                  <a:pt x="6913495" y="1474104"/>
                  <a:pt x="6924382" y="1471848"/>
                  <a:pt x="6932903" y="1470524"/>
                </a:cubicBezTo>
                <a:cubicBezTo>
                  <a:pt x="6941138" y="1469270"/>
                  <a:pt x="6979454" y="1462968"/>
                  <a:pt x="7017017" y="1456702"/>
                </a:cubicBezTo>
                <a:cubicBezTo>
                  <a:pt x="7054794" y="1450435"/>
                  <a:pt x="7157350" y="1433355"/>
                  <a:pt x="7243684" y="1418924"/>
                </a:cubicBezTo>
                <a:cubicBezTo>
                  <a:pt x="7330267" y="1404457"/>
                  <a:pt x="7479769" y="1389633"/>
                  <a:pt x="7575232" y="1386052"/>
                </a:cubicBezTo>
                <a:cubicBezTo>
                  <a:pt x="7930021" y="1372624"/>
                  <a:pt x="7985561" y="1369114"/>
                  <a:pt x="7980619" y="1360341"/>
                </a:cubicBezTo>
                <a:cubicBezTo>
                  <a:pt x="7979651" y="1358623"/>
                  <a:pt x="7920962" y="1350960"/>
                  <a:pt x="7849953" y="1343297"/>
                </a:cubicBezTo>
                <a:cubicBezTo>
                  <a:pt x="7778909" y="1335634"/>
                  <a:pt x="7709048" y="1326932"/>
                  <a:pt x="7694402" y="1323960"/>
                </a:cubicBezTo>
                <a:cubicBezTo>
                  <a:pt x="7668405" y="1318661"/>
                  <a:pt x="7556218" y="1302690"/>
                  <a:pt x="7453448" y="1289584"/>
                </a:cubicBezTo>
                <a:cubicBezTo>
                  <a:pt x="7422474" y="1285645"/>
                  <a:pt x="7396621" y="1283425"/>
                  <a:pt x="7394652" y="1284499"/>
                </a:cubicBezTo>
                <a:cubicBezTo>
                  <a:pt x="7392683" y="1285610"/>
                  <a:pt x="7324574" y="1278555"/>
                  <a:pt x="7243219" y="1268851"/>
                </a:cubicBezTo>
                <a:cubicBezTo>
                  <a:pt x="7161612" y="1259111"/>
                  <a:pt x="7028332" y="1243499"/>
                  <a:pt x="6946045" y="1234046"/>
                </a:cubicBezTo>
                <a:cubicBezTo>
                  <a:pt x="6712360" y="1207225"/>
                  <a:pt x="6610556" y="1193332"/>
                  <a:pt x="6603217" y="1187316"/>
                </a:cubicBezTo>
                <a:cubicBezTo>
                  <a:pt x="6599600" y="1184344"/>
                  <a:pt x="6592652" y="1184021"/>
                  <a:pt x="6587962" y="1186671"/>
                </a:cubicBezTo>
                <a:cubicBezTo>
                  <a:pt x="6583235" y="1189321"/>
                  <a:pt x="6545171" y="1187280"/>
                  <a:pt x="6503276" y="1182088"/>
                </a:cubicBezTo>
                <a:cubicBezTo>
                  <a:pt x="6411749" y="1170772"/>
                  <a:pt x="6255125" y="1160710"/>
                  <a:pt x="6188126" y="1161820"/>
                </a:cubicBezTo>
                <a:cubicBezTo>
                  <a:pt x="6161628" y="1162250"/>
                  <a:pt x="6137637" y="1160639"/>
                  <a:pt x="6134307" y="1158239"/>
                </a:cubicBezTo>
                <a:cubicBezTo>
                  <a:pt x="6131013" y="1155912"/>
                  <a:pt x="6124351" y="1156127"/>
                  <a:pt x="6119696" y="1158741"/>
                </a:cubicBezTo>
                <a:cubicBezTo>
                  <a:pt x="6114934" y="1161426"/>
                  <a:pt x="6068420" y="1166225"/>
                  <a:pt x="6015853" y="1169447"/>
                </a:cubicBezTo>
                <a:cubicBezTo>
                  <a:pt x="5884903" y="1177576"/>
                  <a:pt x="5718359" y="1189787"/>
                  <a:pt x="5715207" y="1191541"/>
                </a:cubicBezTo>
                <a:cubicBezTo>
                  <a:pt x="5713917" y="1192257"/>
                  <a:pt x="5645522" y="1197235"/>
                  <a:pt x="5563308" y="1202606"/>
                </a:cubicBezTo>
                <a:cubicBezTo>
                  <a:pt x="5341510" y="1217037"/>
                  <a:pt x="5314475" y="1219722"/>
                  <a:pt x="5103528" y="1248333"/>
                </a:cubicBezTo>
                <a:cubicBezTo>
                  <a:pt x="4996676" y="1262835"/>
                  <a:pt x="4900782" y="1275583"/>
                  <a:pt x="4889538" y="1276801"/>
                </a:cubicBezTo>
                <a:cubicBezTo>
                  <a:pt x="4878402" y="1277947"/>
                  <a:pt x="4817493" y="1291088"/>
                  <a:pt x="4754935" y="1305841"/>
                </a:cubicBezTo>
                <a:cubicBezTo>
                  <a:pt x="4403190" y="1388702"/>
                  <a:pt x="4354492" y="1402989"/>
                  <a:pt x="4181323" y="1474391"/>
                </a:cubicBezTo>
                <a:cubicBezTo>
                  <a:pt x="4061256" y="1523878"/>
                  <a:pt x="3934496" y="1564270"/>
                  <a:pt x="3875663" y="1571789"/>
                </a:cubicBezTo>
                <a:cubicBezTo>
                  <a:pt x="3739661" y="1589192"/>
                  <a:pt x="3685234" y="1596891"/>
                  <a:pt x="3680721" y="1599398"/>
                </a:cubicBezTo>
                <a:cubicBezTo>
                  <a:pt x="3676103" y="1602012"/>
                  <a:pt x="3722760" y="1612145"/>
                  <a:pt x="3766052" y="1617982"/>
                </a:cubicBezTo>
                <a:close/>
                <a:moveTo>
                  <a:pt x="3971808" y="3711156"/>
                </a:moveTo>
                <a:cubicBezTo>
                  <a:pt x="3983804" y="3692321"/>
                  <a:pt x="3991074" y="3678105"/>
                  <a:pt x="3987957" y="3679609"/>
                </a:cubicBezTo>
                <a:cubicBezTo>
                  <a:pt x="3978288" y="3684264"/>
                  <a:pt x="3939579" y="3742524"/>
                  <a:pt x="3945094" y="3744100"/>
                </a:cubicBezTo>
                <a:cubicBezTo>
                  <a:pt x="3947780" y="3744852"/>
                  <a:pt x="3959811" y="3730027"/>
                  <a:pt x="3971808" y="3711156"/>
                </a:cubicBezTo>
                <a:close/>
                <a:moveTo>
                  <a:pt x="2449632" y="2056240"/>
                </a:moveTo>
                <a:cubicBezTo>
                  <a:pt x="2456973" y="2055201"/>
                  <a:pt x="2542269" y="2067663"/>
                  <a:pt x="2639704" y="2084027"/>
                </a:cubicBezTo>
                <a:cubicBezTo>
                  <a:pt x="2737173" y="2100427"/>
                  <a:pt x="2886959" y="2119119"/>
                  <a:pt x="2973579" y="2125744"/>
                </a:cubicBezTo>
                <a:cubicBezTo>
                  <a:pt x="3060414" y="2132368"/>
                  <a:pt x="3185422" y="2145367"/>
                  <a:pt x="3253135" y="2154820"/>
                </a:cubicBezTo>
                <a:cubicBezTo>
                  <a:pt x="3360704" y="2169788"/>
                  <a:pt x="3455273" y="2169394"/>
                  <a:pt x="3613546" y="2153245"/>
                </a:cubicBezTo>
                <a:cubicBezTo>
                  <a:pt x="3624860" y="2152063"/>
                  <a:pt x="3674348" y="2148160"/>
                  <a:pt x="3724588" y="2144436"/>
                </a:cubicBezTo>
                <a:cubicBezTo>
                  <a:pt x="3774862" y="2140748"/>
                  <a:pt x="3816650" y="2136952"/>
                  <a:pt x="3818405" y="2135985"/>
                </a:cubicBezTo>
                <a:cubicBezTo>
                  <a:pt x="3820088" y="2135054"/>
                  <a:pt x="3879422" y="2134123"/>
                  <a:pt x="3949141" y="2134016"/>
                </a:cubicBezTo>
                <a:cubicBezTo>
                  <a:pt x="4018896" y="2133872"/>
                  <a:pt x="4103726" y="2133586"/>
                  <a:pt x="4136097" y="2133371"/>
                </a:cubicBezTo>
                <a:cubicBezTo>
                  <a:pt x="4168360" y="2133156"/>
                  <a:pt x="4227408" y="2133264"/>
                  <a:pt x="4265578" y="2133658"/>
                </a:cubicBezTo>
                <a:cubicBezTo>
                  <a:pt x="4304359" y="2134016"/>
                  <a:pt x="4406521" y="2131437"/>
                  <a:pt x="4493786" y="2127857"/>
                </a:cubicBezTo>
                <a:cubicBezTo>
                  <a:pt x="4581087" y="2124240"/>
                  <a:pt x="4658397" y="2122485"/>
                  <a:pt x="4666525" y="2123846"/>
                </a:cubicBezTo>
                <a:cubicBezTo>
                  <a:pt x="4674474" y="2125207"/>
                  <a:pt x="4684894" y="2124347"/>
                  <a:pt x="4689084" y="2121984"/>
                </a:cubicBezTo>
                <a:cubicBezTo>
                  <a:pt x="4699575" y="2116076"/>
                  <a:pt x="5083941" y="2103113"/>
                  <a:pt x="5197777" y="2104796"/>
                </a:cubicBezTo>
                <a:cubicBezTo>
                  <a:pt x="5282677" y="2106049"/>
                  <a:pt x="5412196" y="2116684"/>
                  <a:pt x="5488288" y="2128644"/>
                </a:cubicBezTo>
                <a:cubicBezTo>
                  <a:pt x="5528824" y="2135018"/>
                  <a:pt x="5561481" y="2138384"/>
                  <a:pt x="5560156" y="2136021"/>
                </a:cubicBezTo>
                <a:cubicBezTo>
                  <a:pt x="5558832" y="2133693"/>
                  <a:pt x="5527463" y="2119442"/>
                  <a:pt x="5491368" y="2104832"/>
                </a:cubicBezTo>
                <a:cubicBezTo>
                  <a:pt x="5455203" y="2090150"/>
                  <a:pt x="5414596" y="2072461"/>
                  <a:pt x="5402278" y="2065944"/>
                </a:cubicBezTo>
                <a:cubicBezTo>
                  <a:pt x="5362280" y="2044853"/>
                  <a:pt x="5049602" y="1959486"/>
                  <a:pt x="4936376" y="1938753"/>
                </a:cubicBezTo>
                <a:cubicBezTo>
                  <a:pt x="4875753" y="1927688"/>
                  <a:pt x="4789275" y="1915692"/>
                  <a:pt x="4743297" y="1912004"/>
                </a:cubicBezTo>
                <a:cubicBezTo>
                  <a:pt x="4697068" y="1908280"/>
                  <a:pt x="4625309" y="1902157"/>
                  <a:pt x="4582088" y="1898182"/>
                </a:cubicBezTo>
                <a:cubicBezTo>
                  <a:pt x="4538833" y="1894243"/>
                  <a:pt x="4487339" y="1891844"/>
                  <a:pt x="4466213" y="1892882"/>
                </a:cubicBezTo>
                <a:cubicBezTo>
                  <a:pt x="4445337" y="1893849"/>
                  <a:pt x="4366665" y="1897466"/>
                  <a:pt x="4291648" y="1900939"/>
                </a:cubicBezTo>
                <a:cubicBezTo>
                  <a:pt x="4216379" y="1904377"/>
                  <a:pt x="4091837" y="1915263"/>
                  <a:pt x="4014240" y="1925110"/>
                </a:cubicBezTo>
                <a:cubicBezTo>
                  <a:pt x="3936607" y="1934957"/>
                  <a:pt x="3850741" y="1945771"/>
                  <a:pt x="3822953" y="1949209"/>
                </a:cubicBezTo>
                <a:cubicBezTo>
                  <a:pt x="3795129" y="1952647"/>
                  <a:pt x="3766268" y="1957266"/>
                  <a:pt x="3758462" y="1959558"/>
                </a:cubicBezTo>
                <a:cubicBezTo>
                  <a:pt x="3733074" y="1967113"/>
                  <a:pt x="3612435" y="1977354"/>
                  <a:pt x="3548805" y="1977354"/>
                </a:cubicBezTo>
                <a:cubicBezTo>
                  <a:pt x="3513927" y="1977390"/>
                  <a:pt x="3483275" y="1979037"/>
                  <a:pt x="3479551" y="1981114"/>
                </a:cubicBezTo>
                <a:cubicBezTo>
                  <a:pt x="3475575" y="1983334"/>
                  <a:pt x="3470384" y="1982976"/>
                  <a:pt x="3466623" y="1980183"/>
                </a:cubicBezTo>
                <a:cubicBezTo>
                  <a:pt x="3458674" y="1974346"/>
                  <a:pt x="3376208" y="1964141"/>
                  <a:pt x="3369118" y="1968116"/>
                </a:cubicBezTo>
                <a:cubicBezTo>
                  <a:pt x="3366111" y="1969799"/>
                  <a:pt x="3323606" y="1965609"/>
                  <a:pt x="3274584" y="1958806"/>
                </a:cubicBezTo>
                <a:cubicBezTo>
                  <a:pt x="3163328" y="1943336"/>
                  <a:pt x="3006988" y="1936497"/>
                  <a:pt x="2925274" y="1943480"/>
                </a:cubicBezTo>
                <a:cubicBezTo>
                  <a:pt x="2891006" y="1946416"/>
                  <a:pt x="2855377" y="1948851"/>
                  <a:pt x="2845171" y="1948887"/>
                </a:cubicBezTo>
                <a:cubicBezTo>
                  <a:pt x="2808324" y="1949102"/>
                  <a:pt x="2438031" y="2026233"/>
                  <a:pt x="2416868" y="2038085"/>
                </a:cubicBezTo>
                <a:cubicBezTo>
                  <a:pt x="2409133" y="2042418"/>
                  <a:pt x="2437314" y="2057995"/>
                  <a:pt x="2449632" y="2056240"/>
                </a:cubicBezTo>
                <a:close/>
                <a:moveTo>
                  <a:pt x="4743225" y="6137778"/>
                </a:moveTo>
                <a:cubicBezTo>
                  <a:pt x="4852370" y="6088935"/>
                  <a:pt x="4913065" y="6065839"/>
                  <a:pt x="4930180" y="6066662"/>
                </a:cubicBezTo>
                <a:cubicBezTo>
                  <a:pt x="4934873" y="6066877"/>
                  <a:pt x="4956464" y="6059536"/>
                  <a:pt x="4978881" y="6050119"/>
                </a:cubicBezTo>
                <a:cubicBezTo>
                  <a:pt x="5001439" y="6040630"/>
                  <a:pt x="5039432" y="6028992"/>
                  <a:pt x="5065178" y="6023728"/>
                </a:cubicBezTo>
                <a:cubicBezTo>
                  <a:pt x="5262159" y="5983300"/>
                  <a:pt x="5496095" y="5873512"/>
                  <a:pt x="5639687" y="5754163"/>
                </a:cubicBezTo>
                <a:cubicBezTo>
                  <a:pt x="5894498" y="5542286"/>
                  <a:pt x="6056962" y="5374166"/>
                  <a:pt x="6167070" y="5208301"/>
                </a:cubicBezTo>
                <a:cubicBezTo>
                  <a:pt x="6281299" y="5036278"/>
                  <a:pt x="6315103" y="4948799"/>
                  <a:pt x="6470547" y="4422453"/>
                </a:cubicBezTo>
                <a:cubicBezTo>
                  <a:pt x="6536791" y="4198257"/>
                  <a:pt x="6605794" y="3982941"/>
                  <a:pt x="6627315" y="3933239"/>
                </a:cubicBezTo>
                <a:cubicBezTo>
                  <a:pt x="6684142" y="3802038"/>
                  <a:pt x="6762493" y="3530539"/>
                  <a:pt x="6799518" y="3336315"/>
                </a:cubicBezTo>
                <a:cubicBezTo>
                  <a:pt x="6807002" y="3297248"/>
                  <a:pt x="6815416" y="3254278"/>
                  <a:pt x="6818209" y="3241172"/>
                </a:cubicBezTo>
                <a:cubicBezTo>
                  <a:pt x="6820930" y="3228353"/>
                  <a:pt x="6821074" y="3216608"/>
                  <a:pt x="6818533" y="3215856"/>
                </a:cubicBezTo>
                <a:cubicBezTo>
                  <a:pt x="6813805" y="3214424"/>
                  <a:pt x="6718377" y="3387163"/>
                  <a:pt x="6703301" y="3424368"/>
                </a:cubicBezTo>
                <a:cubicBezTo>
                  <a:pt x="6699505" y="3433749"/>
                  <a:pt x="6673759" y="3491544"/>
                  <a:pt x="6645829" y="3553385"/>
                </a:cubicBezTo>
                <a:cubicBezTo>
                  <a:pt x="6617933" y="3615118"/>
                  <a:pt x="6569378" y="3735613"/>
                  <a:pt x="6537688" y="3821840"/>
                </a:cubicBezTo>
                <a:cubicBezTo>
                  <a:pt x="6505997" y="3908066"/>
                  <a:pt x="6468506" y="4009225"/>
                  <a:pt x="6454181" y="4047253"/>
                </a:cubicBezTo>
                <a:cubicBezTo>
                  <a:pt x="6439967" y="4084995"/>
                  <a:pt x="6403621" y="4185903"/>
                  <a:pt x="6373936" y="4270232"/>
                </a:cubicBezTo>
                <a:cubicBezTo>
                  <a:pt x="6242411" y="4643425"/>
                  <a:pt x="6185763" y="4769327"/>
                  <a:pt x="6093305" y="4893725"/>
                </a:cubicBezTo>
                <a:cubicBezTo>
                  <a:pt x="6071677" y="4922838"/>
                  <a:pt x="6045179" y="4958682"/>
                  <a:pt x="6035261" y="4972361"/>
                </a:cubicBezTo>
                <a:cubicBezTo>
                  <a:pt x="6025378" y="4986004"/>
                  <a:pt x="5997160" y="5023352"/>
                  <a:pt x="5973455" y="5054218"/>
                </a:cubicBezTo>
                <a:cubicBezTo>
                  <a:pt x="5949392" y="5085551"/>
                  <a:pt x="5878241" y="5178294"/>
                  <a:pt x="5814825" y="5261011"/>
                </a:cubicBezTo>
                <a:cubicBezTo>
                  <a:pt x="5555787" y="5598791"/>
                  <a:pt x="5534483" y="5617769"/>
                  <a:pt x="5134861" y="5866064"/>
                </a:cubicBezTo>
                <a:cubicBezTo>
                  <a:pt x="5073199" y="5904379"/>
                  <a:pt x="5003373" y="5948280"/>
                  <a:pt x="4979275" y="5963857"/>
                </a:cubicBezTo>
                <a:cubicBezTo>
                  <a:pt x="4900210" y="6015027"/>
                  <a:pt x="4683067" y="6155001"/>
                  <a:pt x="4675477" y="6159728"/>
                </a:cubicBezTo>
                <a:cubicBezTo>
                  <a:pt x="4670929" y="6162557"/>
                  <a:pt x="4669963" y="6164920"/>
                  <a:pt x="4673114" y="6165600"/>
                </a:cubicBezTo>
                <a:cubicBezTo>
                  <a:pt x="4675977" y="6166245"/>
                  <a:pt x="4707954" y="6153533"/>
                  <a:pt x="4743225" y="6137778"/>
                </a:cubicBezTo>
                <a:close/>
                <a:moveTo>
                  <a:pt x="2349585" y="2090186"/>
                </a:moveTo>
                <a:cubicBezTo>
                  <a:pt x="2359575" y="2092979"/>
                  <a:pt x="2406663" y="2114643"/>
                  <a:pt x="2453179" y="2137811"/>
                </a:cubicBezTo>
                <a:cubicBezTo>
                  <a:pt x="2617968" y="2219884"/>
                  <a:pt x="2874320" y="2297445"/>
                  <a:pt x="3275264" y="2386464"/>
                </a:cubicBezTo>
                <a:cubicBezTo>
                  <a:pt x="3331520" y="2398961"/>
                  <a:pt x="3384695" y="2410993"/>
                  <a:pt x="3392216" y="2412926"/>
                </a:cubicBezTo>
                <a:cubicBezTo>
                  <a:pt x="3399734" y="2414860"/>
                  <a:pt x="3440591" y="2421413"/>
                  <a:pt x="3481878" y="2427321"/>
                </a:cubicBezTo>
                <a:cubicBezTo>
                  <a:pt x="3523166" y="2433194"/>
                  <a:pt x="3563092" y="2438887"/>
                  <a:pt x="3569465" y="2439819"/>
                </a:cubicBezTo>
                <a:cubicBezTo>
                  <a:pt x="3575875" y="2440678"/>
                  <a:pt x="3622712" y="2446013"/>
                  <a:pt x="3672986" y="2451528"/>
                </a:cubicBezTo>
                <a:cubicBezTo>
                  <a:pt x="3723333" y="2457042"/>
                  <a:pt x="3770351" y="2462700"/>
                  <a:pt x="3777045" y="2464025"/>
                </a:cubicBezTo>
                <a:cubicBezTo>
                  <a:pt x="3783742" y="2465386"/>
                  <a:pt x="3806087" y="2467427"/>
                  <a:pt x="3827322" y="2468608"/>
                </a:cubicBezTo>
                <a:cubicBezTo>
                  <a:pt x="3894067" y="2472332"/>
                  <a:pt x="4107199" y="2493173"/>
                  <a:pt x="4132445" y="2498437"/>
                </a:cubicBezTo>
                <a:cubicBezTo>
                  <a:pt x="4140573" y="2500155"/>
                  <a:pt x="4149704" y="2500370"/>
                  <a:pt x="4152211" y="2498938"/>
                </a:cubicBezTo>
                <a:cubicBezTo>
                  <a:pt x="4154788" y="2497506"/>
                  <a:pt x="4188627" y="2497971"/>
                  <a:pt x="4226656" y="2499905"/>
                </a:cubicBezTo>
                <a:cubicBezTo>
                  <a:pt x="4284772" y="2502877"/>
                  <a:pt x="4408346" y="2496646"/>
                  <a:pt x="4414363" y="2490451"/>
                </a:cubicBezTo>
                <a:cubicBezTo>
                  <a:pt x="4415436" y="2489341"/>
                  <a:pt x="4440360" y="2487479"/>
                  <a:pt x="4470475" y="2486262"/>
                </a:cubicBezTo>
                <a:cubicBezTo>
                  <a:pt x="4500625" y="2485080"/>
                  <a:pt x="4528699" y="2481857"/>
                  <a:pt x="4533712" y="2479064"/>
                </a:cubicBezTo>
                <a:cubicBezTo>
                  <a:pt x="4538654" y="2476271"/>
                  <a:pt x="4550865" y="2474051"/>
                  <a:pt x="4561141" y="2474087"/>
                </a:cubicBezTo>
                <a:cubicBezTo>
                  <a:pt x="4599384" y="2474123"/>
                  <a:pt x="4856308" y="2418405"/>
                  <a:pt x="4986686" y="2381809"/>
                </a:cubicBezTo>
                <a:cubicBezTo>
                  <a:pt x="5343158" y="2281689"/>
                  <a:pt x="5391715" y="2267473"/>
                  <a:pt x="5425803" y="2253329"/>
                </a:cubicBezTo>
                <a:cubicBezTo>
                  <a:pt x="5456563" y="2240510"/>
                  <a:pt x="5601982" y="2203376"/>
                  <a:pt x="5622428" y="2203126"/>
                </a:cubicBezTo>
                <a:cubicBezTo>
                  <a:pt x="5713308" y="2201980"/>
                  <a:pt x="5464728" y="2156145"/>
                  <a:pt x="5333920" y="2149915"/>
                </a:cubicBezTo>
                <a:cubicBezTo>
                  <a:pt x="5186497" y="2142896"/>
                  <a:pt x="4946332" y="2146907"/>
                  <a:pt x="4675011" y="2160908"/>
                </a:cubicBezTo>
                <a:cubicBezTo>
                  <a:pt x="4350802" y="2177630"/>
                  <a:pt x="4181895" y="2181104"/>
                  <a:pt x="4024624" y="2174300"/>
                </a:cubicBezTo>
                <a:cubicBezTo>
                  <a:pt x="4012199" y="2173763"/>
                  <a:pt x="3988637" y="2174193"/>
                  <a:pt x="3970770" y="2175267"/>
                </a:cubicBezTo>
                <a:cubicBezTo>
                  <a:pt x="3953331" y="2176341"/>
                  <a:pt x="3895608" y="2176699"/>
                  <a:pt x="3842934" y="2176126"/>
                </a:cubicBezTo>
                <a:cubicBezTo>
                  <a:pt x="3790259" y="2175553"/>
                  <a:pt x="3724874" y="2177917"/>
                  <a:pt x="3698090" y="2181390"/>
                </a:cubicBezTo>
                <a:cubicBezTo>
                  <a:pt x="3671448" y="2184828"/>
                  <a:pt x="3625398" y="2190879"/>
                  <a:pt x="3596752" y="2194675"/>
                </a:cubicBezTo>
                <a:cubicBezTo>
                  <a:pt x="3547802" y="2201156"/>
                  <a:pt x="3503793" y="2202768"/>
                  <a:pt x="3361384" y="2203305"/>
                </a:cubicBezTo>
                <a:cubicBezTo>
                  <a:pt x="3331699" y="2203376"/>
                  <a:pt x="3285040" y="2199616"/>
                  <a:pt x="3256000" y="2194711"/>
                </a:cubicBezTo>
                <a:cubicBezTo>
                  <a:pt x="3173425" y="2180781"/>
                  <a:pt x="3070048" y="2168714"/>
                  <a:pt x="2964951" y="2160729"/>
                </a:cubicBezTo>
                <a:cubicBezTo>
                  <a:pt x="2912311" y="2156718"/>
                  <a:pt x="2816955" y="2143863"/>
                  <a:pt x="2755150" y="2132476"/>
                </a:cubicBezTo>
                <a:cubicBezTo>
                  <a:pt x="2623482" y="2108198"/>
                  <a:pt x="2341778" y="2069489"/>
                  <a:pt x="2332575" y="2074395"/>
                </a:cubicBezTo>
                <a:cubicBezTo>
                  <a:pt x="2322908" y="2079587"/>
                  <a:pt x="2327670" y="2083991"/>
                  <a:pt x="2349585" y="2090186"/>
                </a:cubicBezTo>
                <a:close/>
                <a:moveTo>
                  <a:pt x="4588212" y="6183469"/>
                </a:moveTo>
                <a:cubicBezTo>
                  <a:pt x="4605902" y="6170184"/>
                  <a:pt x="4645648" y="6142289"/>
                  <a:pt x="4675477" y="6122201"/>
                </a:cubicBezTo>
                <a:cubicBezTo>
                  <a:pt x="4705305" y="6102148"/>
                  <a:pt x="4744300" y="6075364"/>
                  <a:pt x="4761059" y="6063439"/>
                </a:cubicBezTo>
                <a:cubicBezTo>
                  <a:pt x="4777960" y="6051444"/>
                  <a:pt x="4833176" y="6015385"/>
                  <a:pt x="4883130" y="5983694"/>
                </a:cubicBezTo>
                <a:cubicBezTo>
                  <a:pt x="4933153" y="5952040"/>
                  <a:pt x="4975837" y="5923465"/>
                  <a:pt x="4977555" y="5920529"/>
                </a:cubicBezTo>
                <a:cubicBezTo>
                  <a:pt x="4979310" y="5917592"/>
                  <a:pt x="5034991" y="5881963"/>
                  <a:pt x="5100700" y="5841679"/>
                </a:cubicBezTo>
                <a:cubicBezTo>
                  <a:pt x="5401740" y="5657409"/>
                  <a:pt x="5425196" y="5641367"/>
                  <a:pt x="5544794" y="5539063"/>
                </a:cubicBezTo>
                <a:cubicBezTo>
                  <a:pt x="5590558" y="5499888"/>
                  <a:pt x="5756064" y="5293561"/>
                  <a:pt x="5938041" y="5048775"/>
                </a:cubicBezTo>
                <a:cubicBezTo>
                  <a:pt x="5948068" y="5035312"/>
                  <a:pt x="5971738" y="5004552"/>
                  <a:pt x="5990859" y="4980059"/>
                </a:cubicBezTo>
                <a:cubicBezTo>
                  <a:pt x="6116437" y="4819602"/>
                  <a:pt x="6194571" y="4670282"/>
                  <a:pt x="6276716" y="4433696"/>
                </a:cubicBezTo>
                <a:cubicBezTo>
                  <a:pt x="6345826" y="4234745"/>
                  <a:pt x="6384499" y="4125924"/>
                  <a:pt x="6406127" y="4069526"/>
                </a:cubicBezTo>
                <a:cubicBezTo>
                  <a:pt x="6419018" y="4035794"/>
                  <a:pt x="6437674" y="3985627"/>
                  <a:pt x="6447057" y="3959487"/>
                </a:cubicBezTo>
                <a:cubicBezTo>
                  <a:pt x="6554374" y="3660273"/>
                  <a:pt x="6680669" y="3371192"/>
                  <a:pt x="6763531" y="3235192"/>
                </a:cubicBezTo>
                <a:cubicBezTo>
                  <a:pt x="6769976" y="3224665"/>
                  <a:pt x="6771158" y="3218577"/>
                  <a:pt x="6766324" y="3220977"/>
                </a:cubicBezTo>
                <a:cubicBezTo>
                  <a:pt x="6761524" y="3223376"/>
                  <a:pt x="6753683" y="3234082"/>
                  <a:pt x="6747989" y="3245899"/>
                </a:cubicBezTo>
                <a:cubicBezTo>
                  <a:pt x="6740254" y="3262049"/>
                  <a:pt x="6527912" y="3495913"/>
                  <a:pt x="6488451" y="3531757"/>
                </a:cubicBezTo>
                <a:cubicBezTo>
                  <a:pt x="6484441" y="3535409"/>
                  <a:pt x="6473913" y="3547942"/>
                  <a:pt x="6465713" y="3558899"/>
                </a:cubicBezTo>
                <a:cubicBezTo>
                  <a:pt x="6457333" y="3570036"/>
                  <a:pt x="6424532" y="3611788"/>
                  <a:pt x="6393237" y="3651177"/>
                </a:cubicBezTo>
                <a:cubicBezTo>
                  <a:pt x="6332435" y="3727592"/>
                  <a:pt x="6254408" y="3845151"/>
                  <a:pt x="6243594" y="3876626"/>
                </a:cubicBezTo>
                <a:cubicBezTo>
                  <a:pt x="6240049" y="3886868"/>
                  <a:pt x="6234606" y="3896321"/>
                  <a:pt x="6231096" y="3898291"/>
                </a:cubicBezTo>
                <a:cubicBezTo>
                  <a:pt x="6218241" y="3905524"/>
                  <a:pt x="6153214" y="4065157"/>
                  <a:pt x="6092484" y="4238720"/>
                </a:cubicBezTo>
                <a:cubicBezTo>
                  <a:pt x="6038161" y="4393877"/>
                  <a:pt x="5980366" y="4522000"/>
                  <a:pt x="5873228" y="4724495"/>
                </a:cubicBezTo>
                <a:cubicBezTo>
                  <a:pt x="5829040" y="4807929"/>
                  <a:pt x="5658808" y="5037711"/>
                  <a:pt x="5536128" y="5179512"/>
                </a:cubicBezTo>
                <a:cubicBezTo>
                  <a:pt x="5511171" y="5208301"/>
                  <a:pt x="5483563" y="5240887"/>
                  <a:pt x="5474970" y="5251594"/>
                </a:cubicBezTo>
                <a:cubicBezTo>
                  <a:pt x="5466481" y="5262157"/>
                  <a:pt x="5456062" y="5274404"/>
                  <a:pt x="5452373" y="5278128"/>
                </a:cubicBezTo>
                <a:cubicBezTo>
                  <a:pt x="5448542" y="5281959"/>
                  <a:pt x="5393004" y="5343442"/>
                  <a:pt x="5329120" y="5414450"/>
                </a:cubicBezTo>
                <a:cubicBezTo>
                  <a:pt x="5265276" y="5485458"/>
                  <a:pt x="5191511" y="5566026"/>
                  <a:pt x="5165513" y="5593062"/>
                </a:cubicBezTo>
                <a:cubicBezTo>
                  <a:pt x="4997644" y="5767735"/>
                  <a:pt x="4952453" y="5813748"/>
                  <a:pt x="4937450" y="5825207"/>
                </a:cubicBezTo>
                <a:cubicBezTo>
                  <a:pt x="4928104" y="5832333"/>
                  <a:pt x="4919152" y="5840998"/>
                  <a:pt x="4916859" y="5845188"/>
                </a:cubicBezTo>
                <a:cubicBezTo>
                  <a:pt x="4906655" y="5863558"/>
                  <a:pt x="4690087" y="6065731"/>
                  <a:pt x="4681063" y="6065338"/>
                </a:cubicBezTo>
                <a:cubicBezTo>
                  <a:pt x="4675370" y="6065051"/>
                  <a:pt x="4671359" y="6068883"/>
                  <a:pt x="4671036" y="6074934"/>
                </a:cubicBezTo>
                <a:cubicBezTo>
                  <a:pt x="4670749" y="6080377"/>
                  <a:pt x="4657393" y="6095380"/>
                  <a:pt x="4641710" y="6107770"/>
                </a:cubicBezTo>
                <a:cubicBezTo>
                  <a:pt x="4626096" y="6120160"/>
                  <a:pt x="4605185" y="6142218"/>
                  <a:pt x="4595911" y="6156040"/>
                </a:cubicBezTo>
                <a:cubicBezTo>
                  <a:pt x="4586422" y="6170220"/>
                  <a:pt x="4572563" y="6185259"/>
                  <a:pt x="4564686" y="6189986"/>
                </a:cubicBezTo>
                <a:cubicBezTo>
                  <a:pt x="4556986" y="6194569"/>
                  <a:pt x="4551651" y="6200621"/>
                  <a:pt x="4553083" y="6203164"/>
                </a:cubicBezTo>
                <a:cubicBezTo>
                  <a:pt x="4554552" y="6205778"/>
                  <a:pt x="4570128" y="6197004"/>
                  <a:pt x="4588212" y="6183469"/>
                </a:cubicBezTo>
                <a:close/>
                <a:moveTo>
                  <a:pt x="3551347" y="6565687"/>
                </a:moveTo>
                <a:cubicBezTo>
                  <a:pt x="3579241" y="6538258"/>
                  <a:pt x="3652971" y="6466820"/>
                  <a:pt x="3714311" y="6407843"/>
                </a:cubicBezTo>
                <a:cubicBezTo>
                  <a:pt x="3850345" y="6276964"/>
                  <a:pt x="3946814" y="6165529"/>
                  <a:pt x="4015851" y="6059608"/>
                </a:cubicBezTo>
                <a:cubicBezTo>
                  <a:pt x="4068132" y="5979326"/>
                  <a:pt x="4102616" y="5914190"/>
                  <a:pt x="4240656" y="5634993"/>
                </a:cubicBezTo>
                <a:cubicBezTo>
                  <a:pt x="4378555" y="5356118"/>
                  <a:pt x="4465175" y="5204398"/>
                  <a:pt x="4629068" y="4954779"/>
                </a:cubicBezTo>
                <a:cubicBezTo>
                  <a:pt x="4696567" y="4851901"/>
                  <a:pt x="4792391" y="4679126"/>
                  <a:pt x="4819927" y="4610589"/>
                </a:cubicBezTo>
                <a:cubicBezTo>
                  <a:pt x="4824618" y="4598880"/>
                  <a:pt x="4846032" y="4546421"/>
                  <a:pt x="4867302" y="4494606"/>
                </a:cubicBezTo>
                <a:cubicBezTo>
                  <a:pt x="4888537" y="4442827"/>
                  <a:pt x="4913889" y="4374971"/>
                  <a:pt x="4923307" y="4344677"/>
                </a:cubicBezTo>
                <a:cubicBezTo>
                  <a:pt x="4946653" y="4269838"/>
                  <a:pt x="5012183" y="4126067"/>
                  <a:pt x="5062779" y="4038695"/>
                </a:cubicBezTo>
                <a:cubicBezTo>
                  <a:pt x="5106035" y="3963963"/>
                  <a:pt x="5231078" y="3783095"/>
                  <a:pt x="5254317" y="3761574"/>
                </a:cubicBezTo>
                <a:cubicBezTo>
                  <a:pt x="5256144" y="3759856"/>
                  <a:pt x="5283824" y="3720860"/>
                  <a:pt x="5315622" y="3675133"/>
                </a:cubicBezTo>
                <a:cubicBezTo>
                  <a:pt x="5347490" y="3629406"/>
                  <a:pt x="5376280" y="3590339"/>
                  <a:pt x="5379504" y="3588549"/>
                </a:cubicBezTo>
                <a:cubicBezTo>
                  <a:pt x="5382763" y="3586687"/>
                  <a:pt x="5388026" y="3577233"/>
                  <a:pt x="5391499" y="3566885"/>
                </a:cubicBezTo>
                <a:cubicBezTo>
                  <a:pt x="5398195" y="3546725"/>
                  <a:pt x="5488433" y="3412121"/>
                  <a:pt x="5555787" y="3321777"/>
                </a:cubicBezTo>
                <a:cubicBezTo>
                  <a:pt x="5609679" y="3249480"/>
                  <a:pt x="5688027" y="3133425"/>
                  <a:pt x="5671271" y="3150649"/>
                </a:cubicBezTo>
                <a:cubicBezTo>
                  <a:pt x="5663785" y="3158348"/>
                  <a:pt x="5603485" y="3216393"/>
                  <a:pt x="5537920" y="3278950"/>
                </a:cubicBezTo>
                <a:cubicBezTo>
                  <a:pt x="5399843" y="3410725"/>
                  <a:pt x="5289625" y="3531685"/>
                  <a:pt x="5137619" y="3718246"/>
                </a:cubicBezTo>
                <a:cubicBezTo>
                  <a:pt x="4971647" y="3921960"/>
                  <a:pt x="4909734" y="3994149"/>
                  <a:pt x="4890040" y="4007040"/>
                </a:cubicBezTo>
                <a:cubicBezTo>
                  <a:pt x="4880264" y="4013414"/>
                  <a:pt x="4875395" y="4020683"/>
                  <a:pt x="4879405" y="4022867"/>
                </a:cubicBezTo>
                <a:cubicBezTo>
                  <a:pt x="4883630" y="4025195"/>
                  <a:pt x="4882126" y="4029564"/>
                  <a:pt x="4875860" y="4033073"/>
                </a:cubicBezTo>
                <a:cubicBezTo>
                  <a:pt x="4859639" y="4042168"/>
                  <a:pt x="4740862" y="4187622"/>
                  <a:pt x="4703657" y="4243948"/>
                </a:cubicBezTo>
                <a:cubicBezTo>
                  <a:pt x="4663087" y="4305359"/>
                  <a:pt x="4596663" y="4432085"/>
                  <a:pt x="4561320" y="4515483"/>
                </a:cubicBezTo>
                <a:cubicBezTo>
                  <a:pt x="4545851" y="4551971"/>
                  <a:pt x="4526227" y="4598271"/>
                  <a:pt x="4517098" y="4619649"/>
                </a:cubicBezTo>
                <a:cubicBezTo>
                  <a:pt x="4498011" y="4664373"/>
                  <a:pt x="4456509" y="4781467"/>
                  <a:pt x="4452392" y="4802164"/>
                </a:cubicBezTo>
                <a:cubicBezTo>
                  <a:pt x="4450886" y="4809755"/>
                  <a:pt x="4434308" y="4858275"/>
                  <a:pt x="4415794" y="4909410"/>
                </a:cubicBezTo>
                <a:cubicBezTo>
                  <a:pt x="4397246" y="4960580"/>
                  <a:pt x="4381383" y="5006378"/>
                  <a:pt x="4380703" y="5010711"/>
                </a:cubicBezTo>
                <a:cubicBezTo>
                  <a:pt x="4377838" y="5028723"/>
                  <a:pt x="4282265" y="5238309"/>
                  <a:pt x="4275033" y="5242355"/>
                </a:cubicBezTo>
                <a:cubicBezTo>
                  <a:pt x="4270378" y="5244969"/>
                  <a:pt x="4267657" y="5250161"/>
                  <a:pt x="4268299" y="5255354"/>
                </a:cubicBezTo>
                <a:cubicBezTo>
                  <a:pt x="4270699" y="5274547"/>
                  <a:pt x="4158370" y="5479084"/>
                  <a:pt x="4151815" y="5467446"/>
                </a:cubicBezTo>
                <a:cubicBezTo>
                  <a:pt x="4150204" y="5464510"/>
                  <a:pt x="4146229" y="5473140"/>
                  <a:pt x="4143294" y="5486067"/>
                </a:cubicBezTo>
                <a:cubicBezTo>
                  <a:pt x="4140286" y="5499387"/>
                  <a:pt x="4115041" y="5550987"/>
                  <a:pt x="4086823" y="5601405"/>
                </a:cubicBezTo>
                <a:cubicBezTo>
                  <a:pt x="4058642" y="5651787"/>
                  <a:pt x="4021403" y="5722473"/>
                  <a:pt x="4003533" y="5759463"/>
                </a:cubicBezTo>
                <a:cubicBezTo>
                  <a:pt x="3942731" y="5885293"/>
                  <a:pt x="3813929" y="6131117"/>
                  <a:pt x="3773000" y="6199475"/>
                </a:cubicBezTo>
                <a:cubicBezTo>
                  <a:pt x="3716816" y="6293329"/>
                  <a:pt x="3508555" y="6598917"/>
                  <a:pt x="3495951" y="6606007"/>
                </a:cubicBezTo>
                <a:cubicBezTo>
                  <a:pt x="3490509" y="6609050"/>
                  <a:pt x="3489183" y="6612631"/>
                  <a:pt x="3493123" y="6613741"/>
                </a:cubicBezTo>
                <a:cubicBezTo>
                  <a:pt x="3497096" y="6614851"/>
                  <a:pt x="3523594" y="6593008"/>
                  <a:pt x="3551347" y="6565687"/>
                </a:cubicBezTo>
                <a:close/>
                <a:moveTo>
                  <a:pt x="3337176" y="6749383"/>
                </a:moveTo>
                <a:cubicBezTo>
                  <a:pt x="3419824" y="6665234"/>
                  <a:pt x="3593886" y="6421881"/>
                  <a:pt x="3693900" y="6250645"/>
                </a:cubicBezTo>
                <a:cubicBezTo>
                  <a:pt x="3721687" y="6203164"/>
                  <a:pt x="3750476" y="6163989"/>
                  <a:pt x="3757389" y="6164311"/>
                </a:cubicBezTo>
                <a:cubicBezTo>
                  <a:pt x="3764765" y="6164669"/>
                  <a:pt x="3766017" y="6162700"/>
                  <a:pt x="3760396" y="6159549"/>
                </a:cubicBezTo>
                <a:cubicBezTo>
                  <a:pt x="3755024" y="6156613"/>
                  <a:pt x="3757924" y="6143364"/>
                  <a:pt x="3766841" y="6129971"/>
                </a:cubicBezTo>
                <a:cubicBezTo>
                  <a:pt x="3782490" y="6106553"/>
                  <a:pt x="3811853" y="6051408"/>
                  <a:pt x="3815398" y="6038911"/>
                </a:cubicBezTo>
                <a:cubicBezTo>
                  <a:pt x="3816329" y="6035509"/>
                  <a:pt x="3823954" y="6022224"/>
                  <a:pt x="3832764" y="6008653"/>
                </a:cubicBezTo>
                <a:cubicBezTo>
                  <a:pt x="3841572" y="5995046"/>
                  <a:pt x="3846837" y="5981546"/>
                  <a:pt x="3844724" y="5977822"/>
                </a:cubicBezTo>
                <a:cubicBezTo>
                  <a:pt x="3842720" y="5974205"/>
                  <a:pt x="3844938" y="5968977"/>
                  <a:pt x="3849630" y="5966363"/>
                </a:cubicBezTo>
                <a:cubicBezTo>
                  <a:pt x="3857579" y="5961887"/>
                  <a:pt x="3904309" y="5875124"/>
                  <a:pt x="3907495" y="5858974"/>
                </a:cubicBezTo>
                <a:cubicBezTo>
                  <a:pt x="3908820" y="5852135"/>
                  <a:pt x="3928695" y="5814536"/>
                  <a:pt x="4037445" y="5613043"/>
                </a:cubicBezTo>
                <a:cubicBezTo>
                  <a:pt x="4059753" y="5571648"/>
                  <a:pt x="4108738" y="5487606"/>
                  <a:pt x="4145728" y="5427233"/>
                </a:cubicBezTo>
                <a:cubicBezTo>
                  <a:pt x="4182719" y="5366896"/>
                  <a:pt x="4222859" y="5297715"/>
                  <a:pt x="4234463" y="5274332"/>
                </a:cubicBezTo>
                <a:cubicBezTo>
                  <a:pt x="4246029" y="5251057"/>
                  <a:pt x="4259599" y="5229464"/>
                  <a:pt x="4264289" y="5226850"/>
                </a:cubicBezTo>
                <a:cubicBezTo>
                  <a:pt x="4269303" y="5224021"/>
                  <a:pt x="4270699" y="5218113"/>
                  <a:pt x="4267620" y="5212634"/>
                </a:cubicBezTo>
                <a:cubicBezTo>
                  <a:pt x="4264577" y="5207156"/>
                  <a:pt x="4265185" y="5204040"/>
                  <a:pt x="4269088" y="5205150"/>
                </a:cubicBezTo>
                <a:cubicBezTo>
                  <a:pt x="4272775" y="5206189"/>
                  <a:pt x="4281262" y="5190254"/>
                  <a:pt x="4288031" y="5169378"/>
                </a:cubicBezTo>
                <a:cubicBezTo>
                  <a:pt x="4294834" y="5148537"/>
                  <a:pt x="4304431" y="5129380"/>
                  <a:pt x="4309659" y="5126479"/>
                </a:cubicBezTo>
                <a:cubicBezTo>
                  <a:pt x="4314994" y="5123471"/>
                  <a:pt x="4319398" y="5111762"/>
                  <a:pt x="4319973" y="5099122"/>
                </a:cubicBezTo>
                <a:cubicBezTo>
                  <a:pt x="4320508" y="5086517"/>
                  <a:pt x="4324270" y="5075166"/>
                  <a:pt x="4328746" y="5072660"/>
                </a:cubicBezTo>
                <a:cubicBezTo>
                  <a:pt x="4337339" y="5067826"/>
                  <a:pt x="4359719" y="5003478"/>
                  <a:pt x="4413181" y="4829772"/>
                </a:cubicBezTo>
                <a:cubicBezTo>
                  <a:pt x="4432160" y="4768325"/>
                  <a:pt x="4454789" y="4699430"/>
                  <a:pt x="4463313" y="4677515"/>
                </a:cubicBezTo>
                <a:cubicBezTo>
                  <a:pt x="4471727" y="4655887"/>
                  <a:pt x="4483438" y="4623838"/>
                  <a:pt x="4488880" y="4607760"/>
                </a:cubicBezTo>
                <a:cubicBezTo>
                  <a:pt x="4494252" y="4591754"/>
                  <a:pt x="4503597" y="4575390"/>
                  <a:pt x="4509039" y="4572310"/>
                </a:cubicBezTo>
                <a:cubicBezTo>
                  <a:pt x="4514482" y="4569267"/>
                  <a:pt x="4517168" y="4563036"/>
                  <a:pt x="4514805" y="4558811"/>
                </a:cubicBezTo>
                <a:cubicBezTo>
                  <a:pt x="4508574" y="4547710"/>
                  <a:pt x="4603967" y="4346253"/>
                  <a:pt x="4655818" y="4261100"/>
                </a:cubicBezTo>
                <a:cubicBezTo>
                  <a:pt x="4713613" y="4166101"/>
                  <a:pt x="4754756" y="4113606"/>
                  <a:pt x="4876612" y="3979432"/>
                </a:cubicBezTo>
                <a:cubicBezTo>
                  <a:pt x="4930897" y="3919632"/>
                  <a:pt x="5046737" y="3784921"/>
                  <a:pt x="5133178" y="3681006"/>
                </a:cubicBezTo>
                <a:cubicBezTo>
                  <a:pt x="5327510" y="3447357"/>
                  <a:pt x="5436797" y="3326504"/>
                  <a:pt x="5456242" y="3323675"/>
                </a:cubicBezTo>
                <a:cubicBezTo>
                  <a:pt x="5464798" y="3322421"/>
                  <a:pt x="5467915" y="3319593"/>
                  <a:pt x="5463401" y="3317193"/>
                </a:cubicBezTo>
                <a:cubicBezTo>
                  <a:pt x="5458963" y="3314866"/>
                  <a:pt x="5491798" y="3277196"/>
                  <a:pt x="5536773" y="3232972"/>
                </a:cubicBezTo>
                <a:lnTo>
                  <a:pt x="5618203" y="3152977"/>
                </a:lnTo>
                <a:lnTo>
                  <a:pt x="5558688" y="3191470"/>
                </a:lnTo>
                <a:cubicBezTo>
                  <a:pt x="5487895" y="3237305"/>
                  <a:pt x="5450083" y="3265200"/>
                  <a:pt x="5406216" y="3303980"/>
                </a:cubicBezTo>
                <a:cubicBezTo>
                  <a:pt x="5359559" y="3345231"/>
                  <a:pt x="5333240" y="3366788"/>
                  <a:pt x="5302122" y="3389276"/>
                </a:cubicBezTo>
                <a:cubicBezTo>
                  <a:pt x="5286797" y="3400376"/>
                  <a:pt x="5260083" y="3422255"/>
                  <a:pt x="5242358" y="3438226"/>
                </a:cubicBezTo>
                <a:cubicBezTo>
                  <a:pt x="5191259" y="3484239"/>
                  <a:pt x="4980492" y="3648528"/>
                  <a:pt x="4918079" y="3690960"/>
                </a:cubicBezTo>
                <a:cubicBezTo>
                  <a:pt x="4900927" y="3702634"/>
                  <a:pt x="4885706" y="3715597"/>
                  <a:pt x="4783295" y="3805726"/>
                </a:cubicBezTo>
                <a:cubicBezTo>
                  <a:pt x="4713899" y="3866815"/>
                  <a:pt x="4656497" y="3923428"/>
                  <a:pt x="4633938" y="3953041"/>
                </a:cubicBezTo>
                <a:cubicBezTo>
                  <a:pt x="4627099" y="3962101"/>
                  <a:pt x="4600853" y="3992860"/>
                  <a:pt x="4575142" y="4022044"/>
                </a:cubicBezTo>
                <a:cubicBezTo>
                  <a:pt x="4512622" y="4093016"/>
                  <a:pt x="4491135" y="4121233"/>
                  <a:pt x="4404301" y="4246455"/>
                </a:cubicBezTo>
                <a:cubicBezTo>
                  <a:pt x="4339630" y="4339735"/>
                  <a:pt x="4313670" y="4387038"/>
                  <a:pt x="4268765" y="4493460"/>
                </a:cubicBezTo>
                <a:cubicBezTo>
                  <a:pt x="4263467" y="4506029"/>
                  <a:pt x="4241767" y="4580546"/>
                  <a:pt x="4220855" y="4657928"/>
                </a:cubicBezTo>
                <a:cubicBezTo>
                  <a:pt x="4175485" y="4826048"/>
                  <a:pt x="4100610" y="5031945"/>
                  <a:pt x="4009120" y="5240350"/>
                </a:cubicBezTo>
                <a:cubicBezTo>
                  <a:pt x="3913119" y="5459031"/>
                  <a:pt x="3805764" y="5677891"/>
                  <a:pt x="3790259" y="5686593"/>
                </a:cubicBezTo>
                <a:cubicBezTo>
                  <a:pt x="3785569" y="5689207"/>
                  <a:pt x="3783563" y="5694757"/>
                  <a:pt x="3785855" y="5698839"/>
                </a:cubicBezTo>
                <a:cubicBezTo>
                  <a:pt x="3788111" y="5702886"/>
                  <a:pt x="3776938" y="5728739"/>
                  <a:pt x="3761290" y="5755739"/>
                </a:cubicBezTo>
                <a:cubicBezTo>
                  <a:pt x="3718212" y="5829969"/>
                  <a:pt x="3681582" y="5908246"/>
                  <a:pt x="3610394" y="6077870"/>
                </a:cubicBezTo>
                <a:cubicBezTo>
                  <a:pt x="3586259" y="6135486"/>
                  <a:pt x="3546871" y="6229590"/>
                  <a:pt x="3522915" y="6287063"/>
                </a:cubicBezTo>
                <a:cubicBezTo>
                  <a:pt x="3498851" y="6344821"/>
                  <a:pt x="3470922" y="6413287"/>
                  <a:pt x="3460429" y="6440143"/>
                </a:cubicBezTo>
                <a:cubicBezTo>
                  <a:pt x="3421290" y="6540621"/>
                  <a:pt x="3357050" y="6683854"/>
                  <a:pt x="3349138" y="6688330"/>
                </a:cubicBezTo>
                <a:cubicBezTo>
                  <a:pt x="3344483" y="6690944"/>
                  <a:pt x="3342118" y="6695957"/>
                  <a:pt x="3344052" y="6699359"/>
                </a:cubicBezTo>
                <a:cubicBezTo>
                  <a:pt x="3345986" y="6702796"/>
                  <a:pt x="3340256" y="6718230"/>
                  <a:pt x="3331411" y="6733592"/>
                </a:cubicBezTo>
                <a:cubicBezTo>
                  <a:pt x="3311144" y="6768827"/>
                  <a:pt x="3313043" y="6773984"/>
                  <a:pt x="3337176" y="6749383"/>
                </a:cubicBezTo>
                <a:close/>
                <a:moveTo>
                  <a:pt x="2870416" y="6101754"/>
                </a:moveTo>
                <a:cubicBezTo>
                  <a:pt x="2964020" y="5999557"/>
                  <a:pt x="3055510" y="5894962"/>
                  <a:pt x="3074021" y="5869036"/>
                </a:cubicBezTo>
                <a:cubicBezTo>
                  <a:pt x="3092463" y="5843290"/>
                  <a:pt x="3111908" y="5819585"/>
                  <a:pt x="3117027" y="5816684"/>
                </a:cubicBezTo>
                <a:cubicBezTo>
                  <a:pt x="3122506" y="5813641"/>
                  <a:pt x="3124691" y="5808341"/>
                  <a:pt x="3122257" y="5804008"/>
                </a:cubicBezTo>
                <a:cubicBezTo>
                  <a:pt x="3119929" y="5799891"/>
                  <a:pt x="3123079" y="5790867"/>
                  <a:pt x="3129310" y="5783669"/>
                </a:cubicBezTo>
                <a:cubicBezTo>
                  <a:pt x="3177401" y="5728166"/>
                  <a:pt x="3305523" y="5409616"/>
                  <a:pt x="3386127" y="5145171"/>
                </a:cubicBezTo>
                <a:cubicBezTo>
                  <a:pt x="3455523" y="4917502"/>
                  <a:pt x="3569930" y="4614421"/>
                  <a:pt x="3590986" y="4602604"/>
                </a:cubicBezTo>
                <a:cubicBezTo>
                  <a:pt x="3595676" y="4599990"/>
                  <a:pt x="3597683" y="4594404"/>
                  <a:pt x="3595390" y="4590394"/>
                </a:cubicBezTo>
                <a:cubicBezTo>
                  <a:pt x="3593100" y="4586275"/>
                  <a:pt x="3615552" y="4527407"/>
                  <a:pt x="3645702" y="4458511"/>
                </a:cubicBezTo>
                <a:cubicBezTo>
                  <a:pt x="3675852" y="4389616"/>
                  <a:pt x="3702566" y="4325412"/>
                  <a:pt x="3705608" y="4314598"/>
                </a:cubicBezTo>
                <a:cubicBezTo>
                  <a:pt x="3708618" y="4303963"/>
                  <a:pt x="3719432" y="4273383"/>
                  <a:pt x="3729492" y="4247350"/>
                </a:cubicBezTo>
                <a:cubicBezTo>
                  <a:pt x="3739626" y="4220995"/>
                  <a:pt x="3757279" y="4168786"/>
                  <a:pt x="3768882" y="4130901"/>
                </a:cubicBezTo>
                <a:cubicBezTo>
                  <a:pt x="3808415" y="4001884"/>
                  <a:pt x="3836488" y="3934421"/>
                  <a:pt x="3886905" y="3847156"/>
                </a:cubicBezTo>
                <a:cubicBezTo>
                  <a:pt x="3914515" y="3799352"/>
                  <a:pt x="3936644" y="3758280"/>
                  <a:pt x="3935676" y="3756561"/>
                </a:cubicBezTo>
                <a:cubicBezTo>
                  <a:pt x="3933027" y="3751871"/>
                  <a:pt x="3893353" y="3803721"/>
                  <a:pt x="3848017" y="3871148"/>
                </a:cubicBezTo>
                <a:cubicBezTo>
                  <a:pt x="3760754" y="4000845"/>
                  <a:pt x="3503579" y="4551076"/>
                  <a:pt x="3393540" y="4843558"/>
                </a:cubicBezTo>
                <a:cubicBezTo>
                  <a:pt x="3377819" y="4885275"/>
                  <a:pt x="3332414" y="4994454"/>
                  <a:pt x="3292095" y="5087341"/>
                </a:cubicBezTo>
                <a:cubicBezTo>
                  <a:pt x="3251810" y="5180192"/>
                  <a:pt x="3218651" y="5258755"/>
                  <a:pt x="3218043" y="5262766"/>
                </a:cubicBezTo>
                <a:cubicBezTo>
                  <a:pt x="3217471" y="5266741"/>
                  <a:pt x="3210702" y="5281744"/>
                  <a:pt x="3203147" y="5295745"/>
                </a:cubicBezTo>
                <a:cubicBezTo>
                  <a:pt x="3195591" y="5309818"/>
                  <a:pt x="3180480" y="5345018"/>
                  <a:pt x="3169810" y="5373485"/>
                </a:cubicBezTo>
                <a:cubicBezTo>
                  <a:pt x="3159066" y="5401988"/>
                  <a:pt x="3145424" y="5437725"/>
                  <a:pt x="3139658" y="5452478"/>
                </a:cubicBezTo>
                <a:cubicBezTo>
                  <a:pt x="3133823" y="5467410"/>
                  <a:pt x="3118998" y="5507122"/>
                  <a:pt x="3106392" y="5541426"/>
                </a:cubicBezTo>
                <a:cubicBezTo>
                  <a:pt x="3093825" y="5575766"/>
                  <a:pt x="3078821" y="5604556"/>
                  <a:pt x="3072804" y="5605953"/>
                </a:cubicBezTo>
                <a:cubicBezTo>
                  <a:pt x="3066431" y="5607421"/>
                  <a:pt x="3065428" y="5609498"/>
                  <a:pt x="3070406" y="5610894"/>
                </a:cubicBezTo>
                <a:cubicBezTo>
                  <a:pt x="3082903" y="5614404"/>
                  <a:pt x="3019557" y="5780124"/>
                  <a:pt x="2963051" y="5891703"/>
                </a:cubicBezTo>
                <a:cubicBezTo>
                  <a:pt x="2913063" y="5990498"/>
                  <a:pt x="2845708" y="6090654"/>
                  <a:pt x="2746447" y="6213834"/>
                </a:cubicBezTo>
                <a:cubicBezTo>
                  <a:pt x="2712573" y="6255873"/>
                  <a:pt x="2688689" y="6289175"/>
                  <a:pt x="2692878" y="6288531"/>
                </a:cubicBezTo>
                <a:cubicBezTo>
                  <a:pt x="2697068" y="6287886"/>
                  <a:pt x="2776848" y="6203951"/>
                  <a:pt x="2870416" y="6101754"/>
                </a:cubicBezTo>
                <a:close/>
                <a:moveTo>
                  <a:pt x="2707310" y="6208069"/>
                </a:moveTo>
                <a:cubicBezTo>
                  <a:pt x="2730083" y="6177310"/>
                  <a:pt x="2749922" y="6151886"/>
                  <a:pt x="2752105" y="6150632"/>
                </a:cubicBezTo>
                <a:cubicBezTo>
                  <a:pt x="2764102" y="6143901"/>
                  <a:pt x="2886710" y="5962424"/>
                  <a:pt x="2911953" y="5914047"/>
                </a:cubicBezTo>
                <a:cubicBezTo>
                  <a:pt x="2942964" y="5854606"/>
                  <a:pt x="3014688" y="5689028"/>
                  <a:pt x="3040326" y="5617626"/>
                </a:cubicBezTo>
                <a:cubicBezTo>
                  <a:pt x="3073197" y="5526136"/>
                  <a:pt x="3098908" y="5459568"/>
                  <a:pt x="3121540" y="5407360"/>
                </a:cubicBezTo>
                <a:cubicBezTo>
                  <a:pt x="3134502" y="5377388"/>
                  <a:pt x="3149113" y="5339861"/>
                  <a:pt x="3154555" y="5322494"/>
                </a:cubicBezTo>
                <a:cubicBezTo>
                  <a:pt x="3159890" y="5305414"/>
                  <a:pt x="3192225" y="5228569"/>
                  <a:pt x="3226244" y="5151975"/>
                </a:cubicBezTo>
                <a:cubicBezTo>
                  <a:pt x="3260118" y="5075632"/>
                  <a:pt x="3320955" y="4931969"/>
                  <a:pt x="3360667" y="4834391"/>
                </a:cubicBezTo>
                <a:cubicBezTo>
                  <a:pt x="3469023" y="4568157"/>
                  <a:pt x="3469740" y="4566473"/>
                  <a:pt x="3539566" y="4413859"/>
                </a:cubicBezTo>
                <a:cubicBezTo>
                  <a:pt x="3561982" y="4364837"/>
                  <a:pt x="3600690" y="4279470"/>
                  <a:pt x="3624932" y="4225650"/>
                </a:cubicBezTo>
                <a:cubicBezTo>
                  <a:pt x="3724588" y="4004283"/>
                  <a:pt x="3830795" y="3820085"/>
                  <a:pt x="3925723" y="3704031"/>
                </a:cubicBezTo>
                <a:cubicBezTo>
                  <a:pt x="3937252" y="3689886"/>
                  <a:pt x="3942410" y="3676422"/>
                  <a:pt x="3937361" y="3673522"/>
                </a:cubicBezTo>
                <a:cubicBezTo>
                  <a:pt x="3932275" y="3670621"/>
                  <a:pt x="3925830" y="3674023"/>
                  <a:pt x="3922678" y="3681221"/>
                </a:cubicBezTo>
                <a:cubicBezTo>
                  <a:pt x="3919599" y="3688275"/>
                  <a:pt x="3905526" y="3708256"/>
                  <a:pt x="3891525" y="3725408"/>
                </a:cubicBezTo>
                <a:cubicBezTo>
                  <a:pt x="3877487" y="3742524"/>
                  <a:pt x="3855431" y="3770240"/>
                  <a:pt x="3842720" y="3786640"/>
                </a:cubicBezTo>
                <a:cubicBezTo>
                  <a:pt x="3830185" y="3802754"/>
                  <a:pt x="3816757" y="3817650"/>
                  <a:pt x="3813571" y="3818868"/>
                </a:cubicBezTo>
                <a:cubicBezTo>
                  <a:pt x="3810456" y="3820085"/>
                  <a:pt x="3807663" y="3829359"/>
                  <a:pt x="3807698" y="3838598"/>
                </a:cubicBezTo>
                <a:cubicBezTo>
                  <a:pt x="3807698" y="3847837"/>
                  <a:pt x="3804046" y="3858078"/>
                  <a:pt x="3799891" y="3860405"/>
                </a:cubicBezTo>
                <a:cubicBezTo>
                  <a:pt x="3795632" y="3862805"/>
                  <a:pt x="3763727" y="3916660"/>
                  <a:pt x="3729243" y="3979611"/>
                </a:cubicBezTo>
                <a:cubicBezTo>
                  <a:pt x="3671734" y="4084601"/>
                  <a:pt x="3594424" y="4211506"/>
                  <a:pt x="3526066" y="4312951"/>
                </a:cubicBezTo>
                <a:cubicBezTo>
                  <a:pt x="3511528" y="4334543"/>
                  <a:pt x="3496130" y="4358606"/>
                  <a:pt x="3491619" y="4366806"/>
                </a:cubicBezTo>
                <a:cubicBezTo>
                  <a:pt x="3487178" y="4374935"/>
                  <a:pt x="3463008" y="4410063"/>
                  <a:pt x="3438193" y="4444510"/>
                </a:cubicBezTo>
                <a:cubicBezTo>
                  <a:pt x="3413341" y="4478958"/>
                  <a:pt x="3376316" y="4534532"/>
                  <a:pt x="3356263" y="4567440"/>
                </a:cubicBezTo>
                <a:cubicBezTo>
                  <a:pt x="3335924" y="4600742"/>
                  <a:pt x="3307027" y="4647830"/>
                  <a:pt x="3291306" y="4673146"/>
                </a:cubicBezTo>
                <a:cubicBezTo>
                  <a:pt x="3275694" y="4698320"/>
                  <a:pt x="3252884" y="4735131"/>
                  <a:pt x="3240387" y="4755326"/>
                </a:cubicBezTo>
                <a:cubicBezTo>
                  <a:pt x="3215644" y="4795360"/>
                  <a:pt x="3167553" y="4882052"/>
                  <a:pt x="3160283" y="4899813"/>
                </a:cubicBezTo>
                <a:cubicBezTo>
                  <a:pt x="3157669" y="4906151"/>
                  <a:pt x="3137223" y="4944717"/>
                  <a:pt x="3115381" y="4984464"/>
                </a:cubicBezTo>
                <a:cubicBezTo>
                  <a:pt x="3063566" y="5078783"/>
                  <a:pt x="2960044" y="5313077"/>
                  <a:pt x="2923126" y="5419570"/>
                </a:cubicBezTo>
                <a:cubicBezTo>
                  <a:pt x="2907370" y="5465154"/>
                  <a:pt x="2850292" y="5653972"/>
                  <a:pt x="2795899" y="5840748"/>
                </a:cubicBezTo>
                <a:cubicBezTo>
                  <a:pt x="2741542" y="6027488"/>
                  <a:pt x="2688761" y="6197649"/>
                  <a:pt x="2678233" y="6220280"/>
                </a:cubicBezTo>
                <a:cubicBezTo>
                  <a:pt x="2667491" y="6243269"/>
                  <a:pt x="2660722" y="6261710"/>
                  <a:pt x="2662764" y="6262283"/>
                </a:cubicBezTo>
                <a:cubicBezTo>
                  <a:pt x="2664805" y="6262856"/>
                  <a:pt x="2684536" y="6238864"/>
                  <a:pt x="2707310" y="6208069"/>
                </a:cubicBezTo>
                <a:close/>
                <a:moveTo>
                  <a:pt x="676585" y="3318411"/>
                </a:moveTo>
                <a:cubicBezTo>
                  <a:pt x="719197" y="3319342"/>
                  <a:pt x="757547" y="3321204"/>
                  <a:pt x="761237" y="3322529"/>
                </a:cubicBezTo>
                <a:cubicBezTo>
                  <a:pt x="768361" y="3325071"/>
                  <a:pt x="876503" y="3323496"/>
                  <a:pt x="1061308" y="3318124"/>
                </a:cubicBezTo>
                <a:cubicBezTo>
                  <a:pt x="1186530" y="3314508"/>
                  <a:pt x="1234943" y="3315725"/>
                  <a:pt x="1249302" y="3322923"/>
                </a:cubicBezTo>
                <a:cubicBezTo>
                  <a:pt x="1256070" y="3326325"/>
                  <a:pt x="1258433" y="3325179"/>
                  <a:pt x="1255749" y="3319843"/>
                </a:cubicBezTo>
                <a:cubicBezTo>
                  <a:pt x="1253026" y="3314472"/>
                  <a:pt x="1255426" y="3313362"/>
                  <a:pt x="1262194" y="3316728"/>
                </a:cubicBezTo>
                <a:cubicBezTo>
                  <a:pt x="1267995" y="3319593"/>
                  <a:pt x="1311144" y="3324427"/>
                  <a:pt x="1356906" y="3327256"/>
                </a:cubicBezTo>
                <a:cubicBezTo>
                  <a:pt x="1402597" y="3330120"/>
                  <a:pt x="1443850" y="3333629"/>
                  <a:pt x="1447430" y="3334990"/>
                </a:cubicBezTo>
                <a:cubicBezTo>
                  <a:pt x="1451012" y="3336351"/>
                  <a:pt x="1477007" y="3339216"/>
                  <a:pt x="1504866" y="3341292"/>
                </a:cubicBezTo>
                <a:cubicBezTo>
                  <a:pt x="1533012" y="3343405"/>
                  <a:pt x="1601943" y="3350638"/>
                  <a:pt x="1659128" y="3357478"/>
                </a:cubicBezTo>
                <a:cubicBezTo>
                  <a:pt x="1785674" y="3372589"/>
                  <a:pt x="1921925" y="3383045"/>
                  <a:pt x="1930448" y="3378247"/>
                </a:cubicBezTo>
                <a:cubicBezTo>
                  <a:pt x="1933779" y="3376385"/>
                  <a:pt x="1946025" y="3376671"/>
                  <a:pt x="1956481" y="3378855"/>
                </a:cubicBezTo>
                <a:cubicBezTo>
                  <a:pt x="2041525" y="3396616"/>
                  <a:pt x="2450993" y="3345589"/>
                  <a:pt x="2633794" y="3294491"/>
                </a:cubicBezTo>
                <a:cubicBezTo>
                  <a:pt x="2774879" y="3255066"/>
                  <a:pt x="2915677" y="3215068"/>
                  <a:pt x="2926850" y="3211237"/>
                </a:cubicBezTo>
                <a:cubicBezTo>
                  <a:pt x="2932867" y="3209196"/>
                  <a:pt x="2942105" y="3208730"/>
                  <a:pt x="2946795" y="3210234"/>
                </a:cubicBezTo>
                <a:cubicBezTo>
                  <a:pt x="2951665" y="3211774"/>
                  <a:pt x="2961799" y="3209518"/>
                  <a:pt x="2969606" y="3205149"/>
                </a:cubicBezTo>
                <a:cubicBezTo>
                  <a:pt x="2985611" y="3196161"/>
                  <a:pt x="3149113" y="3162752"/>
                  <a:pt x="3269857" y="3143810"/>
                </a:cubicBezTo>
                <a:cubicBezTo>
                  <a:pt x="3440556" y="3117025"/>
                  <a:pt x="3598290" y="3088343"/>
                  <a:pt x="3599580" y="3083902"/>
                </a:cubicBezTo>
                <a:cubicBezTo>
                  <a:pt x="3600690" y="3079963"/>
                  <a:pt x="3398840" y="3093821"/>
                  <a:pt x="3390996" y="3098190"/>
                </a:cubicBezTo>
                <a:cubicBezTo>
                  <a:pt x="3386199" y="3100911"/>
                  <a:pt x="3174894" y="3115485"/>
                  <a:pt x="2953275" y="3128376"/>
                </a:cubicBezTo>
                <a:cubicBezTo>
                  <a:pt x="2724641" y="3141697"/>
                  <a:pt x="2563108" y="3152869"/>
                  <a:pt x="2558025" y="3155698"/>
                </a:cubicBezTo>
                <a:cubicBezTo>
                  <a:pt x="2542520" y="3164399"/>
                  <a:pt x="2156936" y="3181695"/>
                  <a:pt x="2028421" y="3179475"/>
                </a:cubicBezTo>
                <a:cubicBezTo>
                  <a:pt x="1878095" y="3176861"/>
                  <a:pt x="1767125" y="3174497"/>
                  <a:pt x="1730279" y="3173137"/>
                </a:cubicBezTo>
                <a:cubicBezTo>
                  <a:pt x="1664821" y="3170702"/>
                  <a:pt x="1555499" y="3172600"/>
                  <a:pt x="1493407" y="3177219"/>
                </a:cubicBezTo>
                <a:cubicBezTo>
                  <a:pt x="1458924" y="3179797"/>
                  <a:pt x="1419642" y="3182053"/>
                  <a:pt x="1404962" y="3182339"/>
                </a:cubicBezTo>
                <a:cubicBezTo>
                  <a:pt x="1345805" y="3183449"/>
                  <a:pt x="1089956" y="3220941"/>
                  <a:pt x="871883" y="3260437"/>
                </a:cubicBezTo>
                <a:cubicBezTo>
                  <a:pt x="782469" y="3276623"/>
                  <a:pt x="655995" y="3295565"/>
                  <a:pt x="589749" y="3302691"/>
                </a:cubicBezTo>
                <a:cubicBezTo>
                  <a:pt x="550826" y="3306881"/>
                  <a:pt x="605899" y="3316871"/>
                  <a:pt x="676585" y="3318411"/>
                </a:cubicBezTo>
                <a:close/>
                <a:moveTo>
                  <a:pt x="716511" y="3252452"/>
                </a:moveTo>
                <a:cubicBezTo>
                  <a:pt x="787483" y="3241710"/>
                  <a:pt x="852869" y="3231898"/>
                  <a:pt x="860890" y="3230716"/>
                </a:cubicBezTo>
                <a:cubicBezTo>
                  <a:pt x="869448" y="3229499"/>
                  <a:pt x="879725" y="3227458"/>
                  <a:pt x="885383" y="3225847"/>
                </a:cubicBezTo>
                <a:cubicBezTo>
                  <a:pt x="921443" y="3215534"/>
                  <a:pt x="1227031" y="3167085"/>
                  <a:pt x="1340615" y="3153621"/>
                </a:cubicBezTo>
                <a:cubicBezTo>
                  <a:pt x="1487893" y="3136182"/>
                  <a:pt x="1683121" y="3129164"/>
                  <a:pt x="1706502" y="3140444"/>
                </a:cubicBezTo>
                <a:cubicBezTo>
                  <a:pt x="1711839" y="3143022"/>
                  <a:pt x="1716206" y="3143273"/>
                  <a:pt x="1717424" y="3141052"/>
                </a:cubicBezTo>
                <a:cubicBezTo>
                  <a:pt x="1719860" y="3136648"/>
                  <a:pt x="1785139" y="3135466"/>
                  <a:pt x="1856611" y="3138510"/>
                </a:cubicBezTo>
                <a:cubicBezTo>
                  <a:pt x="1885330" y="3139727"/>
                  <a:pt x="1937359" y="3140623"/>
                  <a:pt x="1971126" y="3140408"/>
                </a:cubicBezTo>
                <a:cubicBezTo>
                  <a:pt x="2004858" y="3140265"/>
                  <a:pt x="2038232" y="3140659"/>
                  <a:pt x="2044498" y="3141375"/>
                </a:cubicBezTo>
                <a:cubicBezTo>
                  <a:pt x="2050871" y="3142055"/>
                  <a:pt x="2103545" y="3141446"/>
                  <a:pt x="2162271" y="3139978"/>
                </a:cubicBezTo>
                <a:cubicBezTo>
                  <a:pt x="2220997" y="3138546"/>
                  <a:pt x="2275927" y="3137364"/>
                  <a:pt x="2285021" y="3137364"/>
                </a:cubicBezTo>
                <a:cubicBezTo>
                  <a:pt x="2294081" y="3137400"/>
                  <a:pt x="2390191" y="3131850"/>
                  <a:pt x="2499264" y="3125010"/>
                </a:cubicBezTo>
                <a:cubicBezTo>
                  <a:pt x="2608334" y="3118171"/>
                  <a:pt x="2783544" y="3107500"/>
                  <a:pt x="2889789" y="3101234"/>
                </a:cubicBezTo>
                <a:cubicBezTo>
                  <a:pt x="3075239" y="3090276"/>
                  <a:pt x="3245507" y="3076598"/>
                  <a:pt x="3538994" y="3049097"/>
                </a:cubicBezTo>
                <a:cubicBezTo>
                  <a:pt x="3615049" y="3041935"/>
                  <a:pt x="3710622" y="3034630"/>
                  <a:pt x="3751050" y="3032840"/>
                </a:cubicBezTo>
                <a:cubicBezTo>
                  <a:pt x="3800108" y="3030655"/>
                  <a:pt x="3817760" y="3026896"/>
                  <a:pt x="3803939" y="3021668"/>
                </a:cubicBezTo>
                <a:cubicBezTo>
                  <a:pt x="3761220" y="3005411"/>
                  <a:pt x="3491117" y="2976513"/>
                  <a:pt x="3382332" y="2976549"/>
                </a:cubicBezTo>
                <a:cubicBezTo>
                  <a:pt x="3318737" y="2976549"/>
                  <a:pt x="3235696" y="2976012"/>
                  <a:pt x="3196415" y="2975332"/>
                </a:cubicBezTo>
                <a:cubicBezTo>
                  <a:pt x="3157025" y="2974651"/>
                  <a:pt x="3108719" y="2974078"/>
                  <a:pt x="3087952" y="2974042"/>
                </a:cubicBezTo>
                <a:cubicBezTo>
                  <a:pt x="3067397" y="2974042"/>
                  <a:pt x="3042081" y="2972395"/>
                  <a:pt x="3031982" y="2970390"/>
                </a:cubicBezTo>
                <a:cubicBezTo>
                  <a:pt x="3014723" y="2966988"/>
                  <a:pt x="2967134" y="2966415"/>
                  <a:pt x="2749885" y="2967024"/>
                </a:cubicBezTo>
                <a:cubicBezTo>
                  <a:pt x="2705841" y="2967167"/>
                  <a:pt x="2649014" y="2966738"/>
                  <a:pt x="2625237" y="2966129"/>
                </a:cubicBezTo>
                <a:cubicBezTo>
                  <a:pt x="2600923" y="2965520"/>
                  <a:pt x="2553083" y="2965628"/>
                  <a:pt x="2517596" y="2966415"/>
                </a:cubicBezTo>
                <a:cubicBezTo>
                  <a:pt x="2482826" y="2967203"/>
                  <a:pt x="2419661" y="2968456"/>
                  <a:pt x="2379055" y="2969173"/>
                </a:cubicBezTo>
                <a:cubicBezTo>
                  <a:pt x="2338413" y="2969925"/>
                  <a:pt x="2299381" y="2967919"/>
                  <a:pt x="2293473" y="2964840"/>
                </a:cubicBezTo>
                <a:cubicBezTo>
                  <a:pt x="2287780" y="2961868"/>
                  <a:pt x="2283948" y="2961796"/>
                  <a:pt x="2285487" y="2964661"/>
                </a:cubicBezTo>
                <a:cubicBezTo>
                  <a:pt x="2289570" y="2972324"/>
                  <a:pt x="1949642" y="2989798"/>
                  <a:pt x="1940869" y="2982386"/>
                </a:cubicBezTo>
                <a:cubicBezTo>
                  <a:pt x="1937038" y="2979163"/>
                  <a:pt x="1930376" y="2979020"/>
                  <a:pt x="1924934" y="2982099"/>
                </a:cubicBezTo>
                <a:cubicBezTo>
                  <a:pt x="1919741" y="2985000"/>
                  <a:pt x="1866853" y="2990192"/>
                  <a:pt x="1806265" y="2993737"/>
                </a:cubicBezTo>
                <a:cubicBezTo>
                  <a:pt x="1745606" y="2997282"/>
                  <a:pt x="1658807" y="3009636"/>
                  <a:pt x="1611360" y="3021453"/>
                </a:cubicBezTo>
                <a:cubicBezTo>
                  <a:pt x="1461896" y="3058729"/>
                  <a:pt x="1383762" y="3073052"/>
                  <a:pt x="1293024" y="3079677"/>
                </a:cubicBezTo>
                <a:cubicBezTo>
                  <a:pt x="1097761" y="3093964"/>
                  <a:pt x="911415" y="3130059"/>
                  <a:pt x="804170" y="3174426"/>
                </a:cubicBezTo>
                <a:cubicBezTo>
                  <a:pt x="776669" y="3185813"/>
                  <a:pt x="752319" y="3191757"/>
                  <a:pt x="749992" y="3187675"/>
                </a:cubicBezTo>
                <a:cubicBezTo>
                  <a:pt x="747808" y="3183700"/>
                  <a:pt x="741577" y="3185419"/>
                  <a:pt x="736671" y="3191291"/>
                </a:cubicBezTo>
                <a:cubicBezTo>
                  <a:pt x="728973" y="3200566"/>
                  <a:pt x="595300" y="3252201"/>
                  <a:pt x="541803" y="3266596"/>
                </a:cubicBezTo>
                <a:cubicBezTo>
                  <a:pt x="496863" y="3278699"/>
                  <a:pt x="596410" y="3270643"/>
                  <a:pt x="716511" y="3252452"/>
                </a:cubicBezTo>
                <a:close/>
                <a:moveTo>
                  <a:pt x="864686" y="4232418"/>
                </a:moveTo>
                <a:cubicBezTo>
                  <a:pt x="906153" y="4230699"/>
                  <a:pt x="972039" y="4216949"/>
                  <a:pt x="1036530" y="4196610"/>
                </a:cubicBezTo>
                <a:cubicBezTo>
                  <a:pt x="1094109" y="4178455"/>
                  <a:pt x="1141483" y="4164095"/>
                  <a:pt x="1141877" y="4164740"/>
                </a:cubicBezTo>
                <a:cubicBezTo>
                  <a:pt x="1142235" y="4165385"/>
                  <a:pt x="1158063" y="4158868"/>
                  <a:pt x="1176863" y="4150309"/>
                </a:cubicBezTo>
                <a:cubicBezTo>
                  <a:pt x="1239598" y="4121806"/>
                  <a:pt x="1430170" y="4087681"/>
                  <a:pt x="1618020" y="4071280"/>
                </a:cubicBezTo>
                <a:cubicBezTo>
                  <a:pt x="1646417" y="4068774"/>
                  <a:pt x="1670945" y="4066410"/>
                  <a:pt x="1673524" y="4065873"/>
                </a:cubicBezTo>
                <a:cubicBezTo>
                  <a:pt x="1681329" y="4064298"/>
                  <a:pt x="1736617" y="4057637"/>
                  <a:pt x="1769669" y="4054307"/>
                </a:cubicBezTo>
                <a:cubicBezTo>
                  <a:pt x="1983444" y="4032894"/>
                  <a:pt x="2243950" y="3979933"/>
                  <a:pt x="2407271" y="3924717"/>
                </a:cubicBezTo>
                <a:cubicBezTo>
                  <a:pt x="2417764" y="3921172"/>
                  <a:pt x="2444583" y="3912578"/>
                  <a:pt x="2467322" y="3905524"/>
                </a:cubicBezTo>
                <a:cubicBezTo>
                  <a:pt x="2528410" y="3886510"/>
                  <a:pt x="2732304" y="3816182"/>
                  <a:pt x="2801844" y="3790114"/>
                </a:cubicBezTo>
                <a:cubicBezTo>
                  <a:pt x="2819139" y="3783632"/>
                  <a:pt x="2877613" y="3763186"/>
                  <a:pt x="2931863" y="3744601"/>
                </a:cubicBezTo>
                <a:cubicBezTo>
                  <a:pt x="2986114" y="3726053"/>
                  <a:pt x="3040648" y="3706824"/>
                  <a:pt x="3053110" y="3701882"/>
                </a:cubicBezTo>
                <a:cubicBezTo>
                  <a:pt x="3092535" y="3686162"/>
                  <a:pt x="3266528" y="3632163"/>
                  <a:pt x="3276016" y="3632665"/>
                </a:cubicBezTo>
                <a:cubicBezTo>
                  <a:pt x="3281101" y="3632951"/>
                  <a:pt x="3283429" y="3631232"/>
                  <a:pt x="3281888" y="3628439"/>
                </a:cubicBezTo>
                <a:cubicBezTo>
                  <a:pt x="3279095" y="3623462"/>
                  <a:pt x="3082687" y="3635637"/>
                  <a:pt x="3036889" y="3643586"/>
                </a:cubicBezTo>
                <a:cubicBezTo>
                  <a:pt x="3020919" y="3646343"/>
                  <a:pt x="2936232" y="3663674"/>
                  <a:pt x="2849002" y="3681937"/>
                </a:cubicBezTo>
                <a:cubicBezTo>
                  <a:pt x="2632255" y="3727413"/>
                  <a:pt x="2391732" y="3774931"/>
                  <a:pt x="2378660" y="3774859"/>
                </a:cubicBezTo>
                <a:cubicBezTo>
                  <a:pt x="2372538" y="3774824"/>
                  <a:pt x="2362261" y="3776721"/>
                  <a:pt x="2356317" y="3778941"/>
                </a:cubicBezTo>
                <a:cubicBezTo>
                  <a:pt x="2340275" y="3785029"/>
                  <a:pt x="1963571" y="3860155"/>
                  <a:pt x="1831044" y="3883681"/>
                </a:cubicBezTo>
                <a:cubicBezTo>
                  <a:pt x="1768487" y="3894817"/>
                  <a:pt x="1707005" y="3907672"/>
                  <a:pt x="1693253" y="3912542"/>
                </a:cubicBezTo>
                <a:cubicBezTo>
                  <a:pt x="1679539" y="3917412"/>
                  <a:pt x="1666970" y="3918737"/>
                  <a:pt x="1665145" y="3915479"/>
                </a:cubicBezTo>
                <a:cubicBezTo>
                  <a:pt x="1663355" y="3912327"/>
                  <a:pt x="1654903" y="3912829"/>
                  <a:pt x="1646738" y="3916553"/>
                </a:cubicBezTo>
                <a:cubicBezTo>
                  <a:pt x="1638396" y="3920420"/>
                  <a:pt x="1598577" y="3932201"/>
                  <a:pt x="1557396" y="3943051"/>
                </a:cubicBezTo>
                <a:cubicBezTo>
                  <a:pt x="1516290" y="3953865"/>
                  <a:pt x="1475182" y="3967078"/>
                  <a:pt x="1465227" y="3972664"/>
                </a:cubicBezTo>
                <a:cubicBezTo>
                  <a:pt x="1455092" y="3978358"/>
                  <a:pt x="1443743" y="3981616"/>
                  <a:pt x="1439087" y="3980148"/>
                </a:cubicBezTo>
                <a:cubicBezTo>
                  <a:pt x="1428739" y="3976854"/>
                  <a:pt x="1426877" y="3977463"/>
                  <a:pt x="1328653" y="4016458"/>
                </a:cubicBezTo>
                <a:cubicBezTo>
                  <a:pt x="1250019" y="4047647"/>
                  <a:pt x="1223269" y="4059177"/>
                  <a:pt x="1081470" y="4122952"/>
                </a:cubicBezTo>
                <a:cubicBezTo>
                  <a:pt x="986721" y="4165564"/>
                  <a:pt x="954886" y="4177273"/>
                  <a:pt x="838188" y="4212580"/>
                </a:cubicBezTo>
                <a:cubicBezTo>
                  <a:pt x="809218" y="4221353"/>
                  <a:pt x="788235" y="4230019"/>
                  <a:pt x="791494" y="4231845"/>
                </a:cubicBezTo>
                <a:cubicBezTo>
                  <a:pt x="794752" y="4233707"/>
                  <a:pt x="827588" y="4233958"/>
                  <a:pt x="864686" y="4232418"/>
                </a:cubicBezTo>
                <a:close/>
                <a:moveTo>
                  <a:pt x="902715" y="4162950"/>
                </a:moveTo>
                <a:cubicBezTo>
                  <a:pt x="987401" y="4131940"/>
                  <a:pt x="1036672" y="4110813"/>
                  <a:pt x="1159960" y="4052374"/>
                </a:cubicBezTo>
                <a:cubicBezTo>
                  <a:pt x="1199672" y="4033539"/>
                  <a:pt x="1242321" y="4014560"/>
                  <a:pt x="1254781" y="4010084"/>
                </a:cubicBezTo>
                <a:cubicBezTo>
                  <a:pt x="1267494" y="4005572"/>
                  <a:pt x="1295782" y="3994436"/>
                  <a:pt x="1319093" y="3984803"/>
                </a:cubicBezTo>
                <a:cubicBezTo>
                  <a:pt x="1341832" y="3975422"/>
                  <a:pt x="1382403" y="3960382"/>
                  <a:pt x="1408328" y="3951716"/>
                </a:cubicBezTo>
                <a:cubicBezTo>
                  <a:pt x="1434253" y="3943051"/>
                  <a:pt x="1466123" y="3932452"/>
                  <a:pt x="1478369" y="3928369"/>
                </a:cubicBezTo>
                <a:cubicBezTo>
                  <a:pt x="1579956" y="3894781"/>
                  <a:pt x="1739482" y="3857720"/>
                  <a:pt x="1993292" y="3808806"/>
                </a:cubicBezTo>
                <a:cubicBezTo>
                  <a:pt x="2065553" y="3794912"/>
                  <a:pt x="2170257" y="3773713"/>
                  <a:pt x="2225616" y="3761861"/>
                </a:cubicBezTo>
                <a:cubicBezTo>
                  <a:pt x="2281514" y="3749865"/>
                  <a:pt x="2335871" y="3739982"/>
                  <a:pt x="2347651" y="3739660"/>
                </a:cubicBezTo>
                <a:cubicBezTo>
                  <a:pt x="2359755" y="3739302"/>
                  <a:pt x="2374579" y="3736723"/>
                  <a:pt x="2382242" y="3733608"/>
                </a:cubicBezTo>
                <a:cubicBezTo>
                  <a:pt x="2389583" y="3730600"/>
                  <a:pt x="2547641" y="3699161"/>
                  <a:pt x="2734022" y="3663603"/>
                </a:cubicBezTo>
                <a:cubicBezTo>
                  <a:pt x="2989945" y="3614796"/>
                  <a:pt x="3100054" y="3598360"/>
                  <a:pt x="3185743" y="3596104"/>
                </a:cubicBezTo>
                <a:cubicBezTo>
                  <a:pt x="3248480" y="3594493"/>
                  <a:pt x="3319668" y="3590733"/>
                  <a:pt x="3345270" y="3587761"/>
                </a:cubicBezTo>
                <a:lnTo>
                  <a:pt x="3391534" y="3582354"/>
                </a:lnTo>
                <a:lnTo>
                  <a:pt x="3342404" y="3571647"/>
                </a:lnTo>
                <a:cubicBezTo>
                  <a:pt x="3196236" y="3539778"/>
                  <a:pt x="2937198" y="3521193"/>
                  <a:pt x="2856881" y="3536806"/>
                </a:cubicBezTo>
                <a:cubicBezTo>
                  <a:pt x="2839298" y="3540208"/>
                  <a:pt x="2822576" y="3539706"/>
                  <a:pt x="2820356" y="3535696"/>
                </a:cubicBezTo>
                <a:cubicBezTo>
                  <a:pt x="2817993" y="3531470"/>
                  <a:pt x="2809542" y="3531972"/>
                  <a:pt x="2800948" y="3536806"/>
                </a:cubicBezTo>
                <a:cubicBezTo>
                  <a:pt x="2792604" y="3541461"/>
                  <a:pt x="2744335" y="3548372"/>
                  <a:pt x="2694061" y="3552024"/>
                </a:cubicBezTo>
                <a:cubicBezTo>
                  <a:pt x="2429616" y="3571361"/>
                  <a:pt x="2053987" y="3647919"/>
                  <a:pt x="1622784" y="3770348"/>
                </a:cubicBezTo>
                <a:cubicBezTo>
                  <a:pt x="1358875" y="3845258"/>
                  <a:pt x="1168556" y="3930518"/>
                  <a:pt x="1005878" y="4046716"/>
                </a:cubicBezTo>
                <a:cubicBezTo>
                  <a:pt x="969890" y="4072426"/>
                  <a:pt x="901532" y="4118726"/>
                  <a:pt x="853371" y="4150023"/>
                </a:cubicBezTo>
                <a:cubicBezTo>
                  <a:pt x="757226" y="4212473"/>
                  <a:pt x="763061" y="4214012"/>
                  <a:pt x="902715" y="4162950"/>
                </a:cubicBezTo>
                <a:close/>
                <a:moveTo>
                  <a:pt x="289891" y="6037263"/>
                </a:moveTo>
                <a:cubicBezTo>
                  <a:pt x="354990" y="6010622"/>
                  <a:pt x="418443" y="5985163"/>
                  <a:pt x="430653" y="5980794"/>
                </a:cubicBezTo>
                <a:cubicBezTo>
                  <a:pt x="494392" y="5957912"/>
                  <a:pt x="622514" y="5894639"/>
                  <a:pt x="734522" y="5830757"/>
                </a:cubicBezTo>
                <a:cubicBezTo>
                  <a:pt x="835788" y="5772998"/>
                  <a:pt x="888069" y="5736725"/>
                  <a:pt x="994598" y="5650355"/>
                </a:cubicBezTo>
                <a:cubicBezTo>
                  <a:pt x="1068005" y="5590841"/>
                  <a:pt x="1160749" y="5518365"/>
                  <a:pt x="1200889" y="5489182"/>
                </a:cubicBezTo>
                <a:cubicBezTo>
                  <a:pt x="1268675" y="5439874"/>
                  <a:pt x="1697550" y="5194909"/>
                  <a:pt x="1747431" y="5177077"/>
                </a:cubicBezTo>
                <a:cubicBezTo>
                  <a:pt x="1759535" y="5172708"/>
                  <a:pt x="1797133" y="5156737"/>
                  <a:pt x="1829899" y="5141985"/>
                </a:cubicBezTo>
                <a:cubicBezTo>
                  <a:pt x="1862698" y="5127231"/>
                  <a:pt x="1918273" y="5103777"/>
                  <a:pt x="1951897" y="5090528"/>
                </a:cubicBezTo>
                <a:cubicBezTo>
                  <a:pt x="1985699" y="5077171"/>
                  <a:pt x="2046502" y="5050530"/>
                  <a:pt x="2086214" y="5031659"/>
                </a:cubicBezTo>
                <a:cubicBezTo>
                  <a:pt x="2125890" y="5012788"/>
                  <a:pt x="2172548" y="4991196"/>
                  <a:pt x="2189307" y="4983963"/>
                </a:cubicBezTo>
                <a:cubicBezTo>
                  <a:pt x="2257055" y="4954743"/>
                  <a:pt x="2577002" y="4772049"/>
                  <a:pt x="2630107" y="4732230"/>
                </a:cubicBezTo>
                <a:cubicBezTo>
                  <a:pt x="2785192" y="4615996"/>
                  <a:pt x="2898166" y="4490882"/>
                  <a:pt x="3068793" y="4246097"/>
                </a:cubicBezTo>
                <a:cubicBezTo>
                  <a:pt x="3109795" y="4187371"/>
                  <a:pt x="3168521" y="4106194"/>
                  <a:pt x="3199208" y="4065838"/>
                </a:cubicBezTo>
                <a:lnTo>
                  <a:pt x="3255069" y="3992430"/>
                </a:lnTo>
                <a:lnTo>
                  <a:pt x="3166086" y="4047969"/>
                </a:lnTo>
                <a:cubicBezTo>
                  <a:pt x="3106967" y="4084852"/>
                  <a:pt x="3038895" y="4137848"/>
                  <a:pt x="2963159" y="4205956"/>
                </a:cubicBezTo>
                <a:cubicBezTo>
                  <a:pt x="2841018" y="4315780"/>
                  <a:pt x="2791673" y="4358463"/>
                  <a:pt x="2750315" y="4390118"/>
                </a:cubicBezTo>
                <a:cubicBezTo>
                  <a:pt x="2735921" y="4401075"/>
                  <a:pt x="2716976" y="4416079"/>
                  <a:pt x="2709065" y="4422739"/>
                </a:cubicBezTo>
                <a:cubicBezTo>
                  <a:pt x="2700934" y="4429578"/>
                  <a:pt x="2673829" y="4449595"/>
                  <a:pt x="2648046" y="4467714"/>
                </a:cubicBezTo>
                <a:cubicBezTo>
                  <a:pt x="2622337" y="4485869"/>
                  <a:pt x="2594550" y="4506709"/>
                  <a:pt x="2585561" y="4514587"/>
                </a:cubicBezTo>
                <a:cubicBezTo>
                  <a:pt x="2575249" y="4523647"/>
                  <a:pt x="2567263" y="4524972"/>
                  <a:pt x="2563504" y="4518240"/>
                </a:cubicBezTo>
                <a:cubicBezTo>
                  <a:pt x="2559563" y="4511221"/>
                  <a:pt x="2557166" y="4511866"/>
                  <a:pt x="2556377" y="4520173"/>
                </a:cubicBezTo>
                <a:cubicBezTo>
                  <a:pt x="2555697" y="4526977"/>
                  <a:pt x="2531455" y="4547137"/>
                  <a:pt x="2503130" y="4564397"/>
                </a:cubicBezTo>
                <a:cubicBezTo>
                  <a:pt x="2474842" y="4581620"/>
                  <a:pt x="2440251" y="4602926"/>
                  <a:pt x="2427181" y="4611055"/>
                </a:cubicBezTo>
                <a:cubicBezTo>
                  <a:pt x="2414003" y="4619327"/>
                  <a:pt x="2313740" y="4669637"/>
                  <a:pt x="2204131" y="4723027"/>
                </a:cubicBezTo>
                <a:cubicBezTo>
                  <a:pt x="1879243" y="4881300"/>
                  <a:pt x="1508232" y="5109650"/>
                  <a:pt x="1235087" y="5319522"/>
                </a:cubicBezTo>
                <a:cubicBezTo>
                  <a:pt x="1204220" y="5343227"/>
                  <a:pt x="1160821" y="5375490"/>
                  <a:pt x="1139800" y="5390315"/>
                </a:cubicBezTo>
                <a:cubicBezTo>
                  <a:pt x="1118531" y="5405390"/>
                  <a:pt x="1090064" y="5428021"/>
                  <a:pt x="1076277" y="5440841"/>
                </a:cubicBezTo>
                <a:cubicBezTo>
                  <a:pt x="1062705" y="5453481"/>
                  <a:pt x="1028509" y="5480122"/>
                  <a:pt x="1001295" y="5499315"/>
                </a:cubicBezTo>
                <a:cubicBezTo>
                  <a:pt x="974045" y="5518509"/>
                  <a:pt x="949910" y="5536699"/>
                  <a:pt x="948299" y="5539314"/>
                </a:cubicBezTo>
                <a:cubicBezTo>
                  <a:pt x="946651" y="5541892"/>
                  <a:pt x="894084" y="5582713"/>
                  <a:pt x="832064" y="5629550"/>
                </a:cubicBezTo>
                <a:cubicBezTo>
                  <a:pt x="712214" y="5720038"/>
                  <a:pt x="649836" y="5762184"/>
                  <a:pt x="480033" y="5867532"/>
                </a:cubicBezTo>
                <a:cubicBezTo>
                  <a:pt x="422919" y="5902947"/>
                  <a:pt x="364301" y="5940438"/>
                  <a:pt x="349333" y="5951073"/>
                </a:cubicBezTo>
                <a:cubicBezTo>
                  <a:pt x="334365" y="5961744"/>
                  <a:pt x="292183" y="5990140"/>
                  <a:pt x="255443" y="6014311"/>
                </a:cubicBezTo>
                <a:cubicBezTo>
                  <a:pt x="190989" y="6056743"/>
                  <a:pt x="158760" y="6082669"/>
                  <a:pt x="167785" y="6084888"/>
                </a:cubicBezTo>
                <a:cubicBezTo>
                  <a:pt x="169718" y="6085390"/>
                  <a:pt x="224792" y="6063905"/>
                  <a:pt x="289891" y="6037263"/>
                </a:cubicBezTo>
                <a:close/>
                <a:moveTo>
                  <a:pt x="199976" y="6008760"/>
                </a:moveTo>
                <a:cubicBezTo>
                  <a:pt x="301994" y="5928872"/>
                  <a:pt x="343783" y="5902732"/>
                  <a:pt x="350371" y="5914549"/>
                </a:cubicBezTo>
                <a:cubicBezTo>
                  <a:pt x="355206" y="5923142"/>
                  <a:pt x="356745" y="5922498"/>
                  <a:pt x="357497" y="5911612"/>
                </a:cubicBezTo>
                <a:cubicBezTo>
                  <a:pt x="358070" y="5902768"/>
                  <a:pt x="387217" y="5879528"/>
                  <a:pt x="437994" y="5847444"/>
                </a:cubicBezTo>
                <a:cubicBezTo>
                  <a:pt x="578899" y="5758281"/>
                  <a:pt x="650195" y="5710978"/>
                  <a:pt x="704228" y="5670587"/>
                </a:cubicBezTo>
                <a:cubicBezTo>
                  <a:pt x="733126" y="5648994"/>
                  <a:pt x="780000" y="5615478"/>
                  <a:pt x="807894" y="5596463"/>
                </a:cubicBezTo>
                <a:cubicBezTo>
                  <a:pt x="836075" y="5577234"/>
                  <a:pt x="878652" y="5545974"/>
                  <a:pt x="903502" y="5526243"/>
                </a:cubicBezTo>
                <a:cubicBezTo>
                  <a:pt x="1101592" y="5368830"/>
                  <a:pt x="1277520" y="5234943"/>
                  <a:pt x="1356727" y="5181302"/>
                </a:cubicBezTo>
                <a:cubicBezTo>
                  <a:pt x="1382223" y="5164042"/>
                  <a:pt x="1425729" y="5132316"/>
                  <a:pt x="1452192" y="5111762"/>
                </a:cubicBezTo>
                <a:cubicBezTo>
                  <a:pt x="1563199" y="5025428"/>
                  <a:pt x="2011911" y="4760912"/>
                  <a:pt x="2144905" y="4703440"/>
                </a:cubicBezTo>
                <a:cubicBezTo>
                  <a:pt x="2187587" y="4684999"/>
                  <a:pt x="2319326" y="4617250"/>
                  <a:pt x="2437279" y="4553081"/>
                </a:cubicBezTo>
                <a:cubicBezTo>
                  <a:pt x="2644143" y="4440571"/>
                  <a:pt x="2655566" y="4433159"/>
                  <a:pt x="2750208" y="4351516"/>
                </a:cubicBezTo>
                <a:cubicBezTo>
                  <a:pt x="2832532" y="4280473"/>
                  <a:pt x="2908373" y="4211219"/>
                  <a:pt x="2981707" y="4140176"/>
                </a:cubicBezTo>
                <a:cubicBezTo>
                  <a:pt x="3012074" y="4110741"/>
                  <a:pt x="3086698" y="4052803"/>
                  <a:pt x="3128306" y="4026377"/>
                </a:cubicBezTo>
                <a:cubicBezTo>
                  <a:pt x="3224417" y="3965324"/>
                  <a:pt x="3223916" y="3966398"/>
                  <a:pt x="3149148" y="3981151"/>
                </a:cubicBezTo>
                <a:cubicBezTo>
                  <a:pt x="3063780" y="3998017"/>
                  <a:pt x="2954316" y="4036403"/>
                  <a:pt x="2818063" y="4097313"/>
                </a:cubicBezTo>
                <a:cubicBezTo>
                  <a:pt x="2761451" y="4122594"/>
                  <a:pt x="2702547" y="4147982"/>
                  <a:pt x="2687902" y="4153389"/>
                </a:cubicBezTo>
                <a:cubicBezTo>
                  <a:pt x="2673433" y="4158724"/>
                  <a:pt x="2649193" y="4168178"/>
                  <a:pt x="2635228" y="4173871"/>
                </a:cubicBezTo>
                <a:cubicBezTo>
                  <a:pt x="2572598" y="4199438"/>
                  <a:pt x="2456614" y="4244700"/>
                  <a:pt x="2435631" y="4251719"/>
                </a:cubicBezTo>
                <a:cubicBezTo>
                  <a:pt x="2404729" y="4262067"/>
                  <a:pt x="2179279" y="4347363"/>
                  <a:pt x="2146837" y="4360934"/>
                </a:cubicBezTo>
                <a:cubicBezTo>
                  <a:pt x="2132408" y="4367021"/>
                  <a:pt x="2093876" y="4381774"/>
                  <a:pt x="2062367" y="4393340"/>
                </a:cubicBezTo>
                <a:cubicBezTo>
                  <a:pt x="1954905" y="4432730"/>
                  <a:pt x="1882643" y="4466318"/>
                  <a:pt x="1771781" y="4528517"/>
                </a:cubicBezTo>
                <a:cubicBezTo>
                  <a:pt x="1551275" y="4652127"/>
                  <a:pt x="1420753" y="4755506"/>
                  <a:pt x="1216000" y="4968815"/>
                </a:cubicBezTo>
                <a:cubicBezTo>
                  <a:pt x="1117134" y="5071764"/>
                  <a:pt x="1047810" y="5135575"/>
                  <a:pt x="884918" y="5273473"/>
                </a:cubicBezTo>
                <a:cubicBezTo>
                  <a:pt x="810473" y="5336531"/>
                  <a:pt x="730226" y="5408470"/>
                  <a:pt x="705983" y="5433965"/>
                </a:cubicBezTo>
                <a:cubicBezTo>
                  <a:pt x="682099" y="5459067"/>
                  <a:pt x="646291" y="5495770"/>
                  <a:pt x="627456" y="5514427"/>
                </a:cubicBezTo>
                <a:cubicBezTo>
                  <a:pt x="608405" y="5533262"/>
                  <a:pt x="544273" y="5600438"/>
                  <a:pt x="485190" y="5663461"/>
                </a:cubicBezTo>
                <a:cubicBezTo>
                  <a:pt x="426105" y="5726483"/>
                  <a:pt x="375150" y="5777510"/>
                  <a:pt x="372143" y="5776651"/>
                </a:cubicBezTo>
                <a:cubicBezTo>
                  <a:pt x="369170" y="5775827"/>
                  <a:pt x="364480" y="5782237"/>
                  <a:pt x="361973" y="5790544"/>
                </a:cubicBezTo>
                <a:cubicBezTo>
                  <a:pt x="359359" y="5799067"/>
                  <a:pt x="309263" y="5859475"/>
                  <a:pt x="250466" y="5924897"/>
                </a:cubicBezTo>
                <a:cubicBezTo>
                  <a:pt x="191741" y="5990319"/>
                  <a:pt x="145620" y="6044354"/>
                  <a:pt x="147946" y="6044998"/>
                </a:cubicBezTo>
                <a:cubicBezTo>
                  <a:pt x="150310" y="6045643"/>
                  <a:pt x="173621" y="6029457"/>
                  <a:pt x="199976" y="6008760"/>
                </a:cubicBezTo>
                <a:close/>
                <a:moveTo>
                  <a:pt x="10479" y="6124743"/>
                </a:moveTo>
                <a:cubicBezTo>
                  <a:pt x="19753" y="6113822"/>
                  <a:pt x="29743" y="6103581"/>
                  <a:pt x="33002" y="6101754"/>
                </a:cubicBezTo>
                <a:cubicBezTo>
                  <a:pt x="36261" y="6099928"/>
                  <a:pt x="71639" y="6062688"/>
                  <a:pt x="112425" y="6018213"/>
                </a:cubicBezTo>
                <a:cubicBezTo>
                  <a:pt x="153175" y="5973740"/>
                  <a:pt x="189127" y="5935067"/>
                  <a:pt x="193065" y="5931414"/>
                </a:cubicBezTo>
                <a:cubicBezTo>
                  <a:pt x="196968" y="5927834"/>
                  <a:pt x="208534" y="5914155"/>
                  <a:pt x="218704" y="5901156"/>
                </a:cubicBezTo>
                <a:cubicBezTo>
                  <a:pt x="243232" y="5869681"/>
                  <a:pt x="484043" y="5603697"/>
                  <a:pt x="541301" y="5544756"/>
                </a:cubicBezTo>
                <a:cubicBezTo>
                  <a:pt x="740502" y="5339897"/>
                  <a:pt x="809039" y="5276051"/>
                  <a:pt x="971431" y="5143990"/>
                </a:cubicBezTo>
                <a:cubicBezTo>
                  <a:pt x="1019378" y="5105030"/>
                  <a:pt x="1070798" y="5059554"/>
                  <a:pt x="1085371" y="5043368"/>
                </a:cubicBezTo>
                <a:cubicBezTo>
                  <a:pt x="1108075" y="5018088"/>
                  <a:pt x="1249160" y="4868696"/>
                  <a:pt x="1315297" y="4799908"/>
                </a:cubicBezTo>
                <a:cubicBezTo>
                  <a:pt x="1414235" y="4697031"/>
                  <a:pt x="1635065" y="4535535"/>
                  <a:pt x="1779695" y="4460302"/>
                </a:cubicBezTo>
                <a:cubicBezTo>
                  <a:pt x="1844293" y="4426714"/>
                  <a:pt x="2065623" y="4333218"/>
                  <a:pt x="2160588" y="4299415"/>
                </a:cubicBezTo>
                <a:cubicBezTo>
                  <a:pt x="2288925" y="4253688"/>
                  <a:pt x="2532134" y="4159333"/>
                  <a:pt x="2603143" y="4127678"/>
                </a:cubicBezTo>
                <a:cubicBezTo>
                  <a:pt x="2629462" y="4115969"/>
                  <a:pt x="2670785" y="4099497"/>
                  <a:pt x="2695457" y="4090903"/>
                </a:cubicBezTo>
                <a:cubicBezTo>
                  <a:pt x="2741256" y="4074933"/>
                  <a:pt x="2787734" y="4055954"/>
                  <a:pt x="2874964" y="4017532"/>
                </a:cubicBezTo>
                <a:cubicBezTo>
                  <a:pt x="2965558" y="3977678"/>
                  <a:pt x="3077387" y="3940974"/>
                  <a:pt x="3144600" y="3929086"/>
                </a:cubicBezTo>
                <a:cubicBezTo>
                  <a:pt x="3265024" y="3907744"/>
                  <a:pt x="3305272" y="3894495"/>
                  <a:pt x="3384588" y="3850021"/>
                </a:cubicBezTo>
                <a:cubicBezTo>
                  <a:pt x="3464226" y="3805368"/>
                  <a:pt x="3640402" y="3691498"/>
                  <a:pt x="3646740" y="3680576"/>
                </a:cubicBezTo>
                <a:cubicBezTo>
                  <a:pt x="3648746" y="3677174"/>
                  <a:pt x="3679362" y="3657336"/>
                  <a:pt x="3714167" y="3636997"/>
                </a:cubicBezTo>
                <a:lnTo>
                  <a:pt x="3777942" y="3599721"/>
                </a:lnTo>
                <a:lnTo>
                  <a:pt x="3688707" y="3605307"/>
                </a:lnTo>
                <a:cubicBezTo>
                  <a:pt x="3508341" y="3616658"/>
                  <a:pt x="3402099" y="3639683"/>
                  <a:pt x="3123151" y="3727950"/>
                </a:cubicBezTo>
                <a:cubicBezTo>
                  <a:pt x="2952454" y="3781949"/>
                  <a:pt x="2955747" y="3780804"/>
                  <a:pt x="2772481" y="3849412"/>
                </a:cubicBezTo>
                <a:cubicBezTo>
                  <a:pt x="2693595" y="3878918"/>
                  <a:pt x="2598917" y="3912148"/>
                  <a:pt x="2561963" y="3923285"/>
                </a:cubicBezTo>
                <a:cubicBezTo>
                  <a:pt x="2525082" y="3934385"/>
                  <a:pt x="2482577" y="3948207"/>
                  <a:pt x="2467752" y="3953937"/>
                </a:cubicBezTo>
                <a:cubicBezTo>
                  <a:pt x="2303033" y="4017532"/>
                  <a:pt x="2043567" y="4076079"/>
                  <a:pt x="1850990" y="4093159"/>
                </a:cubicBezTo>
                <a:cubicBezTo>
                  <a:pt x="1825530" y="4095415"/>
                  <a:pt x="1752517" y="4102434"/>
                  <a:pt x="1687311" y="4108843"/>
                </a:cubicBezTo>
                <a:cubicBezTo>
                  <a:pt x="1622568" y="4115217"/>
                  <a:pt x="1512673" y="4125029"/>
                  <a:pt x="1442989" y="4130722"/>
                </a:cubicBezTo>
                <a:cubicBezTo>
                  <a:pt x="1310858" y="4141465"/>
                  <a:pt x="1201785" y="4167318"/>
                  <a:pt x="1042582" y="4225686"/>
                </a:cubicBezTo>
                <a:cubicBezTo>
                  <a:pt x="937019" y="4264395"/>
                  <a:pt x="888570" y="4271735"/>
                  <a:pt x="787197" y="4264430"/>
                </a:cubicBezTo>
                <a:cubicBezTo>
                  <a:pt x="677730" y="4256553"/>
                  <a:pt x="662906" y="4229553"/>
                  <a:pt x="742508" y="4182895"/>
                </a:cubicBezTo>
                <a:cubicBezTo>
                  <a:pt x="764924" y="4169753"/>
                  <a:pt x="790204" y="4153496"/>
                  <a:pt x="798297" y="4146943"/>
                </a:cubicBezTo>
                <a:cubicBezTo>
                  <a:pt x="806425" y="4140462"/>
                  <a:pt x="836254" y="4119514"/>
                  <a:pt x="863862" y="4100965"/>
                </a:cubicBezTo>
                <a:cubicBezTo>
                  <a:pt x="891901" y="4082130"/>
                  <a:pt x="945147" y="4044532"/>
                  <a:pt x="982997" y="4016888"/>
                </a:cubicBezTo>
                <a:cubicBezTo>
                  <a:pt x="1141162" y="3901227"/>
                  <a:pt x="1283285" y="3833048"/>
                  <a:pt x="1522484" y="3758029"/>
                </a:cubicBezTo>
                <a:cubicBezTo>
                  <a:pt x="1650821" y="3717781"/>
                  <a:pt x="1678429" y="3710369"/>
                  <a:pt x="1840890" y="3672483"/>
                </a:cubicBezTo>
                <a:cubicBezTo>
                  <a:pt x="2128611" y="3605343"/>
                  <a:pt x="2367776" y="3555712"/>
                  <a:pt x="2468790" y="3542070"/>
                </a:cubicBezTo>
                <a:cubicBezTo>
                  <a:pt x="2482183" y="3540279"/>
                  <a:pt x="2502771" y="3537271"/>
                  <a:pt x="2513444" y="3535588"/>
                </a:cubicBezTo>
                <a:cubicBezTo>
                  <a:pt x="2580798" y="3524917"/>
                  <a:pt x="2750853" y="3506942"/>
                  <a:pt x="2871920" y="3497667"/>
                </a:cubicBezTo>
                <a:cubicBezTo>
                  <a:pt x="2947116" y="3491938"/>
                  <a:pt x="3091604" y="3495948"/>
                  <a:pt x="3177436" y="3506190"/>
                </a:cubicBezTo>
                <a:cubicBezTo>
                  <a:pt x="3235696" y="3513136"/>
                  <a:pt x="3378857" y="3539563"/>
                  <a:pt x="3404820" y="3548193"/>
                </a:cubicBezTo>
                <a:cubicBezTo>
                  <a:pt x="3438049" y="3559222"/>
                  <a:pt x="3564740" y="3561800"/>
                  <a:pt x="3635674" y="3552884"/>
                </a:cubicBezTo>
                <a:cubicBezTo>
                  <a:pt x="3678824" y="3547477"/>
                  <a:pt x="3723512" y="3542034"/>
                  <a:pt x="3734650" y="3540852"/>
                </a:cubicBezTo>
                <a:cubicBezTo>
                  <a:pt x="3745930" y="3539635"/>
                  <a:pt x="3795415" y="3529322"/>
                  <a:pt x="3845403" y="3517756"/>
                </a:cubicBezTo>
                <a:cubicBezTo>
                  <a:pt x="3933278" y="3497417"/>
                  <a:pt x="3942480" y="3493191"/>
                  <a:pt x="4174877" y="3365857"/>
                </a:cubicBezTo>
                <a:cubicBezTo>
                  <a:pt x="4306580" y="3293739"/>
                  <a:pt x="4553479" y="3159673"/>
                  <a:pt x="4724499" y="3067431"/>
                </a:cubicBezTo>
                <a:cubicBezTo>
                  <a:pt x="4895519" y="2975224"/>
                  <a:pt x="5031733" y="2899096"/>
                  <a:pt x="5027687" y="2897950"/>
                </a:cubicBezTo>
                <a:cubicBezTo>
                  <a:pt x="5017625" y="2895121"/>
                  <a:pt x="4744156" y="2945109"/>
                  <a:pt x="4666525" y="2964016"/>
                </a:cubicBezTo>
                <a:cubicBezTo>
                  <a:pt x="4632579" y="2972252"/>
                  <a:pt x="4539513" y="2995599"/>
                  <a:pt x="4458658" y="3016189"/>
                </a:cubicBezTo>
                <a:cubicBezTo>
                  <a:pt x="4235035" y="3073124"/>
                  <a:pt x="4170902" y="3083401"/>
                  <a:pt x="3951038" y="3097510"/>
                </a:cubicBezTo>
                <a:cubicBezTo>
                  <a:pt x="3866818" y="3102917"/>
                  <a:pt x="3793949" y="3109362"/>
                  <a:pt x="3789687" y="3111761"/>
                </a:cubicBezTo>
                <a:cubicBezTo>
                  <a:pt x="3785318" y="3114196"/>
                  <a:pt x="3773680" y="3116166"/>
                  <a:pt x="3763438" y="3116201"/>
                </a:cubicBezTo>
                <a:cubicBezTo>
                  <a:pt x="3743064" y="3116309"/>
                  <a:pt x="3315764" y="3179940"/>
                  <a:pt x="3139193" y="3209196"/>
                </a:cubicBezTo>
                <a:cubicBezTo>
                  <a:pt x="3040326" y="3225560"/>
                  <a:pt x="2854195" y="3272039"/>
                  <a:pt x="2713324" y="3315510"/>
                </a:cubicBezTo>
                <a:cubicBezTo>
                  <a:pt x="2682709" y="3324964"/>
                  <a:pt x="2653381" y="3332484"/>
                  <a:pt x="2647366" y="3332448"/>
                </a:cubicBezTo>
                <a:cubicBezTo>
                  <a:pt x="2641314" y="3332376"/>
                  <a:pt x="2627279" y="3335957"/>
                  <a:pt x="2615496" y="3340612"/>
                </a:cubicBezTo>
                <a:cubicBezTo>
                  <a:pt x="2549324" y="3366573"/>
                  <a:pt x="2332861" y="3398407"/>
                  <a:pt x="2156578" y="3408075"/>
                </a:cubicBezTo>
                <a:cubicBezTo>
                  <a:pt x="2025269" y="3415237"/>
                  <a:pt x="1768022" y="3403348"/>
                  <a:pt x="1470634" y="3376313"/>
                </a:cubicBezTo>
                <a:cubicBezTo>
                  <a:pt x="1390566" y="3369044"/>
                  <a:pt x="1153694" y="3362097"/>
                  <a:pt x="1066752" y="3364460"/>
                </a:cubicBezTo>
                <a:cubicBezTo>
                  <a:pt x="921192" y="3368471"/>
                  <a:pt x="877863" y="3368328"/>
                  <a:pt x="773769" y="3363637"/>
                </a:cubicBezTo>
                <a:cubicBezTo>
                  <a:pt x="602139" y="3355866"/>
                  <a:pt x="579687" y="3353861"/>
                  <a:pt x="536144" y="3342546"/>
                </a:cubicBezTo>
                <a:cubicBezTo>
                  <a:pt x="511831" y="3336244"/>
                  <a:pt x="468467" y="3328939"/>
                  <a:pt x="440357" y="3326396"/>
                </a:cubicBezTo>
                <a:cubicBezTo>
                  <a:pt x="412284" y="3323890"/>
                  <a:pt x="384317" y="3319378"/>
                  <a:pt x="378517" y="3316406"/>
                </a:cubicBezTo>
                <a:cubicBezTo>
                  <a:pt x="349368" y="3301402"/>
                  <a:pt x="388149" y="3274474"/>
                  <a:pt x="462236" y="3258325"/>
                </a:cubicBezTo>
                <a:cubicBezTo>
                  <a:pt x="488376" y="3252631"/>
                  <a:pt x="575856" y="3223018"/>
                  <a:pt x="656281" y="3192581"/>
                </a:cubicBezTo>
                <a:cubicBezTo>
                  <a:pt x="886673" y="3105531"/>
                  <a:pt x="1103957" y="3049634"/>
                  <a:pt x="1102633" y="3077708"/>
                </a:cubicBezTo>
                <a:cubicBezTo>
                  <a:pt x="1102381" y="3083258"/>
                  <a:pt x="1106213" y="3082398"/>
                  <a:pt x="1111692" y="3075738"/>
                </a:cubicBezTo>
                <a:cubicBezTo>
                  <a:pt x="1116883" y="3069472"/>
                  <a:pt x="1155735" y="3061844"/>
                  <a:pt x="1197202" y="3058908"/>
                </a:cubicBezTo>
                <a:cubicBezTo>
                  <a:pt x="1303766" y="3051353"/>
                  <a:pt x="1472996" y="3025213"/>
                  <a:pt x="1532509" y="3007094"/>
                </a:cubicBezTo>
                <a:cubicBezTo>
                  <a:pt x="1635065" y="2975869"/>
                  <a:pt x="1841249" y="2952737"/>
                  <a:pt x="1964180" y="2958681"/>
                </a:cubicBezTo>
                <a:cubicBezTo>
                  <a:pt x="2011017" y="2960973"/>
                  <a:pt x="2135522" y="2954957"/>
                  <a:pt x="2210004" y="2946828"/>
                </a:cubicBezTo>
                <a:cubicBezTo>
                  <a:pt x="2386967" y="2927492"/>
                  <a:pt x="2605399" y="2922586"/>
                  <a:pt x="2791782" y="2933722"/>
                </a:cubicBezTo>
                <a:cubicBezTo>
                  <a:pt x="2841698" y="2936694"/>
                  <a:pt x="2906439" y="2938055"/>
                  <a:pt x="2936661" y="2936730"/>
                </a:cubicBezTo>
                <a:cubicBezTo>
                  <a:pt x="2966526" y="2935441"/>
                  <a:pt x="3051927" y="2936336"/>
                  <a:pt x="3125120" y="2938771"/>
                </a:cubicBezTo>
                <a:cubicBezTo>
                  <a:pt x="3262087" y="2943283"/>
                  <a:pt x="3331269" y="2944107"/>
                  <a:pt x="3439301" y="2942674"/>
                </a:cubicBezTo>
                <a:cubicBezTo>
                  <a:pt x="3473964" y="2942209"/>
                  <a:pt x="3515359" y="2945181"/>
                  <a:pt x="3532870" y="2949371"/>
                </a:cubicBezTo>
                <a:cubicBezTo>
                  <a:pt x="3550630" y="2953632"/>
                  <a:pt x="3565992" y="2955959"/>
                  <a:pt x="3568213" y="2954706"/>
                </a:cubicBezTo>
                <a:cubicBezTo>
                  <a:pt x="3579921" y="2948153"/>
                  <a:pt x="3876845" y="2998141"/>
                  <a:pt x="3882143" y="3007559"/>
                </a:cubicBezTo>
                <a:cubicBezTo>
                  <a:pt x="3884400" y="3011605"/>
                  <a:pt x="3890739" y="3011964"/>
                  <a:pt x="3897005" y="3008454"/>
                </a:cubicBezTo>
                <a:cubicBezTo>
                  <a:pt x="3902949" y="3005124"/>
                  <a:pt x="3941728" y="3005876"/>
                  <a:pt x="3982049" y="3010030"/>
                </a:cubicBezTo>
                <a:cubicBezTo>
                  <a:pt x="4171439" y="3029760"/>
                  <a:pt x="4260853" y="3018552"/>
                  <a:pt x="4585346" y="2934582"/>
                </a:cubicBezTo>
                <a:cubicBezTo>
                  <a:pt x="4639990" y="2920402"/>
                  <a:pt x="4703944" y="2906043"/>
                  <a:pt x="4728903" y="2902319"/>
                </a:cubicBezTo>
                <a:cubicBezTo>
                  <a:pt x="4753504" y="2898594"/>
                  <a:pt x="4780036" y="2893724"/>
                  <a:pt x="4787485" y="2891504"/>
                </a:cubicBezTo>
                <a:cubicBezTo>
                  <a:pt x="4795005" y="2889284"/>
                  <a:pt x="4837759" y="2879509"/>
                  <a:pt x="4882592" y="2869805"/>
                </a:cubicBezTo>
                <a:cubicBezTo>
                  <a:pt x="5015297" y="2841050"/>
                  <a:pt x="5153158" y="2808680"/>
                  <a:pt x="5273548" y="2778064"/>
                </a:cubicBezTo>
                <a:cubicBezTo>
                  <a:pt x="5464835" y="2729364"/>
                  <a:pt x="5580998" y="2694917"/>
                  <a:pt x="5650108" y="2666270"/>
                </a:cubicBezTo>
                <a:cubicBezTo>
                  <a:pt x="5713452" y="2640059"/>
                  <a:pt x="5804800" y="2607473"/>
                  <a:pt x="5836560" y="2599738"/>
                </a:cubicBezTo>
                <a:cubicBezTo>
                  <a:pt x="5851709" y="2596086"/>
                  <a:pt x="5879065" y="2587671"/>
                  <a:pt x="5896111" y="2581440"/>
                </a:cubicBezTo>
                <a:cubicBezTo>
                  <a:pt x="5913370" y="2575138"/>
                  <a:pt x="5944558" y="2565327"/>
                  <a:pt x="5965006" y="2559740"/>
                </a:cubicBezTo>
                <a:cubicBezTo>
                  <a:pt x="5985559" y="2554154"/>
                  <a:pt x="6054490" y="2529841"/>
                  <a:pt x="6118013" y="2505777"/>
                </a:cubicBezTo>
                <a:cubicBezTo>
                  <a:pt x="6181467" y="2481750"/>
                  <a:pt x="6284702" y="2445619"/>
                  <a:pt x="6347043" y="2425603"/>
                </a:cubicBezTo>
                <a:cubicBezTo>
                  <a:pt x="6409672" y="2405478"/>
                  <a:pt x="6461201" y="2386965"/>
                  <a:pt x="6461953" y="2384280"/>
                </a:cubicBezTo>
                <a:cubicBezTo>
                  <a:pt x="6462705" y="2381594"/>
                  <a:pt x="6440002" y="2378980"/>
                  <a:pt x="6410962" y="2378479"/>
                </a:cubicBezTo>
                <a:cubicBezTo>
                  <a:pt x="6381957" y="2377942"/>
                  <a:pt x="6349729" y="2375185"/>
                  <a:pt x="6338736" y="2372284"/>
                </a:cubicBezTo>
                <a:cubicBezTo>
                  <a:pt x="6327742" y="2369384"/>
                  <a:pt x="6282088" y="2360933"/>
                  <a:pt x="6236825" y="2353449"/>
                </a:cubicBezTo>
                <a:cubicBezTo>
                  <a:pt x="6191492" y="2345965"/>
                  <a:pt x="6077801" y="2319682"/>
                  <a:pt x="5982694" y="2294723"/>
                </a:cubicBezTo>
                <a:cubicBezTo>
                  <a:pt x="5734757" y="2229624"/>
                  <a:pt x="5675637" y="2228514"/>
                  <a:pt x="5454701" y="2284733"/>
                </a:cubicBezTo>
                <a:cubicBezTo>
                  <a:pt x="5398088" y="2299163"/>
                  <a:pt x="5342800" y="2313093"/>
                  <a:pt x="5332379" y="2315564"/>
                </a:cubicBezTo>
                <a:cubicBezTo>
                  <a:pt x="5321960" y="2318034"/>
                  <a:pt x="5296608" y="2324981"/>
                  <a:pt x="5276339" y="2330925"/>
                </a:cubicBezTo>
                <a:cubicBezTo>
                  <a:pt x="5168772" y="2362437"/>
                  <a:pt x="5073879" y="2384137"/>
                  <a:pt x="5076207" y="2376688"/>
                </a:cubicBezTo>
                <a:cubicBezTo>
                  <a:pt x="5077603" y="2372177"/>
                  <a:pt x="5072734" y="2374182"/>
                  <a:pt x="5065393" y="2381200"/>
                </a:cubicBezTo>
                <a:cubicBezTo>
                  <a:pt x="5048133" y="2397672"/>
                  <a:pt x="4788774" y="2473622"/>
                  <a:pt x="4654565" y="2501516"/>
                </a:cubicBezTo>
                <a:cubicBezTo>
                  <a:pt x="4403155" y="2553796"/>
                  <a:pt x="4271667" y="2554512"/>
                  <a:pt x="3908643" y="2505706"/>
                </a:cubicBezTo>
                <a:cubicBezTo>
                  <a:pt x="3818764" y="2493603"/>
                  <a:pt x="3701169" y="2480282"/>
                  <a:pt x="3646705" y="2476021"/>
                </a:cubicBezTo>
                <a:cubicBezTo>
                  <a:pt x="3591989" y="2471724"/>
                  <a:pt x="3546012" y="2464777"/>
                  <a:pt x="3543577" y="2460480"/>
                </a:cubicBezTo>
                <a:cubicBezTo>
                  <a:pt x="3540963" y="2455789"/>
                  <a:pt x="3537560" y="2455574"/>
                  <a:pt x="3535090" y="2459979"/>
                </a:cubicBezTo>
                <a:cubicBezTo>
                  <a:pt x="3528680" y="2471437"/>
                  <a:pt x="3262553" y="2426068"/>
                  <a:pt x="3127699" y="2390546"/>
                </a:cubicBezTo>
                <a:cubicBezTo>
                  <a:pt x="3061454" y="2373108"/>
                  <a:pt x="2988369" y="2355597"/>
                  <a:pt x="2965307" y="2351694"/>
                </a:cubicBezTo>
                <a:cubicBezTo>
                  <a:pt x="2907442" y="2341883"/>
                  <a:pt x="2757154" y="2301312"/>
                  <a:pt x="2716727" y="2284625"/>
                </a:cubicBezTo>
                <a:cubicBezTo>
                  <a:pt x="2698751" y="2277177"/>
                  <a:pt x="2639452" y="2252505"/>
                  <a:pt x="2584916" y="2229731"/>
                </a:cubicBezTo>
                <a:cubicBezTo>
                  <a:pt x="2530310" y="2206957"/>
                  <a:pt x="2459659" y="2173906"/>
                  <a:pt x="2427682" y="2156217"/>
                </a:cubicBezTo>
                <a:cubicBezTo>
                  <a:pt x="2395456" y="2138384"/>
                  <a:pt x="2357892" y="2120229"/>
                  <a:pt x="2343138" y="2115359"/>
                </a:cubicBezTo>
                <a:cubicBezTo>
                  <a:pt x="2300456" y="2101287"/>
                  <a:pt x="2251254" y="2066732"/>
                  <a:pt x="2255193" y="2053554"/>
                </a:cubicBezTo>
                <a:cubicBezTo>
                  <a:pt x="2256948" y="2047503"/>
                  <a:pt x="2300204" y="2033179"/>
                  <a:pt x="2353845" y="2020826"/>
                </a:cubicBezTo>
                <a:cubicBezTo>
                  <a:pt x="2466535" y="1994865"/>
                  <a:pt x="2616534" y="1956120"/>
                  <a:pt x="2655101" y="1943014"/>
                </a:cubicBezTo>
                <a:cubicBezTo>
                  <a:pt x="2680488" y="1934420"/>
                  <a:pt x="2710496" y="1928368"/>
                  <a:pt x="2844133" y="1904914"/>
                </a:cubicBezTo>
                <a:cubicBezTo>
                  <a:pt x="2927639" y="1890304"/>
                  <a:pt x="3059662" y="1886652"/>
                  <a:pt x="3164510" y="1896069"/>
                </a:cubicBezTo>
                <a:cubicBezTo>
                  <a:pt x="3259617" y="1904663"/>
                  <a:pt x="3424621" y="1923821"/>
                  <a:pt x="3466481" y="1931197"/>
                </a:cubicBezTo>
                <a:cubicBezTo>
                  <a:pt x="3509738" y="1938825"/>
                  <a:pt x="3871259" y="1912398"/>
                  <a:pt x="3893387" y="1899973"/>
                </a:cubicBezTo>
                <a:cubicBezTo>
                  <a:pt x="3895501" y="1898755"/>
                  <a:pt x="3941693" y="1892775"/>
                  <a:pt x="3995764" y="1886688"/>
                </a:cubicBezTo>
                <a:cubicBezTo>
                  <a:pt x="4049835" y="1880600"/>
                  <a:pt x="4110351" y="1873832"/>
                  <a:pt x="4130008" y="1871684"/>
                </a:cubicBezTo>
                <a:cubicBezTo>
                  <a:pt x="4203845" y="1863520"/>
                  <a:pt x="4228983" y="1861443"/>
                  <a:pt x="4320366" y="1856000"/>
                </a:cubicBezTo>
                <a:cubicBezTo>
                  <a:pt x="4372002" y="1852920"/>
                  <a:pt x="4449382" y="1851094"/>
                  <a:pt x="4493535" y="1851882"/>
                </a:cubicBezTo>
                <a:cubicBezTo>
                  <a:pt x="4537078" y="1852670"/>
                  <a:pt x="4575142" y="1852312"/>
                  <a:pt x="4577255" y="1851130"/>
                </a:cubicBezTo>
                <a:cubicBezTo>
                  <a:pt x="4579439" y="1849913"/>
                  <a:pt x="4619150" y="1851703"/>
                  <a:pt x="4666238" y="1855105"/>
                </a:cubicBezTo>
                <a:cubicBezTo>
                  <a:pt x="4713326" y="1858542"/>
                  <a:pt x="4754470" y="1859545"/>
                  <a:pt x="4758338" y="1857361"/>
                </a:cubicBezTo>
                <a:cubicBezTo>
                  <a:pt x="4762563" y="1854997"/>
                  <a:pt x="4766860" y="1856072"/>
                  <a:pt x="4769080" y="1860082"/>
                </a:cubicBezTo>
                <a:cubicBezTo>
                  <a:pt x="4771121" y="1863770"/>
                  <a:pt x="4798334" y="1868354"/>
                  <a:pt x="4830311" y="1870395"/>
                </a:cubicBezTo>
                <a:cubicBezTo>
                  <a:pt x="4992093" y="1880743"/>
                  <a:pt x="5433538" y="2005356"/>
                  <a:pt x="5532835" y="2068701"/>
                </a:cubicBezTo>
                <a:cubicBezTo>
                  <a:pt x="5544042" y="2075863"/>
                  <a:pt x="5588444" y="2097061"/>
                  <a:pt x="5630735" y="2115431"/>
                </a:cubicBezTo>
                <a:cubicBezTo>
                  <a:pt x="5673023" y="2133837"/>
                  <a:pt x="5716925" y="2152922"/>
                  <a:pt x="5727597" y="2157613"/>
                </a:cubicBezTo>
                <a:cubicBezTo>
                  <a:pt x="5860051" y="2215515"/>
                  <a:pt x="6036979" y="2261529"/>
                  <a:pt x="6302678" y="2307077"/>
                </a:cubicBezTo>
                <a:cubicBezTo>
                  <a:pt x="6421562" y="2327452"/>
                  <a:pt x="6517635" y="2320648"/>
                  <a:pt x="6675800" y="2280543"/>
                </a:cubicBezTo>
                <a:cubicBezTo>
                  <a:pt x="6714436" y="2270732"/>
                  <a:pt x="6760021" y="2259524"/>
                  <a:pt x="6775884" y="2255907"/>
                </a:cubicBezTo>
                <a:cubicBezTo>
                  <a:pt x="6903219" y="2226759"/>
                  <a:pt x="6956645" y="2208927"/>
                  <a:pt x="7062923" y="2160120"/>
                </a:cubicBezTo>
                <a:cubicBezTo>
                  <a:pt x="7130135" y="2129253"/>
                  <a:pt x="7260550" y="2060358"/>
                  <a:pt x="7351968" y="2007469"/>
                </a:cubicBezTo>
                <a:cubicBezTo>
                  <a:pt x="7608464" y="1858972"/>
                  <a:pt x="7739128" y="1790005"/>
                  <a:pt x="7872264" y="1732676"/>
                </a:cubicBezTo>
                <a:cubicBezTo>
                  <a:pt x="7939225" y="1703850"/>
                  <a:pt x="8018432" y="1666789"/>
                  <a:pt x="8048691" y="1650138"/>
                </a:cubicBezTo>
                <a:cubicBezTo>
                  <a:pt x="8078876" y="1633451"/>
                  <a:pt x="8145802" y="1605485"/>
                  <a:pt x="8197508" y="1587903"/>
                </a:cubicBezTo>
                <a:cubicBezTo>
                  <a:pt x="8305543" y="1551164"/>
                  <a:pt x="8322230" y="1544933"/>
                  <a:pt x="8455580" y="1491686"/>
                </a:cubicBezTo>
                <a:cubicBezTo>
                  <a:pt x="8479033" y="1482305"/>
                  <a:pt x="8496402" y="1472851"/>
                  <a:pt x="8495005" y="1470201"/>
                </a:cubicBezTo>
                <a:cubicBezTo>
                  <a:pt x="8491209" y="1463075"/>
                  <a:pt x="8393057" y="1416775"/>
                  <a:pt x="8366418" y="1409542"/>
                </a:cubicBezTo>
                <a:cubicBezTo>
                  <a:pt x="8354600" y="1406319"/>
                  <a:pt x="8331361" y="1404708"/>
                  <a:pt x="8315678" y="1405997"/>
                </a:cubicBezTo>
                <a:cubicBezTo>
                  <a:pt x="8299922" y="1407286"/>
                  <a:pt x="8250972" y="1405925"/>
                  <a:pt x="8208323" y="1403061"/>
                </a:cubicBezTo>
                <a:cubicBezTo>
                  <a:pt x="8165641" y="1400160"/>
                  <a:pt x="8099215" y="1401414"/>
                  <a:pt x="8062548" y="1405818"/>
                </a:cubicBezTo>
                <a:cubicBezTo>
                  <a:pt x="7940691" y="1420392"/>
                  <a:pt x="7850132" y="1426014"/>
                  <a:pt x="7566638" y="1436542"/>
                </a:cubicBezTo>
                <a:cubicBezTo>
                  <a:pt x="7520374" y="1438260"/>
                  <a:pt x="7447899" y="1444025"/>
                  <a:pt x="7406467" y="1449289"/>
                </a:cubicBezTo>
                <a:cubicBezTo>
                  <a:pt x="7365252" y="1454517"/>
                  <a:pt x="7315084" y="1460175"/>
                  <a:pt x="7296428" y="1461715"/>
                </a:cubicBezTo>
                <a:cubicBezTo>
                  <a:pt x="7263057" y="1464472"/>
                  <a:pt x="7071481" y="1497380"/>
                  <a:pt x="7053935" y="1503396"/>
                </a:cubicBezTo>
                <a:cubicBezTo>
                  <a:pt x="7041438" y="1507657"/>
                  <a:pt x="6902968" y="1528819"/>
                  <a:pt x="6865798" y="1532114"/>
                </a:cubicBezTo>
                <a:cubicBezTo>
                  <a:pt x="6848217" y="1533689"/>
                  <a:pt x="6824226" y="1537342"/>
                  <a:pt x="6810977" y="1540493"/>
                </a:cubicBezTo>
                <a:cubicBezTo>
                  <a:pt x="6738320" y="1557717"/>
                  <a:pt x="6396745" y="1559543"/>
                  <a:pt x="6026058" y="1544647"/>
                </a:cubicBezTo>
                <a:cubicBezTo>
                  <a:pt x="6016784" y="1544253"/>
                  <a:pt x="5955516" y="1542319"/>
                  <a:pt x="5888625" y="1540242"/>
                </a:cubicBezTo>
                <a:cubicBezTo>
                  <a:pt x="5821808" y="1538201"/>
                  <a:pt x="5749691" y="1534048"/>
                  <a:pt x="5726880" y="1530896"/>
                </a:cubicBezTo>
                <a:cubicBezTo>
                  <a:pt x="5615300" y="1515535"/>
                  <a:pt x="5426127" y="1507084"/>
                  <a:pt x="5323678" y="1512885"/>
                </a:cubicBezTo>
                <a:cubicBezTo>
                  <a:pt x="5179193" y="1521049"/>
                  <a:pt x="5058195" y="1546437"/>
                  <a:pt x="4908589" y="1600006"/>
                </a:cubicBezTo>
                <a:cubicBezTo>
                  <a:pt x="4794898" y="1640720"/>
                  <a:pt x="4589715" y="1686269"/>
                  <a:pt x="4559028" y="1677639"/>
                </a:cubicBezTo>
                <a:cubicBezTo>
                  <a:pt x="4555662" y="1676708"/>
                  <a:pt x="4508967" y="1678964"/>
                  <a:pt x="4454682" y="1682759"/>
                </a:cubicBezTo>
                <a:cubicBezTo>
                  <a:pt x="4400325" y="1686555"/>
                  <a:pt x="4345074" y="1687486"/>
                  <a:pt x="4331073" y="1684836"/>
                </a:cubicBezTo>
                <a:cubicBezTo>
                  <a:pt x="4317322" y="1682186"/>
                  <a:pt x="4299597" y="1683476"/>
                  <a:pt x="4292148" y="1687665"/>
                </a:cubicBezTo>
                <a:cubicBezTo>
                  <a:pt x="4284344" y="1692070"/>
                  <a:pt x="4276823" y="1692320"/>
                  <a:pt x="4274530" y="1688310"/>
                </a:cubicBezTo>
                <a:cubicBezTo>
                  <a:pt x="4272382" y="1684407"/>
                  <a:pt x="4259957" y="1681506"/>
                  <a:pt x="4246780" y="1681828"/>
                </a:cubicBezTo>
                <a:cubicBezTo>
                  <a:pt x="4233746" y="1682079"/>
                  <a:pt x="4202951" y="1681470"/>
                  <a:pt x="4178779" y="1680432"/>
                </a:cubicBezTo>
                <a:cubicBezTo>
                  <a:pt x="4154608" y="1679393"/>
                  <a:pt x="4122990" y="1679286"/>
                  <a:pt x="4108882" y="1680289"/>
                </a:cubicBezTo>
                <a:cubicBezTo>
                  <a:pt x="4063442" y="1683404"/>
                  <a:pt x="3829792" y="1663924"/>
                  <a:pt x="3825746" y="1656655"/>
                </a:cubicBezTo>
                <a:cubicBezTo>
                  <a:pt x="3823489" y="1652645"/>
                  <a:pt x="3818261" y="1651606"/>
                  <a:pt x="3813571" y="1654256"/>
                </a:cubicBezTo>
                <a:cubicBezTo>
                  <a:pt x="3809274" y="1656655"/>
                  <a:pt x="3794521" y="1655939"/>
                  <a:pt x="3782453" y="1652752"/>
                </a:cubicBezTo>
                <a:cubicBezTo>
                  <a:pt x="3751120" y="1644409"/>
                  <a:pt x="3623680" y="1618663"/>
                  <a:pt x="3600762" y="1616049"/>
                </a:cubicBezTo>
                <a:cubicBezTo>
                  <a:pt x="3590448" y="1614867"/>
                  <a:pt x="3582069" y="1607490"/>
                  <a:pt x="3580458" y="1598144"/>
                </a:cubicBezTo>
                <a:cubicBezTo>
                  <a:pt x="3578096" y="1584573"/>
                  <a:pt x="3590844" y="1575549"/>
                  <a:pt x="3668333" y="1536053"/>
                </a:cubicBezTo>
                <a:cubicBezTo>
                  <a:pt x="3717784" y="1510844"/>
                  <a:pt x="3769599" y="1486924"/>
                  <a:pt x="3782453" y="1483379"/>
                </a:cubicBezTo>
                <a:cubicBezTo>
                  <a:pt x="3795380" y="1479762"/>
                  <a:pt x="3934961" y="1408468"/>
                  <a:pt x="4092374" y="1324963"/>
                </a:cubicBezTo>
                <a:cubicBezTo>
                  <a:pt x="4249823" y="1241494"/>
                  <a:pt x="4401328" y="1165544"/>
                  <a:pt x="4428901" y="1156306"/>
                </a:cubicBezTo>
                <a:cubicBezTo>
                  <a:pt x="4456330" y="1147103"/>
                  <a:pt x="4510937" y="1126871"/>
                  <a:pt x="4549575" y="1111581"/>
                </a:cubicBezTo>
                <a:cubicBezTo>
                  <a:pt x="4656211" y="1069327"/>
                  <a:pt x="4816776" y="1015830"/>
                  <a:pt x="4837545" y="1015615"/>
                </a:cubicBezTo>
                <a:cubicBezTo>
                  <a:pt x="4847750" y="1015507"/>
                  <a:pt x="4861464" y="1012321"/>
                  <a:pt x="4868412" y="1008417"/>
                </a:cubicBezTo>
                <a:cubicBezTo>
                  <a:pt x="4882913" y="1000289"/>
                  <a:pt x="5059378" y="950014"/>
                  <a:pt x="5124191" y="935548"/>
                </a:cubicBezTo>
                <a:cubicBezTo>
                  <a:pt x="5219978" y="914170"/>
                  <a:pt x="5456528" y="863645"/>
                  <a:pt x="5470671" y="861568"/>
                </a:cubicBezTo>
                <a:cubicBezTo>
                  <a:pt x="5479194" y="860314"/>
                  <a:pt x="5489685" y="858237"/>
                  <a:pt x="5494664" y="856805"/>
                </a:cubicBezTo>
                <a:cubicBezTo>
                  <a:pt x="5534732" y="845454"/>
                  <a:pt x="5773395" y="812045"/>
                  <a:pt x="5833446" y="809359"/>
                </a:cubicBezTo>
                <a:cubicBezTo>
                  <a:pt x="5970627" y="803236"/>
                  <a:pt x="6259815" y="813441"/>
                  <a:pt x="6296375" y="825652"/>
                </a:cubicBezTo>
                <a:cubicBezTo>
                  <a:pt x="6303965" y="828194"/>
                  <a:pt x="6335656" y="832742"/>
                  <a:pt x="6367133" y="835786"/>
                </a:cubicBezTo>
                <a:cubicBezTo>
                  <a:pt x="6398607" y="838829"/>
                  <a:pt x="6440218" y="844666"/>
                  <a:pt x="6460091" y="848784"/>
                </a:cubicBezTo>
                <a:cubicBezTo>
                  <a:pt x="6537939" y="864969"/>
                  <a:pt x="6795291" y="938663"/>
                  <a:pt x="6840624" y="957749"/>
                </a:cubicBezTo>
                <a:cubicBezTo>
                  <a:pt x="6866766" y="968742"/>
                  <a:pt x="6897991" y="980773"/>
                  <a:pt x="6909019" y="984068"/>
                </a:cubicBezTo>
                <a:cubicBezTo>
                  <a:pt x="6920264" y="987398"/>
                  <a:pt x="6980529" y="1009671"/>
                  <a:pt x="7043659" y="1033806"/>
                </a:cubicBezTo>
                <a:cubicBezTo>
                  <a:pt x="7267926" y="1119495"/>
                  <a:pt x="7377141" y="1151436"/>
                  <a:pt x="7488721" y="1163969"/>
                </a:cubicBezTo>
                <a:cubicBezTo>
                  <a:pt x="7598257" y="1176251"/>
                  <a:pt x="7900086" y="1255137"/>
                  <a:pt x="7910793" y="1274258"/>
                </a:cubicBezTo>
                <a:cubicBezTo>
                  <a:pt x="7914338" y="1280525"/>
                  <a:pt x="7918169" y="1283139"/>
                  <a:pt x="7919100" y="1279880"/>
                </a:cubicBezTo>
                <a:cubicBezTo>
                  <a:pt x="7920031" y="1276550"/>
                  <a:pt x="7967441" y="1285610"/>
                  <a:pt x="8024877" y="1300112"/>
                </a:cubicBezTo>
                <a:cubicBezTo>
                  <a:pt x="8082279" y="1314650"/>
                  <a:pt x="8169328" y="1329582"/>
                  <a:pt x="8219030" y="1333414"/>
                </a:cubicBezTo>
                <a:cubicBezTo>
                  <a:pt x="8268373" y="1337245"/>
                  <a:pt x="8332076" y="1346448"/>
                  <a:pt x="8359793" y="1353789"/>
                </a:cubicBezTo>
                <a:cubicBezTo>
                  <a:pt x="8417658" y="1369114"/>
                  <a:pt x="8503813" y="1382650"/>
                  <a:pt x="8542093" y="1382399"/>
                </a:cubicBezTo>
                <a:cubicBezTo>
                  <a:pt x="8556201" y="1382292"/>
                  <a:pt x="8585241" y="1382471"/>
                  <a:pt x="8606941" y="1382757"/>
                </a:cubicBezTo>
                <a:cubicBezTo>
                  <a:pt x="8628497" y="1383080"/>
                  <a:pt x="8665881" y="1383474"/>
                  <a:pt x="8689586" y="1383653"/>
                </a:cubicBezTo>
                <a:cubicBezTo>
                  <a:pt x="8713507" y="1383867"/>
                  <a:pt x="8774989" y="1377637"/>
                  <a:pt x="8827019" y="1369723"/>
                </a:cubicBezTo>
                <a:cubicBezTo>
                  <a:pt x="8879013" y="1361845"/>
                  <a:pt x="8927963" y="1354576"/>
                  <a:pt x="8936485" y="1353538"/>
                </a:cubicBezTo>
                <a:cubicBezTo>
                  <a:pt x="8945116" y="1352428"/>
                  <a:pt x="8955893" y="1350423"/>
                  <a:pt x="8961086" y="1348954"/>
                </a:cubicBezTo>
                <a:cubicBezTo>
                  <a:pt x="8966278" y="1347486"/>
                  <a:pt x="8993707" y="1341184"/>
                  <a:pt x="9022961" y="1334810"/>
                </a:cubicBezTo>
                <a:cubicBezTo>
                  <a:pt x="9060024" y="1326682"/>
                  <a:pt x="9103101" y="1307488"/>
                  <a:pt x="9169204" y="1269746"/>
                </a:cubicBezTo>
                <a:cubicBezTo>
                  <a:pt x="9220444" y="1240419"/>
                  <a:pt x="9263594" y="1213456"/>
                  <a:pt x="9264560" y="1210126"/>
                </a:cubicBezTo>
                <a:cubicBezTo>
                  <a:pt x="9267532" y="1199526"/>
                  <a:pt x="9204654" y="1183807"/>
                  <a:pt x="9115312" y="1172778"/>
                </a:cubicBezTo>
                <a:cubicBezTo>
                  <a:pt x="9000653" y="1158597"/>
                  <a:pt x="8957147" y="1147783"/>
                  <a:pt x="8883310" y="1114947"/>
                </a:cubicBezTo>
                <a:cubicBezTo>
                  <a:pt x="8848612" y="1099478"/>
                  <a:pt x="8791031" y="1083149"/>
                  <a:pt x="8753219" y="1077993"/>
                </a:cubicBezTo>
                <a:cubicBezTo>
                  <a:pt x="8612097" y="1058728"/>
                  <a:pt x="8358324" y="981776"/>
                  <a:pt x="8235358" y="920902"/>
                </a:cubicBezTo>
                <a:cubicBezTo>
                  <a:pt x="8089941" y="848963"/>
                  <a:pt x="8024663" y="820424"/>
                  <a:pt x="7849595" y="752281"/>
                </a:cubicBezTo>
                <a:cubicBezTo>
                  <a:pt x="7774005" y="722846"/>
                  <a:pt x="7695585" y="691944"/>
                  <a:pt x="7674994" y="683421"/>
                </a:cubicBezTo>
                <a:cubicBezTo>
                  <a:pt x="7653904" y="674720"/>
                  <a:pt x="7624934" y="663404"/>
                  <a:pt x="7608643" y="657496"/>
                </a:cubicBezTo>
                <a:cubicBezTo>
                  <a:pt x="7592457" y="651659"/>
                  <a:pt x="7554465" y="637587"/>
                  <a:pt x="7522667" y="625627"/>
                </a:cubicBezTo>
                <a:cubicBezTo>
                  <a:pt x="7467055" y="604715"/>
                  <a:pt x="7372379" y="573382"/>
                  <a:pt x="7164691" y="507137"/>
                </a:cubicBezTo>
                <a:cubicBezTo>
                  <a:pt x="6974549" y="446478"/>
                  <a:pt x="6866945" y="383634"/>
                  <a:pt x="6764748" y="273631"/>
                </a:cubicBezTo>
                <a:cubicBezTo>
                  <a:pt x="6724033" y="229766"/>
                  <a:pt x="6631040" y="74036"/>
                  <a:pt x="6632543" y="52157"/>
                </a:cubicBezTo>
                <a:cubicBezTo>
                  <a:pt x="6633439" y="38729"/>
                  <a:pt x="6647010" y="34360"/>
                  <a:pt x="6716657" y="24978"/>
                </a:cubicBezTo>
                <a:cubicBezTo>
                  <a:pt x="6838834" y="8506"/>
                  <a:pt x="7047884" y="-3883"/>
                  <a:pt x="7109010" y="1703"/>
                </a:cubicBezTo>
                <a:cubicBezTo>
                  <a:pt x="7157350" y="6107"/>
                  <a:pt x="7350285" y="42059"/>
                  <a:pt x="7480411" y="70920"/>
                </a:cubicBezTo>
                <a:cubicBezTo>
                  <a:pt x="7554069" y="87285"/>
                  <a:pt x="7626475" y="124060"/>
                  <a:pt x="7726773" y="196106"/>
                </a:cubicBezTo>
                <a:cubicBezTo>
                  <a:pt x="7776547" y="231843"/>
                  <a:pt x="7817834" y="262745"/>
                  <a:pt x="7819303" y="265324"/>
                </a:cubicBezTo>
                <a:cubicBezTo>
                  <a:pt x="7822273" y="270659"/>
                  <a:pt x="7922180" y="344174"/>
                  <a:pt x="7964182" y="371925"/>
                </a:cubicBezTo>
                <a:cubicBezTo>
                  <a:pt x="7981441" y="383312"/>
                  <a:pt x="8030463" y="423023"/>
                  <a:pt x="8074293" y="461088"/>
                </a:cubicBezTo>
                <a:cubicBezTo>
                  <a:pt x="8118087" y="499116"/>
                  <a:pt x="8160341" y="535318"/>
                  <a:pt x="8169114" y="542372"/>
                </a:cubicBezTo>
                <a:cubicBezTo>
                  <a:pt x="8187304" y="556946"/>
                  <a:pt x="8338593" y="695704"/>
                  <a:pt x="8356642" y="714324"/>
                </a:cubicBezTo>
                <a:cubicBezTo>
                  <a:pt x="8363052" y="720948"/>
                  <a:pt x="8422886" y="775735"/>
                  <a:pt x="8490171" y="836538"/>
                </a:cubicBezTo>
                <a:cubicBezTo>
                  <a:pt x="8626779" y="960076"/>
                  <a:pt x="8675443" y="988938"/>
                  <a:pt x="8835219" y="1041289"/>
                </a:cubicBezTo>
                <a:cubicBezTo>
                  <a:pt x="9108150" y="1130703"/>
                  <a:pt x="9131138" y="1133281"/>
                  <a:pt x="9412414" y="1105888"/>
                </a:cubicBezTo>
                <a:cubicBezTo>
                  <a:pt x="9509739" y="1096398"/>
                  <a:pt x="9524601" y="1092424"/>
                  <a:pt x="9562343" y="1065711"/>
                </a:cubicBezTo>
                <a:cubicBezTo>
                  <a:pt x="9585259" y="1049490"/>
                  <a:pt x="9662678" y="1001256"/>
                  <a:pt x="9733434" y="959038"/>
                </a:cubicBezTo>
                <a:cubicBezTo>
                  <a:pt x="9939618" y="836144"/>
                  <a:pt x="10051698" y="763023"/>
                  <a:pt x="10078412" y="734054"/>
                </a:cubicBezTo>
                <a:cubicBezTo>
                  <a:pt x="10114758" y="694558"/>
                  <a:pt x="10144514" y="681344"/>
                  <a:pt x="10168720" y="693913"/>
                </a:cubicBezTo>
                <a:cubicBezTo>
                  <a:pt x="10188414" y="704154"/>
                  <a:pt x="10189561" y="708953"/>
                  <a:pt x="10180286" y="741860"/>
                </a:cubicBezTo>
                <a:cubicBezTo>
                  <a:pt x="10174736" y="761555"/>
                  <a:pt x="10160233" y="798545"/>
                  <a:pt x="10148811" y="822107"/>
                </a:cubicBezTo>
                <a:cubicBezTo>
                  <a:pt x="10128256" y="864468"/>
                  <a:pt x="10124855" y="867261"/>
                  <a:pt x="10034976" y="915674"/>
                </a:cubicBezTo>
                <a:cubicBezTo>
                  <a:pt x="9983771" y="943282"/>
                  <a:pt x="9928696" y="971392"/>
                  <a:pt x="9911761" y="978661"/>
                </a:cubicBezTo>
                <a:cubicBezTo>
                  <a:pt x="9779304" y="1035309"/>
                  <a:pt x="9507304" y="1176215"/>
                  <a:pt x="9466340" y="1209409"/>
                </a:cubicBezTo>
                <a:cubicBezTo>
                  <a:pt x="9301157" y="1343189"/>
                  <a:pt x="9188898" y="1397475"/>
                  <a:pt x="8989122" y="1440158"/>
                </a:cubicBezTo>
                <a:cubicBezTo>
                  <a:pt x="8930470" y="1452655"/>
                  <a:pt x="8902073" y="1463362"/>
                  <a:pt x="8878117" y="1481911"/>
                </a:cubicBezTo>
                <a:cubicBezTo>
                  <a:pt x="8834432" y="1515714"/>
                  <a:pt x="8674261" y="1705426"/>
                  <a:pt x="8652346" y="1749291"/>
                </a:cubicBezTo>
                <a:cubicBezTo>
                  <a:pt x="8642714" y="1768628"/>
                  <a:pt x="8629428" y="1787893"/>
                  <a:pt x="8623521" y="1791223"/>
                </a:cubicBezTo>
                <a:cubicBezTo>
                  <a:pt x="8617290" y="1794732"/>
                  <a:pt x="8616359" y="1799423"/>
                  <a:pt x="8621444" y="1802144"/>
                </a:cubicBezTo>
                <a:cubicBezTo>
                  <a:pt x="8626349" y="1804794"/>
                  <a:pt x="8615213" y="1850557"/>
                  <a:pt x="8596450" y="1904914"/>
                </a:cubicBezTo>
                <a:cubicBezTo>
                  <a:pt x="8577650" y="1959343"/>
                  <a:pt x="8561464" y="2012267"/>
                  <a:pt x="8559997" y="2023905"/>
                </a:cubicBezTo>
                <a:cubicBezTo>
                  <a:pt x="8558564" y="2035292"/>
                  <a:pt x="8549649" y="2076901"/>
                  <a:pt x="8540480" y="2114894"/>
                </a:cubicBezTo>
                <a:cubicBezTo>
                  <a:pt x="8515272" y="2219490"/>
                  <a:pt x="8513661" y="2228478"/>
                  <a:pt x="8502309" y="2328240"/>
                </a:cubicBezTo>
                <a:cubicBezTo>
                  <a:pt x="8496402" y="2379983"/>
                  <a:pt x="8497333" y="2551719"/>
                  <a:pt x="8504386" y="2720162"/>
                </a:cubicBezTo>
                <a:cubicBezTo>
                  <a:pt x="8524189" y="3190432"/>
                  <a:pt x="8503706" y="3374702"/>
                  <a:pt x="8407740" y="3590232"/>
                </a:cubicBezTo>
                <a:cubicBezTo>
                  <a:pt x="8374115" y="3665716"/>
                  <a:pt x="8289822" y="3805726"/>
                  <a:pt x="8248286" y="3855034"/>
                </a:cubicBezTo>
                <a:cubicBezTo>
                  <a:pt x="8224902" y="3882821"/>
                  <a:pt x="8190670" y="3925684"/>
                  <a:pt x="8169328" y="3953972"/>
                </a:cubicBezTo>
                <a:cubicBezTo>
                  <a:pt x="8149920" y="3979683"/>
                  <a:pt x="7984486" y="4169825"/>
                  <a:pt x="7943342" y="4213690"/>
                </a:cubicBezTo>
                <a:cubicBezTo>
                  <a:pt x="7922717" y="4235676"/>
                  <a:pt x="7888448" y="4274994"/>
                  <a:pt x="7866533" y="4301779"/>
                </a:cubicBezTo>
                <a:cubicBezTo>
                  <a:pt x="7844583" y="4328563"/>
                  <a:pt x="7819768" y="4354130"/>
                  <a:pt x="7810923" y="4359108"/>
                </a:cubicBezTo>
                <a:cubicBezTo>
                  <a:pt x="7802078" y="4364085"/>
                  <a:pt x="7792875" y="4382562"/>
                  <a:pt x="7790440" y="4400359"/>
                </a:cubicBezTo>
                <a:cubicBezTo>
                  <a:pt x="7787971" y="4418012"/>
                  <a:pt x="7776977" y="4493102"/>
                  <a:pt x="7766198" y="4565865"/>
                </a:cubicBezTo>
                <a:cubicBezTo>
                  <a:pt x="7755277" y="4639630"/>
                  <a:pt x="7743925" y="4755899"/>
                  <a:pt x="7740811" y="4826406"/>
                </a:cubicBezTo>
                <a:cubicBezTo>
                  <a:pt x="7734759" y="4962191"/>
                  <a:pt x="7723158" y="5019305"/>
                  <a:pt x="7682264" y="5113589"/>
                </a:cubicBezTo>
                <a:cubicBezTo>
                  <a:pt x="7667939" y="5146640"/>
                  <a:pt x="7654190" y="5179512"/>
                  <a:pt x="7651541" y="5186924"/>
                </a:cubicBezTo>
                <a:cubicBezTo>
                  <a:pt x="7648927" y="5194372"/>
                  <a:pt x="7631451" y="5235372"/>
                  <a:pt x="7612616" y="5278557"/>
                </a:cubicBezTo>
                <a:cubicBezTo>
                  <a:pt x="7593709" y="5321742"/>
                  <a:pt x="7571545" y="5376421"/>
                  <a:pt x="7563059" y="5400771"/>
                </a:cubicBezTo>
                <a:cubicBezTo>
                  <a:pt x="7554821" y="5424476"/>
                  <a:pt x="7543399" y="5447179"/>
                  <a:pt x="7538351" y="5450007"/>
                </a:cubicBezTo>
                <a:cubicBezTo>
                  <a:pt x="7532871" y="5453087"/>
                  <a:pt x="7530616" y="5458207"/>
                  <a:pt x="7532906" y="5462290"/>
                </a:cubicBezTo>
                <a:cubicBezTo>
                  <a:pt x="7539961" y="5474787"/>
                  <a:pt x="7470707" y="5660883"/>
                  <a:pt x="7459249" y="5660381"/>
                </a:cubicBezTo>
                <a:cubicBezTo>
                  <a:pt x="7446609" y="5659844"/>
                  <a:pt x="7436117" y="5628440"/>
                  <a:pt x="7430747" y="5575014"/>
                </a:cubicBezTo>
                <a:cubicBezTo>
                  <a:pt x="7428777" y="5555606"/>
                  <a:pt x="7425805" y="5529896"/>
                  <a:pt x="7424264" y="5519118"/>
                </a:cubicBezTo>
                <a:cubicBezTo>
                  <a:pt x="7414311" y="5449793"/>
                  <a:pt x="7411052" y="5403672"/>
                  <a:pt x="7413881" y="5370979"/>
                </a:cubicBezTo>
                <a:cubicBezTo>
                  <a:pt x="7415636" y="5350496"/>
                  <a:pt x="7415133" y="5335385"/>
                  <a:pt x="7412735" y="5336746"/>
                </a:cubicBezTo>
                <a:cubicBezTo>
                  <a:pt x="7410336" y="5338107"/>
                  <a:pt x="7409977" y="5324428"/>
                  <a:pt x="7411874" y="5305915"/>
                </a:cubicBezTo>
                <a:cubicBezTo>
                  <a:pt x="7413773" y="5287366"/>
                  <a:pt x="7414560" y="5271288"/>
                  <a:pt x="7413557" y="5269569"/>
                </a:cubicBezTo>
                <a:cubicBezTo>
                  <a:pt x="7412591" y="5267851"/>
                  <a:pt x="7411481" y="5204004"/>
                  <a:pt x="7411015" y="5127303"/>
                </a:cubicBezTo>
                <a:cubicBezTo>
                  <a:pt x="7410336" y="5003514"/>
                  <a:pt x="7405895" y="4848500"/>
                  <a:pt x="7402708" y="4835358"/>
                </a:cubicBezTo>
                <a:cubicBezTo>
                  <a:pt x="7402100" y="4832923"/>
                  <a:pt x="7400022" y="4813229"/>
                  <a:pt x="7398232" y="4792710"/>
                </a:cubicBezTo>
                <a:cubicBezTo>
                  <a:pt x="7393863" y="4742794"/>
                  <a:pt x="7393397" y="4742292"/>
                  <a:pt x="7373990" y="4765138"/>
                </a:cubicBezTo>
                <a:cubicBezTo>
                  <a:pt x="7364716" y="4776095"/>
                  <a:pt x="7356551" y="4783472"/>
                  <a:pt x="7355548" y="4781717"/>
                </a:cubicBezTo>
                <a:cubicBezTo>
                  <a:pt x="7351395" y="4774269"/>
                  <a:pt x="7134790" y="5021311"/>
                  <a:pt x="7004985" y="5181553"/>
                </a:cubicBezTo>
                <a:cubicBezTo>
                  <a:pt x="6872173" y="5345555"/>
                  <a:pt x="6831279" y="5384514"/>
                  <a:pt x="6839586" y="5338894"/>
                </a:cubicBezTo>
                <a:cubicBezTo>
                  <a:pt x="6841555" y="5328116"/>
                  <a:pt x="6866228" y="5261763"/>
                  <a:pt x="6894912" y="5190218"/>
                </a:cubicBezTo>
                <a:cubicBezTo>
                  <a:pt x="6956035" y="5037532"/>
                  <a:pt x="6956035" y="5037532"/>
                  <a:pt x="7034062" y="4736169"/>
                </a:cubicBezTo>
                <a:cubicBezTo>
                  <a:pt x="7098696" y="4486442"/>
                  <a:pt x="7129884" y="4405873"/>
                  <a:pt x="7197778" y="4313560"/>
                </a:cubicBezTo>
                <a:cubicBezTo>
                  <a:pt x="7221053" y="4281869"/>
                  <a:pt x="7239960" y="4250895"/>
                  <a:pt x="7240281" y="4243877"/>
                </a:cubicBezTo>
                <a:cubicBezTo>
                  <a:pt x="7240605" y="4236966"/>
                  <a:pt x="7231115" y="4199761"/>
                  <a:pt x="7219405" y="4162198"/>
                </a:cubicBezTo>
                <a:cubicBezTo>
                  <a:pt x="7146787" y="3928835"/>
                  <a:pt x="7110692" y="3786927"/>
                  <a:pt x="7092430" y="3662708"/>
                </a:cubicBezTo>
                <a:cubicBezTo>
                  <a:pt x="7091140" y="3654185"/>
                  <a:pt x="7089134" y="3643658"/>
                  <a:pt x="7087737" y="3638645"/>
                </a:cubicBezTo>
                <a:cubicBezTo>
                  <a:pt x="7068115" y="3567064"/>
                  <a:pt x="7058556" y="3410725"/>
                  <a:pt x="7066647" y="3293309"/>
                </a:cubicBezTo>
                <a:cubicBezTo>
                  <a:pt x="7070909" y="3231397"/>
                  <a:pt x="7091212" y="3053036"/>
                  <a:pt x="7098731" y="3011534"/>
                </a:cubicBezTo>
                <a:cubicBezTo>
                  <a:pt x="7100593" y="3001328"/>
                  <a:pt x="7106431" y="2967167"/>
                  <a:pt x="7111980" y="2934331"/>
                </a:cubicBezTo>
                <a:cubicBezTo>
                  <a:pt x="7127845" y="2840227"/>
                  <a:pt x="7184062" y="2655671"/>
                  <a:pt x="7216828" y="2590213"/>
                </a:cubicBezTo>
                <a:cubicBezTo>
                  <a:pt x="7233298" y="2557341"/>
                  <a:pt x="7245688" y="2528122"/>
                  <a:pt x="7244222" y="2525579"/>
                </a:cubicBezTo>
                <a:cubicBezTo>
                  <a:pt x="7241212" y="2520208"/>
                  <a:pt x="7195342" y="2595799"/>
                  <a:pt x="7174358" y="2640739"/>
                </a:cubicBezTo>
                <a:cubicBezTo>
                  <a:pt x="7166230" y="2658106"/>
                  <a:pt x="7142239" y="2698820"/>
                  <a:pt x="7121756" y="2730009"/>
                </a:cubicBezTo>
                <a:cubicBezTo>
                  <a:pt x="7047025" y="2843808"/>
                  <a:pt x="6935445" y="3049276"/>
                  <a:pt x="6902609" y="3133604"/>
                </a:cubicBezTo>
                <a:cubicBezTo>
                  <a:pt x="6882701" y="3184667"/>
                  <a:pt x="6872173" y="3226813"/>
                  <a:pt x="6827592" y="3434501"/>
                </a:cubicBezTo>
                <a:cubicBezTo>
                  <a:pt x="6790029" y="3609532"/>
                  <a:pt x="6733237" y="3801071"/>
                  <a:pt x="6676193" y="3945271"/>
                </a:cubicBezTo>
                <a:cubicBezTo>
                  <a:pt x="6638309" y="4040915"/>
                  <a:pt x="6610843" y="4125315"/>
                  <a:pt x="6541626" y="4358821"/>
                </a:cubicBezTo>
                <a:cubicBezTo>
                  <a:pt x="6420235" y="4768361"/>
                  <a:pt x="6399072" y="4833890"/>
                  <a:pt x="6330142" y="5014077"/>
                </a:cubicBezTo>
                <a:cubicBezTo>
                  <a:pt x="6309838" y="5067109"/>
                  <a:pt x="6223899" y="5216287"/>
                  <a:pt x="6174591" y="5283964"/>
                </a:cubicBezTo>
                <a:cubicBezTo>
                  <a:pt x="6097891" y="5389277"/>
                  <a:pt x="5901231" y="5598218"/>
                  <a:pt x="5794486" y="5687846"/>
                </a:cubicBezTo>
                <a:cubicBezTo>
                  <a:pt x="5784603" y="5696154"/>
                  <a:pt x="5758319" y="5718570"/>
                  <a:pt x="5736798" y="5736975"/>
                </a:cubicBezTo>
                <a:cubicBezTo>
                  <a:pt x="5677499" y="5787895"/>
                  <a:pt x="5567998" y="5866136"/>
                  <a:pt x="5486212" y="5916088"/>
                </a:cubicBezTo>
                <a:cubicBezTo>
                  <a:pt x="5395367" y="5971520"/>
                  <a:pt x="5295390" y="6009584"/>
                  <a:pt x="5104746" y="6061327"/>
                </a:cubicBezTo>
                <a:cubicBezTo>
                  <a:pt x="5022818" y="6083563"/>
                  <a:pt x="4938667" y="6107448"/>
                  <a:pt x="4918794" y="6114072"/>
                </a:cubicBezTo>
                <a:cubicBezTo>
                  <a:pt x="4898920" y="6120733"/>
                  <a:pt x="4880336" y="6126963"/>
                  <a:pt x="4877757" y="6127858"/>
                </a:cubicBezTo>
                <a:cubicBezTo>
                  <a:pt x="4875181" y="6128754"/>
                  <a:pt x="4836973" y="6145727"/>
                  <a:pt x="4793537" y="6165314"/>
                </a:cubicBezTo>
                <a:cubicBezTo>
                  <a:pt x="4750138" y="6184901"/>
                  <a:pt x="4714330" y="6196611"/>
                  <a:pt x="4714616" y="6191096"/>
                </a:cubicBezTo>
                <a:cubicBezTo>
                  <a:pt x="4714902" y="6185403"/>
                  <a:pt x="4706129" y="6188768"/>
                  <a:pt x="4694347" y="6198866"/>
                </a:cubicBezTo>
                <a:cubicBezTo>
                  <a:pt x="4671252" y="6218525"/>
                  <a:pt x="4519102" y="6278074"/>
                  <a:pt x="4477135" y="6283804"/>
                </a:cubicBezTo>
                <a:cubicBezTo>
                  <a:pt x="4428543" y="6290464"/>
                  <a:pt x="4433519" y="6268191"/>
                  <a:pt x="4491170" y="6220925"/>
                </a:cubicBezTo>
                <a:cubicBezTo>
                  <a:pt x="4520678" y="6196718"/>
                  <a:pt x="4552475" y="6165350"/>
                  <a:pt x="4562179" y="6150812"/>
                </a:cubicBezTo>
                <a:cubicBezTo>
                  <a:pt x="4571848" y="6136417"/>
                  <a:pt x="4590791" y="6113965"/>
                  <a:pt x="4604112" y="6101146"/>
                </a:cubicBezTo>
                <a:cubicBezTo>
                  <a:pt x="4617468" y="6088326"/>
                  <a:pt x="4633258" y="6072965"/>
                  <a:pt x="4639024" y="6067235"/>
                </a:cubicBezTo>
                <a:cubicBezTo>
                  <a:pt x="4644717" y="6061506"/>
                  <a:pt x="4673508" y="6033575"/>
                  <a:pt x="4702189" y="6005967"/>
                </a:cubicBezTo>
                <a:cubicBezTo>
                  <a:pt x="4769474" y="5941082"/>
                  <a:pt x="4848539" y="5862698"/>
                  <a:pt x="4892154" y="5817615"/>
                </a:cubicBezTo>
                <a:cubicBezTo>
                  <a:pt x="5064427" y="5639720"/>
                  <a:pt x="5246762" y="5444493"/>
                  <a:pt x="5282749" y="5399410"/>
                </a:cubicBezTo>
                <a:cubicBezTo>
                  <a:pt x="5289697" y="5390745"/>
                  <a:pt x="5356228" y="5314473"/>
                  <a:pt x="5430244" y="5230431"/>
                </a:cubicBezTo>
                <a:cubicBezTo>
                  <a:pt x="5671019" y="4956963"/>
                  <a:pt x="5809204" y="4767967"/>
                  <a:pt x="5904204" y="4582050"/>
                </a:cubicBezTo>
                <a:cubicBezTo>
                  <a:pt x="5914981" y="4560995"/>
                  <a:pt x="5928230" y="4535213"/>
                  <a:pt x="5933637" y="4524757"/>
                </a:cubicBezTo>
                <a:cubicBezTo>
                  <a:pt x="5982193" y="4431476"/>
                  <a:pt x="6040596" y="4279792"/>
                  <a:pt x="6094918" y="4105764"/>
                </a:cubicBezTo>
                <a:cubicBezTo>
                  <a:pt x="6149275" y="3931700"/>
                  <a:pt x="6253011" y="3739731"/>
                  <a:pt x="6363946" y="3608064"/>
                </a:cubicBezTo>
                <a:cubicBezTo>
                  <a:pt x="6383675" y="3584646"/>
                  <a:pt x="6405161" y="3558183"/>
                  <a:pt x="6411928" y="3549016"/>
                </a:cubicBezTo>
                <a:cubicBezTo>
                  <a:pt x="6418659" y="3539885"/>
                  <a:pt x="6463599" y="3490183"/>
                  <a:pt x="6511725" y="3438691"/>
                </a:cubicBezTo>
                <a:cubicBezTo>
                  <a:pt x="6559854" y="3387199"/>
                  <a:pt x="6623591" y="3319056"/>
                  <a:pt x="6653276" y="3287473"/>
                </a:cubicBezTo>
                <a:cubicBezTo>
                  <a:pt x="6682818" y="3255997"/>
                  <a:pt x="6727150" y="3204254"/>
                  <a:pt x="6751283" y="3173101"/>
                </a:cubicBezTo>
                <a:cubicBezTo>
                  <a:pt x="6823940" y="3079283"/>
                  <a:pt x="7064857" y="2721988"/>
                  <a:pt x="7095437" y="2662868"/>
                </a:cubicBezTo>
                <a:cubicBezTo>
                  <a:pt x="7136760" y="2582801"/>
                  <a:pt x="7220873" y="2439783"/>
                  <a:pt x="7233049" y="2428790"/>
                </a:cubicBezTo>
                <a:cubicBezTo>
                  <a:pt x="7239208" y="2423275"/>
                  <a:pt x="7244543" y="2415970"/>
                  <a:pt x="7245223" y="2412103"/>
                </a:cubicBezTo>
                <a:cubicBezTo>
                  <a:pt x="7246906" y="2402578"/>
                  <a:pt x="7325829" y="2305000"/>
                  <a:pt x="7372558" y="2254725"/>
                </a:cubicBezTo>
                <a:cubicBezTo>
                  <a:pt x="7435295" y="2187155"/>
                  <a:pt x="7498316" y="2110346"/>
                  <a:pt x="7542038" y="2048111"/>
                </a:cubicBezTo>
                <a:cubicBezTo>
                  <a:pt x="7565493" y="2014774"/>
                  <a:pt x="7588625" y="1983048"/>
                  <a:pt x="7593995" y="1976889"/>
                </a:cubicBezTo>
                <a:cubicBezTo>
                  <a:pt x="7599295" y="1970801"/>
                  <a:pt x="7590415" y="1972341"/>
                  <a:pt x="7574338" y="1980255"/>
                </a:cubicBezTo>
                <a:cubicBezTo>
                  <a:pt x="7558187" y="1988133"/>
                  <a:pt x="7536917" y="1997693"/>
                  <a:pt x="7527143" y="2001382"/>
                </a:cubicBezTo>
                <a:cubicBezTo>
                  <a:pt x="7491298" y="2014953"/>
                  <a:pt x="7327367" y="2097240"/>
                  <a:pt x="7173930" y="2178669"/>
                </a:cubicBezTo>
                <a:cubicBezTo>
                  <a:pt x="7086916" y="2224861"/>
                  <a:pt x="7001513" y="2267724"/>
                  <a:pt x="6984074" y="2273919"/>
                </a:cubicBezTo>
                <a:cubicBezTo>
                  <a:pt x="6849113" y="2322009"/>
                  <a:pt x="6479571" y="2529196"/>
                  <a:pt x="6365592" y="2620650"/>
                </a:cubicBezTo>
                <a:cubicBezTo>
                  <a:pt x="6325237" y="2653021"/>
                  <a:pt x="6280191" y="2685177"/>
                  <a:pt x="6265902" y="2691766"/>
                </a:cubicBezTo>
                <a:cubicBezTo>
                  <a:pt x="6251615" y="2698390"/>
                  <a:pt x="6211617" y="2723134"/>
                  <a:pt x="6177491" y="2746445"/>
                </a:cubicBezTo>
                <a:cubicBezTo>
                  <a:pt x="6143366" y="2769828"/>
                  <a:pt x="6095705" y="2802378"/>
                  <a:pt x="6072108" y="2818491"/>
                </a:cubicBezTo>
                <a:cubicBezTo>
                  <a:pt x="6006042" y="2863538"/>
                  <a:pt x="5899190" y="2951197"/>
                  <a:pt x="5861913" y="2990908"/>
                </a:cubicBezTo>
                <a:cubicBezTo>
                  <a:pt x="5843113" y="3010961"/>
                  <a:pt x="5801038" y="3065425"/>
                  <a:pt x="5767951" y="3112585"/>
                </a:cubicBezTo>
                <a:cubicBezTo>
                  <a:pt x="5734866" y="3159744"/>
                  <a:pt x="5701169" y="3206940"/>
                  <a:pt x="5692610" y="3217969"/>
                </a:cubicBezTo>
                <a:cubicBezTo>
                  <a:pt x="5684268" y="3228711"/>
                  <a:pt x="5673489" y="3244968"/>
                  <a:pt x="5669192" y="3253132"/>
                </a:cubicBezTo>
                <a:cubicBezTo>
                  <a:pt x="5664895" y="3261476"/>
                  <a:pt x="5649784" y="3282603"/>
                  <a:pt x="5635891" y="3299862"/>
                </a:cubicBezTo>
                <a:cubicBezTo>
                  <a:pt x="5588623" y="3358373"/>
                  <a:pt x="5546514" y="3414234"/>
                  <a:pt x="5534052" y="3434931"/>
                </a:cubicBezTo>
                <a:cubicBezTo>
                  <a:pt x="5510778" y="3473568"/>
                  <a:pt x="5335710" y="3731066"/>
                  <a:pt x="5297788" y="3782451"/>
                </a:cubicBezTo>
                <a:cubicBezTo>
                  <a:pt x="5207408" y="3904951"/>
                  <a:pt x="5112660" y="4045248"/>
                  <a:pt x="5079682" y="4105477"/>
                </a:cubicBezTo>
                <a:cubicBezTo>
                  <a:pt x="5047775" y="4163738"/>
                  <a:pt x="4949339" y="4402078"/>
                  <a:pt x="4892941" y="4557736"/>
                </a:cubicBezTo>
                <a:cubicBezTo>
                  <a:pt x="4873353" y="4611663"/>
                  <a:pt x="4800412" y="4762524"/>
                  <a:pt x="4765070" y="4822109"/>
                </a:cubicBezTo>
                <a:cubicBezTo>
                  <a:pt x="4714937" y="4906616"/>
                  <a:pt x="4669925" y="4978018"/>
                  <a:pt x="4642282" y="5016834"/>
                </a:cubicBezTo>
                <a:cubicBezTo>
                  <a:pt x="4605508" y="5068399"/>
                  <a:pt x="4480286" y="5274726"/>
                  <a:pt x="4453930" y="5327113"/>
                </a:cubicBezTo>
                <a:cubicBezTo>
                  <a:pt x="4442292" y="5350245"/>
                  <a:pt x="4430798" y="5370549"/>
                  <a:pt x="4428685" y="5371731"/>
                </a:cubicBezTo>
                <a:cubicBezTo>
                  <a:pt x="4420950" y="5376063"/>
                  <a:pt x="4234963" y="5749293"/>
                  <a:pt x="4220031" y="5790401"/>
                </a:cubicBezTo>
                <a:cubicBezTo>
                  <a:pt x="4215162" y="5803722"/>
                  <a:pt x="4206566" y="5819370"/>
                  <a:pt x="4199942" y="5826890"/>
                </a:cubicBezTo>
                <a:cubicBezTo>
                  <a:pt x="4193640" y="5834016"/>
                  <a:pt x="4190561" y="5844006"/>
                  <a:pt x="4193175" y="5848661"/>
                </a:cubicBezTo>
                <a:cubicBezTo>
                  <a:pt x="4195789" y="5853352"/>
                  <a:pt x="4194427" y="5859261"/>
                  <a:pt x="4190168" y="5861624"/>
                </a:cubicBezTo>
                <a:cubicBezTo>
                  <a:pt x="4185906" y="5864023"/>
                  <a:pt x="4167715" y="5894818"/>
                  <a:pt x="4150170" y="5929373"/>
                </a:cubicBezTo>
                <a:cubicBezTo>
                  <a:pt x="4109562" y="6009226"/>
                  <a:pt x="4104441" y="6018106"/>
                  <a:pt x="4056925" y="6090833"/>
                </a:cubicBezTo>
                <a:cubicBezTo>
                  <a:pt x="4007223" y="6166925"/>
                  <a:pt x="3891740" y="6311663"/>
                  <a:pt x="3882718" y="6309084"/>
                </a:cubicBezTo>
                <a:cubicBezTo>
                  <a:pt x="3878742" y="6307975"/>
                  <a:pt x="3873191" y="6312307"/>
                  <a:pt x="3870614" y="6318645"/>
                </a:cubicBezTo>
                <a:cubicBezTo>
                  <a:pt x="3866101" y="6329602"/>
                  <a:pt x="3849379" y="6346719"/>
                  <a:pt x="3787753" y="6403403"/>
                </a:cubicBezTo>
                <a:cubicBezTo>
                  <a:pt x="3779983" y="6410565"/>
                  <a:pt x="3749009" y="6440429"/>
                  <a:pt x="3719143" y="6469541"/>
                </a:cubicBezTo>
                <a:cubicBezTo>
                  <a:pt x="3689280" y="6498689"/>
                  <a:pt x="3659344" y="6522430"/>
                  <a:pt x="3652720" y="6522215"/>
                </a:cubicBezTo>
                <a:cubicBezTo>
                  <a:pt x="3645378" y="6521965"/>
                  <a:pt x="3644664" y="6523934"/>
                  <a:pt x="3650930" y="6527300"/>
                </a:cubicBezTo>
                <a:cubicBezTo>
                  <a:pt x="3657340" y="6530738"/>
                  <a:pt x="3649354" y="6542769"/>
                  <a:pt x="3629802" y="6559170"/>
                </a:cubicBezTo>
                <a:cubicBezTo>
                  <a:pt x="3612363" y="6573779"/>
                  <a:pt x="3596824" y="6586813"/>
                  <a:pt x="3594925" y="6588461"/>
                </a:cubicBezTo>
                <a:cubicBezTo>
                  <a:pt x="3593027" y="6590108"/>
                  <a:pt x="3576341" y="6603859"/>
                  <a:pt x="3558078" y="6618898"/>
                </a:cubicBezTo>
                <a:cubicBezTo>
                  <a:pt x="3539816" y="6633901"/>
                  <a:pt x="3516504" y="6653238"/>
                  <a:pt x="3506586" y="6661582"/>
                </a:cubicBezTo>
                <a:cubicBezTo>
                  <a:pt x="3496810" y="6669817"/>
                  <a:pt x="3482737" y="6680130"/>
                  <a:pt x="3475971" y="6683890"/>
                </a:cubicBezTo>
                <a:cubicBezTo>
                  <a:pt x="3469060" y="6687793"/>
                  <a:pt x="3444459" y="6708168"/>
                  <a:pt x="3420610" y="6729725"/>
                </a:cubicBezTo>
                <a:cubicBezTo>
                  <a:pt x="3321172" y="6819675"/>
                  <a:pt x="3262660" y="6861785"/>
                  <a:pt x="3255318" y="6848680"/>
                </a:cubicBezTo>
                <a:cubicBezTo>
                  <a:pt x="3251845" y="6842413"/>
                  <a:pt x="3252849" y="6838761"/>
                  <a:pt x="3257755" y="6840121"/>
                </a:cubicBezTo>
                <a:cubicBezTo>
                  <a:pt x="3262518" y="6841482"/>
                  <a:pt x="3267459" y="6832136"/>
                  <a:pt x="3268963" y="6818959"/>
                </a:cubicBezTo>
                <a:cubicBezTo>
                  <a:pt x="3270431" y="6806104"/>
                  <a:pt x="3297178" y="6737530"/>
                  <a:pt x="3327938" y="6667848"/>
                </a:cubicBezTo>
                <a:cubicBezTo>
                  <a:pt x="3358663" y="6598201"/>
                  <a:pt x="3401954" y="6494750"/>
                  <a:pt x="3423331" y="6439857"/>
                </a:cubicBezTo>
                <a:cubicBezTo>
                  <a:pt x="3556647" y="6097350"/>
                  <a:pt x="3620314" y="5951467"/>
                  <a:pt x="3718857" y="5762399"/>
                </a:cubicBezTo>
                <a:cubicBezTo>
                  <a:pt x="3976963" y="5267206"/>
                  <a:pt x="4064908" y="5057370"/>
                  <a:pt x="4154538" y="4722848"/>
                </a:cubicBezTo>
                <a:cubicBezTo>
                  <a:pt x="4208572" y="4521140"/>
                  <a:pt x="4234784" y="4441073"/>
                  <a:pt x="4268230" y="4375365"/>
                </a:cubicBezTo>
                <a:cubicBezTo>
                  <a:pt x="4326311" y="4261351"/>
                  <a:pt x="4450744" y="4089399"/>
                  <a:pt x="4568373" y="3960633"/>
                </a:cubicBezTo>
                <a:cubicBezTo>
                  <a:pt x="4635800" y="3886832"/>
                  <a:pt x="4735492" y="3796201"/>
                  <a:pt x="4754649" y="3791295"/>
                </a:cubicBezTo>
                <a:cubicBezTo>
                  <a:pt x="4763636" y="3788968"/>
                  <a:pt x="4770405" y="3783489"/>
                  <a:pt x="4769832" y="3778941"/>
                </a:cubicBezTo>
                <a:cubicBezTo>
                  <a:pt x="4769294" y="3774430"/>
                  <a:pt x="4816776" y="3731782"/>
                  <a:pt x="4875932" y="3683548"/>
                </a:cubicBezTo>
                <a:cubicBezTo>
                  <a:pt x="4934943" y="3635493"/>
                  <a:pt x="5078606" y="3515965"/>
                  <a:pt x="5195807" y="3417457"/>
                </a:cubicBezTo>
                <a:cubicBezTo>
                  <a:pt x="5433682" y="3217467"/>
                  <a:pt x="5506658" y="3160962"/>
                  <a:pt x="5605131" y="3100446"/>
                </a:cubicBezTo>
                <a:cubicBezTo>
                  <a:pt x="5715815" y="3032410"/>
                  <a:pt x="5770458" y="2990908"/>
                  <a:pt x="5828253" y="2930858"/>
                </a:cubicBezTo>
                <a:cubicBezTo>
                  <a:pt x="5858082" y="2899884"/>
                  <a:pt x="5892528" y="2866474"/>
                  <a:pt x="5904381" y="2857021"/>
                </a:cubicBezTo>
                <a:cubicBezTo>
                  <a:pt x="5916412" y="2847389"/>
                  <a:pt x="5927764" y="2836467"/>
                  <a:pt x="5930057" y="2832313"/>
                </a:cubicBezTo>
                <a:cubicBezTo>
                  <a:pt x="5947102" y="2800766"/>
                  <a:pt x="6056424" y="2726428"/>
                  <a:pt x="6284450" y="2591288"/>
                </a:cubicBezTo>
                <a:cubicBezTo>
                  <a:pt x="6410031" y="2516842"/>
                  <a:pt x="6470547" y="2475770"/>
                  <a:pt x="6474772" y="2462055"/>
                </a:cubicBezTo>
                <a:cubicBezTo>
                  <a:pt x="6475740" y="2458833"/>
                  <a:pt x="6454326" y="2468608"/>
                  <a:pt x="6427756" y="2483505"/>
                </a:cubicBezTo>
                <a:cubicBezTo>
                  <a:pt x="6400935" y="2498544"/>
                  <a:pt x="6338593" y="2521247"/>
                  <a:pt x="6289285" y="2533959"/>
                </a:cubicBezTo>
                <a:cubicBezTo>
                  <a:pt x="5905421" y="2632825"/>
                  <a:pt x="5838995" y="2654203"/>
                  <a:pt x="5546049" y="2773552"/>
                </a:cubicBezTo>
                <a:cubicBezTo>
                  <a:pt x="5400667" y="2832779"/>
                  <a:pt x="5364787" y="2845419"/>
                  <a:pt x="5326651" y="2850862"/>
                </a:cubicBezTo>
                <a:cubicBezTo>
                  <a:pt x="5285256" y="2856770"/>
                  <a:pt x="5139050" y="2917143"/>
                  <a:pt x="5054150" y="2963407"/>
                </a:cubicBezTo>
                <a:cubicBezTo>
                  <a:pt x="5010893" y="2986969"/>
                  <a:pt x="4954281" y="3016117"/>
                  <a:pt x="4928248" y="3028149"/>
                </a:cubicBezTo>
                <a:cubicBezTo>
                  <a:pt x="4665952" y="3149718"/>
                  <a:pt x="4441685" y="3274510"/>
                  <a:pt x="4369675" y="3338965"/>
                </a:cubicBezTo>
                <a:cubicBezTo>
                  <a:pt x="4359934" y="3347702"/>
                  <a:pt x="4321225" y="3382472"/>
                  <a:pt x="4283662" y="3416203"/>
                </a:cubicBezTo>
                <a:cubicBezTo>
                  <a:pt x="4220818" y="3472673"/>
                  <a:pt x="4185761" y="3506942"/>
                  <a:pt x="4123849" y="3572292"/>
                </a:cubicBezTo>
                <a:cubicBezTo>
                  <a:pt x="4090333" y="3607706"/>
                  <a:pt x="3907891" y="3892633"/>
                  <a:pt x="3885259" y="3944913"/>
                </a:cubicBezTo>
                <a:cubicBezTo>
                  <a:pt x="3874983" y="3968690"/>
                  <a:pt x="3854321" y="4026986"/>
                  <a:pt x="3839531" y="4073894"/>
                </a:cubicBezTo>
                <a:cubicBezTo>
                  <a:pt x="3763869" y="4314132"/>
                  <a:pt x="3730244" y="4399392"/>
                  <a:pt x="3711588" y="4398497"/>
                </a:cubicBezTo>
                <a:cubicBezTo>
                  <a:pt x="3706683" y="4398246"/>
                  <a:pt x="3707973" y="4402042"/>
                  <a:pt x="3714632" y="4407556"/>
                </a:cubicBezTo>
                <a:cubicBezTo>
                  <a:pt x="3721150" y="4412999"/>
                  <a:pt x="3721150" y="4424744"/>
                  <a:pt x="3714597" y="4434985"/>
                </a:cubicBezTo>
                <a:cubicBezTo>
                  <a:pt x="3694149" y="4466962"/>
                  <a:pt x="3578703" y="4738103"/>
                  <a:pt x="3502396" y="4933365"/>
                </a:cubicBezTo>
                <a:cubicBezTo>
                  <a:pt x="3467843" y="5021848"/>
                  <a:pt x="3427593" y="5137043"/>
                  <a:pt x="3413628" y="5187497"/>
                </a:cubicBezTo>
                <a:cubicBezTo>
                  <a:pt x="3406575" y="5213028"/>
                  <a:pt x="3382367" y="5286758"/>
                  <a:pt x="3359557" y="5352287"/>
                </a:cubicBezTo>
                <a:cubicBezTo>
                  <a:pt x="3336783" y="5417780"/>
                  <a:pt x="3317734" y="5473927"/>
                  <a:pt x="3317017" y="5477723"/>
                </a:cubicBezTo>
                <a:cubicBezTo>
                  <a:pt x="3316300" y="5481447"/>
                  <a:pt x="3308458" y="5502717"/>
                  <a:pt x="3299864" y="5524023"/>
                </a:cubicBezTo>
                <a:cubicBezTo>
                  <a:pt x="3220837" y="5719931"/>
                  <a:pt x="3174573" y="5812495"/>
                  <a:pt x="3106822" y="5910144"/>
                </a:cubicBezTo>
                <a:cubicBezTo>
                  <a:pt x="3082294" y="5945451"/>
                  <a:pt x="2893942" y="6152817"/>
                  <a:pt x="2800268" y="6247566"/>
                </a:cubicBezTo>
                <a:cubicBezTo>
                  <a:pt x="2732841" y="6315816"/>
                  <a:pt x="2625917" y="6386538"/>
                  <a:pt x="2569698" y="6400145"/>
                </a:cubicBezTo>
                <a:cubicBezTo>
                  <a:pt x="2542555" y="6406698"/>
                  <a:pt x="2532493" y="6393700"/>
                  <a:pt x="2547532" y="6371570"/>
                </a:cubicBezTo>
                <a:cubicBezTo>
                  <a:pt x="2552152" y="6364766"/>
                  <a:pt x="2574784" y="6332360"/>
                  <a:pt x="2597629" y="6299846"/>
                </a:cubicBezTo>
                <a:cubicBezTo>
                  <a:pt x="2620475" y="6267368"/>
                  <a:pt x="2649408" y="6209394"/>
                  <a:pt x="2661690" y="6171545"/>
                </a:cubicBezTo>
                <a:cubicBezTo>
                  <a:pt x="2674115" y="6133301"/>
                  <a:pt x="2688116" y="6103688"/>
                  <a:pt x="2693200" y="6105120"/>
                </a:cubicBezTo>
                <a:cubicBezTo>
                  <a:pt x="2698465" y="6106588"/>
                  <a:pt x="2699217" y="6104869"/>
                  <a:pt x="2695027" y="6101038"/>
                </a:cubicBezTo>
                <a:cubicBezTo>
                  <a:pt x="2691016" y="6097386"/>
                  <a:pt x="2702082" y="6046825"/>
                  <a:pt x="2719735" y="5988636"/>
                </a:cubicBezTo>
                <a:cubicBezTo>
                  <a:pt x="2737318" y="5930734"/>
                  <a:pt x="2771871" y="5810597"/>
                  <a:pt x="2796149" y="5723082"/>
                </a:cubicBezTo>
                <a:cubicBezTo>
                  <a:pt x="2820428" y="5635566"/>
                  <a:pt x="2845385" y="5563305"/>
                  <a:pt x="2851295" y="5563341"/>
                </a:cubicBezTo>
                <a:cubicBezTo>
                  <a:pt x="2857489" y="5563412"/>
                  <a:pt x="2858171" y="5561264"/>
                  <a:pt x="2852871" y="5558363"/>
                </a:cubicBezTo>
                <a:cubicBezTo>
                  <a:pt x="2839729" y="5551166"/>
                  <a:pt x="2954171" y="5218686"/>
                  <a:pt x="3001367" y="5127053"/>
                </a:cubicBezTo>
                <a:cubicBezTo>
                  <a:pt x="3007812" y="5114412"/>
                  <a:pt x="3022101" y="5084405"/>
                  <a:pt x="3033057" y="5060127"/>
                </a:cubicBezTo>
                <a:cubicBezTo>
                  <a:pt x="3044086" y="5035813"/>
                  <a:pt x="3060558" y="5002440"/>
                  <a:pt x="3069832" y="4985645"/>
                </a:cubicBezTo>
                <a:cubicBezTo>
                  <a:pt x="3079035" y="4968959"/>
                  <a:pt x="3109795" y="4910484"/>
                  <a:pt x="3137903" y="4856234"/>
                </a:cubicBezTo>
                <a:cubicBezTo>
                  <a:pt x="3223879" y="4690298"/>
                  <a:pt x="3302229" y="4563573"/>
                  <a:pt x="3481271" y="4300740"/>
                </a:cubicBezTo>
                <a:cubicBezTo>
                  <a:pt x="3552778" y="4195786"/>
                  <a:pt x="3641047" y="4058998"/>
                  <a:pt x="3677320" y="3996871"/>
                </a:cubicBezTo>
                <a:cubicBezTo>
                  <a:pt x="3753771" y="3865991"/>
                  <a:pt x="3839854" y="3736867"/>
                  <a:pt x="3881856" y="3689922"/>
                </a:cubicBezTo>
                <a:cubicBezTo>
                  <a:pt x="3919098" y="3648313"/>
                  <a:pt x="4044283" y="3529035"/>
                  <a:pt x="4065195" y="3515249"/>
                </a:cubicBezTo>
                <a:cubicBezTo>
                  <a:pt x="4102437" y="3490649"/>
                  <a:pt x="3996443" y="3539097"/>
                  <a:pt x="3940976" y="3572005"/>
                </a:cubicBezTo>
                <a:cubicBezTo>
                  <a:pt x="3907675" y="3591736"/>
                  <a:pt x="3834054" y="3634849"/>
                  <a:pt x="3778335" y="3667220"/>
                </a:cubicBezTo>
                <a:cubicBezTo>
                  <a:pt x="3722581" y="3699626"/>
                  <a:pt x="3652326" y="3744100"/>
                  <a:pt x="3623070" y="3765585"/>
                </a:cubicBezTo>
                <a:cubicBezTo>
                  <a:pt x="3593637" y="3787141"/>
                  <a:pt x="3539566" y="3824418"/>
                  <a:pt x="3502755" y="3848481"/>
                </a:cubicBezTo>
                <a:cubicBezTo>
                  <a:pt x="3347704" y="3949747"/>
                  <a:pt x="3301727" y="3998876"/>
                  <a:pt x="3125264" y="4251575"/>
                </a:cubicBezTo>
                <a:cubicBezTo>
                  <a:pt x="2857668" y="4634688"/>
                  <a:pt x="2725642" y="4755470"/>
                  <a:pt x="2360041" y="4951699"/>
                </a:cubicBezTo>
                <a:cubicBezTo>
                  <a:pt x="2225150" y="5024139"/>
                  <a:pt x="2174875" y="5048167"/>
                  <a:pt x="2041167" y="5104243"/>
                </a:cubicBezTo>
                <a:cubicBezTo>
                  <a:pt x="1783598" y="5212240"/>
                  <a:pt x="1704391" y="5248729"/>
                  <a:pt x="1538813" y="5335887"/>
                </a:cubicBezTo>
                <a:cubicBezTo>
                  <a:pt x="1377927" y="5420502"/>
                  <a:pt x="1243143" y="5504364"/>
                  <a:pt x="1157563" y="5573009"/>
                </a:cubicBezTo>
                <a:cubicBezTo>
                  <a:pt x="1148501" y="5580278"/>
                  <a:pt x="1121538" y="5602157"/>
                  <a:pt x="1096902" y="5622245"/>
                </a:cubicBezTo>
                <a:cubicBezTo>
                  <a:pt x="1015868" y="5688276"/>
                  <a:pt x="1001223" y="5699913"/>
                  <a:pt x="929464" y="5755667"/>
                </a:cubicBezTo>
                <a:cubicBezTo>
                  <a:pt x="813552" y="5845617"/>
                  <a:pt x="580833" y="5968548"/>
                  <a:pt x="384676" y="6043423"/>
                </a:cubicBezTo>
                <a:cubicBezTo>
                  <a:pt x="229125" y="6102829"/>
                  <a:pt x="43423" y="6167248"/>
                  <a:pt x="26377" y="6167749"/>
                </a:cubicBezTo>
                <a:cubicBezTo>
                  <a:pt x="-801" y="6168537"/>
                  <a:pt x="-8607" y="6147410"/>
                  <a:pt x="10479" y="6124743"/>
                </a:cubicBezTo>
                <a:close/>
              </a:path>
            </a:pathLst>
          </a:custGeom>
          <a:solidFill>
            <a:srgbClr val="E3A39F"/>
          </a:solidFill>
          <a:ln w="35804" cap="flat">
            <a:noFill/>
            <a:prstDash val="solid"/>
            <a:round/>
          </a:ln>
        </p:spPr>
        <p:txBody>
          <a:bodyPr rtlCol="0" anchor="ctr"/>
          <a:lstStyle/>
          <a:p>
            <a:pPr defTabSz="457189"/>
            <a:endParaRPr lang="en-ID" sz="135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Google Shape;1624;p162">
            <a:extLst>
              <a:ext uri="{FF2B5EF4-FFF2-40B4-BE49-F238E27FC236}">
                <a16:creationId xmlns:a16="http://schemas.microsoft.com/office/drawing/2014/main" id="{684B2FA7-B897-46F5-92F6-B4429245417C}"/>
              </a:ext>
            </a:extLst>
          </p:cNvPr>
          <p:cNvSpPr txBox="1"/>
          <p:nvPr/>
        </p:nvSpPr>
        <p:spPr>
          <a:xfrm>
            <a:off x="5402586" y="2814945"/>
            <a:ext cx="1449255" cy="24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51" tIns="15051" rIns="15051" bIns="15051" anchor="t" anchorCtr="0">
            <a:noAutofit/>
          </a:bodyPr>
          <a:lstStyle/>
          <a:p>
            <a:pPr marL="0" lvl="3" defTabSz="457189">
              <a:buClr>
                <a:srgbClr val="333333"/>
              </a:buClr>
              <a:buSzPts val="2800"/>
            </a:pPr>
            <a:r>
              <a:rPr lang="ru-RU" sz="1400" b="1" dirty="0">
                <a:solidFill>
                  <a:prstClr val="white"/>
                </a:solidFill>
                <a:latin typeface="Sarabun" panose="00000500000000000000" pitchFamily="2" charset="-34"/>
                <a:cs typeface="Sarabun" panose="00000500000000000000" pitchFamily="2" charset="-34"/>
                <a:sym typeface="Montserrat Black"/>
              </a:rPr>
              <a:t>1895-1900</a:t>
            </a:r>
            <a:endParaRPr lang="en-US" sz="1867" b="1" dirty="0">
              <a:solidFill>
                <a:prstClr val="white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  <p:sp>
        <p:nvSpPr>
          <p:cNvPr id="84" name="Google Shape;1625;p162">
            <a:extLst>
              <a:ext uri="{FF2B5EF4-FFF2-40B4-BE49-F238E27FC236}">
                <a16:creationId xmlns:a16="http://schemas.microsoft.com/office/drawing/2014/main" id="{F80DABD2-3346-4446-84AF-26F191324FC1}"/>
              </a:ext>
            </a:extLst>
          </p:cNvPr>
          <p:cNvSpPr txBox="1"/>
          <p:nvPr/>
        </p:nvSpPr>
        <p:spPr>
          <a:xfrm>
            <a:off x="5402585" y="3070974"/>
            <a:ext cx="1000388" cy="18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51" tIns="15051" rIns="15051" bIns="15051" anchor="t" anchorCtr="0">
            <a:noAutofit/>
          </a:bodyPr>
          <a:lstStyle/>
          <a:p>
            <a:pPr marL="0" lvl="3" defTabSz="457189">
              <a:buClr>
                <a:srgbClr val="C50A0B"/>
              </a:buClr>
              <a:buSzPts val="2100"/>
            </a:pPr>
            <a:r>
              <a:rPr lang="ru-RU" sz="1051" dirty="0">
                <a:solidFill>
                  <a:prstClr val="white"/>
                </a:solidFill>
                <a:latin typeface="Georgia" pitchFamily="18" charset="0"/>
                <a:ea typeface="Lato"/>
                <a:cs typeface="Sarabun" panose="00000500000000000000" pitchFamily="2" charset="-34"/>
                <a:sym typeface="Lato"/>
              </a:rPr>
              <a:t>Текст</a:t>
            </a:r>
            <a:endParaRPr lang="en-US" sz="1867" dirty="0">
              <a:solidFill>
                <a:prstClr val="white"/>
              </a:solidFill>
              <a:latin typeface="Georgia" pitchFamily="18" charset="0"/>
              <a:cs typeface="Sarabun" panose="00000500000000000000" pitchFamily="2" charset="-34"/>
            </a:endParaRPr>
          </a:p>
        </p:txBody>
      </p:sp>
      <p:sp>
        <p:nvSpPr>
          <p:cNvPr id="85" name="Google Shape;1626;p162">
            <a:extLst>
              <a:ext uri="{FF2B5EF4-FFF2-40B4-BE49-F238E27FC236}">
                <a16:creationId xmlns:a16="http://schemas.microsoft.com/office/drawing/2014/main" id="{9015BBD9-0F99-4277-918C-889B61393F95}"/>
              </a:ext>
            </a:extLst>
          </p:cNvPr>
          <p:cNvSpPr txBox="1"/>
          <p:nvPr/>
        </p:nvSpPr>
        <p:spPr>
          <a:xfrm>
            <a:off x="5402583" y="3377936"/>
            <a:ext cx="1980135" cy="6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51" tIns="15051" rIns="15051" bIns="15051" anchor="t" anchorCtr="0">
            <a:noAutofit/>
          </a:bodyPr>
          <a:lstStyle/>
          <a:p>
            <a:pPr defTabSz="457189">
              <a:buSzPts val="2100"/>
            </a:pPr>
            <a:r>
              <a:rPr lang="ru-RU" sz="1051" dirty="0">
                <a:solidFill>
                  <a:prstClr val="white"/>
                </a:solidFill>
                <a:latin typeface="Georgia" pitchFamily="18" charset="0"/>
                <a:ea typeface="Lato"/>
                <a:cs typeface="Sarabun" panose="00000500000000000000" pitchFamily="2" charset="-34"/>
                <a:sym typeface="Lato"/>
              </a:rPr>
              <a:t>Место для вашего текста. Место для вашего текста. Место для вашего текста. Место для вашего текста.</a:t>
            </a:r>
            <a:endParaRPr lang="ru-RU" sz="1867" dirty="0">
              <a:solidFill>
                <a:prstClr val="white"/>
              </a:solidFill>
              <a:latin typeface="Georgia" pitchFamily="18" charset="0"/>
              <a:cs typeface="Sarabun" panose="00000500000000000000" pitchFamily="2" charset="-34"/>
            </a:endParaRPr>
          </a:p>
        </p:txBody>
      </p:sp>
      <p:sp>
        <p:nvSpPr>
          <p:cNvPr id="86" name="Google Shape;1627;p162">
            <a:extLst>
              <a:ext uri="{FF2B5EF4-FFF2-40B4-BE49-F238E27FC236}">
                <a16:creationId xmlns:a16="http://schemas.microsoft.com/office/drawing/2014/main" id="{AA83F06F-47E4-42F4-9A57-C17CDF5AF33F}"/>
              </a:ext>
            </a:extLst>
          </p:cNvPr>
          <p:cNvSpPr txBox="1"/>
          <p:nvPr/>
        </p:nvSpPr>
        <p:spPr>
          <a:xfrm>
            <a:off x="8701339" y="528945"/>
            <a:ext cx="1449255" cy="24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51" tIns="15051" rIns="15051" bIns="15051" anchor="t" anchorCtr="0">
            <a:noAutofit/>
          </a:bodyPr>
          <a:lstStyle/>
          <a:p>
            <a:pPr marL="0" lvl="3" defTabSz="457189">
              <a:buClr>
                <a:srgbClr val="333333"/>
              </a:buClr>
              <a:buSzPts val="2800"/>
            </a:pPr>
            <a:r>
              <a:rPr lang="ru-RU" sz="1400" b="1" dirty="0">
                <a:solidFill>
                  <a:prstClr val="white"/>
                </a:solidFill>
                <a:latin typeface="Sarabun" panose="00000500000000000000" pitchFamily="2" charset="-34"/>
                <a:cs typeface="Sarabun" panose="00000500000000000000" pitchFamily="2" charset="-34"/>
                <a:sym typeface="Montserrat Black"/>
              </a:rPr>
              <a:t>1905-1910</a:t>
            </a:r>
            <a:endParaRPr sz="1867" b="1" dirty="0">
              <a:solidFill>
                <a:prstClr val="white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  <p:sp>
        <p:nvSpPr>
          <p:cNvPr id="87" name="Google Shape;1628;p162">
            <a:extLst>
              <a:ext uri="{FF2B5EF4-FFF2-40B4-BE49-F238E27FC236}">
                <a16:creationId xmlns:a16="http://schemas.microsoft.com/office/drawing/2014/main" id="{31C50E97-D098-4753-959E-5C7AFAA34DE2}"/>
              </a:ext>
            </a:extLst>
          </p:cNvPr>
          <p:cNvSpPr txBox="1"/>
          <p:nvPr/>
        </p:nvSpPr>
        <p:spPr>
          <a:xfrm>
            <a:off x="8701339" y="784974"/>
            <a:ext cx="1000388" cy="18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51" tIns="15051" rIns="15051" bIns="15051" anchor="t" anchorCtr="0">
            <a:noAutofit/>
          </a:bodyPr>
          <a:lstStyle/>
          <a:p>
            <a:pPr marL="0" lvl="3" defTabSz="457189">
              <a:buClr>
                <a:srgbClr val="C50A0B"/>
              </a:buClr>
              <a:buSzPts val="2100"/>
            </a:pPr>
            <a:r>
              <a:rPr lang="ru-RU" sz="1051" dirty="0">
                <a:solidFill>
                  <a:prstClr val="white"/>
                </a:solidFill>
                <a:latin typeface="Georgia" pitchFamily="18" charset="0"/>
                <a:ea typeface="Lato"/>
                <a:cs typeface="Sarabun" panose="00000500000000000000" pitchFamily="2" charset="-34"/>
                <a:sym typeface="Lato"/>
              </a:rPr>
              <a:t>Текст</a:t>
            </a:r>
            <a:endParaRPr sz="1867" dirty="0">
              <a:solidFill>
                <a:prstClr val="white"/>
              </a:solidFill>
              <a:latin typeface="Georgia" pitchFamily="18" charset="0"/>
              <a:cs typeface="Sarabun" panose="00000500000000000000" pitchFamily="2" charset="-34"/>
            </a:endParaRPr>
          </a:p>
        </p:txBody>
      </p:sp>
      <p:sp>
        <p:nvSpPr>
          <p:cNvPr id="88" name="Google Shape;1629;p162">
            <a:extLst>
              <a:ext uri="{FF2B5EF4-FFF2-40B4-BE49-F238E27FC236}">
                <a16:creationId xmlns:a16="http://schemas.microsoft.com/office/drawing/2014/main" id="{752D4411-ABB3-4DCD-B1F6-C50C2D313270}"/>
              </a:ext>
            </a:extLst>
          </p:cNvPr>
          <p:cNvSpPr txBox="1"/>
          <p:nvPr/>
        </p:nvSpPr>
        <p:spPr>
          <a:xfrm>
            <a:off x="8701339" y="1091936"/>
            <a:ext cx="1980135" cy="6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51" tIns="15051" rIns="15051" bIns="15051" anchor="t" anchorCtr="0">
            <a:noAutofit/>
          </a:bodyPr>
          <a:lstStyle/>
          <a:p>
            <a:pPr defTabSz="457189">
              <a:buSzPts val="2100"/>
            </a:pPr>
            <a:r>
              <a:rPr lang="ru-RU" sz="1051" dirty="0">
                <a:solidFill>
                  <a:prstClr val="white"/>
                </a:solidFill>
                <a:latin typeface="Georgia" pitchFamily="18" charset="0"/>
                <a:ea typeface="Lato"/>
                <a:cs typeface="Sarabun" panose="00000500000000000000" pitchFamily="2" charset="-34"/>
                <a:sym typeface="Lato"/>
              </a:rPr>
              <a:t>Место для вашего текста. Место для вашего текста. Место для вашего текста. Место для вашего текста.</a:t>
            </a:r>
            <a:endParaRPr lang="ru-RU" sz="1867" dirty="0">
              <a:solidFill>
                <a:prstClr val="white"/>
              </a:solidFill>
              <a:latin typeface="Georgia" pitchFamily="18" charset="0"/>
              <a:cs typeface="Sarabun" panose="00000500000000000000" pitchFamily="2" charset="-34"/>
            </a:endParaRPr>
          </a:p>
        </p:txBody>
      </p:sp>
      <p:sp>
        <p:nvSpPr>
          <p:cNvPr id="89" name="Google Shape;1630;p162">
            <a:extLst>
              <a:ext uri="{FF2B5EF4-FFF2-40B4-BE49-F238E27FC236}">
                <a16:creationId xmlns:a16="http://schemas.microsoft.com/office/drawing/2014/main" id="{6D6CE715-AA45-49BA-A6B0-5749021C18E7}"/>
              </a:ext>
            </a:extLst>
          </p:cNvPr>
          <p:cNvSpPr txBox="1"/>
          <p:nvPr/>
        </p:nvSpPr>
        <p:spPr>
          <a:xfrm>
            <a:off x="8701339" y="5100945"/>
            <a:ext cx="1449255" cy="24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51" tIns="15051" rIns="15051" bIns="15051" anchor="t" anchorCtr="0">
            <a:noAutofit/>
          </a:bodyPr>
          <a:lstStyle/>
          <a:p>
            <a:pPr marL="0" lvl="3" defTabSz="457189">
              <a:buClr>
                <a:srgbClr val="333333"/>
              </a:buClr>
              <a:buSzPts val="2800"/>
            </a:pPr>
            <a:r>
              <a:rPr lang="ru-RU" sz="1400" b="1" dirty="0">
                <a:solidFill>
                  <a:prstClr val="white"/>
                </a:solidFill>
                <a:latin typeface="Sarabun" panose="00000500000000000000" pitchFamily="2" charset="-34"/>
                <a:cs typeface="Sarabun" panose="00000500000000000000" pitchFamily="2" charset="-34"/>
                <a:sym typeface="Montserrat Black"/>
              </a:rPr>
              <a:t>1915-1920</a:t>
            </a:r>
            <a:endParaRPr lang="en-US" sz="1867" b="1" dirty="0">
              <a:solidFill>
                <a:prstClr val="white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  <p:sp>
        <p:nvSpPr>
          <p:cNvPr id="90" name="Google Shape;1631;p162">
            <a:extLst>
              <a:ext uri="{FF2B5EF4-FFF2-40B4-BE49-F238E27FC236}">
                <a16:creationId xmlns:a16="http://schemas.microsoft.com/office/drawing/2014/main" id="{43CFDF47-A1EB-4BCE-A40F-C6A4F62F2C0E}"/>
              </a:ext>
            </a:extLst>
          </p:cNvPr>
          <p:cNvSpPr txBox="1"/>
          <p:nvPr/>
        </p:nvSpPr>
        <p:spPr>
          <a:xfrm>
            <a:off x="8701339" y="5356974"/>
            <a:ext cx="1000388" cy="18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51" tIns="15051" rIns="15051" bIns="15051" anchor="t" anchorCtr="0">
            <a:noAutofit/>
          </a:bodyPr>
          <a:lstStyle/>
          <a:p>
            <a:pPr marL="0" lvl="3" defTabSz="457189">
              <a:buClr>
                <a:srgbClr val="C50A0B"/>
              </a:buClr>
              <a:buSzPts val="2100"/>
            </a:pPr>
            <a:r>
              <a:rPr lang="ru-RU" sz="1051" dirty="0">
                <a:solidFill>
                  <a:prstClr val="white"/>
                </a:solidFill>
                <a:latin typeface="Georgia" pitchFamily="18" charset="0"/>
                <a:ea typeface="Lato"/>
                <a:cs typeface="Sarabun" panose="00000500000000000000" pitchFamily="2" charset="-34"/>
                <a:sym typeface="Lato"/>
              </a:rPr>
              <a:t>Текст</a:t>
            </a:r>
            <a:endParaRPr lang="en-US" sz="1867" dirty="0">
              <a:solidFill>
                <a:prstClr val="white"/>
              </a:solidFill>
              <a:latin typeface="Georgia" pitchFamily="18" charset="0"/>
              <a:cs typeface="Sarabun" panose="00000500000000000000" pitchFamily="2" charset="-34"/>
            </a:endParaRPr>
          </a:p>
        </p:txBody>
      </p:sp>
      <p:sp>
        <p:nvSpPr>
          <p:cNvPr id="91" name="Google Shape;1632;p162">
            <a:extLst>
              <a:ext uri="{FF2B5EF4-FFF2-40B4-BE49-F238E27FC236}">
                <a16:creationId xmlns:a16="http://schemas.microsoft.com/office/drawing/2014/main" id="{50C8E896-ACCD-40A8-82EF-2DFFD2E453F9}"/>
              </a:ext>
            </a:extLst>
          </p:cNvPr>
          <p:cNvSpPr txBox="1"/>
          <p:nvPr/>
        </p:nvSpPr>
        <p:spPr>
          <a:xfrm>
            <a:off x="8701339" y="5663936"/>
            <a:ext cx="1980135" cy="6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51" tIns="15051" rIns="15051" bIns="15051" anchor="t" anchorCtr="0">
            <a:noAutofit/>
          </a:bodyPr>
          <a:lstStyle/>
          <a:p>
            <a:pPr defTabSz="457189">
              <a:buSzPts val="2100"/>
            </a:pPr>
            <a:r>
              <a:rPr lang="ru-RU" sz="1051" dirty="0">
                <a:solidFill>
                  <a:prstClr val="white"/>
                </a:solidFill>
                <a:latin typeface="Georgia" pitchFamily="18" charset="0"/>
                <a:ea typeface="Lato"/>
                <a:cs typeface="Sarabun" panose="00000500000000000000" pitchFamily="2" charset="-34"/>
                <a:sym typeface="Lato"/>
              </a:rPr>
              <a:t>Место для вашего текста. Место для вашего текста. Место для вашего текста. Место для вашего текста.</a:t>
            </a:r>
            <a:endParaRPr lang="ru-RU" sz="1867" dirty="0">
              <a:solidFill>
                <a:prstClr val="white"/>
              </a:solidFill>
              <a:latin typeface="Georgia" pitchFamily="18" charset="0"/>
              <a:cs typeface="Sarabun" panose="00000500000000000000" pitchFamily="2" charset="-3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320BFC3-DB3D-4D77-90C6-D0AE9FD0DD1A}"/>
              </a:ext>
            </a:extLst>
          </p:cNvPr>
          <p:cNvSpPr txBox="1"/>
          <p:nvPr/>
        </p:nvSpPr>
        <p:spPr>
          <a:xfrm>
            <a:off x="1365885" y="1959208"/>
            <a:ext cx="3490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ru-RU" sz="4000" b="1" dirty="0">
                <a:solidFill>
                  <a:prstClr val="white"/>
                </a:solidFill>
                <a:latin typeface="Georgia" pitchFamily="18" charset="0"/>
                <a:ea typeface="Source Sans Pro Black" panose="020B0803030403020204" pitchFamily="34" charset="0"/>
                <a:cs typeface="Sarabun" panose="00000500000000000000" pitchFamily="2" charset="-34"/>
              </a:rPr>
              <a:t>Заголовок слайда</a:t>
            </a:r>
            <a:endParaRPr lang="en-US" sz="4000" b="1" dirty="0">
              <a:solidFill>
                <a:prstClr val="white"/>
              </a:solidFill>
              <a:latin typeface="Georgia" pitchFamily="18" charset="0"/>
              <a:ea typeface="Source Sans Pro Black" panose="020B0803030403020204" pitchFamily="34" charset="0"/>
              <a:cs typeface="Sarabun" panose="00000500000000000000" pitchFamily="2" charset="-34"/>
            </a:endParaRPr>
          </a:p>
        </p:txBody>
      </p:sp>
      <p:sp>
        <p:nvSpPr>
          <p:cNvPr id="93" name="Google Shape;1634;p162">
            <a:extLst>
              <a:ext uri="{FF2B5EF4-FFF2-40B4-BE49-F238E27FC236}">
                <a16:creationId xmlns:a16="http://schemas.microsoft.com/office/drawing/2014/main" id="{E81AA1B3-49BB-4E53-807D-24D1A44328B4}"/>
              </a:ext>
            </a:extLst>
          </p:cNvPr>
          <p:cNvSpPr txBox="1"/>
          <p:nvPr/>
        </p:nvSpPr>
        <p:spPr>
          <a:xfrm>
            <a:off x="1620134" y="3566559"/>
            <a:ext cx="290672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457189">
              <a:buSzPts val="2100"/>
            </a:pPr>
            <a:r>
              <a:rPr lang="ru-RU" sz="1051" dirty="0">
                <a:solidFill>
                  <a:prstClr val="white"/>
                </a:solidFill>
                <a:latin typeface="Georgia" pitchFamily="18" charset="0"/>
                <a:ea typeface="Lato"/>
                <a:cs typeface="Sarabun" panose="00000500000000000000" pitchFamily="2" charset="-34"/>
                <a:sym typeface="Lato"/>
              </a:rPr>
              <a:t>Место для вашего текста. Место для вашего текста. Место для вашего текста. Место для вашего текста.</a:t>
            </a:r>
            <a:endParaRPr sz="1867" dirty="0">
              <a:solidFill>
                <a:prstClr val="white"/>
              </a:solidFill>
              <a:latin typeface="Georgia" pitchFamily="18" charset="0"/>
              <a:cs typeface="Sarabun" panose="00000500000000000000" pitchFamily="2" charset="-34"/>
            </a:endParaRPr>
          </a:p>
        </p:txBody>
      </p:sp>
      <p:sp>
        <p:nvSpPr>
          <p:cNvPr id="94" name="Google Shape;1635;p162">
            <a:extLst>
              <a:ext uri="{FF2B5EF4-FFF2-40B4-BE49-F238E27FC236}">
                <a16:creationId xmlns:a16="http://schemas.microsoft.com/office/drawing/2014/main" id="{CAF3C0D9-7837-4177-B80D-445335273F39}"/>
              </a:ext>
            </a:extLst>
          </p:cNvPr>
          <p:cNvSpPr txBox="1"/>
          <p:nvPr/>
        </p:nvSpPr>
        <p:spPr>
          <a:xfrm>
            <a:off x="1620134" y="4501733"/>
            <a:ext cx="290672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457189">
              <a:buSzPts val="2100"/>
            </a:pPr>
            <a:r>
              <a:rPr lang="ru-RU" sz="1051" dirty="0">
                <a:solidFill>
                  <a:prstClr val="white"/>
                </a:solidFill>
                <a:latin typeface="Georgia" pitchFamily="18" charset="0"/>
                <a:ea typeface="Lato"/>
                <a:cs typeface="Sarabun" panose="00000500000000000000" pitchFamily="2" charset="-34"/>
                <a:sym typeface="Lato"/>
              </a:rPr>
              <a:t>Место для вашего текста. Место для вашего текста. Место для вашего текста. Место для вашего текста.</a:t>
            </a:r>
            <a:endParaRPr lang="ru-RU" sz="1867" dirty="0">
              <a:solidFill>
                <a:prstClr val="white"/>
              </a:solidFill>
              <a:latin typeface="Georgia" pitchFamily="18" charset="0"/>
              <a:cs typeface="Sarabun" panose="00000500000000000000" pitchFamily="2" charset="-34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EF60435-196E-45C2-A98F-80ADF909C290}"/>
              </a:ext>
            </a:extLst>
          </p:cNvPr>
          <p:cNvGrpSpPr/>
          <p:nvPr/>
        </p:nvGrpSpPr>
        <p:grpSpPr>
          <a:xfrm>
            <a:off x="11826801" y="2913247"/>
            <a:ext cx="192332" cy="1031509"/>
            <a:chOff x="11528181" y="2913246"/>
            <a:chExt cx="192332" cy="1031509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939A007-E459-4B92-AF1B-8A4C4C484AA9}"/>
                </a:ext>
              </a:extLst>
            </p:cNvPr>
            <p:cNvSpPr/>
            <p:nvPr/>
          </p:nvSpPr>
          <p:spPr>
            <a:xfrm>
              <a:off x="11536515" y="2913246"/>
              <a:ext cx="175678" cy="175678"/>
            </a:xfrm>
            <a:custGeom>
              <a:avLst/>
              <a:gdLst>
                <a:gd name="connsiteX0" fmla="*/ 174227 w 175678"/>
                <a:gd name="connsiteY0" fmla="*/ 86885 h 175678"/>
                <a:gd name="connsiteX1" fmla="*/ 86388 w 175678"/>
                <a:gd name="connsiteY1" fmla="*/ 174725 h 175678"/>
                <a:gd name="connsiteX2" fmla="*/ -1452 w 175678"/>
                <a:gd name="connsiteY2" fmla="*/ 86885 h 175678"/>
                <a:gd name="connsiteX3" fmla="*/ 86388 w 175678"/>
                <a:gd name="connsiteY3" fmla="*/ -954 h 175678"/>
                <a:gd name="connsiteX4" fmla="*/ 174227 w 175678"/>
                <a:gd name="connsiteY4" fmla="*/ 86885 h 17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678" h="175678">
                  <a:moveTo>
                    <a:pt x="174227" y="86885"/>
                  </a:moveTo>
                  <a:cubicBezTo>
                    <a:pt x="174227" y="135398"/>
                    <a:pt x="134900" y="174725"/>
                    <a:pt x="86388" y="174725"/>
                  </a:cubicBezTo>
                  <a:cubicBezTo>
                    <a:pt x="37875" y="174725"/>
                    <a:pt x="-1452" y="135398"/>
                    <a:pt x="-1452" y="86885"/>
                  </a:cubicBezTo>
                  <a:cubicBezTo>
                    <a:pt x="-1452" y="38373"/>
                    <a:pt x="37875" y="-954"/>
                    <a:pt x="86388" y="-954"/>
                  </a:cubicBezTo>
                  <a:cubicBezTo>
                    <a:pt x="134900" y="-954"/>
                    <a:pt x="174227" y="38373"/>
                    <a:pt x="174227" y="86885"/>
                  </a:cubicBezTo>
                  <a:close/>
                </a:path>
              </a:pathLst>
            </a:custGeom>
            <a:solidFill>
              <a:schemeClr val="bg1"/>
            </a:solidFill>
            <a:ln w="3379" cap="flat">
              <a:noFill/>
              <a:prstDash val="solid"/>
              <a:round/>
            </a:ln>
          </p:spPr>
          <p:txBody>
            <a:bodyPr rtlCol="0" anchor="ctr"/>
            <a:lstStyle/>
            <a:p>
              <a:pPr defTabSz="457189"/>
              <a:endParaRPr lang="en-ID" sz="135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3655231-2921-4078-9199-14819DC1298D}"/>
                </a:ext>
              </a:extLst>
            </p:cNvPr>
            <p:cNvSpPr/>
            <p:nvPr/>
          </p:nvSpPr>
          <p:spPr>
            <a:xfrm>
              <a:off x="11536515" y="3127206"/>
              <a:ext cx="175678" cy="175678"/>
            </a:xfrm>
            <a:custGeom>
              <a:avLst/>
              <a:gdLst>
                <a:gd name="connsiteX0" fmla="*/ 174227 w 175678"/>
                <a:gd name="connsiteY0" fmla="*/ 86908 h 175678"/>
                <a:gd name="connsiteX1" fmla="*/ 86388 w 175678"/>
                <a:gd name="connsiteY1" fmla="*/ 174747 h 175678"/>
                <a:gd name="connsiteX2" fmla="*/ -1452 w 175678"/>
                <a:gd name="connsiteY2" fmla="*/ 86908 h 175678"/>
                <a:gd name="connsiteX3" fmla="*/ 86388 w 175678"/>
                <a:gd name="connsiteY3" fmla="*/ -931 h 175678"/>
                <a:gd name="connsiteX4" fmla="*/ 174227 w 175678"/>
                <a:gd name="connsiteY4" fmla="*/ 86908 h 17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678" h="175678">
                  <a:moveTo>
                    <a:pt x="174227" y="86908"/>
                  </a:moveTo>
                  <a:cubicBezTo>
                    <a:pt x="174227" y="135420"/>
                    <a:pt x="134900" y="174747"/>
                    <a:pt x="86388" y="174747"/>
                  </a:cubicBezTo>
                  <a:cubicBezTo>
                    <a:pt x="37875" y="174747"/>
                    <a:pt x="-1452" y="135420"/>
                    <a:pt x="-1452" y="86908"/>
                  </a:cubicBezTo>
                  <a:cubicBezTo>
                    <a:pt x="-1452" y="38396"/>
                    <a:pt x="37875" y="-931"/>
                    <a:pt x="86388" y="-931"/>
                  </a:cubicBezTo>
                  <a:cubicBezTo>
                    <a:pt x="134900" y="-931"/>
                    <a:pt x="174227" y="38396"/>
                    <a:pt x="174227" y="86908"/>
                  </a:cubicBezTo>
                  <a:close/>
                </a:path>
              </a:pathLst>
            </a:custGeom>
            <a:solidFill>
              <a:schemeClr val="bg1"/>
            </a:solidFill>
            <a:ln w="3379" cap="flat">
              <a:noFill/>
              <a:prstDash val="solid"/>
              <a:round/>
            </a:ln>
          </p:spPr>
          <p:txBody>
            <a:bodyPr rtlCol="0" anchor="ctr"/>
            <a:lstStyle/>
            <a:p>
              <a:pPr defTabSz="457189"/>
              <a:endParaRPr lang="en-ID" sz="135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3BB374A-812A-4FF6-9AEB-56991B203D5A}"/>
                </a:ext>
              </a:extLst>
            </p:cNvPr>
            <p:cNvSpPr/>
            <p:nvPr/>
          </p:nvSpPr>
          <p:spPr>
            <a:xfrm>
              <a:off x="11536515" y="3341166"/>
              <a:ext cx="175678" cy="175678"/>
            </a:xfrm>
            <a:custGeom>
              <a:avLst/>
              <a:gdLst>
                <a:gd name="connsiteX0" fmla="*/ 174227 w 175678"/>
                <a:gd name="connsiteY0" fmla="*/ 86930 h 175678"/>
                <a:gd name="connsiteX1" fmla="*/ 86388 w 175678"/>
                <a:gd name="connsiteY1" fmla="*/ 174770 h 175678"/>
                <a:gd name="connsiteX2" fmla="*/ -1452 w 175678"/>
                <a:gd name="connsiteY2" fmla="*/ 86930 h 175678"/>
                <a:gd name="connsiteX3" fmla="*/ 86388 w 175678"/>
                <a:gd name="connsiteY3" fmla="*/ -909 h 175678"/>
                <a:gd name="connsiteX4" fmla="*/ 174227 w 175678"/>
                <a:gd name="connsiteY4" fmla="*/ 86930 h 17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678" h="175678">
                  <a:moveTo>
                    <a:pt x="174227" y="86930"/>
                  </a:moveTo>
                  <a:cubicBezTo>
                    <a:pt x="174227" y="135443"/>
                    <a:pt x="134900" y="174770"/>
                    <a:pt x="86388" y="174770"/>
                  </a:cubicBezTo>
                  <a:cubicBezTo>
                    <a:pt x="37875" y="174770"/>
                    <a:pt x="-1452" y="135443"/>
                    <a:pt x="-1452" y="86930"/>
                  </a:cubicBezTo>
                  <a:cubicBezTo>
                    <a:pt x="-1452" y="38418"/>
                    <a:pt x="37875" y="-909"/>
                    <a:pt x="86388" y="-909"/>
                  </a:cubicBezTo>
                  <a:cubicBezTo>
                    <a:pt x="134900" y="-909"/>
                    <a:pt x="174227" y="38418"/>
                    <a:pt x="174227" y="86930"/>
                  </a:cubicBezTo>
                  <a:close/>
                </a:path>
              </a:pathLst>
            </a:custGeom>
            <a:solidFill>
              <a:schemeClr val="bg1"/>
            </a:solidFill>
            <a:ln w="3379" cap="flat">
              <a:noFill/>
              <a:prstDash val="solid"/>
              <a:round/>
            </a:ln>
          </p:spPr>
          <p:txBody>
            <a:bodyPr rtlCol="0" anchor="ctr"/>
            <a:lstStyle/>
            <a:p>
              <a:pPr defTabSz="457189"/>
              <a:endParaRPr lang="en-ID" sz="135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3C81300-36EE-4D75-BC13-FF527C9E0E16}"/>
                </a:ext>
              </a:extLst>
            </p:cNvPr>
            <p:cNvSpPr/>
            <p:nvPr/>
          </p:nvSpPr>
          <p:spPr>
            <a:xfrm>
              <a:off x="11528181" y="3546792"/>
              <a:ext cx="192332" cy="192332"/>
            </a:xfrm>
            <a:custGeom>
              <a:avLst/>
              <a:gdLst>
                <a:gd name="connsiteX0" fmla="*/ 190881 w 192332"/>
                <a:gd name="connsiteY0" fmla="*/ 95280 h 192332"/>
                <a:gd name="connsiteX1" fmla="*/ 94715 w 192332"/>
                <a:gd name="connsiteY1" fmla="*/ 191446 h 192332"/>
                <a:gd name="connsiteX2" fmla="*/ -1452 w 192332"/>
                <a:gd name="connsiteY2" fmla="*/ 95280 h 192332"/>
                <a:gd name="connsiteX3" fmla="*/ 94715 w 192332"/>
                <a:gd name="connsiteY3" fmla="*/ -886 h 192332"/>
                <a:gd name="connsiteX4" fmla="*/ 190881 w 192332"/>
                <a:gd name="connsiteY4" fmla="*/ 95280 h 19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32" h="192332">
                  <a:moveTo>
                    <a:pt x="190881" y="95280"/>
                  </a:moveTo>
                  <a:cubicBezTo>
                    <a:pt x="190881" y="148391"/>
                    <a:pt x="147826" y="191446"/>
                    <a:pt x="94715" y="191446"/>
                  </a:cubicBezTo>
                  <a:cubicBezTo>
                    <a:pt x="41603" y="191446"/>
                    <a:pt x="-1452" y="148391"/>
                    <a:pt x="-1452" y="95280"/>
                  </a:cubicBezTo>
                  <a:cubicBezTo>
                    <a:pt x="-1452" y="42169"/>
                    <a:pt x="41603" y="-886"/>
                    <a:pt x="94715" y="-886"/>
                  </a:cubicBezTo>
                  <a:cubicBezTo>
                    <a:pt x="147826" y="-886"/>
                    <a:pt x="190881" y="42169"/>
                    <a:pt x="190881" y="95280"/>
                  </a:cubicBezTo>
                  <a:close/>
                </a:path>
              </a:pathLst>
            </a:custGeom>
            <a:solidFill>
              <a:srgbClr val="741E1A"/>
            </a:solidFill>
            <a:ln w="3700" cap="flat">
              <a:noFill/>
              <a:prstDash val="solid"/>
              <a:round/>
            </a:ln>
          </p:spPr>
          <p:txBody>
            <a:bodyPr rtlCol="0" anchor="ctr"/>
            <a:lstStyle/>
            <a:p>
              <a:pPr defTabSz="457189"/>
              <a:endParaRPr lang="en-ID" sz="135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A237C7A-9C19-461B-B24B-D42A33C3F6C1}"/>
                </a:ext>
              </a:extLst>
            </p:cNvPr>
            <p:cNvSpPr/>
            <p:nvPr/>
          </p:nvSpPr>
          <p:spPr>
            <a:xfrm>
              <a:off x="11536515" y="3769077"/>
              <a:ext cx="175678" cy="175678"/>
            </a:xfrm>
            <a:custGeom>
              <a:avLst/>
              <a:gdLst>
                <a:gd name="connsiteX0" fmla="*/ 174227 w 175678"/>
                <a:gd name="connsiteY0" fmla="*/ 86975 h 175678"/>
                <a:gd name="connsiteX1" fmla="*/ 86388 w 175678"/>
                <a:gd name="connsiteY1" fmla="*/ 174815 h 175678"/>
                <a:gd name="connsiteX2" fmla="*/ -1452 w 175678"/>
                <a:gd name="connsiteY2" fmla="*/ 86975 h 175678"/>
                <a:gd name="connsiteX3" fmla="*/ 86388 w 175678"/>
                <a:gd name="connsiteY3" fmla="*/ -864 h 175678"/>
                <a:gd name="connsiteX4" fmla="*/ 174227 w 175678"/>
                <a:gd name="connsiteY4" fmla="*/ 86975 h 17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678" h="175678">
                  <a:moveTo>
                    <a:pt x="174227" y="86975"/>
                  </a:moveTo>
                  <a:cubicBezTo>
                    <a:pt x="174227" y="135488"/>
                    <a:pt x="134900" y="174815"/>
                    <a:pt x="86388" y="174815"/>
                  </a:cubicBezTo>
                  <a:cubicBezTo>
                    <a:pt x="37875" y="174815"/>
                    <a:pt x="-1452" y="135488"/>
                    <a:pt x="-1452" y="86975"/>
                  </a:cubicBezTo>
                  <a:cubicBezTo>
                    <a:pt x="-1452" y="38463"/>
                    <a:pt x="37875" y="-864"/>
                    <a:pt x="86388" y="-864"/>
                  </a:cubicBezTo>
                  <a:cubicBezTo>
                    <a:pt x="134900" y="-864"/>
                    <a:pt x="174227" y="38463"/>
                    <a:pt x="174227" y="86975"/>
                  </a:cubicBezTo>
                  <a:close/>
                </a:path>
              </a:pathLst>
            </a:custGeom>
            <a:solidFill>
              <a:schemeClr val="bg1"/>
            </a:solidFill>
            <a:ln w="3379" cap="flat">
              <a:noFill/>
              <a:prstDash val="solid"/>
              <a:round/>
            </a:ln>
          </p:spPr>
          <p:txBody>
            <a:bodyPr rtlCol="0" anchor="ctr"/>
            <a:lstStyle/>
            <a:p>
              <a:pPr defTabSz="457189"/>
              <a:endParaRPr lang="en-ID" sz="1351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ADAB60-55E8-42B6-0E0D-7501CD02EB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D2E6FFA1-3CFC-5177-0604-127BCB99AD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1EECB4D0-9B88-D4E0-EBD8-20A6CA8E6A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52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13CFC9C3-3BFE-4BF9-8E63-CAA2E47B81AF}"/>
              </a:ext>
            </a:extLst>
          </p:cNvPr>
          <p:cNvSpPr/>
          <p:nvPr/>
        </p:nvSpPr>
        <p:spPr>
          <a:xfrm rot="10800000">
            <a:off x="-802944" y="197548"/>
            <a:ext cx="2337431" cy="1572067"/>
          </a:xfrm>
          <a:custGeom>
            <a:avLst/>
            <a:gdLst>
              <a:gd name="connsiteX0" fmla="*/ 6876326 w 10185944"/>
              <a:gd name="connsiteY0" fmla="*/ 121231 h 6850681"/>
              <a:gd name="connsiteX1" fmla="*/ 7090461 w 10185944"/>
              <a:gd name="connsiteY1" fmla="*/ 184397 h 6850681"/>
              <a:gd name="connsiteX2" fmla="*/ 7646062 w 10185944"/>
              <a:gd name="connsiteY2" fmla="*/ 376866 h 6850681"/>
              <a:gd name="connsiteX3" fmla="*/ 8290218 w 10185944"/>
              <a:gd name="connsiteY3" fmla="*/ 787480 h 6850681"/>
              <a:gd name="connsiteX4" fmla="*/ 8539514 w 10185944"/>
              <a:gd name="connsiteY4" fmla="*/ 940274 h 6850681"/>
              <a:gd name="connsiteX5" fmla="*/ 8301712 w 10185944"/>
              <a:gd name="connsiteY5" fmla="*/ 721521 h 6850681"/>
              <a:gd name="connsiteX6" fmla="*/ 8176525 w 10185944"/>
              <a:gd name="connsiteY6" fmla="*/ 614168 h 6850681"/>
              <a:gd name="connsiteX7" fmla="*/ 8110208 w 10185944"/>
              <a:gd name="connsiteY7" fmla="*/ 555371 h 6850681"/>
              <a:gd name="connsiteX8" fmla="*/ 8067668 w 10185944"/>
              <a:gd name="connsiteY8" fmla="*/ 516089 h 6850681"/>
              <a:gd name="connsiteX9" fmla="*/ 7886909 w 10185944"/>
              <a:gd name="connsiteY9" fmla="*/ 367019 h 6850681"/>
              <a:gd name="connsiteX10" fmla="*/ 7848021 w 10185944"/>
              <a:gd name="connsiteY10" fmla="*/ 334434 h 6850681"/>
              <a:gd name="connsiteX11" fmla="*/ 7656373 w 10185944"/>
              <a:gd name="connsiteY11" fmla="*/ 184254 h 6850681"/>
              <a:gd name="connsiteX12" fmla="*/ 7420184 w 10185944"/>
              <a:gd name="connsiteY12" fmla="*/ 89863 h 6850681"/>
              <a:gd name="connsiteX13" fmla="*/ 7172891 w 10185944"/>
              <a:gd name="connsiteY13" fmla="*/ 42309 h 6850681"/>
              <a:gd name="connsiteX14" fmla="*/ 6823975 w 10185944"/>
              <a:gd name="connsiteY14" fmla="*/ 53410 h 6850681"/>
              <a:gd name="connsiteX15" fmla="*/ 6736996 w 10185944"/>
              <a:gd name="connsiteY15" fmla="*/ 68521 h 6850681"/>
              <a:gd name="connsiteX16" fmla="*/ 6796581 w 10185944"/>
              <a:gd name="connsiteY16" fmla="*/ 91546 h 6850681"/>
              <a:gd name="connsiteX17" fmla="*/ 6876326 w 10185944"/>
              <a:gd name="connsiteY17" fmla="*/ 121231 h 6850681"/>
              <a:gd name="connsiteX18" fmla="*/ 6734847 w 10185944"/>
              <a:gd name="connsiteY18" fmla="*/ 167245 h 6850681"/>
              <a:gd name="connsiteX19" fmla="*/ 6770262 w 10185944"/>
              <a:gd name="connsiteY19" fmla="*/ 212041 h 6850681"/>
              <a:gd name="connsiteX20" fmla="*/ 6802274 w 10185944"/>
              <a:gd name="connsiteY20" fmla="*/ 249496 h 6850681"/>
              <a:gd name="connsiteX21" fmla="*/ 7195844 w 10185944"/>
              <a:gd name="connsiteY21" fmla="*/ 486619 h 6850681"/>
              <a:gd name="connsiteX22" fmla="*/ 7416602 w 10185944"/>
              <a:gd name="connsiteY22" fmla="*/ 555765 h 6850681"/>
              <a:gd name="connsiteX23" fmla="*/ 7589091 w 10185944"/>
              <a:gd name="connsiteY23" fmla="*/ 608940 h 6850681"/>
              <a:gd name="connsiteX24" fmla="*/ 7632920 w 10185944"/>
              <a:gd name="connsiteY24" fmla="*/ 624875 h 6850681"/>
              <a:gd name="connsiteX25" fmla="*/ 7684377 w 10185944"/>
              <a:gd name="connsiteY25" fmla="*/ 644283 h 6850681"/>
              <a:gd name="connsiteX26" fmla="*/ 7790261 w 10185944"/>
              <a:gd name="connsiteY26" fmla="*/ 680342 h 6850681"/>
              <a:gd name="connsiteX27" fmla="*/ 7889523 w 10185944"/>
              <a:gd name="connsiteY27" fmla="*/ 715541 h 6850681"/>
              <a:gd name="connsiteX28" fmla="*/ 7991038 w 10185944"/>
              <a:gd name="connsiteY28" fmla="*/ 755611 h 6850681"/>
              <a:gd name="connsiteX29" fmla="*/ 8063444 w 10185944"/>
              <a:gd name="connsiteY29" fmla="*/ 785869 h 6850681"/>
              <a:gd name="connsiteX30" fmla="*/ 8196973 w 10185944"/>
              <a:gd name="connsiteY30" fmla="*/ 851076 h 6850681"/>
              <a:gd name="connsiteX31" fmla="*/ 8338810 w 10185944"/>
              <a:gd name="connsiteY31" fmla="*/ 917285 h 6850681"/>
              <a:gd name="connsiteX32" fmla="*/ 8364877 w 10185944"/>
              <a:gd name="connsiteY32" fmla="*/ 929890 h 6850681"/>
              <a:gd name="connsiteX33" fmla="*/ 8461415 w 10185944"/>
              <a:gd name="connsiteY33" fmla="*/ 965555 h 6850681"/>
              <a:gd name="connsiteX34" fmla="*/ 8500196 w 10185944"/>
              <a:gd name="connsiteY34" fmla="*/ 963299 h 6850681"/>
              <a:gd name="connsiteX35" fmla="*/ 8478460 w 10185944"/>
              <a:gd name="connsiteY35" fmla="*/ 945753 h 6850681"/>
              <a:gd name="connsiteX36" fmla="*/ 8472983 w 10185944"/>
              <a:gd name="connsiteY36" fmla="*/ 940597 h 6850681"/>
              <a:gd name="connsiteX37" fmla="*/ 8134665 w 10185944"/>
              <a:gd name="connsiteY37" fmla="*/ 718693 h 6850681"/>
              <a:gd name="connsiteX38" fmla="*/ 7636896 w 10185944"/>
              <a:gd name="connsiteY38" fmla="*/ 399461 h 6850681"/>
              <a:gd name="connsiteX39" fmla="*/ 6983036 w 10185944"/>
              <a:gd name="connsiteY39" fmla="*/ 178954 h 6850681"/>
              <a:gd name="connsiteX40" fmla="*/ 6709711 w 10185944"/>
              <a:gd name="connsiteY40" fmla="*/ 89469 h 6850681"/>
              <a:gd name="connsiteX41" fmla="*/ 6659399 w 10185944"/>
              <a:gd name="connsiteY41" fmla="*/ 63795 h 6850681"/>
              <a:gd name="connsiteX42" fmla="*/ 6684680 w 10185944"/>
              <a:gd name="connsiteY42" fmla="*/ 97848 h 6850681"/>
              <a:gd name="connsiteX43" fmla="*/ 6734847 w 10185944"/>
              <a:gd name="connsiteY43" fmla="*/ 167245 h 6850681"/>
              <a:gd name="connsiteX44" fmla="*/ 7703391 w 10185944"/>
              <a:gd name="connsiteY44" fmla="*/ 3723439 h 6850681"/>
              <a:gd name="connsiteX45" fmla="*/ 7786430 w 10185944"/>
              <a:gd name="connsiteY45" fmla="*/ 3627186 h 6850681"/>
              <a:gd name="connsiteX46" fmla="*/ 7866212 w 10185944"/>
              <a:gd name="connsiteY46" fmla="*/ 3534192 h 6850681"/>
              <a:gd name="connsiteX47" fmla="*/ 7873695 w 10185944"/>
              <a:gd name="connsiteY47" fmla="*/ 3514605 h 6850681"/>
              <a:gd name="connsiteX48" fmla="*/ 7878136 w 10185944"/>
              <a:gd name="connsiteY48" fmla="*/ 3502394 h 6850681"/>
              <a:gd name="connsiteX49" fmla="*/ 7948140 w 10185944"/>
              <a:gd name="connsiteY49" fmla="*/ 3405712 h 6850681"/>
              <a:gd name="connsiteX50" fmla="*/ 8145623 w 10185944"/>
              <a:gd name="connsiteY50" fmla="*/ 2899776 h 6850681"/>
              <a:gd name="connsiteX51" fmla="*/ 8173231 w 10185944"/>
              <a:gd name="connsiteY51" fmla="*/ 2739068 h 6850681"/>
              <a:gd name="connsiteX52" fmla="*/ 8206139 w 10185944"/>
              <a:gd name="connsiteY52" fmla="*/ 2575389 h 6850681"/>
              <a:gd name="connsiteX53" fmla="*/ 8217633 w 10185944"/>
              <a:gd name="connsiteY53" fmla="*/ 2513512 h 6850681"/>
              <a:gd name="connsiteX54" fmla="*/ 8322516 w 10185944"/>
              <a:gd name="connsiteY54" fmla="*/ 2230089 h 6850681"/>
              <a:gd name="connsiteX55" fmla="*/ 8334117 w 10185944"/>
              <a:gd name="connsiteY55" fmla="*/ 2201335 h 6850681"/>
              <a:gd name="connsiteX56" fmla="*/ 8372791 w 10185944"/>
              <a:gd name="connsiteY56" fmla="*/ 2116541 h 6850681"/>
              <a:gd name="connsiteX57" fmla="*/ 8439286 w 10185944"/>
              <a:gd name="connsiteY57" fmla="*/ 1975170 h 6850681"/>
              <a:gd name="connsiteX58" fmla="*/ 8613207 w 10185944"/>
              <a:gd name="connsiteY58" fmla="*/ 1679501 h 6850681"/>
              <a:gd name="connsiteX59" fmla="*/ 8679058 w 10185944"/>
              <a:gd name="connsiteY59" fmla="*/ 1576337 h 6850681"/>
              <a:gd name="connsiteX60" fmla="*/ 8721779 w 10185944"/>
              <a:gd name="connsiteY60" fmla="*/ 1508803 h 6850681"/>
              <a:gd name="connsiteX61" fmla="*/ 8737032 w 10185944"/>
              <a:gd name="connsiteY61" fmla="*/ 1488428 h 6850681"/>
              <a:gd name="connsiteX62" fmla="*/ 8714152 w 10185944"/>
              <a:gd name="connsiteY62" fmla="*/ 1491543 h 6850681"/>
              <a:gd name="connsiteX63" fmla="*/ 8585992 w 10185944"/>
              <a:gd name="connsiteY63" fmla="*/ 1532042 h 6850681"/>
              <a:gd name="connsiteX64" fmla="*/ 8408457 w 10185944"/>
              <a:gd name="connsiteY64" fmla="*/ 1594313 h 6850681"/>
              <a:gd name="connsiteX65" fmla="*/ 8079379 w 10185944"/>
              <a:gd name="connsiteY65" fmla="*/ 1726875 h 6850681"/>
              <a:gd name="connsiteX66" fmla="*/ 7969447 w 10185944"/>
              <a:gd name="connsiteY66" fmla="*/ 1800784 h 6850681"/>
              <a:gd name="connsiteX67" fmla="*/ 7861556 w 10185944"/>
              <a:gd name="connsiteY67" fmla="*/ 1872866 h 6850681"/>
              <a:gd name="connsiteX68" fmla="*/ 7631810 w 10185944"/>
              <a:gd name="connsiteY68" fmla="*/ 2045211 h 6850681"/>
              <a:gd name="connsiteX69" fmla="*/ 7554249 w 10185944"/>
              <a:gd name="connsiteY69" fmla="*/ 2127499 h 6850681"/>
              <a:gd name="connsiteX70" fmla="*/ 7488004 w 10185944"/>
              <a:gd name="connsiteY70" fmla="*/ 2201586 h 6850681"/>
              <a:gd name="connsiteX71" fmla="*/ 7451265 w 10185944"/>
              <a:gd name="connsiteY71" fmla="*/ 2246812 h 6850681"/>
              <a:gd name="connsiteX72" fmla="*/ 7390569 w 10185944"/>
              <a:gd name="connsiteY72" fmla="*/ 2365516 h 6850681"/>
              <a:gd name="connsiteX73" fmla="*/ 7367544 w 10185944"/>
              <a:gd name="connsiteY73" fmla="*/ 2543663 h 6850681"/>
              <a:gd name="connsiteX74" fmla="*/ 7449403 w 10185944"/>
              <a:gd name="connsiteY74" fmla="*/ 2902139 h 6850681"/>
              <a:gd name="connsiteX75" fmla="*/ 7526748 w 10185944"/>
              <a:gd name="connsiteY75" fmla="*/ 3150255 h 6850681"/>
              <a:gd name="connsiteX76" fmla="*/ 7615554 w 10185944"/>
              <a:gd name="connsiteY76" fmla="*/ 3465905 h 6850681"/>
              <a:gd name="connsiteX77" fmla="*/ 7643448 w 10185944"/>
              <a:gd name="connsiteY77" fmla="*/ 3574440 h 6850681"/>
              <a:gd name="connsiteX78" fmla="*/ 7670518 w 10185944"/>
              <a:gd name="connsiteY78" fmla="*/ 3677282 h 6850681"/>
              <a:gd name="connsiteX79" fmla="*/ 7703391 w 10185944"/>
              <a:gd name="connsiteY79" fmla="*/ 3723439 h 6850681"/>
              <a:gd name="connsiteX80" fmla="*/ 7758321 w 10185944"/>
              <a:gd name="connsiteY80" fmla="*/ 3947742 h 6850681"/>
              <a:gd name="connsiteX81" fmla="*/ 7837994 w 10185944"/>
              <a:gd name="connsiteY81" fmla="*/ 3848195 h 6850681"/>
              <a:gd name="connsiteX82" fmla="*/ 7852819 w 10185944"/>
              <a:gd name="connsiteY82" fmla="*/ 3830649 h 6850681"/>
              <a:gd name="connsiteX83" fmla="*/ 7883541 w 10185944"/>
              <a:gd name="connsiteY83" fmla="*/ 3790329 h 6850681"/>
              <a:gd name="connsiteX84" fmla="*/ 7961784 w 10185944"/>
              <a:gd name="connsiteY84" fmla="*/ 3690029 h 6850681"/>
              <a:gd name="connsiteX85" fmla="*/ 8027349 w 10185944"/>
              <a:gd name="connsiteY85" fmla="*/ 3606560 h 6850681"/>
              <a:gd name="connsiteX86" fmla="*/ 8042137 w 10185944"/>
              <a:gd name="connsiteY86" fmla="*/ 3584395 h 6850681"/>
              <a:gd name="connsiteX87" fmla="*/ 8059468 w 10185944"/>
              <a:gd name="connsiteY87" fmla="*/ 3556715 h 6850681"/>
              <a:gd name="connsiteX88" fmla="*/ 8088866 w 10185944"/>
              <a:gd name="connsiteY88" fmla="*/ 3513029 h 6850681"/>
              <a:gd name="connsiteX89" fmla="*/ 8129402 w 10185944"/>
              <a:gd name="connsiteY89" fmla="*/ 3441627 h 6850681"/>
              <a:gd name="connsiteX90" fmla="*/ 8225154 w 10185944"/>
              <a:gd name="connsiteY90" fmla="*/ 3240850 h 6850681"/>
              <a:gd name="connsiteX91" fmla="*/ 8255303 w 10185944"/>
              <a:gd name="connsiteY91" fmla="*/ 3117455 h 6850681"/>
              <a:gd name="connsiteX92" fmla="*/ 8293619 w 10185944"/>
              <a:gd name="connsiteY92" fmla="*/ 2908119 h 6850681"/>
              <a:gd name="connsiteX93" fmla="*/ 8305578 w 10185944"/>
              <a:gd name="connsiteY93" fmla="*/ 2842411 h 6850681"/>
              <a:gd name="connsiteX94" fmla="*/ 8329606 w 10185944"/>
              <a:gd name="connsiteY94" fmla="*/ 2693986 h 6850681"/>
              <a:gd name="connsiteX95" fmla="*/ 8356176 w 10185944"/>
              <a:gd name="connsiteY95" fmla="*/ 2539007 h 6850681"/>
              <a:gd name="connsiteX96" fmla="*/ 8364663 w 10185944"/>
              <a:gd name="connsiteY96" fmla="*/ 2489592 h 6850681"/>
              <a:gd name="connsiteX97" fmla="*/ 8387150 w 10185944"/>
              <a:gd name="connsiteY97" fmla="*/ 2357889 h 6850681"/>
              <a:gd name="connsiteX98" fmla="*/ 8389908 w 10185944"/>
              <a:gd name="connsiteY98" fmla="*/ 2320971 h 6850681"/>
              <a:gd name="connsiteX99" fmla="*/ 8392557 w 10185944"/>
              <a:gd name="connsiteY99" fmla="*/ 2300990 h 6850681"/>
              <a:gd name="connsiteX100" fmla="*/ 8417695 w 10185944"/>
              <a:gd name="connsiteY100" fmla="*/ 2197575 h 6850681"/>
              <a:gd name="connsiteX101" fmla="*/ 8425786 w 10185944"/>
              <a:gd name="connsiteY101" fmla="*/ 2135090 h 6850681"/>
              <a:gd name="connsiteX102" fmla="*/ 8360114 w 10185944"/>
              <a:gd name="connsiteY102" fmla="*/ 2273346 h 6850681"/>
              <a:gd name="connsiteX103" fmla="*/ 8232351 w 10185944"/>
              <a:gd name="connsiteY103" fmla="*/ 2655134 h 6850681"/>
              <a:gd name="connsiteX104" fmla="*/ 8221464 w 10185944"/>
              <a:gd name="connsiteY104" fmla="*/ 2720735 h 6850681"/>
              <a:gd name="connsiteX105" fmla="*/ 8209254 w 10185944"/>
              <a:gd name="connsiteY105" fmla="*/ 2788663 h 6850681"/>
              <a:gd name="connsiteX106" fmla="*/ 8194608 w 10185944"/>
              <a:gd name="connsiteY106" fmla="*/ 2868730 h 6850681"/>
              <a:gd name="connsiteX107" fmla="*/ 8179462 w 10185944"/>
              <a:gd name="connsiteY107" fmla="*/ 2945467 h 6850681"/>
              <a:gd name="connsiteX108" fmla="*/ 8070892 w 10185944"/>
              <a:gd name="connsiteY108" fmla="*/ 3273185 h 6850681"/>
              <a:gd name="connsiteX109" fmla="*/ 8023946 w 10185944"/>
              <a:gd name="connsiteY109" fmla="*/ 3365212 h 6850681"/>
              <a:gd name="connsiteX110" fmla="*/ 7944129 w 10185944"/>
              <a:gd name="connsiteY110" fmla="*/ 3495590 h 6850681"/>
              <a:gd name="connsiteX111" fmla="*/ 7749870 w 10185944"/>
              <a:gd name="connsiteY111" fmla="*/ 3714809 h 6850681"/>
              <a:gd name="connsiteX112" fmla="*/ 7697016 w 10185944"/>
              <a:gd name="connsiteY112" fmla="*/ 3770634 h 6850681"/>
              <a:gd name="connsiteX113" fmla="*/ 7745824 w 10185944"/>
              <a:gd name="connsiteY113" fmla="*/ 3956336 h 6850681"/>
              <a:gd name="connsiteX114" fmla="*/ 7758321 w 10185944"/>
              <a:gd name="connsiteY114" fmla="*/ 3947742 h 6850681"/>
              <a:gd name="connsiteX115" fmla="*/ 7806876 w 10185944"/>
              <a:gd name="connsiteY115" fmla="*/ 4301564 h 6850681"/>
              <a:gd name="connsiteX116" fmla="*/ 7909073 w 10185944"/>
              <a:gd name="connsiteY116" fmla="*/ 4194640 h 6850681"/>
              <a:gd name="connsiteX117" fmla="*/ 8399360 w 10185944"/>
              <a:gd name="connsiteY117" fmla="*/ 3489217 h 6850681"/>
              <a:gd name="connsiteX118" fmla="*/ 8450531 w 10185944"/>
              <a:gd name="connsiteY118" fmla="*/ 3224557 h 6850681"/>
              <a:gd name="connsiteX119" fmla="*/ 8451462 w 10185944"/>
              <a:gd name="connsiteY119" fmla="*/ 2626702 h 6850681"/>
              <a:gd name="connsiteX120" fmla="*/ 8497512 w 10185944"/>
              <a:gd name="connsiteY120" fmla="*/ 2087680 h 6850681"/>
              <a:gd name="connsiteX121" fmla="*/ 8514054 w 10185944"/>
              <a:gd name="connsiteY121" fmla="*/ 2014273 h 6850681"/>
              <a:gd name="connsiteX122" fmla="*/ 8523437 w 10185944"/>
              <a:gd name="connsiteY122" fmla="*/ 1971517 h 6850681"/>
              <a:gd name="connsiteX123" fmla="*/ 8507430 w 10185944"/>
              <a:gd name="connsiteY123" fmla="*/ 2018032 h 6850681"/>
              <a:gd name="connsiteX124" fmla="*/ 8422958 w 10185944"/>
              <a:gd name="connsiteY124" fmla="*/ 2360431 h 6850681"/>
              <a:gd name="connsiteX125" fmla="*/ 8399682 w 10185944"/>
              <a:gd name="connsiteY125" fmla="*/ 2455574 h 6850681"/>
              <a:gd name="connsiteX126" fmla="*/ 8398536 w 10185944"/>
              <a:gd name="connsiteY126" fmla="*/ 2465457 h 6850681"/>
              <a:gd name="connsiteX127" fmla="*/ 8397498 w 10185944"/>
              <a:gd name="connsiteY127" fmla="*/ 2506565 h 6850681"/>
              <a:gd name="connsiteX128" fmla="*/ 8381135 w 10185944"/>
              <a:gd name="connsiteY128" fmla="*/ 2600956 h 6850681"/>
              <a:gd name="connsiteX129" fmla="*/ 8367312 w 10185944"/>
              <a:gd name="connsiteY129" fmla="*/ 2673324 h 6850681"/>
              <a:gd name="connsiteX130" fmla="*/ 8344179 w 10185944"/>
              <a:gd name="connsiteY130" fmla="*/ 2794106 h 6850681"/>
              <a:gd name="connsiteX131" fmla="*/ 8319544 w 10185944"/>
              <a:gd name="connsiteY131" fmla="*/ 2908477 h 6850681"/>
              <a:gd name="connsiteX132" fmla="*/ 8318471 w 10185944"/>
              <a:gd name="connsiteY132" fmla="*/ 2923983 h 6850681"/>
              <a:gd name="connsiteX133" fmla="*/ 8221644 w 10185944"/>
              <a:gd name="connsiteY133" fmla="*/ 3337067 h 6850681"/>
              <a:gd name="connsiteX134" fmla="*/ 7873767 w 10185944"/>
              <a:gd name="connsiteY134" fmla="*/ 3860692 h 6850681"/>
              <a:gd name="connsiteX135" fmla="*/ 7764408 w 10185944"/>
              <a:gd name="connsiteY135" fmla="*/ 4067019 h 6850681"/>
              <a:gd name="connsiteX136" fmla="*/ 7788150 w 10185944"/>
              <a:gd name="connsiteY136" fmla="*/ 4269229 h 6850681"/>
              <a:gd name="connsiteX137" fmla="*/ 7806876 w 10185944"/>
              <a:gd name="connsiteY137" fmla="*/ 4301564 h 6850681"/>
              <a:gd name="connsiteX138" fmla="*/ 7615768 w 10185944"/>
              <a:gd name="connsiteY138" fmla="*/ 5174391 h 6850681"/>
              <a:gd name="connsiteX139" fmla="*/ 7688888 w 10185944"/>
              <a:gd name="connsiteY139" fmla="*/ 4904790 h 6850681"/>
              <a:gd name="connsiteX140" fmla="*/ 7690070 w 10185944"/>
              <a:gd name="connsiteY140" fmla="*/ 4819996 h 6850681"/>
              <a:gd name="connsiteX141" fmla="*/ 7691537 w 10185944"/>
              <a:gd name="connsiteY141" fmla="*/ 4749382 h 6850681"/>
              <a:gd name="connsiteX142" fmla="*/ 7723658 w 10185944"/>
              <a:gd name="connsiteY142" fmla="*/ 4526046 h 6850681"/>
              <a:gd name="connsiteX143" fmla="*/ 7735117 w 10185944"/>
              <a:gd name="connsiteY143" fmla="*/ 4257913 h 6850681"/>
              <a:gd name="connsiteX144" fmla="*/ 7585115 w 10185944"/>
              <a:gd name="connsiteY144" fmla="*/ 3564056 h 6850681"/>
              <a:gd name="connsiteX145" fmla="*/ 7547303 w 10185944"/>
              <a:gd name="connsiteY145" fmla="*/ 3418459 h 6850681"/>
              <a:gd name="connsiteX146" fmla="*/ 7542145 w 10185944"/>
              <a:gd name="connsiteY146" fmla="*/ 3394647 h 6850681"/>
              <a:gd name="connsiteX147" fmla="*/ 7526212 w 10185944"/>
              <a:gd name="connsiteY147" fmla="*/ 3333271 h 6850681"/>
              <a:gd name="connsiteX148" fmla="*/ 7494663 w 10185944"/>
              <a:gd name="connsiteY148" fmla="*/ 3216500 h 6850681"/>
              <a:gd name="connsiteX149" fmla="*/ 7399235 w 10185944"/>
              <a:gd name="connsiteY149" fmla="*/ 2908728 h 6850681"/>
              <a:gd name="connsiteX150" fmla="*/ 7343160 w 10185944"/>
              <a:gd name="connsiteY150" fmla="*/ 2703117 h 6850681"/>
              <a:gd name="connsiteX151" fmla="*/ 7332739 w 10185944"/>
              <a:gd name="connsiteY151" fmla="*/ 2655026 h 6850681"/>
              <a:gd name="connsiteX152" fmla="*/ 7322605 w 10185944"/>
              <a:gd name="connsiteY152" fmla="*/ 2623264 h 6850681"/>
              <a:gd name="connsiteX153" fmla="*/ 7319132 w 10185944"/>
              <a:gd name="connsiteY153" fmla="*/ 2650873 h 6850681"/>
              <a:gd name="connsiteX154" fmla="*/ 7332022 w 10185944"/>
              <a:gd name="connsiteY154" fmla="*/ 2906401 h 6850681"/>
              <a:gd name="connsiteX155" fmla="*/ 7346275 w 10185944"/>
              <a:gd name="connsiteY155" fmla="*/ 3147784 h 6850681"/>
              <a:gd name="connsiteX156" fmla="*/ 7415384 w 10185944"/>
              <a:gd name="connsiteY156" fmla="*/ 3657122 h 6850681"/>
              <a:gd name="connsiteX157" fmla="*/ 7507554 w 10185944"/>
              <a:gd name="connsiteY157" fmla="*/ 4033467 h 6850681"/>
              <a:gd name="connsiteX158" fmla="*/ 7614765 w 10185944"/>
              <a:gd name="connsiteY158" fmla="*/ 4651769 h 6850681"/>
              <a:gd name="connsiteX159" fmla="*/ 7571007 w 10185944"/>
              <a:gd name="connsiteY159" fmla="*/ 5237736 h 6850681"/>
              <a:gd name="connsiteX160" fmla="*/ 7563238 w 10185944"/>
              <a:gd name="connsiteY160" fmla="*/ 5293955 h 6850681"/>
              <a:gd name="connsiteX161" fmla="*/ 7615768 w 10185944"/>
              <a:gd name="connsiteY161" fmla="*/ 5174391 h 6850681"/>
              <a:gd name="connsiteX162" fmla="*/ 7476045 w 10185944"/>
              <a:gd name="connsiteY162" fmla="*/ 5500354 h 6850681"/>
              <a:gd name="connsiteX163" fmla="*/ 7585222 w 10185944"/>
              <a:gd name="connsiteY163" fmla="*/ 4909553 h 6850681"/>
              <a:gd name="connsiteX164" fmla="*/ 7561804 w 10185944"/>
              <a:gd name="connsiteY164" fmla="*/ 4412569 h 6850681"/>
              <a:gd name="connsiteX165" fmla="*/ 7495739 w 10185944"/>
              <a:gd name="connsiteY165" fmla="*/ 4099605 h 6850681"/>
              <a:gd name="connsiteX166" fmla="*/ 7476510 w 10185944"/>
              <a:gd name="connsiteY166" fmla="*/ 4045749 h 6850681"/>
              <a:gd name="connsiteX167" fmla="*/ 7342622 w 10185944"/>
              <a:gd name="connsiteY167" fmla="*/ 3432102 h 6850681"/>
              <a:gd name="connsiteX168" fmla="*/ 7329408 w 10185944"/>
              <a:gd name="connsiteY168" fmla="*/ 3332770 h 6850681"/>
              <a:gd name="connsiteX169" fmla="*/ 7310538 w 10185944"/>
              <a:gd name="connsiteY169" fmla="*/ 3117025 h 6850681"/>
              <a:gd name="connsiteX170" fmla="*/ 7292993 w 10185944"/>
              <a:gd name="connsiteY170" fmla="*/ 2823075 h 6850681"/>
              <a:gd name="connsiteX171" fmla="*/ 7290379 w 10185944"/>
              <a:gd name="connsiteY171" fmla="*/ 2594116 h 6850681"/>
              <a:gd name="connsiteX172" fmla="*/ 7295963 w 10185944"/>
              <a:gd name="connsiteY172" fmla="*/ 2500657 h 6850681"/>
              <a:gd name="connsiteX173" fmla="*/ 7277989 w 10185944"/>
              <a:gd name="connsiteY173" fmla="*/ 2544594 h 6850681"/>
              <a:gd name="connsiteX174" fmla="*/ 7255357 w 10185944"/>
              <a:gd name="connsiteY174" fmla="*/ 2591180 h 6850681"/>
              <a:gd name="connsiteX175" fmla="*/ 7157064 w 10185944"/>
              <a:gd name="connsiteY175" fmla="*/ 2936730 h 6850681"/>
              <a:gd name="connsiteX176" fmla="*/ 7129025 w 10185944"/>
              <a:gd name="connsiteY176" fmla="*/ 3078710 h 6850681"/>
              <a:gd name="connsiteX177" fmla="*/ 7106824 w 10185944"/>
              <a:gd name="connsiteY177" fmla="*/ 3283104 h 6850681"/>
              <a:gd name="connsiteX178" fmla="*/ 7106682 w 10185944"/>
              <a:gd name="connsiteY178" fmla="*/ 3418853 h 6850681"/>
              <a:gd name="connsiteX179" fmla="*/ 7106072 w 10185944"/>
              <a:gd name="connsiteY179" fmla="*/ 3433356 h 6850681"/>
              <a:gd name="connsiteX180" fmla="*/ 7116062 w 10185944"/>
              <a:gd name="connsiteY180" fmla="*/ 3524273 h 6850681"/>
              <a:gd name="connsiteX181" fmla="*/ 7220659 w 10185944"/>
              <a:gd name="connsiteY181" fmla="*/ 4032178 h 6850681"/>
              <a:gd name="connsiteX182" fmla="*/ 7252206 w 10185944"/>
              <a:gd name="connsiteY182" fmla="*/ 4127858 h 6850681"/>
              <a:gd name="connsiteX183" fmla="*/ 7336140 w 10185944"/>
              <a:gd name="connsiteY183" fmla="*/ 4371820 h 6850681"/>
              <a:gd name="connsiteX184" fmla="*/ 7418464 w 10185944"/>
              <a:gd name="connsiteY184" fmla="*/ 4633041 h 6850681"/>
              <a:gd name="connsiteX185" fmla="*/ 7441095 w 10185944"/>
              <a:gd name="connsiteY185" fmla="*/ 4729652 h 6850681"/>
              <a:gd name="connsiteX186" fmla="*/ 7453664 w 10185944"/>
              <a:gd name="connsiteY186" fmla="*/ 4905328 h 6850681"/>
              <a:gd name="connsiteX187" fmla="*/ 7454630 w 10185944"/>
              <a:gd name="connsiteY187" fmla="*/ 5116704 h 6850681"/>
              <a:gd name="connsiteX188" fmla="*/ 7445392 w 10185944"/>
              <a:gd name="connsiteY188" fmla="*/ 5277376 h 6850681"/>
              <a:gd name="connsiteX189" fmla="*/ 7454882 w 10185944"/>
              <a:gd name="connsiteY189" fmla="*/ 5571756 h 6850681"/>
              <a:gd name="connsiteX190" fmla="*/ 7476045 w 10185944"/>
              <a:gd name="connsiteY190" fmla="*/ 5500354 h 6850681"/>
              <a:gd name="connsiteX191" fmla="*/ 7014903 w 10185944"/>
              <a:gd name="connsiteY191" fmla="*/ 5014292 h 6850681"/>
              <a:gd name="connsiteX192" fmla="*/ 7061922 w 10185944"/>
              <a:gd name="connsiteY192" fmla="*/ 4916070 h 6850681"/>
              <a:gd name="connsiteX193" fmla="*/ 7074167 w 10185944"/>
              <a:gd name="connsiteY193" fmla="*/ 4894871 h 6850681"/>
              <a:gd name="connsiteX194" fmla="*/ 7088454 w 10185944"/>
              <a:gd name="connsiteY194" fmla="*/ 4867335 h 6850681"/>
              <a:gd name="connsiteX195" fmla="*/ 7104962 w 10185944"/>
              <a:gd name="connsiteY195" fmla="*/ 4830882 h 6850681"/>
              <a:gd name="connsiteX196" fmla="*/ 7115490 w 10185944"/>
              <a:gd name="connsiteY196" fmla="*/ 4811188 h 6850681"/>
              <a:gd name="connsiteX197" fmla="*/ 7290665 w 10185944"/>
              <a:gd name="connsiteY197" fmla="*/ 4506674 h 6850681"/>
              <a:gd name="connsiteX198" fmla="*/ 7322032 w 10185944"/>
              <a:gd name="connsiteY198" fmla="*/ 4452567 h 6850681"/>
              <a:gd name="connsiteX199" fmla="*/ 7269323 w 10185944"/>
              <a:gd name="connsiteY199" fmla="*/ 4309692 h 6850681"/>
              <a:gd name="connsiteX200" fmla="*/ 7224598 w 10185944"/>
              <a:gd name="connsiteY200" fmla="*/ 4350406 h 6850681"/>
              <a:gd name="connsiteX201" fmla="*/ 7060953 w 10185944"/>
              <a:gd name="connsiteY201" fmla="*/ 4781610 h 6850681"/>
              <a:gd name="connsiteX202" fmla="*/ 6974619 w 10185944"/>
              <a:gd name="connsiteY202" fmla="*/ 5065104 h 6850681"/>
              <a:gd name="connsiteX203" fmla="*/ 6972149 w 10185944"/>
              <a:gd name="connsiteY203" fmla="*/ 5077243 h 6850681"/>
              <a:gd name="connsiteX204" fmla="*/ 7014903 w 10185944"/>
              <a:gd name="connsiteY204" fmla="*/ 5014292 h 6850681"/>
              <a:gd name="connsiteX205" fmla="*/ 7039004 w 10185944"/>
              <a:gd name="connsiteY205" fmla="*/ 5075632 h 6850681"/>
              <a:gd name="connsiteX206" fmla="*/ 7326902 w 10185944"/>
              <a:gd name="connsiteY206" fmla="*/ 4748953 h 6850681"/>
              <a:gd name="connsiteX207" fmla="*/ 7382942 w 10185944"/>
              <a:gd name="connsiteY207" fmla="*/ 4665806 h 6850681"/>
              <a:gd name="connsiteX208" fmla="*/ 7375386 w 10185944"/>
              <a:gd name="connsiteY208" fmla="*/ 4623838 h 6850681"/>
              <a:gd name="connsiteX209" fmla="*/ 7336929 w 10185944"/>
              <a:gd name="connsiteY209" fmla="*/ 4506853 h 6850681"/>
              <a:gd name="connsiteX210" fmla="*/ 7209235 w 10185944"/>
              <a:gd name="connsiteY210" fmla="*/ 4701972 h 6850681"/>
              <a:gd name="connsiteX211" fmla="*/ 7145784 w 10185944"/>
              <a:gd name="connsiteY211" fmla="*/ 4799299 h 6850681"/>
              <a:gd name="connsiteX212" fmla="*/ 7143063 w 10185944"/>
              <a:gd name="connsiteY212" fmla="*/ 4805422 h 6850681"/>
              <a:gd name="connsiteX213" fmla="*/ 7091499 w 10185944"/>
              <a:gd name="connsiteY213" fmla="*/ 4934941 h 6850681"/>
              <a:gd name="connsiteX214" fmla="*/ 7046880 w 10185944"/>
              <a:gd name="connsiteY214" fmla="*/ 5021991 h 6850681"/>
              <a:gd name="connsiteX215" fmla="*/ 7000940 w 10185944"/>
              <a:gd name="connsiteY215" fmla="*/ 5104744 h 6850681"/>
              <a:gd name="connsiteX216" fmla="*/ 6986185 w 10185944"/>
              <a:gd name="connsiteY216" fmla="*/ 5140695 h 6850681"/>
              <a:gd name="connsiteX217" fmla="*/ 7039004 w 10185944"/>
              <a:gd name="connsiteY217" fmla="*/ 5075632 h 6850681"/>
              <a:gd name="connsiteX218" fmla="*/ 3787108 w 10185944"/>
              <a:gd name="connsiteY218" fmla="*/ 1552095 h 6850681"/>
              <a:gd name="connsiteX219" fmla="*/ 3798029 w 10185944"/>
              <a:gd name="connsiteY219" fmla="*/ 1549552 h 6850681"/>
              <a:gd name="connsiteX220" fmla="*/ 3856899 w 10185944"/>
              <a:gd name="connsiteY220" fmla="*/ 1536554 h 6850681"/>
              <a:gd name="connsiteX221" fmla="*/ 4017820 w 10185944"/>
              <a:gd name="connsiteY221" fmla="*/ 1499564 h 6850681"/>
              <a:gd name="connsiteX222" fmla="*/ 4263072 w 10185944"/>
              <a:gd name="connsiteY222" fmla="*/ 1407895 h 6850681"/>
              <a:gd name="connsiteX223" fmla="*/ 4642641 w 10185944"/>
              <a:gd name="connsiteY223" fmla="*/ 1297713 h 6850681"/>
              <a:gd name="connsiteX224" fmla="*/ 5163795 w 10185944"/>
              <a:gd name="connsiteY224" fmla="*/ 1198416 h 6850681"/>
              <a:gd name="connsiteX225" fmla="*/ 5285579 w 10185944"/>
              <a:gd name="connsiteY225" fmla="*/ 1183126 h 6850681"/>
              <a:gd name="connsiteX226" fmla="*/ 5714169 w 10185944"/>
              <a:gd name="connsiteY226" fmla="*/ 1151257 h 6850681"/>
              <a:gd name="connsiteX227" fmla="*/ 6726684 w 10185944"/>
              <a:gd name="connsiteY227" fmla="*/ 1174138 h 6850681"/>
              <a:gd name="connsiteX228" fmla="*/ 7002157 w 10185944"/>
              <a:gd name="connsiteY228" fmla="*/ 1202319 h 6850681"/>
              <a:gd name="connsiteX229" fmla="*/ 7698699 w 10185944"/>
              <a:gd name="connsiteY229" fmla="*/ 1280417 h 6850681"/>
              <a:gd name="connsiteX230" fmla="*/ 7872441 w 10185944"/>
              <a:gd name="connsiteY230" fmla="*/ 1301007 h 6850681"/>
              <a:gd name="connsiteX231" fmla="*/ 7446072 w 10185944"/>
              <a:gd name="connsiteY231" fmla="*/ 1194048 h 6850681"/>
              <a:gd name="connsiteX232" fmla="*/ 7082868 w 10185944"/>
              <a:gd name="connsiteY232" fmla="*/ 1103166 h 6850681"/>
              <a:gd name="connsiteX233" fmla="*/ 7003768 w 10185944"/>
              <a:gd name="connsiteY233" fmla="*/ 1071548 h 6850681"/>
              <a:gd name="connsiteX234" fmla="*/ 6922413 w 10185944"/>
              <a:gd name="connsiteY234" fmla="*/ 1041755 h 6850681"/>
              <a:gd name="connsiteX235" fmla="*/ 6864510 w 10185944"/>
              <a:gd name="connsiteY235" fmla="*/ 1021344 h 6850681"/>
              <a:gd name="connsiteX236" fmla="*/ 6192674 w 10185944"/>
              <a:gd name="connsiteY236" fmla="*/ 858775 h 6850681"/>
              <a:gd name="connsiteX237" fmla="*/ 6143831 w 10185944"/>
              <a:gd name="connsiteY237" fmla="*/ 852186 h 6850681"/>
              <a:gd name="connsiteX238" fmla="*/ 6131120 w 10185944"/>
              <a:gd name="connsiteY238" fmla="*/ 850574 h 6850681"/>
              <a:gd name="connsiteX239" fmla="*/ 6079449 w 10185944"/>
              <a:gd name="connsiteY239" fmla="*/ 848999 h 6850681"/>
              <a:gd name="connsiteX240" fmla="*/ 5841502 w 10185944"/>
              <a:gd name="connsiteY240" fmla="*/ 849357 h 6850681"/>
              <a:gd name="connsiteX241" fmla="*/ 5497026 w 10185944"/>
              <a:gd name="connsiteY241" fmla="*/ 899453 h 6850681"/>
              <a:gd name="connsiteX242" fmla="*/ 5273117 w 10185944"/>
              <a:gd name="connsiteY242" fmla="*/ 942136 h 6850681"/>
              <a:gd name="connsiteX243" fmla="*/ 5187679 w 10185944"/>
              <a:gd name="connsiteY243" fmla="*/ 962833 h 6850681"/>
              <a:gd name="connsiteX244" fmla="*/ 5103566 w 10185944"/>
              <a:gd name="connsiteY244" fmla="*/ 984856 h 6850681"/>
              <a:gd name="connsiteX245" fmla="*/ 4936484 w 10185944"/>
              <a:gd name="connsiteY245" fmla="*/ 1029115 h 6850681"/>
              <a:gd name="connsiteX246" fmla="*/ 4893478 w 10185944"/>
              <a:gd name="connsiteY246" fmla="*/ 1043116 h 6850681"/>
              <a:gd name="connsiteX247" fmla="*/ 4849076 w 10185944"/>
              <a:gd name="connsiteY247" fmla="*/ 1057260 h 6850681"/>
              <a:gd name="connsiteX248" fmla="*/ 4812158 w 10185944"/>
              <a:gd name="connsiteY248" fmla="*/ 1067358 h 6850681"/>
              <a:gd name="connsiteX249" fmla="*/ 4615247 w 10185944"/>
              <a:gd name="connsiteY249" fmla="*/ 1133532 h 6850681"/>
              <a:gd name="connsiteX250" fmla="*/ 4543237 w 10185944"/>
              <a:gd name="connsiteY250" fmla="*/ 1158920 h 6850681"/>
              <a:gd name="connsiteX251" fmla="*/ 4400649 w 10185944"/>
              <a:gd name="connsiteY251" fmla="*/ 1211164 h 6850681"/>
              <a:gd name="connsiteX252" fmla="*/ 4300097 w 10185944"/>
              <a:gd name="connsiteY252" fmla="*/ 1237770 h 6850681"/>
              <a:gd name="connsiteX253" fmla="*/ 4292793 w 10185944"/>
              <a:gd name="connsiteY253" fmla="*/ 1239811 h 6850681"/>
              <a:gd name="connsiteX254" fmla="*/ 3812533 w 10185944"/>
              <a:gd name="connsiteY254" fmla="*/ 1503145 h 6850681"/>
              <a:gd name="connsiteX255" fmla="*/ 3726664 w 10185944"/>
              <a:gd name="connsiteY255" fmla="*/ 1541317 h 6850681"/>
              <a:gd name="connsiteX256" fmla="*/ 3699952 w 10185944"/>
              <a:gd name="connsiteY256" fmla="*/ 1556822 h 6850681"/>
              <a:gd name="connsiteX257" fmla="*/ 3740164 w 10185944"/>
              <a:gd name="connsiteY257" fmla="*/ 1551701 h 6850681"/>
              <a:gd name="connsiteX258" fmla="*/ 3787108 w 10185944"/>
              <a:gd name="connsiteY258" fmla="*/ 1552095 h 6850681"/>
              <a:gd name="connsiteX259" fmla="*/ 3766052 w 10185944"/>
              <a:gd name="connsiteY259" fmla="*/ 1617982 h 6850681"/>
              <a:gd name="connsiteX260" fmla="*/ 3825281 w 10185944"/>
              <a:gd name="connsiteY260" fmla="*/ 1626612 h 6850681"/>
              <a:gd name="connsiteX261" fmla="*/ 4183757 w 10185944"/>
              <a:gd name="connsiteY261" fmla="*/ 1632556 h 6850681"/>
              <a:gd name="connsiteX262" fmla="*/ 4265257 w 10185944"/>
              <a:gd name="connsiteY262" fmla="*/ 1633308 h 6850681"/>
              <a:gd name="connsiteX263" fmla="*/ 4758159 w 10185944"/>
              <a:gd name="connsiteY263" fmla="*/ 1598932 h 6850681"/>
              <a:gd name="connsiteX264" fmla="*/ 4842452 w 10185944"/>
              <a:gd name="connsiteY264" fmla="*/ 1577232 h 6850681"/>
              <a:gd name="connsiteX265" fmla="*/ 4963591 w 10185944"/>
              <a:gd name="connsiteY265" fmla="*/ 1542534 h 6850681"/>
              <a:gd name="connsiteX266" fmla="*/ 5384229 w 10185944"/>
              <a:gd name="connsiteY266" fmla="*/ 1476325 h 6850681"/>
              <a:gd name="connsiteX267" fmla="*/ 5564705 w 10185944"/>
              <a:gd name="connsiteY267" fmla="*/ 1477757 h 6850681"/>
              <a:gd name="connsiteX268" fmla="*/ 5737443 w 10185944"/>
              <a:gd name="connsiteY268" fmla="*/ 1487497 h 6850681"/>
              <a:gd name="connsiteX269" fmla="*/ 5883900 w 10185944"/>
              <a:gd name="connsiteY269" fmla="*/ 1498812 h 6850681"/>
              <a:gd name="connsiteX270" fmla="*/ 5906243 w 10185944"/>
              <a:gd name="connsiteY270" fmla="*/ 1496556 h 6850681"/>
              <a:gd name="connsiteX271" fmla="*/ 6001243 w 10185944"/>
              <a:gd name="connsiteY271" fmla="*/ 1493047 h 6850681"/>
              <a:gd name="connsiteX272" fmla="*/ 6099464 w 10185944"/>
              <a:gd name="connsiteY272" fmla="*/ 1493405 h 6850681"/>
              <a:gd name="connsiteX273" fmla="*/ 6179067 w 10185944"/>
              <a:gd name="connsiteY273" fmla="*/ 1495303 h 6850681"/>
              <a:gd name="connsiteX274" fmla="*/ 6536612 w 10185944"/>
              <a:gd name="connsiteY274" fmla="*/ 1506941 h 6850681"/>
              <a:gd name="connsiteX275" fmla="*/ 6583665 w 10185944"/>
              <a:gd name="connsiteY275" fmla="*/ 1505723 h 6850681"/>
              <a:gd name="connsiteX276" fmla="*/ 6686328 w 10185944"/>
              <a:gd name="connsiteY276" fmla="*/ 1501211 h 6850681"/>
              <a:gd name="connsiteX277" fmla="*/ 6908053 w 10185944"/>
              <a:gd name="connsiteY277" fmla="*/ 1475680 h 6850681"/>
              <a:gd name="connsiteX278" fmla="*/ 6932903 w 10185944"/>
              <a:gd name="connsiteY278" fmla="*/ 1470524 h 6850681"/>
              <a:gd name="connsiteX279" fmla="*/ 7017017 w 10185944"/>
              <a:gd name="connsiteY279" fmla="*/ 1456702 h 6850681"/>
              <a:gd name="connsiteX280" fmla="*/ 7243684 w 10185944"/>
              <a:gd name="connsiteY280" fmla="*/ 1418924 h 6850681"/>
              <a:gd name="connsiteX281" fmla="*/ 7575232 w 10185944"/>
              <a:gd name="connsiteY281" fmla="*/ 1386052 h 6850681"/>
              <a:gd name="connsiteX282" fmla="*/ 7980619 w 10185944"/>
              <a:gd name="connsiteY282" fmla="*/ 1360341 h 6850681"/>
              <a:gd name="connsiteX283" fmla="*/ 7849953 w 10185944"/>
              <a:gd name="connsiteY283" fmla="*/ 1343297 h 6850681"/>
              <a:gd name="connsiteX284" fmla="*/ 7694402 w 10185944"/>
              <a:gd name="connsiteY284" fmla="*/ 1323960 h 6850681"/>
              <a:gd name="connsiteX285" fmla="*/ 7453448 w 10185944"/>
              <a:gd name="connsiteY285" fmla="*/ 1289584 h 6850681"/>
              <a:gd name="connsiteX286" fmla="*/ 7394652 w 10185944"/>
              <a:gd name="connsiteY286" fmla="*/ 1284499 h 6850681"/>
              <a:gd name="connsiteX287" fmla="*/ 7243219 w 10185944"/>
              <a:gd name="connsiteY287" fmla="*/ 1268851 h 6850681"/>
              <a:gd name="connsiteX288" fmla="*/ 6946045 w 10185944"/>
              <a:gd name="connsiteY288" fmla="*/ 1234046 h 6850681"/>
              <a:gd name="connsiteX289" fmla="*/ 6603217 w 10185944"/>
              <a:gd name="connsiteY289" fmla="*/ 1187316 h 6850681"/>
              <a:gd name="connsiteX290" fmla="*/ 6587962 w 10185944"/>
              <a:gd name="connsiteY290" fmla="*/ 1186671 h 6850681"/>
              <a:gd name="connsiteX291" fmla="*/ 6503276 w 10185944"/>
              <a:gd name="connsiteY291" fmla="*/ 1182088 h 6850681"/>
              <a:gd name="connsiteX292" fmla="*/ 6188126 w 10185944"/>
              <a:gd name="connsiteY292" fmla="*/ 1161820 h 6850681"/>
              <a:gd name="connsiteX293" fmla="*/ 6134307 w 10185944"/>
              <a:gd name="connsiteY293" fmla="*/ 1158239 h 6850681"/>
              <a:gd name="connsiteX294" fmla="*/ 6119696 w 10185944"/>
              <a:gd name="connsiteY294" fmla="*/ 1158741 h 6850681"/>
              <a:gd name="connsiteX295" fmla="*/ 6015853 w 10185944"/>
              <a:gd name="connsiteY295" fmla="*/ 1169447 h 6850681"/>
              <a:gd name="connsiteX296" fmla="*/ 5715207 w 10185944"/>
              <a:gd name="connsiteY296" fmla="*/ 1191541 h 6850681"/>
              <a:gd name="connsiteX297" fmla="*/ 5563308 w 10185944"/>
              <a:gd name="connsiteY297" fmla="*/ 1202606 h 6850681"/>
              <a:gd name="connsiteX298" fmla="*/ 5103528 w 10185944"/>
              <a:gd name="connsiteY298" fmla="*/ 1248333 h 6850681"/>
              <a:gd name="connsiteX299" fmla="*/ 4889538 w 10185944"/>
              <a:gd name="connsiteY299" fmla="*/ 1276801 h 6850681"/>
              <a:gd name="connsiteX300" fmla="*/ 4754935 w 10185944"/>
              <a:gd name="connsiteY300" fmla="*/ 1305841 h 6850681"/>
              <a:gd name="connsiteX301" fmla="*/ 4181323 w 10185944"/>
              <a:gd name="connsiteY301" fmla="*/ 1474391 h 6850681"/>
              <a:gd name="connsiteX302" fmla="*/ 3875663 w 10185944"/>
              <a:gd name="connsiteY302" fmla="*/ 1571789 h 6850681"/>
              <a:gd name="connsiteX303" fmla="*/ 3680721 w 10185944"/>
              <a:gd name="connsiteY303" fmla="*/ 1599398 h 6850681"/>
              <a:gd name="connsiteX304" fmla="*/ 3766052 w 10185944"/>
              <a:gd name="connsiteY304" fmla="*/ 1617982 h 6850681"/>
              <a:gd name="connsiteX305" fmla="*/ 3971808 w 10185944"/>
              <a:gd name="connsiteY305" fmla="*/ 3711156 h 6850681"/>
              <a:gd name="connsiteX306" fmla="*/ 3987957 w 10185944"/>
              <a:gd name="connsiteY306" fmla="*/ 3679609 h 6850681"/>
              <a:gd name="connsiteX307" fmla="*/ 3945094 w 10185944"/>
              <a:gd name="connsiteY307" fmla="*/ 3744100 h 6850681"/>
              <a:gd name="connsiteX308" fmla="*/ 3971808 w 10185944"/>
              <a:gd name="connsiteY308" fmla="*/ 3711156 h 6850681"/>
              <a:gd name="connsiteX309" fmla="*/ 2449632 w 10185944"/>
              <a:gd name="connsiteY309" fmla="*/ 2056240 h 6850681"/>
              <a:gd name="connsiteX310" fmla="*/ 2639704 w 10185944"/>
              <a:gd name="connsiteY310" fmla="*/ 2084027 h 6850681"/>
              <a:gd name="connsiteX311" fmla="*/ 2973579 w 10185944"/>
              <a:gd name="connsiteY311" fmla="*/ 2125744 h 6850681"/>
              <a:gd name="connsiteX312" fmla="*/ 3253135 w 10185944"/>
              <a:gd name="connsiteY312" fmla="*/ 2154820 h 6850681"/>
              <a:gd name="connsiteX313" fmla="*/ 3613546 w 10185944"/>
              <a:gd name="connsiteY313" fmla="*/ 2153245 h 6850681"/>
              <a:gd name="connsiteX314" fmla="*/ 3724588 w 10185944"/>
              <a:gd name="connsiteY314" fmla="*/ 2144436 h 6850681"/>
              <a:gd name="connsiteX315" fmla="*/ 3818405 w 10185944"/>
              <a:gd name="connsiteY315" fmla="*/ 2135985 h 6850681"/>
              <a:gd name="connsiteX316" fmla="*/ 3949141 w 10185944"/>
              <a:gd name="connsiteY316" fmla="*/ 2134016 h 6850681"/>
              <a:gd name="connsiteX317" fmla="*/ 4136097 w 10185944"/>
              <a:gd name="connsiteY317" fmla="*/ 2133371 h 6850681"/>
              <a:gd name="connsiteX318" fmla="*/ 4265578 w 10185944"/>
              <a:gd name="connsiteY318" fmla="*/ 2133658 h 6850681"/>
              <a:gd name="connsiteX319" fmla="*/ 4493786 w 10185944"/>
              <a:gd name="connsiteY319" fmla="*/ 2127857 h 6850681"/>
              <a:gd name="connsiteX320" fmla="*/ 4666525 w 10185944"/>
              <a:gd name="connsiteY320" fmla="*/ 2123846 h 6850681"/>
              <a:gd name="connsiteX321" fmla="*/ 4689084 w 10185944"/>
              <a:gd name="connsiteY321" fmla="*/ 2121984 h 6850681"/>
              <a:gd name="connsiteX322" fmla="*/ 5197777 w 10185944"/>
              <a:gd name="connsiteY322" fmla="*/ 2104796 h 6850681"/>
              <a:gd name="connsiteX323" fmla="*/ 5488288 w 10185944"/>
              <a:gd name="connsiteY323" fmla="*/ 2128644 h 6850681"/>
              <a:gd name="connsiteX324" fmla="*/ 5560156 w 10185944"/>
              <a:gd name="connsiteY324" fmla="*/ 2136021 h 6850681"/>
              <a:gd name="connsiteX325" fmla="*/ 5491368 w 10185944"/>
              <a:gd name="connsiteY325" fmla="*/ 2104832 h 6850681"/>
              <a:gd name="connsiteX326" fmla="*/ 5402278 w 10185944"/>
              <a:gd name="connsiteY326" fmla="*/ 2065944 h 6850681"/>
              <a:gd name="connsiteX327" fmla="*/ 4936376 w 10185944"/>
              <a:gd name="connsiteY327" fmla="*/ 1938753 h 6850681"/>
              <a:gd name="connsiteX328" fmla="*/ 4743297 w 10185944"/>
              <a:gd name="connsiteY328" fmla="*/ 1912004 h 6850681"/>
              <a:gd name="connsiteX329" fmla="*/ 4582088 w 10185944"/>
              <a:gd name="connsiteY329" fmla="*/ 1898182 h 6850681"/>
              <a:gd name="connsiteX330" fmla="*/ 4466213 w 10185944"/>
              <a:gd name="connsiteY330" fmla="*/ 1892882 h 6850681"/>
              <a:gd name="connsiteX331" fmla="*/ 4291648 w 10185944"/>
              <a:gd name="connsiteY331" fmla="*/ 1900939 h 6850681"/>
              <a:gd name="connsiteX332" fmla="*/ 4014240 w 10185944"/>
              <a:gd name="connsiteY332" fmla="*/ 1925110 h 6850681"/>
              <a:gd name="connsiteX333" fmla="*/ 3822953 w 10185944"/>
              <a:gd name="connsiteY333" fmla="*/ 1949209 h 6850681"/>
              <a:gd name="connsiteX334" fmla="*/ 3758462 w 10185944"/>
              <a:gd name="connsiteY334" fmla="*/ 1959558 h 6850681"/>
              <a:gd name="connsiteX335" fmla="*/ 3548805 w 10185944"/>
              <a:gd name="connsiteY335" fmla="*/ 1977354 h 6850681"/>
              <a:gd name="connsiteX336" fmla="*/ 3479551 w 10185944"/>
              <a:gd name="connsiteY336" fmla="*/ 1981114 h 6850681"/>
              <a:gd name="connsiteX337" fmla="*/ 3466623 w 10185944"/>
              <a:gd name="connsiteY337" fmla="*/ 1980183 h 6850681"/>
              <a:gd name="connsiteX338" fmla="*/ 3369118 w 10185944"/>
              <a:gd name="connsiteY338" fmla="*/ 1968116 h 6850681"/>
              <a:gd name="connsiteX339" fmla="*/ 3274584 w 10185944"/>
              <a:gd name="connsiteY339" fmla="*/ 1958806 h 6850681"/>
              <a:gd name="connsiteX340" fmla="*/ 2925274 w 10185944"/>
              <a:gd name="connsiteY340" fmla="*/ 1943480 h 6850681"/>
              <a:gd name="connsiteX341" fmla="*/ 2845171 w 10185944"/>
              <a:gd name="connsiteY341" fmla="*/ 1948887 h 6850681"/>
              <a:gd name="connsiteX342" fmla="*/ 2416868 w 10185944"/>
              <a:gd name="connsiteY342" fmla="*/ 2038085 h 6850681"/>
              <a:gd name="connsiteX343" fmla="*/ 2449632 w 10185944"/>
              <a:gd name="connsiteY343" fmla="*/ 2056240 h 6850681"/>
              <a:gd name="connsiteX344" fmla="*/ 4743225 w 10185944"/>
              <a:gd name="connsiteY344" fmla="*/ 6137778 h 6850681"/>
              <a:gd name="connsiteX345" fmla="*/ 4930180 w 10185944"/>
              <a:gd name="connsiteY345" fmla="*/ 6066662 h 6850681"/>
              <a:gd name="connsiteX346" fmla="*/ 4978881 w 10185944"/>
              <a:gd name="connsiteY346" fmla="*/ 6050119 h 6850681"/>
              <a:gd name="connsiteX347" fmla="*/ 5065178 w 10185944"/>
              <a:gd name="connsiteY347" fmla="*/ 6023728 h 6850681"/>
              <a:gd name="connsiteX348" fmla="*/ 5639687 w 10185944"/>
              <a:gd name="connsiteY348" fmla="*/ 5754163 h 6850681"/>
              <a:gd name="connsiteX349" fmla="*/ 6167070 w 10185944"/>
              <a:gd name="connsiteY349" fmla="*/ 5208301 h 6850681"/>
              <a:gd name="connsiteX350" fmla="*/ 6470547 w 10185944"/>
              <a:gd name="connsiteY350" fmla="*/ 4422453 h 6850681"/>
              <a:gd name="connsiteX351" fmla="*/ 6627315 w 10185944"/>
              <a:gd name="connsiteY351" fmla="*/ 3933239 h 6850681"/>
              <a:gd name="connsiteX352" fmla="*/ 6799518 w 10185944"/>
              <a:gd name="connsiteY352" fmla="*/ 3336315 h 6850681"/>
              <a:gd name="connsiteX353" fmla="*/ 6818209 w 10185944"/>
              <a:gd name="connsiteY353" fmla="*/ 3241172 h 6850681"/>
              <a:gd name="connsiteX354" fmla="*/ 6818533 w 10185944"/>
              <a:gd name="connsiteY354" fmla="*/ 3215856 h 6850681"/>
              <a:gd name="connsiteX355" fmla="*/ 6703301 w 10185944"/>
              <a:gd name="connsiteY355" fmla="*/ 3424368 h 6850681"/>
              <a:gd name="connsiteX356" fmla="*/ 6645829 w 10185944"/>
              <a:gd name="connsiteY356" fmla="*/ 3553385 h 6850681"/>
              <a:gd name="connsiteX357" fmla="*/ 6537688 w 10185944"/>
              <a:gd name="connsiteY357" fmla="*/ 3821840 h 6850681"/>
              <a:gd name="connsiteX358" fmla="*/ 6454181 w 10185944"/>
              <a:gd name="connsiteY358" fmla="*/ 4047253 h 6850681"/>
              <a:gd name="connsiteX359" fmla="*/ 6373936 w 10185944"/>
              <a:gd name="connsiteY359" fmla="*/ 4270232 h 6850681"/>
              <a:gd name="connsiteX360" fmla="*/ 6093305 w 10185944"/>
              <a:gd name="connsiteY360" fmla="*/ 4893725 h 6850681"/>
              <a:gd name="connsiteX361" fmla="*/ 6035261 w 10185944"/>
              <a:gd name="connsiteY361" fmla="*/ 4972361 h 6850681"/>
              <a:gd name="connsiteX362" fmla="*/ 5973455 w 10185944"/>
              <a:gd name="connsiteY362" fmla="*/ 5054218 h 6850681"/>
              <a:gd name="connsiteX363" fmla="*/ 5814825 w 10185944"/>
              <a:gd name="connsiteY363" fmla="*/ 5261011 h 6850681"/>
              <a:gd name="connsiteX364" fmla="*/ 5134861 w 10185944"/>
              <a:gd name="connsiteY364" fmla="*/ 5866064 h 6850681"/>
              <a:gd name="connsiteX365" fmla="*/ 4979275 w 10185944"/>
              <a:gd name="connsiteY365" fmla="*/ 5963857 h 6850681"/>
              <a:gd name="connsiteX366" fmla="*/ 4675477 w 10185944"/>
              <a:gd name="connsiteY366" fmla="*/ 6159728 h 6850681"/>
              <a:gd name="connsiteX367" fmla="*/ 4673114 w 10185944"/>
              <a:gd name="connsiteY367" fmla="*/ 6165600 h 6850681"/>
              <a:gd name="connsiteX368" fmla="*/ 4743225 w 10185944"/>
              <a:gd name="connsiteY368" fmla="*/ 6137778 h 6850681"/>
              <a:gd name="connsiteX369" fmla="*/ 2349585 w 10185944"/>
              <a:gd name="connsiteY369" fmla="*/ 2090186 h 6850681"/>
              <a:gd name="connsiteX370" fmla="*/ 2453179 w 10185944"/>
              <a:gd name="connsiteY370" fmla="*/ 2137811 h 6850681"/>
              <a:gd name="connsiteX371" fmla="*/ 3275264 w 10185944"/>
              <a:gd name="connsiteY371" fmla="*/ 2386464 h 6850681"/>
              <a:gd name="connsiteX372" fmla="*/ 3392216 w 10185944"/>
              <a:gd name="connsiteY372" fmla="*/ 2412926 h 6850681"/>
              <a:gd name="connsiteX373" fmla="*/ 3481878 w 10185944"/>
              <a:gd name="connsiteY373" fmla="*/ 2427321 h 6850681"/>
              <a:gd name="connsiteX374" fmla="*/ 3569465 w 10185944"/>
              <a:gd name="connsiteY374" fmla="*/ 2439819 h 6850681"/>
              <a:gd name="connsiteX375" fmla="*/ 3672986 w 10185944"/>
              <a:gd name="connsiteY375" fmla="*/ 2451528 h 6850681"/>
              <a:gd name="connsiteX376" fmla="*/ 3777045 w 10185944"/>
              <a:gd name="connsiteY376" fmla="*/ 2464025 h 6850681"/>
              <a:gd name="connsiteX377" fmla="*/ 3827322 w 10185944"/>
              <a:gd name="connsiteY377" fmla="*/ 2468608 h 6850681"/>
              <a:gd name="connsiteX378" fmla="*/ 4132445 w 10185944"/>
              <a:gd name="connsiteY378" fmla="*/ 2498437 h 6850681"/>
              <a:gd name="connsiteX379" fmla="*/ 4152211 w 10185944"/>
              <a:gd name="connsiteY379" fmla="*/ 2498938 h 6850681"/>
              <a:gd name="connsiteX380" fmla="*/ 4226656 w 10185944"/>
              <a:gd name="connsiteY380" fmla="*/ 2499905 h 6850681"/>
              <a:gd name="connsiteX381" fmla="*/ 4414363 w 10185944"/>
              <a:gd name="connsiteY381" fmla="*/ 2490451 h 6850681"/>
              <a:gd name="connsiteX382" fmla="*/ 4470475 w 10185944"/>
              <a:gd name="connsiteY382" fmla="*/ 2486262 h 6850681"/>
              <a:gd name="connsiteX383" fmla="*/ 4533712 w 10185944"/>
              <a:gd name="connsiteY383" fmla="*/ 2479064 h 6850681"/>
              <a:gd name="connsiteX384" fmla="*/ 4561141 w 10185944"/>
              <a:gd name="connsiteY384" fmla="*/ 2474087 h 6850681"/>
              <a:gd name="connsiteX385" fmla="*/ 4986686 w 10185944"/>
              <a:gd name="connsiteY385" fmla="*/ 2381809 h 6850681"/>
              <a:gd name="connsiteX386" fmla="*/ 5425803 w 10185944"/>
              <a:gd name="connsiteY386" fmla="*/ 2253329 h 6850681"/>
              <a:gd name="connsiteX387" fmla="*/ 5622428 w 10185944"/>
              <a:gd name="connsiteY387" fmla="*/ 2203126 h 6850681"/>
              <a:gd name="connsiteX388" fmla="*/ 5333920 w 10185944"/>
              <a:gd name="connsiteY388" fmla="*/ 2149915 h 6850681"/>
              <a:gd name="connsiteX389" fmla="*/ 4675011 w 10185944"/>
              <a:gd name="connsiteY389" fmla="*/ 2160908 h 6850681"/>
              <a:gd name="connsiteX390" fmla="*/ 4024624 w 10185944"/>
              <a:gd name="connsiteY390" fmla="*/ 2174300 h 6850681"/>
              <a:gd name="connsiteX391" fmla="*/ 3970770 w 10185944"/>
              <a:gd name="connsiteY391" fmla="*/ 2175267 h 6850681"/>
              <a:gd name="connsiteX392" fmla="*/ 3842934 w 10185944"/>
              <a:gd name="connsiteY392" fmla="*/ 2176126 h 6850681"/>
              <a:gd name="connsiteX393" fmla="*/ 3698090 w 10185944"/>
              <a:gd name="connsiteY393" fmla="*/ 2181390 h 6850681"/>
              <a:gd name="connsiteX394" fmla="*/ 3596752 w 10185944"/>
              <a:gd name="connsiteY394" fmla="*/ 2194675 h 6850681"/>
              <a:gd name="connsiteX395" fmla="*/ 3361384 w 10185944"/>
              <a:gd name="connsiteY395" fmla="*/ 2203305 h 6850681"/>
              <a:gd name="connsiteX396" fmla="*/ 3256000 w 10185944"/>
              <a:gd name="connsiteY396" fmla="*/ 2194711 h 6850681"/>
              <a:gd name="connsiteX397" fmla="*/ 2964951 w 10185944"/>
              <a:gd name="connsiteY397" fmla="*/ 2160729 h 6850681"/>
              <a:gd name="connsiteX398" fmla="*/ 2755150 w 10185944"/>
              <a:gd name="connsiteY398" fmla="*/ 2132476 h 6850681"/>
              <a:gd name="connsiteX399" fmla="*/ 2332575 w 10185944"/>
              <a:gd name="connsiteY399" fmla="*/ 2074395 h 6850681"/>
              <a:gd name="connsiteX400" fmla="*/ 2349585 w 10185944"/>
              <a:gd name="connsiteY400" fmla="*/ 2090186 h 6850681"/>
              <a:gd name="connsiteX401" fmla="*/ 4588212 w 10185944"/>
              <a:gd name="connsiteY401" fmla="*/ 6183469 h 6850681"/>
              <a:gd name="connsiteX402" fmla="*/ 4675477 w 10185944"/>
              <a:gd name="connsiteY402" fmla="*/ 6122201 h 6850681"/>
              <a:gd name="connsiteX403" fmla="*/ 4761059 w 10185944"/>
              <a:gd name="connsiteY403" fmla="*/ 6063439 h 6850681"/>
              <a:gd name="connsiteX404" fmla="*/ 4883130 w 10185944"/>
              <a:gd name="connsiteY404" fmla="*/ 5983694 h 6850681"/>
              <a:gd name="connsiteX405" fmla="*/ 4977555 w 10185944"/>
              <a:gd name="connsiteY405" fmla="*/ 5920529 h 6850681"/>
              <a:gd name="connsiteX406" fmla="*/ 5100700 w 10185944"/>
              <a:gd name="connsiteY406" fmla="*/ 5841679 h 6850681"/>
              <a:gd name="connsiteX407" fmla="*/ 5544794 w 10185944"/>
              <a:gd name="connsiteY407" fmla="*/ 5539063 h 6850681"/>
              <a:gd name="connsiteX408" fmla="*/ 5938041 w 10185944"/>
              <a:gd name="connsiteY408" fmla="*/ 5048775 h 6850681"/>
              <a:gd name="connsiteX409" fmla="*/ 5990859 w 10185944"/>
              <a:gd name="connsiteY409" fmla="*/ 4980059 h 6850681"/>
              <a:gd name="connsiteX410" fmla="*/ 6276716 w 10185944"/>
              <a:gd name="connsiteY410" fmla="*/ 4433696 h 6850681"/>
              <a:gd name="connsiteX411" fmla="*/ 6406127 w 10185944"/>
              <a:gd name="connsiteY411" fmla="*/ 4069526 h 6850681"/>
              <a:gd name="connsiteX412" fmla="*/ 6447057 w 10185944"/>
              <a:gd name="connsiteY412" fmla="*/ 3959487 h 6850681"/>
              <a:gd name="connsiteX413" fmla="*/ 6763531 w 10185944"/>
              <a:gd name="connsiteY413" fmla="*/ 3235192 h 6850681"/>
              <a:gd name="connsiteX414" fmla="*/ 6766324 w 10185944"/>
              <a:gd name="connsiteY414" fmla="*/ 3220977 h 6850681"/>
              <a:gd name="connsiteX415" fmla="*/ 6747989 w 10185944"/>
              <a:gd name="connsiteY415" fmla="*/ 3245899 h 6850681"/>
              <a:gd name="connsiteX416" fmla="*/ 6488451 w 10185944"/>
              <a:gd name="connsiteY416" fmla="*/ 3531757 h 6850681"/>
              <a:gd name="connsiteX417" fmla="*/ 6465713 w 10185944"/>
              <a:gd name="connsiteY417" fmla="*/ 3558899 h 6850681"/>
              <a:gd name="connsiteX418" fmla="*/ 6393237 w 10185944"/>
              <a:gd name="connsiteY418" fmla="*/ 3651177 h 6850681"/>
              <a:gd name="connsiteX419" fmla="*/ 6243594 w 10185944"/>
              <a:gd name="connsiteY419" fmla="*/ 3876626 h 6850681"/>
              <a:gd name="connsiteX420" fmla="*/ 6231096 w 10185944"/>
              <a:gd name="connsiteY420" fmla="*/ 3898291 h 6850681"/>
              <a:gd name="connsiteX421" fmla="*/ 6092484 w 10185944"/>
              <a:gd name="connsiteY421" fmla="*/ 4238720 h 6850681"/>
              <a:gd name="connsiteX422" fmla="*/ 5873228 w 10185944"/>
              <a:gd name="connsiteY422" fmla="*/ 4724495 h 6850681"/>
              <a:gd name="connsiteX423" fmla="*/ 5536128 w 10185944"/>
              <a:gd name="connsiteY423" fmla="*/ 5179512 h 6850681"/>
              <a:gd name="connsiteX424" fmla="*/ 5474970 w 10185944"/>
              <a:gd name="connsiteY424" fmla="*/ 5251594 h 6850681"/>
              <a:gd name="connsiteX425" fmla="*/ 5452373 w 10185944"/>
              <a:gd name="connsiteY425" fmla="*/ 5278128 h 6850681"/>
              <a:gd name="connsiteX426" fmla="*/ 5329120 w 10185944"/>
              <a:gd name="connsiteY426" fmla="*/ 5414450 h 6850681"/>
              <a:gd name="connsiteX427" fmla="*/ 5165513 w 10185944"/>
              <a:gd name="connsiteY427" fmla="*/ 5593062 h 6850681"/>
              <a:gd name="connsiteX428" fmla="*/ 4937450 w 10185944"/>
              <a:gd name="connsiteY428" fmla="*/ 5825207 h 6850681"/>
              <a:gd name="connsiteX429" fmla="*/ 4916859 w 10185944"/>
              <a:gd name="connsiteY429" fmla="*/ 5845188 h 6850681"/>
              <a:gd name="connsiteX430" fmla="*/ 4681063 w 10185944"/>
              <a:gd name="connsiteY430" fmla="*/ 6065338 h 6850681"/>
              <a:gd name="connsiteX431" fmla="*/ 4671036 w 10185944"/>
              <a:gd name="connsiteY431" fmla="*/ 6074934 h 6850681"/>
              <a:gd name="connsiteX432" fmla="*/ 4641710 w 10185944"/>
              <a:gd name="connsiteY432" fmla="*/ 6107770 h 6850681"/>
              <a:gd name="connsiteX433" fmla="*/ 4595911 w 10185944"/>
              <a:gd name="connsiteY433" fmla="*/ 6156040 h 6850681"/>
              <a:gd name="connsiteX434" fmla="*/ 4564686 w 10185944"/>
              <a:gd name="connsiteY434" fmla="*/ 6189986 h 6850681"/>
              <a:gd name="connsiteX435" fmla="*/ 4553083 w 10185944"/>
              <a:gd name="connsiteY435" fmla="*/ 6203164 h 6850681"/>
              <a:gd name="connsiteX436" fmla="*/ 4588212 w 10185944"/>
              <a:gd name="connsiteY436" fmla="*/ 6183469 h 6850681"/>
              <a:gd name="connsiteX437" fmla="*/ 3551347 w 10185944"/>
              <a:gd name="connsiteY437" fmla="*/ 6565687 h 6850681"/>
              <a:gd name="connsiteX438" fmla="*/ 3714311 w 10185944"/>
              <a:gd name="connsiteY438" fmla="*/ 6407843 h 6850681"/>
              <a:gd name="connsiteX439" fmla="*/ 4015851 w 10185944"/>
              <a:gd name="connsiteY439" fmla="*/ 6059608 h 6850681"/>
              <a:gd name="connsiteX440" fmla="*/ 4240656 w 10185944"/>
              <a:gd name="connsiteY440" fmla="*/ 5634993 h 6850681"/>
              <a:gd name="connsiteX441" fmla="*/ 4629068 w 10185944"/>
              <a:gd name="connsiteY441" fmla="*/ 4954779 h 6850681"/>
              <a:gd name="connsiteX442" fmla="*/ 4819927 w 10185944"/>
              <a:gd name="connsiteY442" fmla="*/ 4610589 h 6850681"/>
              <a:gd name="connsiteX443" fmla="*/ 4867302 w 10185944"/>
              <a:gd name="connsiteY443" fmla="*/ 4494606 h 6850681"/>
              <a:gd name="connsiteX444" fmla="*/ 4923307 w 10185944"/>
              <a:gd name="connsiteY444" fmla="*/ 4344677 h 6850681"/>
              <a:gd name="connsiteX445" fmla="*/ 5062779 w 10185944"/>
              <a:gd name="connsiteY445" fmla="*/ 4038695 h 6850681"/>
              <a:gd name="connsiteX446" fmla="*/ 5254317 w 10185944"/>
              <a:gd name="connsiteY446" fmla="*/ 3761574 h 6850681"/>
              <a:gd name="connsiteX447" fmla="*/ 5315622 w 10185944"/>
              <a:gd name="connsiteY447" fmla="*/ 3675133 h 6850681"/>
              <a:gd name="connsiteX448" fmla="*/ 5379504 w 10185944"/>
              <a:gd name="connsiteY448" fmla="*/ 3588549 h 6850681"/>
              <a:gd name="connsiteX449" fmla="*/ 5391499 w 10185944"/>
              <a:gd name="connsiteY449" fmla="*/ 3566885 h 6850681"/>
              <a:gd name="connsiteX450" fmla="*/ 5555787 w 10185944"/>
              <a:gd name="connsiteY450" fmla="*/ 3321777 h 6850681"/>
              <a:gd name="connsiteX451" fmla="*/ 5671271 w 10185944"/>
              <a:gd name="connsiteY451" fmla="*/ 3150649 h 6850681"/>
              <a:gd name="connsiteX452" fmla="*/ 5537920 w 10185944"/>
              <a:gd name="connsiteY452" fmla="*/ 3278950 h 6850681"/>
              <a:gd name="connsiteX453" fmla="*/ 5137619 w 10185944"/>
              <a:gd name="connsiteY453" fmla="*/ 3718246 h 6850681"/>
              <a:gd name="connsiteX454" fmla="*/ 4890040 w 10185944"/>
              <a:gd name="connsiteY454" fmla="*/ 4007040 h 6850681"/>
              <a:gd name="connsiteX455" fmla="*/ 4879405 w 10185944"/>
              <a:gd name="connsiteY455" fmla="*/ 4022867 h 6850681"/>
              <a:gd name="connsiteX456" fmla="*/ 4875860 w 10185944"/>
              <a:gd name="connsiteY456" fmla="*/ 4033073 h 6850681"/>
              <a:gd name="connsiteX457" fmla="*/ 4703657 w 10185944"/>
              <a:gd name="connsiteY457" fmla="*/ 4243948 h 6850681"/>
              <a:gd name="connsiteX458" fmla="*/ 4561320 w 10185944"/>
              <a:gd name="connsiteY458" fmla="*/ 4515483 h 6850681"/>
              <a:gd name="connsiteX459" fmla="*/ 4517098 w 10185944"/>
              <a:gd name="connsiteY459" fmla="*/ 4619649 h 6850681"/>
              <a:gd name="connsiteX460" fmla="*/ 4452392 w 10185944"/>
              <a:gd name="connsiteY460" fmla="*/ 4802164 h 6850681"/>
              <a:gd name="connsiteX461" fmla="*/ 4415794 w 10185944"/>
              <a:gd name="connsiteY461" fmla="*/ 4909410 h 6850681"/>
              <a:gd name="connsiteX462" fmla="*/ 4380703 w 10185944"/>
              <a:gd name="connsiteY462" fmla="*/ 5010711 h 6850681"/>
              <a:gd name="connsiteX463" fmla="*/ 4275033 w 10185944"/>
              <a:gd name="connsiteY463" fmla="*/ 5242355 h 6850681"/>
              <a:gd name="connsiteX464" fmla="*/ 4268299 w 10185944"/>
              <a:gd name="connsiteY464" fmla="*/ 5255354 h 6850681"/>
              <a:gd name="connsiteX465" fmla="*/ 4151815 w 10185944"/>
              <a:gd name="connsiteY465" fmla="*/ 5467446 h 6850681"/>
              <a:gd name="connsiteX466" fmla="*/ 4143294 w 10185944"/>
              <a:gd name="connsiteY466" fmla="*/ 5486067 h 6850681"/>
              <a:gd name="connsiteX467" fmla="*/ 4086823 w 10185944"/>
              <a:gd name="connsiteY467" fmla="*/ 5601405 h 6850681"/>
              <a:gd name="connsiteX468" fmla="*/ 4003533 w 10185944"/>
              <a:gd name="connsiteY468" fmla="*/ 5759463 h 6850681"/>
              <a:gd name="connsiteX469" fmla="*/ 3773000 w 10185944"/>
              <a:gd name="connsiteY469" fmla="*/ 6199475 h 6850681"/>
              <a:gd name="connsiteX470" fmla="*/ 3495951 w 10185944"/>
              <a:gd name="connsiteY470" fmla="*/ 6606007 h 6850681"/>
              <a:gd name="connsiteX471" fmla="*/ 3493123 w 10185944"/>
              <a:gd name="connsiteY471" fmla="*/ 6613741 h 6850681"/>
              <a:gd name="connsiteX472" fmla="*/ 3551347 w 10185944"/>
              <a:gd name="connsiteY472" fmla="*/ 6565687 h 6850681"/>
              <a:gd name="connsiteX473" fmla="*/ 3337176 w 10185944"/>
              <a:gd name="connsiteY473" fmla="*/ 6749383 h 6850681"/>
              <a:gd name="connsiteX474" fmla="*/ 3693900 w 10185944"/>
              <a:gd name="connsiteY474" fmla="*/ 6250645 h 6850681"/>
              <a:gd name="connsiteX475" fmla="*/ 3757389 w 10185944"/>
              <a:gd name="connsiteY475" fmla="*/ 6164311 h 6850681"/>
              <a:gd name="connsiteX476" fmla="*/ 3760396 w 10185944"/>
              <a:gd name="connsiteY476" fmla="*/ 6159549 h 6850681"/>
              <a:gd name="connsiteX477" fmla="*/ 3766841 w 10185944"/>
              <a:gd name="connsiteY477" fmla="*/ 6129971 h 6850681"/>
              <a:gd name="connsiteX478" fmla="*/ 3815398 w 10185944"/>
              <a:gd name="connsiteY478" fmla="*/ 6038911 h 6850681"/>
              <a:gd name="connsiteX479" fmla="*/ 3832764 w 10185944"/>
              <a:gd name="connsiteY479" fmla="*/ 6008653 h 6850681"/>
              <a:gd name="connsiteX480" fmla="*/ 3844724 w 10185944"/>
              <a:gd name="connsiteY480" fmla="*/ 5977822 h 6850681"/>
              <a:gd name="connsiteX481" fmla="*/ 3849630 w 10185944"/>
              <a:gd name="connsiteY481" fmla="*/ 5966363 h 6850681"/>
              <a:gd name="connsiteX482" fmla="*/ 3907495 w 10185944"/>
              <a:gd name="connsiteY482" fmla="*/ 5858974 h 6850681"/>
              <a:gd name="connsiteX483" fmla="*/ 4037445 w 10185944"/>
              <a:gd name="connsiteY483" fmla="*/ 5613043 h 6850681"/>
              <a:gd name="connsiteX484" fmla="*/ 4145728 w 10185944"/>
              <a:gd name="connsiteY484" fmla="*/ 5427233 h 6850681"/>
              <a:gd name="connsiteX485" fmla="*/ 4234463 w 10185944"/>
              <a:gd name="connsiteY485" fmla="*/ 5274332 h 6850681"/>
              <a:gd name="connsiteX486" fmla="*/ 4264289 w 10185944"/>
              <a:gd name="connsiteY486" fmla="*/ 5226850 h 6850681"/>
              <a:gd name="connsiteX487" fmla="*/ 4267620 w 10185944"/>
              <a:gd name="connsiteY487" fmla="*/ 5212634 h 6850681"/>
              <a:gd name="connsiteX488" fmla="*/ 4269088 w 10185944"/>
              <a:gd name="connsiteY488" fmla="*/ 5205150 h 6850681"/>
              <a:gd name="connsiteX489" fmla="*/ 4288031 w 10185944"/>
              <a:gd name="connsiteY489" fmla="*/ 5169378 h 6850681"/>
              <a:gd name="connsiteX490" fmla="*/ 4309659 w 10185944"/>
              <a:gd name="connsiteY490" fmla="*/ 5126479 h 6850681"/>
              <a:gd name="connsiteX491" fmla="*/ 4319973 w 10185944"/>
              <a:gd name="connsiteY491" fmla="*/ 5099122 h 6850681"/>
              <a:gd name="connsiteX492" fmla="*/ 4328746 w 10185944"/>
              <a:gd name="connsiteY492" fmla="*/ 5072660 h 6850681"/>
              <a:gd name="connsiteX493" fmla="*/ 4413181 w 10185944"/>
              <a:gd name="connsiteY493" fmla="*/ 4829772 h 6850681"/>
              <a:gd name="connsiteX494" fmla="*/ 4463313 w 10185944"/>
              <a:gd name="connsiteY494" fmla="*/ 4677515 h 6850681"/>
              <a:gd name="connsiteX495" fmla="*/ 4488880 w 10185944"/>
              <a:gd name="connsiteY495" fmla="*/ 4607760 h 6850681"/>
              <a:gd name="connsiteX496" fmla="*/ 4509039 w 10185944"/>
              <a:gd name="connsiteY496" fmla="*/ 4572310 h 6850681"/>
              <a:gd name="connsiteX497" fmla="*/ 4514805 w 10185944"/>
              <a:gd name="connsiteY497" fmla="*/ 4558811 h 6850681"/>
              <a:gd name="connsiteX498" fmla="*/ 4655818 w 10185944"/>
              <a:gd name="connsiteY498" fmla="*/ 4261100 h 6850681"/>
              <a:gd name="connsiteX499" fmla="*/ 4876612 w 10185944"/>
              <a:gd name="connsiteY499" fmla="*/ 3979432 h 6850681"/>
              <a:gd name="connsiteX500" fmla="*/ 5133178 w 10185944"/>
              <a:gd name="connsiteY500" fmla="*/ 3681006 h 6850681"/>
              <a:gd name="connsiteX501" fmla="*/ 5456242 w 10185944"/>
              <a:gd name="connsiteY501" fmla="*/ 3323675 h 6850681"/>
              <a:gd name="connsiteX502" fmla="*/ 5463401 w 10185944"/>
              <a:gd name="connsiteY502" fmla="*/ 3317193 h 6850681"/>
              <a:gd name="connsiteX503" fmla="*/ 5536773 w 10185944"/>
              <a:gd name="connsiteY503" fmla="*/ 3232972 h 6850681"/>
              <a:gd name="connsiteX504" fmla="*/ 5618203 w 10185944"/>
              <a:gd name="connsiteY504" fmla="*/ 3152977 h 6850681"/>
              <a:gd name="connsiteX505" fmla="*/ 5558688 w 10185944"/>
              <a:gd name="connsiteY505" fmla="*/ 3191470 h 6850681"/>
              <a:gd name="connsiteX506" fmla="*/ 5406216 w 10185944"/>
              <a:gd name="connsiteY506" fmla="*/ 3303980 h 6850681"/>
              <a:gd name="connsiteX507" fmla="*/ 5302122 w 10185944"/>
              <a:gd name="connsiteY507" fmla="*/ 3389276 h 6850681"/>
              <a:gd name="connsiteX508" fmla="*/ 5242358 w 10185944"/>
              <a:gd name="connsiteY508" fmla="*/ 3438226 h 6850681"/>
              <a:gd name="connsiteX509" fmla="*/ 4918079 w 10185944"/>
              <a:gd name="connsiteY509" fmla="*/ 3690960 h 6850681"/>
              <a:gd name="connsiteX510" fmla="*/ 4783295 w 10185944"/>
              <a:gd name="connsiteY510" fmla="*/ 3805726 h 6850681"/>
              <a:gd name="connsiteX511" fmla="*/ 4633938 w 10185944"/>
              <a:gd name="connsiteY511" fmla="*/ 3953041 h 6850681"/>
              <a:gd name="connsiteX512" fmla="*/ 4575142 w 10185944"/>
              <a:gd name="connsiteY512" fmla="*/ 4022044 h 6850681"/>
              <a:gd name="connsiteX513" fmla="*/ 4404301 w 10185944"/>
              <a:gd name="connsiteY513" fmla="*/ 4246455 h 6850681"/>
              <a:gd name="connsiteX514" fmla="*/ 4268765 w 10185944"/>
              <a:gd name="connsiteY514" fmla="*/ 4493460 h 6850681"/>
              <a:gd name="connsiteX515" fmla="*/ 4220855 w 10185944"/>
              <a:gd name="connsiteY515" fmla="*/ 4657928 h 6850681"/>
              <a:gd name="connsiteX516" fmla="*/ 4009120 w 10185944"/>
              <a:gd name="connsiteY516" fmla="*/ 5240350 h 6850681"/>
              <a:gd name="connsiteX517" fmla="*/ 3790259 w 10185944"/>
              <a:gd name="connsiteY517" fmla="*/ 5686593 h 6850681"/>
              <a:gd name="connsiteX518" fmla="*/ 3785855 w 10185944"/>
              <a:gd name="connsiteY518" fmla="*/ 5698839 h 6850681"/>
              <a:gd name="connsiteX519" fmla="*/ 3761290 w 10185944"/>
              <a:gd name="connsiteY519" fmla="*/ 5755739 h 6850681"/>
              <a:gd name="connsiteX520" fmla="*/ 3610394 w 10185944"/>
              <a:gd name="connsiteY520" fmla="*/ 6077870 h 6850681"/>
              <a:gd name="connsiteX521" fmla="*/ 3522915 w 10185944"/>
              <a:gd name="connsiteY521" fmla="*/ 6287063 h 6850681"/>
              <a:gd name="connsiteX522" fmla="*/ 3460429 w 10185944"/>
              <a:gd name="connsiteY522" fmla="*/ 6440143 h 6850681"/>
              <a:gd name="connsiteX523" fmla="*/ 3349138 w 10185944"/>
              <a:gd name="connsiteY523" fmla="*/ 6688330 h 6850681"/>
              <a:gd name="connsiteX524" fmla="*/ 3344052 w 10185944"/>
              <a:gd name="connsiteY524" fmla="*/ 6699359 h 6850681"/>
              <a:gd name="connsiteX525" fmla="*/ 3331411 w 10185944"/>
              <a:gd name="connsiteY525" fmla="*/ 6733592 h 6850681"/>
              <a:gd name="connsiteX526" fmla="*/ 3337176 w 10185944"/>
              <a:gd name="connsiteY526" fmla="*/ 6749383 h 6850681"/>
              <a:gd name="connsiteX527" fmla="*/ 2870416 w 10185944"/>
              <a:gd name="connsiteY527" fmla="*/ 6101754 h 6850681"/>
              <a:gd name="connsiteX528" fmla="*/ 3074021 w 10185944"/>
              <a:gd name="connsiteY528" fmla="*/ 5869036 h 6850681"/>
              <a:gd name="connsiteX529" fmla="*/ 3117027 w 10185944"/>
              <a:gd name="connsiteY529" fmla="*/ 5816684 h 6850681"/>
              <a:gd name="connsiteX530" fmla="*/ 3122257 w 10185944"/>
              <a:gd name="connsiteY530" fmla="*/ 5804008 h 6850681"/>
              <a:gd name="connsiteX531" fmla="*/ 3129310 w 10185944"/>
              <a:gd name="connsiteY531" fmla="*/ 5783669 h 6850681"/>
              <a:gd name="connsiteX532" fmla="*/ 3386127 w 10185944"/>
              <a:gd name="connsiteY532" fmla="*/ 5145171 h 6850681"/>
              <a:gd name="connsiteX533" fmla="*/ 3590986 w 10185944"/>
              <a:gd name="connsiteY533" fmla="*/ 4602604 h 6850681"/>
              <a:gd name="connsiteX534" fmla="*/ 3595390 w 10185944"/>
              <a:gd name="connsiteY534" fmla="*/ 4590394 h 6850681"/>
              <a:gd name="connsiteX535" fmla="*/ 3645702 w 10185944"/>
              <a:gd name="connsiteY535" fmla="*/ 4458511 h 6850681"/>
              <a:gd name="connsiteX536" fmla="*/ 3705608 w 10185944"/>
              <a:gd name="connsiteY536" fmla="*/ 4314598 h 6850681"/>
              <a:gd name="connsiteX537" fmla="*/ 3729492 w 10185944"/>
              <a:gd name="connsiteY537" fmla="*/ 4247350 h 6850681"/>
              <a:gd name="connsiteX538" fmla="*/ 3768882 w 10185944"/>
              <a:gd name="connsiteY538" fmla="*/ 4130901 h 6850681"/>
              <a:gd name="connsiteX539" fmla="*/ 3886905 w 10185944"/>
              <a:gd name="connsiteY539" fmla="*/ 3847156 h 6850681"/>
              <a:gd name="connsiteX540" fmla="*/ 3935676 w 10185944"/>
              <a:gd name="connsiteY540" fmla="*/ 3756561 h 6850681"/>
              <a:gd name="connsiteX541" fmla="*/ 3848017 w 10185944"/>
              <a:gd name="connsiteY541" fmla="*/ 3871148 h 6850681"/>
              <a:gd name="connsiteX542" fmla="*/ 3393540 w 10185944"/>
              <a:gd name="connsiteY542" fmla="*/ 4843558 h 6850681"/>
              <a:gd name="connsiteX543" fmla="*/ 3292095 w 10185944"/>
              <a:gd name="connsiteY543" fmla="*/ 5087341 h 6850681"/>
              <a:gd name="connsiteX544" fmla="*/ 3218043 w 10185944"/>
              <a:gd name="connsiteY544" fmla="*/ 5262766 h 6850681"/>
              <a:gd name="connsiteX545" fmla="*/ 3203147 w 10185944"/>
              <a:gd name="connsiteY545" fmla="*/ 5295745 h 6850681"/>
              <a:gd name="connsiteX546" fmla="*/ 3169810 w 10185944"/>
              <a:gd name="connsiteY546" fmla="*/ 5373485 h 6850681"/>
              <a:gd name="connsiteX547" fmla="*/ 3139658 w 10185944"/>
              <a:gd name="connsiteY547" fmla="*/ 5452478 h 6850681"/>
              <a:gd name="connsiteX548" fmla="*/ 3106392 w 10185944"/>
              <a:gd name="connsiteY548" fmla="*/ 5541426 h 6850681"/>
              <a:gd name="connsiteX549" fmla="*/ 3072804 w 10185944"/>
              <a:gd name="connsiteY549" fmla="*/ 5605953 h 6850681"/>
              <a:gd name="connsiteX550" fmla="*/ 3070406 w 10185944"/>
              <a:gd name="connsiteY550" fmla="*/ 5610894 h 6850681"/>
              <a:gd name="connsiteX551" fmla="*/ 2963051 w 10185944"/>
              <a:gd name="connsiteY551" fmla="*/ 5891703 h 6850681"/>
              <a:gd name="connsiteX552" fmla="*/ 2746447 w 10185944"/>
              <a:gd name="connsiteY552" fmla="*/ 6213834 h 6850681"/>
              <a:gd name="connsiteX553" fmla="*/ 2692878 w 10185944"/>
              <a:gd name="connsiteY553" fmla="*/ 6288531 h 6850681"/>
              <a:gd name="connsiteX554" fmla="*/ 2870416 w 10185944"/>
              <a:gd name="connsiteY554" fmla="*/ 6101754 h 6850681"/>
              <a:gd name="connsiteX555" fmla="*/ 2707310 w 10185944"/>
              <a:gd name="connsiteY555" fmla="*/ 6208069 h 6850681"/>
              <a:gd name="connsiteX556" fmla="*/ 2752105 w 10185944"/>
              <a:gd name="connsiteY556" fmla="*/ 6150632 h 6850681"/>
              <a:gd name="connsiteX557" fmla="*/ 2911953 w 10185944"/>
              <a:gd name="connsiteY557" fmla="*/ 5914047 h 6850681"/>
              <a:gd name="connsiteX558" fmla="*/ 3040326 w 10185944"/>
              <a:gd name="connsiteY558" fmla="*/ 5617626 h 6850681"/>
              <a:gd name="connsiteX559" fmla="*/ 3121540 w 10185944"/>
              <a:gd name="connsiteY559" fmla="*/ 5407360 h 6850681"/>
              <a:gd name="connsiteX560" fmla="*/ 3154555 w 10185944"/>
              <a:gd name="connsiteY560" fmla="*/ 5322494 h 6850681"/>
              <a:gd name="connsiteX561" fmla="*/ 3226244 w 10185944"/>
              <a:gd name="connsiteY561" fmla="*/ 5151975 h 6850681"/>
              <a:gd name="connsiteX562" fmla="*/ 3360667 w 10185944"/>
              <a:gd name="connsiteY562" fmla="*/ 4834391 h 6850681"/>
              <a:gd name="connsiteX563" fmla="*/ 3539566 w 10185944"/>
              <a:gd name="connsiteY563" fmla="*/ 4413859 h 6850681"/>
              <a:gd name="connsiteX564" fmla="*/ 3624932 w 10185944"/>
              <a:gd name="connsiteY564" fmla="*/ 4225650 h 6850681"/>
              <a:gd name="connsiteX565" fmla="*/ 3925723 w 10185944"/>
              <a:gd name="connsiteY565" fmla="*/ 3704031 h 6850681"/>
              <a:gd name="connsiteX566" fmla="*/ 3937361 w 10185944"/>
              <a:gd name="connsiteY566" fmla="*/ 3673522 h 6850681"/>
              <a:gd name="connsiteX567" fmla="*/ 3922678 w 10185944"/>
              <a:gd name="connsiteY567" fmla="*/ 3681221 h 6850681"/>
              <a:gd name="connsiteX568" fmla="*/ 3891525 w 10185944"/>
              <a:gd name="connsiteY568" fmla="*/ 3725408 h 6850681"/>
              <a:gd name="connsiteX569" fmla="*/ 3842720 w 10185944"/>
              <a:gd name="connsiteY569" fmla="*/ 3786640 h 6850681"/>
              <a:gd name="connsiteX570" fmla="*/ 3813571 w 10185944"/>
              <a:gd name="connsiteY570" fmla="*/ 3818868 h 6850681"/>
              <a:gd name="connsiteX571" fmla="*/ 3807698 w 10185944"/>
              <a:gd name="connsiteY571" fmla="*/ 3838598 h 6850681"/>
              <a:gd name="connsiteX572" fmla="*/ 3799891 w 10185944"/>
              <a:gd name="connsiteY572" fmla="*/ 3860405 h 6850681"/>
              <a:gd name="connsiteX573" fmla="*/ 3729243 w 10185944"/>
              <a:gd name="connsiteY573" fmla="*/ 3979611 h 6850681"/>
              <a:gd name="connsiteX574" fmla="*/ 3526066 w 10185944"/>
              <a:gd name="connsiteY574" fmla="*/ 4312951 h 6850681"/>
              <a:gd name="connsiteX575" fmla="*/ 3491619 w 10185944"/>
              <a:gd name="connsiteY575" fmla="*/ 4366806 h 6850681"/>
              <a:gd name="connsiteX576" fmla="*/ 3438193 w 10185944"/>
              <a:gd name="connsiteY576" fmla="*/ 4444510 h 6850681"/>
              <a:gd name="connsiteX577" fmla="*/ 3356263 w 10185944"/>
              <a:gd name="connsiteY577" fmla="*/ 4567440 h 6850681"/>
              <a:gd name="connsiteX578" fmla="*/ 3291306 w 10185944"/>
              <a:gd name="connsiteY578" fmla="*/ 4673146 h 6850681"/>
              <a:gd name="connsiteX579" fmla="*/ 3240387 w 10185944"/>
              <a:gd name="connsiteY579" fmla="*/ 4755326 h 6850681"/>
              <a:gd name="connsiteX580" fmla="*/ 3160283 w 10185944"/>
              <a:gd name="connsiteY580" fmla="*/ 4899813 h 6850681"/>
              <a:gd name="connsiteX581" fmla="*/ 3115381 w 10185944"/>
              <a:gd name="connsiteY581" fmla="*/ 4984464 h 6850681"/>
              <a:gd name="connsiteX582" fmla="*/ 2923126 w 10185944"/>
              <a:gd name="connsiteY582" fmla="*/ 5419570 h 6850681"/>
              <a:gd name="connsiteX583" fmla="*/ 2795899 w 10185944"/>
              <a:gd name="connsiteY583" fmla="*/ 5840748 h 6850681"/>
              <a:gd name="connsiteX584" fmla="*/ 2678233 w 10185944"/>
              <a:gd name="connsiteY584" fmla="*/ 6220280 h 6850681"/>
              <a:gd name="connsiteX585" fmla="*/ 2662764 w 10185944"/>
              <a:gd name="connsiteY585" fmla="*/ 6262283 h 6850681"/>
              <a:gd name="connsiteX586" fmla="*/ 2707310 w 10185944"/>
              <a:gd name="connsiteY586" fmla="*/ 6208069 h 6850681"/>
              <a:gd name="connsiteX587" fmla="*/ 676585 w 10185944"/>
              <a:gd name="connsiteY587" fmla="*/ 3318411 h 6850681"/>
              <a:gd name="connsiteX588" fmla="*/ 761237 w 10185944"/>
              <a:gd name="connsiteY588" fmla="*/ 3322529 h 6850681"/>
              <a:gd name="connsiteX589" fmla="*/ 1061308 w 10185944"/>
              <a:gd name="connsiteY589" fmla="*/ 3318124 h 6850681"/>
              <a:gd name="connsiteX590" fmla="*/ 1249302 w 10185944"/>
              <a:gd name="connsiteY590" fmla="*/ 3322923 h 6850681"/>
              <a:gd name="connsiteX591" fmla="*/ 1255749 w 10185944"/>
              <a:gd name="connsiteY591" fmla="*/ 3319843 h 6850681"/>
              <a:gd name="connsiteX592" fmla="*/ 1262194 w 10185944"/>
              <a:gd name="connsiteY592" fmla="*/ 3316728 h 6850681"/>
              <a:gd name="connsiteX593" fmla="*/ 1356906 w 10185944"/>
              <a:gd name="connsiteY593" fmla="*/ 3327256 h 6850681"/>
              <a:gd name="connsiteX594" fmla="*/ 1447430 w 10185944"/>
              <a:gd name="connsiteY594" fmla="*/ 3334990 h 6850681"/>
              <a:gd name="connsiteX595" fmla="*/ 1504866 w 10185944"/>
              <a:gd name="connsiteY595" fmla="*/ 3341292 h 6850681"/>
              <a:gd name="connsiteX596" fmla="*/ 1659128 w 10185944"/>
              <a:gd name="connsiteY596" fmla="*/ 3357478 h 6850681"/>
              <a:gd name="connsiteX597" fmla="*/ 1930448 w 10185944"/>
              <a:gd name="connsiteY597" fmla="*/ 3378247 h 6850681"/>
              <a:gd name="connsiteX598" fmla="*/ 1956481 w 10185944"/>
              <a:gd name="connsiteY598" fmla="*/ 3378855 h 6850681"/>
              <a:gd name="connsiteX599" fmla="*/ 2633794 w 10185944"/>
              <a:gd name="connsiteY599" fmla="*/ 3294491 h 6850681"/>
              <a:gd name="connsiteX600" fmla="*/ 2926850 w 10185944"/>
              <a:gd name="connsiteY600" fmla="*/ 3211237 h 6850681"/>
              <a:gd name="connsiteX601" fmla="*/ 2946795 w 10185944"/>
              <a:gd name="connsiteY601" fmla="*/ 3210234 h 6850681"/>
              <a:gd name="connsiteX602" fmla="*/ 2969606 w 10185944"/>
              <a:gd name="connsiteY602" fmla="*/ 3205149 h 6850681"/>
              <a:gd name="connsiteX603" fmla="*/ 3269857 w 10185944"/>
              <a:gd name="connsiteY603" fmla="*/ 3143810 h 6850681"/>
              <a:gd name="connsiteX604" fmla="*/ 3599580 w 10185944"/>
              <a:gd name="connsiteY604" fmla="*/ 3083902 h 6850681"/>
              <a:gd name="connsiteX605" fmla="*/ 3390996 w 10185944"/>
              <a:gd name="connsiteY605" fmla="*/ 3098190 h 6850681"/>
              <a:gd name="connsiteX606" fmla="*/ 2953275 w 10185944"/>
              <a:gd name="connsiteY606" fmla="*/ 3128376 h 6850681"/>
              <a:gd name="connsiteX607" fmla="*/ 2558025 w 10185944"/>
              <a:gd name="connsiteY607" fmla="*/ 3155698 h 6850681"/>
              <a:gd name="connsiteX608" fmla="*/ 2028421 w 10185944"/>
              <a:gd name="connsiteY608" fmla="*/ 3179475 h 6850681"/>
              <a:gd name="connsiteX609" fmla="*/ 1730279 w 10185944"/>
              <a:gd name="connsiteY609" fmla="*/ 3173137 h 6850681"/>
              <a:gd name="connsiteX610" fmla="*/ 1493407 w 10185944"/>
              <a:gd name="connsiteY610" fmla="*/ 3177219 h 6850681"/>
              <a:gd name="connsiteX611" fmla="*/ 1404962 w 10185944"/>
              <a:gd name="connsiteY611" fmla="*/ 3182339 h 6850681"/>
              <a:gd name="connsiteX612" fmla="*/ 871883 w 10185944"/>
              <a:gd name="connsiteY612" fmla="*/ 3260437 h 6850681"/>
              <a:gd name="connsiteX613" fmla="*/ 589749 w 10185944"/>
              <a:gd name="connsiteY613" fmla="*/ 3302691 h 6850681"/>
              <a:gd name="connsiteX614" fmla="*/ 676585 w 10185944"/>
              <a:gd name="connsiteY614" fmla="*/ 3318411 h 6850681"/>
              <a:gd name="connsiteX615" fmla="*/ 716511 w 10185944"/>
              <a:gd name="connsiteY615" fmla="*/ 3252452 h 6850681"/>
              <a:gd name="connsiteX616" fmla="*/ 860890 w 10185944"/>
              <a:gd name="connsiteY616" fmla="*/ 3230716 h 6850681"/>
              <a:gd name="connsiteX617" fmla="*/ 885383 w 10185944"/>
              <a:gd name="connsiteY617" fmla="*/ 3225847 h 6850681"/>
              <a:gd name="connsiteX618" fmla="*/ 1340615 w 10185944"/>
              <a:gd name="connsiteY618" fmla="*/ 3153621 h 6850681"/>
              <a:gd name="connsiteX619" fmla="*/ 1706502 w 10185944"/>
              <a:gd name="connsiteY619" fmla="*/ 3140444 h 6850681"/>
              <a:gd name="connsiteX620" fmla="*/ 1717424 w 10185944"/>
              <a:gd name="connsiteY620" fmla="*/ 3141052 h 6850681"/>
              <a:gd name="connsiteX621" fmla="*/ 1856611 w 10185944"/>
              <a:gd name="connsiteY621" fmla="*/ 3138510 h 6850681"/>
              <a:gd name="connsiteX622" fmla="*/ 1971126 w 10185944"/>
              <a:gd name="connsiteY622" fmla="*/ 3140408 h 6850681"/>
              <a:gd name="connsiteX623" fmla="*/ 2044498 w 10185944"/>
              <a:gd name="connsiteY623" fmla="*/ 3141375 h 6850681"/>
              <a:gd name="connsiteX624" fmla="*/ 2162271 w 10185944"/>
              <a:gd name="connsiteY624" fmla="*/ 3139978 h 6850681"/>
              <a:gd name="connsiteX625" fmla="*/ 2285021 w 10185944"/>
              <a:gd name="connsiteY625" fmla="*/ 3137364 h 6850681"/>
              <a:gd name="connsiteX626" fmla="*/ 2499264 w 10185944"/>
              <a:gd name="connsiteY626" fmla="*/ 3125010 h 6850681"/>
              <a:gd name="connsiteX627" fmla="*/ 2889789 w 10185944"/>
              <a:gd name="connsiteY627" fmla="*/ 3101234 h 6850681"/>
              <a:gd name="connsiteX628" fmla="*/ 3538994 w 10185944"/>
              <a:gd name="connsiteY628" fmla="*/ 3049097 h 6850681"/>
              <a:gd name="connsiteX629" fmla="*/ 3751050 w 10185944"/>
              <a:gd name="connsiteY629" fmla="*/ 3032840 h 6850681"/>
              <a:gd name="connsiteX630" fmla="*/ 3803939 w 10185944"/>
              <a:gd name="connsiteY630" fmla="*/ 3021668 h 6850681"/>
              <a:gd name="connsiteX631" fmla="*/ 3382332 w 10185944"/>
              <a:gd name="connsiteY631" fmla="*/ 2976549 h 6850681"/>
              <a:gd name="connsiteX632" fmla="*/ 3196415 w 10185944"/>
              <a:gd name="connsiteY632" fmla="*/ 2975332 h 6850681"/>
              <a:gd name="connsiteX633" fmla="*/ 3087952 w 10185944"/>
              <a:gd name="connsiteY633" fmla="*/ 2974042 h 6850681"/>
              <a:gd name="connsiteX634" fmla="*/ 3031982 w 10185944"/>
              <a:gd name="connsiteY634" fmla="*/ 2970390 h 6850681"/>
              <a:gd name="connsiteX635" fmla="*/ 2749885 w 10185944"/>
              <a:gd name="connsiteY635" fmla="*/ 2967024 h 6850681"/>
              <a:gd name="connsiteX636" fmla="*/ 2625237 w 10185944"/>
              <a:gd name="connsiteY636" fmla="*/ 2966129 h 6850681"/>
              <a:gd name="connsiteX637" fmla="*/ 2517596 w 10185944"/>
              <a:gd name="connsiteY637" fmla="*/ 2966415 h 6850681"/>
              <a:gd name="connsiteX638" fmla="*/ 2379055 w 10185944"/>
              <a:gd name="connsiteY638" fmla="*/ 2969173 h 6850681"/>
              <a:gd name="connsiteX639" fmla="*/ 2293473 w 10185944"/>
              <a:gd name="connsiteY639" fmla="*/ 2964840 h 6850681"/>
              <a:gd name="connsiteX640" fmla="*/ 2285487 w 10185944"/>
              <a:gd name="connsiteY640" fmla="*/ 2964661 h 6850681"/>
              <a:gd name="connsiteX641" fmla="*/ 1940869 w 10185944"/>
              <a:gd name="connsiteY641" fmla="*/ 2982386 h 6850681"/>
              <a:gd name="connsiteX642" fmla="*/ 1924934 w 10185944"/>
              <a:gd name="connsiteY642" fmla="*/ 2982099 h 6850681"/>
              <a:gd name="connsiteX643" fmla="*/ 1806265 w 10185944"/>
              <a:gd name="connsiteY643" fmla="*/ 2993737 h 6850681"/>
              <a:gd name="connsiteX644" fmla="*/ 1611360 w 10185944"/>
              <a:gd name="connsiteY644" fmla="*/ 3021453 h 6850681"/>
              <a:gd name="connsiteX645" fmla="*/ 1293024 w 10185944"/>
              <a:gd name="connsiteY645" fmla="*/ 3079677 h 6850681"/>
              <a:gd name="connsiteX646" fmla="*/ 804170 w 10185944"/>
              <a:gd name="connsiteY646" fmla="*/ 3174426 h 6850681"/>
              <a:gd name="connsiteX647" fmla="*/ 749992 w 10185944"/>
              <a:gd name="connsiteY647" fmla="*/ 3187675 h 6850681"/>
              <a:gd name="connsiteX648" fmla="*/ 736671 w 10185944"/>
              <a:gd name="connsiteY648" fmla="*/ 3191291 h 6850681"/>
              <a:gd name="connsiteX649" fmla="*/ 541803 w 10185944"/>
              <a:gd name="connsiteY649" fmla="*/ 3266596 h 6850681"/>
              <a:gd name="connsiteX650" fmla="*/ 716511 w 10185944"/>
              <a:gd name="connsiteY650" fmla="*/ 3252452 h 6850681"/>
              <a:gd name="connsiteX651" fmla="*/ 864686 w 10185944"/>
              <a:gd name="connsiteY651" fmla="*/ 4232418 h 6850681"/>
              <a:gd name="connsiteX652" fmla="*/ 1036530 w 10185944"/>
              <a:gd name="connsiteY652" fmla="*/ 4196610 h 6850681"/>
              <a:gd name="connsiteX653" fmla="*/ 1141877 w 10185944"/>
              <a:gd name="connsiteY653" fmla="*/ 4164740 h 6850681"/>
              <a:gd name="connsiteX654" fmla="*/ 1176863 w 10185944"/>
              <a:gd name="connsiteY654" fmla="*/ 4150309 h 6850681"/>
              <a:gd name="connsiteX655" fmla="*/ 1618020 w 10185944"/>
              <a:gd name="connsiteY655" fmla="*/ 4071280 h 6850681"/>
              <a:gd name="connsiteX656" fmla="*/ 1673524 w 10185944"/>
              <a:gd name="connsiteY656" fmla="*/ 4065873 h 6850681"/>
              <a:gd name="connsiteX657" fmla="*/ 1769669 w 10185944"/>
              <a:gd name="connsiteY657" fmla="*/ 4054307 h 6850681"/>
              <a:gd name="connsiteX658" fmla="*/ 2407271 w 10185944"/>
              <a:gd name="connsiteY658" fmla="*/ 3924717 h 6850681"/>
              <a:gd name="connsiteX659" fmla="*/ 2467322 w 10185944"/>
              <a:gd name="connsiteY659" fmla="*/ 3905524 h 6850681"/>
              <a:gd name="connsiteX660" fmla="*/ 2801844 w 10185944"/>
              <a:gd name="connsiteY660" fmla="*/ 3790114 h 6850681"/>
              <a:gd name="connsiteX661" fmla="*/ 2931863 w 10185944"/>
              <a:gd name="connsiteY661" fmla="*/ 3744601 h 6850681"/>
              <a:gd name="connsiteX662" fmla="*/ 3053110 w 10185944"/>
              <a:gd name="connsiteY662" fmla="*/ 3701882 h 6850681"/>
              <a:gd name="connsiteX663" fmla="*/ 3276016 w 10185944"/>
              <a:gd name="connsiteY663" fmla="*/ 3632665 h 6850681"/>
              <a:gd name="connsiteX664" fmla="*/ 3281888 w 10185944"/>
              <a:gd name="connsiteY664" fmla="*/ 3628439 h 6850681"/>
              <a:gd name="connsiteX665" fmla="*/ 3036889 w 10185944"/>
              <a:gd name="connsiteY665" fmla="*/ 3643586 h 6850681"/>
              <a:gd name="connsiteX666" fmla="*/ 2849002 w 10185944"/>
              <a:gd name="connsiteY666" fmla="*/ 3681937 h 6850681"/>
              <a:gd name="connsiteX667" fmla="*/ 2378660 w 10185944"/>
              <a:gd name="connsiteY667" fmla="*/ 3774859 h 6850681"/>
              <a:gd name="connsiteX668" fmla="*/ 2356317 w 10185944"/>
              <a:gd name="connsiteY668" fmla="*/ 3778941 h 6850681"/>
              <a:gd name="connsiteX669" fmla="*/ 1831044 w 10185944"/>
              <a:gd name="connsiteY669" fmla="*/ 3883681 h 6850681"/>
              <a:gd name="connsiteX670" fmla="*/ 1693253 w 10185944"/>
              <a:gd name="connsiteY670" fmla="*/ 3912542 h 6850681"/>
              <a:gd name="connsiteX671" fmla="*/ 1665145 w 10185944"/>
              <a:gd name="connsiteY671" fmla="*/ 3915479 h 6850681"/>
              <a:gd name="connsiteX672" fmla="*/ 1646738 w 10185944"/>
              <a:gd name="connsiteY672" fmla="*/ 3916553 h 6850681"/>
              <a:gd name="connsiteX673" fmla="*/ 1557396 w 10185944"/>
              <a:gd name="connsiteY673" fmla="*/ 3943051 h 6850681"/>
              <a:gd name="connsiteX674" fmla="*/ 1465227 w 10185944"/>
              <a:gd name="connsiteY674" fmla="*/ 3972664 h 6850681"/>
              <a:gd name="connsiteX675" fmla="*/ 1439087 w 10185944"/>
              <a:gd name="connsiteY675" fmla="*/ 3980148 h 6850681"/>
              <a:gd name="connsiteX676" fmla="*/ 1328653 w 10185944"/>
              <a:gd name="connsiteY676" fmla="*/ 4016458 h 6850681"/>
              <a:gd name="connsiteX677" fmla="*/ 1081470 w 10185944"/>
              <a:gd name="connsiteY677" fmla="*/ 4122952 h 6850681"/>
              <a:gd name="connsiteX678" fmla="*/ 838188 w 10185944"/>
              <a:gd name="connsiteY678" fmla="*/ 4212580 h 6850681"/>
              <a:gd name="connsiteX679" fmla="*/ 791494 w 10185944"/>
              <a:gd name="connsiteY679" fmla="*/ 4231845 h 6850681"/>
              <a:gd name="connsiteX680" fmla="*/ 864686 w 10185944"/>
              <a:gd name="connsiteY680" fmla="*/ 4232418 h 6850681"/>
              <a:gd name="connsiteX681" fmla="*/ 902715 w 10185944"/>
              <a:gd name="connsiteY681" fmla="*/ 4162950 h 6850681"/>
              <a:gd name="connsiteX682" fmla="*/ 1159960 w 10185944"/>
              <a:gd name="connsiteY682" fmla="*/ 4052374 h 6850681"/>
              <a:gd name="connsiteX683" fmla="*/ 1254781 w 10185944"/>
              <a:gd name="connsiteY683" fmla="*/ 4010084 h 6850681"/>
              <a:gd name="connsiteX684" fmla="*/ 1319093 w 10185944"/>
              <a:gd name="connsiteY684" fmla="*/ 3984803 h 6850681"/>
              <a:gd name="connsiteX685" fmla="*/ 1408328 w 10185944"/>
              <a:gd name="connsiteY685" fmla="*/ 3951716 h 6850681"/>
              <a:gd name="connsiteX686" fmla="*/ 1478369 w 10185944"/>
              <a:gd name="connsiteY686" fmla="*/ 3928369 h 6850681"/>
              <a:gd name="connsiteX687" fmla="*/ 1993292 w 10185944"/>
              <a:gd name="connsiteY687" fmla="*/ 3808806 h 6850681"/>
              <a:gd name="connsiteX688" fmla="*/ 2225616 w 10185944"/>
              <a:gd name="connsiteY688" fmla="*/ 3761861 h 6850681"/>
              <a:gd name="connsiteX689" fmla="*/ 2347651 w 10185944"/>
              <a:gd name="connsiteY689" fmla="*/ 3739660 h 6850681"/>
              <a:gd name="connsiteX690" fmla="*/ 2382242 w 10185944"/>
              <a:gd name="connsiteY690" fmla="*/ 3733608 h 6850681"/>
              <a:gd name="connsiteX691" fmla="*/ 2734022 w 10185944"/>
              <a:gd name="connsiteY691" fmla="*/ 3663603 h 6850681"/>
              <a:gd name="connsiteX692" fmla="*/ 3185743 w 10185944"/>
              <a:gd name="connsiteY692" fmla="*/ 3596104 h 6850681"/>
              <a:gd name="connsiteX693" fmla="*/ 3345270 w 10185944"/>
              <a:gd name="connsiteY693" fmla="*/ 3587761 h 6850681"/>
              <a:gd name="connsiteX694" fmla="*/ 3391534 w 10185944"/>
              <a:gd name="connsiteY694" fmla="*/ 3582354 h 6850681"/>
              <a:gd name="connsiteX695" fmla="*/ 3342404 w 10185944"/>
              <a:gd name="connsiteY695" fmla="*/ 3571647 h 6850681"/>
              <a:gd name="connsiteX696" fmla="*/ 2856881 w 10185944"/>
              <a:gd name="connsiteY696" fmla="*/ 3536806 h 6850681"/>
              <a:gd name="connsiteX697" fmla="*/ 2820356 w 10185944"/>
              <a:gd name="connsiteY697" fmla="*/ 3535696 h 6850681"/>
              <a:gd name="connsiteX698" fmla="*/ 2800948 w 10185944"/>
              <a:gd name="connsiteY698" fmla="*/ 3536806 h 6850681"/>
              <a:gd name="connsiteX699" fmla="*/ 2694061 w 10185944"/>
              <a:gd name="connsiteY699" fmla="*/ 3552024 h 6850681"/>
              <a:gd name="connsiteX700" fmla="*/ 1622784 w 10185944"/>
              <a:gd name="connsiteY700" fmla="*/ 3770348 h 6850681"/>
              <a:gd name="connsiteX701" fmla="*/ 1005878 w 10185944"/>
              <a:gd name="connsiteY701" fmla="*/ 4046716 h 6850681"/>
              <a:gd name="connsiteX702" fmla="*/ 853371 w 10185944"/>
              <a:gd name="connsiteY702" fmla="*/ 4150023 h 6850681"/>
              <a:gd name="connsiteX703" fmla="*/ 902715 w 10185944"/>
              <a:gd name="connsiteY703" fmla="*/ 4162950 h 6850681"/>
              <a:gd name="connsiteX704" fmla="*/ 289891 w 10185944"/>
              <a:gd name="connsiteY704" fmla="*/ 6037263 h 6850681"/>
              <a:gd name="connsiteX705" fmla="*/ 430653 w 10185944"/>
              <a:gd name="connsiteY705" fmla="*/ 5980794 h 6850681"/>
              <a:gd name="connsiteX706" fmla="*/ 734522 w 10185944"/>
              <a:gd name="connsiteY706" fmla="*/ 5830757 h 6850681"/>
              <a:gd name="connsiteX707" fmla="*/ 994598 w 10185944"/>
              <a:gd name="connsiteY707" fmla="*/ 5650355 h 6850681"/>
              <a:gd name="connsiteX708" fmla="*/ 1200889 w 10185944"/>
              <a:gd name="connsiteY708" fmla="*/ 5489182 h 6850681"/>
              <a:gd name="connsiteX709" fmla="*/ 1747431 w 10185944"/>
              <a:gd name="connsiteY709" fmla="*/ 5177077 h 6850681"/>
              <a:gd name="connsiteX710" fmla="*/ 1829899 w 10185944"/>
              <a:gd name="connsiteY710" fmla="*/ 5141985 h 6850681"/>
              <a:gd name="connsiteX711" fmla="*/ 1951897 w 10185944"/>
              <a:gd name="connsiteY711" fmla="*/ 5090528 h 6850681"/>
              <a:gd name="connsiteX712" fmla="*/ 2086214 w 10185944"/>
              <a:gd name="connsiteY712" fmla="*/ 5031659 h 6850681"/>
              <a:gd name="connsiteX713" fmla="*/ 2189307 w 10185944"/>
              <a:gd name="connsiteY713" fmla="*/ 4983963 h 6850681"/>
              <a:gd name="connsiteX714" fmla="*/ 2630107 w 10185944"/>
              <a:gd name="connsiteY714" fmla="*/ 4732230 h 6850681"/>
              <a:gd name="connsiteX715" fmla="*/ 3068793 w 10185944"/>
              <a:gd name="connsiteY715" fmla="*/ 4246097 h 6850681"/>
              <a:gd name="connsiteX716" fmla="*/ 3199208 w 10185944"/>
              <a:gd name="connsiteY716" fmla="*/ 4065838 h 6850681"/>
              <a:gd name="connsiteX717" fmla="*/ 3255069 w 10185944"/>
              <a:gd name="connsiteY717" fmla="*/ 3992430 h 6850681"/>
              <a:gd name="connsiteX718" fmla="*/ 3166086 w 10185944"/>
              <a:gd name="connsiteY718" fmla="*/ 4047969 h 6850681"/>
              <a:gd name="connsiteX719" fmla="*/ 2963159 w 10185944"/>
              <a:gd name="connsiteY719" fmla="*/ 4205956 h 6850681"/>
              <a:gd name="connsiteX720" fmla="*/ 2750315 w 10185944"/>
              <a:gd name="connsiteY720" fmla="*/ 4390118 h 6850681"/>
              <a:gd name="connsiteX721" fmla="*/ 2709065 w 10185944"/>
              <a:gd name="connsiteY721" fmla="*/ 4422739 h 6850681"/>
              <a:gd name="connsiteX722" fmla="*/ 2648046 w 10185944"/>
              <a:gd name="connsiteY722" fmla="*/ 4467714 h 6850681"/>
              <a:gd name="connsiteX723" fmla="*/ 2585561 w 10185944"/>
              <a:gd name="connsiteY723" fmla="*/ 4514587 h 6850681"/>
              <a:gd name="connsiteX724" fmla="*/ 2563504 w 10185944"/>
              <a:gd name="connsiteY724" fmla="*/ 4518240 h 6850681"/>
              <a:gd name="connsiteX725" fmla="*/ 2556377 w 10185944"/>
              <a:gd name="connsiteY725" fmla="*/ 4520173 h 6850681"/>
              <a:gd name="connsiteX726" fmla="*/ 2503130 w 10185944"/>
              <a:gd name="connsiteY726" fmla="*/ 4564397 h 6850681"/>
              <a:gd name="connsiteX727" fmla="*/ 2427181 w 10185944"/>
              <a:gd name="connsiteY727" fmla="*/ 4611055 h 6850681"/>
              <a:gd name="connsiteX728" fmla="*/ 2204131 w 10185944"/>
              <a:gd name="connsiteY728" fmla="*/ 4723027 h 6850681"/>
              <a:gd name="connsiteX729" fmla="*/ 1235087 w 10185944"/>
              <a:gd name="connsiteY729" fmla="*/ 5319522 h 6850681"/>
              <a:gd name="connsiteX730" fmla="*/ 1139800 w 10185944"/>
              <a:gd name="connsiteY730" fmla="*/ 5390315 h 6850681"/>
              <a:gd name="connsiteX731" fmla="*/ 1076277 w 10185944"/>
              <a:gd name="connsiteY731" fmla="*/ 5440841 h 6850681"/>
              <a:gd name="connsiteX732" fmla="*/ 1001295 w 10185944"/>
              <a:gd name="connsiteY732" fmla="*/ 5499315 h 6850681"/>
              <a:gd name="connsiteX733" fmla="*/ 948299 w 10185944"/>
              <a:gd name="connsiteY733" fmla="*/ 5539314 h 6850681"/>
              <a:gd name="connsiteX734" fmla="*/ 832064 w 10185944"/>
              <a:gd name="connsiteY734" fmla="*/ 5629550 h 6850681"/>
              <a:gd name="connsiteX735" fmla="*/ 480033 w 10185944"/>
              <a:gd name="connsiteY735" fmla="*/ 5867532 h 6850681"/>
              <a:gd name="connsiteX736" fmla="*/ 349333 w 10185944"/>
              <a:gd name="connsiteY736" fmla="*/ 5951073 h 6850681"/>
              <a:gd name="connsiteX737" fmla="*/ 255443 w 10185944"/>
              <a:gd name="connsiteY737" fmla="*/ 6014311 h 6850681"/>
              <a:gd name="connsiteX738" fmla="*/ 167785 w 10185944"/>
              <a:gd name="connsiteY738" fmla="*/ 6084888 h 6850681"/>
              <a:gd name="connsiteX739" fmla="*/ 289891 w 10185944"/>
              <a:gd name="connsiteY739" fmla="*/ 6037263 h 6850681"/>
              <a:gd name="connsiteX740" fmla="*/ 199976 w 10185944"/>
              <a:gd name="connsiteY740" fmla="*/ 6008760 h 6850681"/>
              <a:gd name="connsiteX741" fmla="*/ 350371 w 10185944"/>
              <a:gd name="connsiteY741" fmla="*/ 5914549 h 6850681"/>
              <a:gd name="connsiteX742" fmla="*/ 357497 w 10185944"/>
              <a:gd name="connsiteY742" fmla="*/ 5911612 h 6850681"/>
              <a:gd name="connsiteX743" fmla="*/ 437994 w 10185944"/>
              <a:gd name="connsiteY743" fmla="*/ 5847444 h 6850681"/>
              <a:gd name="connsiteX744" fmla="*/ 704228 w 10185944"/>
              <a:gd name="connsiteY744" fmla="*/ 5670587 h 6850681"/>
              <a:gd name="connsiteX745" fmla="*/ 807894 w 10185944"/>
              <a:gd name="connsiteY745" fmla="*/ 5596463 h 6850681"/>
              <a:gd name="connsiteX746" fmla="*/ 903502 w 10185944"/>
              <a:gd name="connsiteY746" fmla="*/ 5526243 h 6850681"/>
              <a:gd name="connsiteX747" fmla="*/ 1356727 w 10185944"/>
              <a:gd name="connsiteY747" fmla="*/ 5181302 h 6850681"/>
              <a:gd name="connsiteX748" fmla="*/ 1452192 w 10185944"/>
              <a:gd name="connsiteY748" fmla="*/ 5111762 h 6850681"/>
              <a:gd name="connsiteX749" fmla="*/ 2144905 w 10185944"/>
              <a:gd name="connsiteY749" fmla="*/ 4703440 h 6850681"/>
              <a:gd name="connsiteX750" fmla="*/ 2437279 w 10185944"/>
              <a:gd name="connsiteY750" fmla="*/ 4553081 h 6850681"/>
              <a:gd name="connsiteX751" fmla="*/ 2750208 w 10185944"/>
              <a:gd name="connsiteY751" fmla="*/ 4351516 h 6850681"/>
              <a:gd name="connsiteX752" fmla="*/ 2981707 w 10185944"/>
              <a:gd name="connsiteY752" fmla="*/ 4140176 h 6850681"/>
              <a:gd name="connsiteX753" fmla="*/ 3128306 w 10185944"/>
              <a:gd name="connsiteY753" fmla="*/ 4026377 h 6850681"/>
              <a:gd name="connsiteX754" fmla="*/ 3149148 w 10185944"/>
              <a:gd name="connsiteY754" fmla="*/ 3981151 h 6850681"/>
              <a:gd name="connsiteX755" fmla="*/ 2818063 w 10185944"/>
              <a:gd name="connsiteY755" fmla="*/ 4097313 h 6850681"/>
              <a:gd name="connsiteX756" fmla="*/ 2687902 w 10185944"/>
              <a:gd name="connsiteY756" fmla="*/ 4153389 h 6850681"/>
              <a:gd name="connsiteX757" fmla="*/ 2635228 w 10185944"/>
              <a:gd name="connsiteY757" fmla="*/ 4173871 h 6850681"/>
              <a:gd name="connsiteX758" fmla="*/ 2435631 w 10185944"/>
              <a:gd name="connsiteY758" fmla="*/ 4251719 h 6850681"/>
              <a:gd name="connsiteX759" fmla="*/ 2146837 w 10185944"/>
              <a:gd name="connsiteY759" fmla="*/ 4360934 h 6850681"/>
              <a:gd name="connsiteX760" fmla="*/ 2062367 w 10185944"/>
              <a:gd name="connsiteY760" fmla="*/ 4393340 h 6850681"/>
              <a:gd name="connsiteX761" fmla="*/ 1771781 w 10185944"/>
              <a:gd name="connsiteY761" fmla="*/ 4528517 h 6850681"/>
              <a:gd name="connsiteX762" fmla="*/ 1216000 w 10185944"/>
              <a:gd name="connsiteY762" fmla="*/ 4968815 h 6850681"/>
              <a:gd name="connsiteX763" fmla="*/ 884918 w 10185944"/>
              <a:gd name="connsiteY763" fmla="*/ 5273473 h 6850681"/>
              <a:gd name="connsiteX764" fmla="*/ 705983 w 10185944"/>
              <a:gd name="connsiteY764" fmla="*/ 5433965 h 6850681"/>
              <a:gd name="connsiteX765" fmla="*/ 627456 w 10185944"/>
              <a:gd name="connsiteY765" fmla="*/ 5514427 h 6850681"/>
              <a:gd name="connsiteX766" fmla="*/ 485190 w 10185944"/>
              <a:gd name="connsiteY766" fmla="*/ 5663461 h 6850681"/>
              <a:gd name="connsiteX767" fmla="*/ 372143 w 10185944"/>
              <a:gd name="connsiteY767" fmla="*/ 5776651 h 6850681"/>
              <a:gd name="connsiteX768" fmla="*/ 361973 w 10185944"/>
              <a:gd name="connsiteY768" fmla="*/ 5790544 h 6850681"/>
              <a:gd name="connsiteX769" fmla="*/ 250466 w 10185944"/>
              <a:gd name="connsiteY769" fmla="*/ 5924897 h 6850681"/>
              <a:gd name="connsiteX770" fmla="*/ 147946 w 10185944"/>
              <a:gd name="connsiteY770" fmla="*/ 6044998 h 6850681"/>
              <a:gd name="connsiteX771" fmla="*/ 199976 w 10185944"/>
              <a:gd name="connsiteY771" fmla="*/ 6008760 h 6850681"/>
              <a:gd name="connsiteX772" fmla="*/ 10479 w 10185944"/>
              <a:gd name="connsiteY772" fmla="*/ 6124743 h 6850681"/>
              <a:gd name="connsiteX773" fmla="*/ 33002 w 10185944"/>
              <a:gd name="connsiteY773" fmla="*/ 6101754 h 6850681"/>
              <a:gd name="connsiteX774" fmla="*/ 112425 w 10185944"/>
              <a:gd name="connsiteY774" fmla="*/ 6018213 h 6850681"/>
              <a:gd name="connsiteX775" fmla="*/ 193065 w 10185944"/>
              <a:gd name="connsiteY775" fmla="*/ 5931414 h 6850681"/>
              <a:gd name="connsiteX776" fmla="*/ 218704 w 10185944"/>
              <a:gd name="connsiteY776" fmla="*/ 5901156 h 6850681"/>
              <a:gd name="connsiteX777" fmla="*/ 541301 w 10185944"/>
              <a:gd name="connsiteY777" fmla="*/ 5544756 h 6850681"/>
              <a:gd name="connsiteX778" fmla="*/ 971431 w 10185944"/>
              <a:gd name="connsiteY778" fmla="*/ 5143990 h 6850681"/>
              <a:gd name="connsiteX779" fmla="*/ 1085371 w 10185944"/>
              <a:gd name="connsiteY779" fmla="*/ 5043368 h 6850681"/>
              <a:gd name="connsiteX780" fmla="*/ 1315297 w 10185944"/>
              <a:gd name="connsiteY780" fmla="*/ 4799908 h 6850681"/>
              <a:gd name="connsiteX781" fmla="*/ 1779695 w 10185944"/>
              <a:gd name="connsiteY781" fmla="*/ 4460302 h 6850681"/>
              <a:gd name="connsiteX782" fmla="*/ 2160588 w 10185944"/>
              <a:gd name="connsiteY782" fmla="*/ 4299415 h 6850681"/>
              <a:gd name="connsiteX783" fmla="*/ 2603143 w 10185944"/>
              <a:gd name="connsiteY783" fmla="*/ 4127678 h 6850681"/>
              <a:gd name="connsiteX784" fmla="*/ 2695457 w 10185944"/>
              <a:gd name="connsiteY784" fmla="*/ 4090903 h 6850681"/>
              <a:gd name="connsiteX785" fmla="*/ 2874964 w 10185944"/>
              <a:gd name="connsiteY785" fmla="*/ 4017532 h 6850681"/>
              <a:gd name="connsiteX786" fmla="*/ 3144600 w 10185944"/>
              <a:gd name="connsiteY786" fmla="*/ 3929086 h 6850681"/>
              <a:gd name="connsiteX787" fmla="*/ 3384588 w 10185944"/>
              <a:gd name="connsiteY787" fmla="*/ 3850021 h 6850681"/>
              <a:gd name="connsiteX788" fmla="*/ 3646740 w 10185944"/>
              <a:gd name="connsiteY788" fmla="*/ 3680576 h 6850681"/>
              <a:gd name="connsiteX789" fmla="*/ 3714167 w 10185944"/>
              <a:gd name="connsiteY789" fmla="*/ 3636997 h 6850681"/>
              <a:gd name="connsiteX790" fmla="*/ 3777942 w 10185944"/>
              <a:gd name="connsiteY790" fmla="*/ 3599721 h 6850681"/>
              <a:gd name="connsiteX791" fmla="*/ 3688707 w 10185944"/>
              <a:gd name="connsiteY791" fmla="*/ 3605307 h 6850681"/>
              <a:gd name="connsiteX792" fmla="*/ 3123151 w 10185944"/>
              <a:gd name="connsiteY792" fmla="*/ 3727950 h 6850681"/>
              <a:gd name="connsiteX793" fmla="*/ 2772481 w 10185944"/>
              <a:gd name="connsiteY793" fmla="*/ 3849412 h 6850681"/>
              <a:gd name="connsiteX794" fmla="*/ 2561963 w 10185944"/>
              <a:gd name="connsiteY794" fmla="*/ 3923285 h 6850681"/>
              <a:gd name="connsiteX795" fmla="*/ 2467752 w 10185944"/>
              <a:gd name="connsiteY795" fmla="*/ 3953937 h 6850681"/>
              <a:gd name="connsiteX796" fmla="*/ 1850990 w 10185944"/>
              <a:gd name="connsiteY796" fmla="*/ 4093159 h 6850681"/>
              <a:gd name="connsiteX797" fmla="*/ 1687311 w 10185944"/>
              <a:gd name="connsiteY797" fmla="*/ 4108843 h 6850681"/>
              <a:gd name="connsiteX798" fmla="*/ 1442989 w 10185944"/>
              <a:gd name="connsiteY798" fmla="*/ 4130722 h 6850681"/>
              <a:gd name="connsiteX799" fmla="*/ 1042582 w 10185944"/>
              <a:gd name="connsiteY799" fmla="*/ 4225686 h 6850681"/>
              <a:gd name="connsiteX800" fmla="*/ 787197 w 10185944"/>
              <a:gd name="connsiteY800" fmla="*/ 4264430 h 6850681"/>
              <a:gd name="connsiteX801" fmla="*/ 742508 w 10185944"/>
              <a:gd name="connsiteY801" fmla="*/ 4182895 h 6850681"/>
              <a:gd name="connsiteX802" fmla="*/ 798297 w 10185944"/>
              <a:gd name="connsiteY802" fmla="*/ 4146943 h 6850681"/>
              <a:gd name="connsiteX803" fmla="*/ 863862 w 10185944"/>
              <a:gd name="connsiteY803" fmla="*/ 4100965 h 6850681"/>
              <a:gd name="connsiteX804" fmla="*/ 982997 w 10185944"/>
              <a:gd name="connsiteY804" fmla="*/ 4016888 h 6850681"/>
              <a:gd name="connsiteX805" fmla="*/ 1522484 w 10185944"/>
              <a:gd name="connsiteY805" fmla="*/ 3758029 h 6850681"/>
              <a:gd name="connsiteX806" fmla="*/ 1840890 w 10185944"/>
              <a:gd name="connsiteY806" fmla="*/ 3672483 h 6850681"/>
              <a:gd name="connsiteX807" fmla="*/ 2468790 w 10185944"/>
              <a:gd name="connsiteY807" fmla="*/ 3542070 h 6850681"/>
              <a:gd name="connsiteX808" fmla="*/ 2513444 w 10185944"/>
              <a:gd name="connsiteY808" fmla="*/ 3535588 h 6850681"/>
              <a:gd name="connsiteX809" fmla="*/ 2871920 w 10185944"/>
              <a:gd name="connsiteY809" fmla="*/ 3497667 h 6850681"/>
              <a:gd name="connsiteX810" fmla="*/ 3177436 w 10185944"/>
              <a:gd name="connsiteY810" fmla="*/ 3506190 h 6850681"/>
              <a:gd name="connsiteX811" fmla="*/ 3404820 w 10185944"/>
              <a:gd name="connsiteY811" fmla="*/ 3548193 h 6850681"/>
              <a:gd name="connsiteX812" fmla="*/ 3635674 w 10185944"/>
              <a:gd name="connsiteY812" fmla="*/ 3552884 h 6850681"/>
              <a:gd name="connsiteX813" fmla="*/ 3734650 w 10185944"/>
              <a:gd name="connsiteY813" fmla="*/ 3540852 h 6850681"/>
              <a:gd name="connsiteX814" fmla="*/ 3845403 w 10185944"/>
              <a:gd name="connsiteY814" fmla="*/ 3517756 h 6850681"/>
              <a:gd name="connsiteX815" fmla="*/ 4174877 w 10185944"/>
              <a:gd name="connsiteY815" fmla="*/ 3365857 h 6850681"/>
              <a:gd name="connsiteX816" fmla="*/ 4724499 w 10185944"/>
              <a:gd name="connsiteY816" fmla="*/ 3067431 h 6850681"/>
              <a:gd name="connsiteX817" fmla="*/ 5027687 w 10185944"/>
              <a:gd name="connsiteY817" fmla="*/ 2897950 h 6850681"/>
              <a:gd name="connsiteX818" fmla="*/ 4666525 w 10185944"/>
              <a:gd name="connsiteY818" fmla="*/ 2964016 h 6850681"/>
              <a:gd name="connsiteX819" fmla="*/ 4458658 w 10185944"/>
              <a:gd name="connsiteY819" fmla="*/ 3016189 h 6850681"/>
              <a:gd name="connsiteX820" fmla="*/ 3951038 w 10185944"/>
              <a:gd name="connsiteY820" fmla="*/ 3097510 h 6850681"/>
              <a:gd name="connsiteX821" fmla="*/ 3789687 w 10185944"/>
              <a:gd name="connsiteY821" fmla="*/ 3111761 h 6850681"/>
              <a:gd name="connsiteX822" fmla="*/ 3763438 w 10185944"/>
              <a:gd name="connsiteY822" fmla="*/ 3116201 h 6850681"/>
              <a:gd name="connsiteX823" fmla="*/ 3139193 w 10185944"/>
              <a:gd name="connsiteY823" fmla="*/ 3209196 h 6850681"/>
              <a:gd name="connsiteX824" fmla="*/ 2713324 w 10185944"/>
              <a:gd name="connsiteY824" fmla="*/ 3315510 h 6850681"/>
              <a:gd name="connsiteX825" fmla="*/ 2647366 w 10185944"/>
              <a:gd name="connsiteY825" fmla="*/ 3332448 h 6850681"/>
              <a:gd name="connsiteX826" fmla="*/ 2615496 w 10185944"/>
              <a:gd name="connsiteY826" fmla="*/ 3340612 h 6850681"/>
              <a:gd name="connsiteX827" fmla="*/ 2156578 w 10185944"/>
              <a:gd name="connsiteY827" fmla="*/ 3408075 h 6850681"/>
              <a:gd name="connsiteX828" fmla="*/ 1470634 w 10185944"/>
              <a:gd name="connsiteY828" fmla="*/ 3376313 h 6850681"/>
              <a:gd name="connsiteX829" fmla="*/ 1066752 w 10185944"/>
              <a:gd name="connsiteY829" fmla="*/ 3364460 h 6850681"/>
              <a:gd name="connsiteX830" fmla="*/ 773769 w 10185944"/>
              <a:gd name="connsiteY830" fmla="*/ 3363637 h 6850681"/>
              <a:gd name="connsiteX831" fmla="*/ 536144 w 10185944"/>
              <a:gd name="connsiteY831" fmla="*/ 3342546 h 6850681"/>
              <a:gd name="connsiteX832" fmla="*/ 440357 w 10185944"/>
              <a:gd name="connsiteY832" fmla="*/ 3326396 h 6850681"/>
              <a:gd name="connsiteX833" fmla="*/ 378517 w 10185944"/>
              <a:gd name="connsiteY833" fmla="*/ 3316406 h 6850681"/>
              <a:gd name="connsiteX834" fmla="*/ 462236 w 10185944"/>
              <a:gd name="connsiteY834" fmla="*/ 3258325 h 6850681"/>
              <a:gd name="connsiteX835" fmla="*/ 656281 w 10185944"/>
              <a:gd name="connsiteY835" fmla="*/ 3192581 h 6850681"/>
              <a:gd name="connsiteX836" fmla="*/ 1102633 w 10185944"/>
              <a:gd name="connsiteY836" fmla="*/ 3077708 h 6850681"/>
              <a:gd name="connsiteX837" fmla="*/ 1111692 w 10185944"/>
              <a:gd name="connsiteY837" fmla="*/ 3075738 h 6850681"/>
              <a:gd name="connsiteX838" fmla="*/ 1197202 w 10185944"/>
              <a:gd name="connsiteY838" fmla="*/ 3058908 h 6850681"/>
              <a:gd name="connsiteX839" fmla="*/ 1532509 w 10185944"/>
              <a:gd name="connsiteY839" fmla="*/ 3007094 h 6850681"/>
              <a:gd name="connsiteX840" fmla="*/ 1964180 w 10185944"/>
              <a:gd name="connsiteY840" fmla="*/ 2958681 h 6850681"/>
              <a:gd name="connsiteX841" fmla="*/ 2210004 w 10185944"/>
              <a:gd name="connsiteY841" fmla="*/ 2946828 h 6850681"/>
              <a:gd name="connsiteX842" fmla="*/ 2791782 w 10185944"/>
              <a:gd name="connsiteY842" fmla="*/ 2933722 h 6850681"/>
              <a:gd name="connsiteX843" fmla="*/ 2936661 w 10185944"/>
              <a:gd name="connsiteY843" fmla="*/ 2936730 h 6850681"/>
              <a:gd name="connsiteX844" fmla="*/ 3125120 w 10185944"/>
              <a:gd name="connsiteY844" fmla="*/ 2938771 h 6850681"/>
              <a:gd name="connsiteX845" fmla="*/ 3439301 w 10185944"/>
              <a:gd name="connsiteY845" fmla="*/ 2942674 h 6850681"/>
              <a:gd name="connsiteX846" fmla="*/ 3532870 w 10185944"/>
              <a:gd name="connsiteY846" fmla="*/ 2949371 h 6850681"/>
              <a:gd name="connsiteX847" fmla="*/ 3568213 w 10185944"/>
              <a:gd name="connsiteY847" fmla="*/ 2954706 h 6850681"/>
              <a:gd name="connsiteX848" fmla="*/ 3882143 w 10185944"/>
              <a:gd name="connsiteY848" fmla="*/ 3007559 h 6850681"/>
              <a:gd name="connsiteX849" fmla="*/ 3897005 w 10185944"/>
              <a:gd name="connsiteY849" fmla="*/ 3008454 h 6850681"/>
              <a:gd name="connsiteX850" fmla="*/ 3982049 w 10185944"/>
              <a:gd name="connsiteY850" fmla="*/ 3010030 h 6850681"/>
              <a:gd name="connsiteX851" fmla="*/ 4585346 w 10185944"/>
              <a:gd name="connsiteY851" fmla="*/ 2934582 h 6850681"/>
              <a:gd name="connsiteX852" fmla="*/ 4728903 w 10185944"/>
              <a:gd name="connsiteY852" fmla="*/ 2902319 h 6850681"/>
              <a:gd name="connsiteX853" fmla="*/ 4787485 w 10185944"/>
              <a:gd name="connsiteY853" fmla="*/ 2891504 h 6850681"/>
              <a:gd name="connsiteX854" fmla="*/ 4882592 w 10185944"/>
              <a:gd name="connsiteY854" fmla="*/ 2869805 h 6850681"/>
              <a:gd name="connsiteX855" fmla="*/ 5273548 w 10185944"/>
              <a:gd name="connsiteY855" fmla="*/ 2778064 h 6850681"/>
              <a:gd name="connsiteX856" fmla="*/ 5650108 w 10185944"/>
              <a:gd name="connsiteY856" fmla="*/ 2666270 h 6850681"/>
              <a:gd name="connsiteX857" fmla="*/ 5836560 w 10185944"/>
              <a:gd name="connsiteY857" fmla="*/ 2599738 h 6850681"/>
              <a:gd name="connsiteX858" fmla="*/ 5896111 w 10185944"/>
              <a:gd name="connsiteY858" fmla="*/ 2581440 h 6850681"/>
              <a:gd name="connsiteX859" fmla="*/ 5965006 w 10185944"/>
              <a:gd name="connsiteY859" fmla="*/ 2559740 h 6850681"/>
              <a:gd name="connsiteX860" fmla="*/ 6118013 w 10185944"/>
              <a:gd name="connsiteY860" fmla="*/ 2505777 h 6850681"/>
              <a:gd name="connsiteX861" fmla="*/ 6347043 w 10185944"/>
              <a:gd name="connsiteY861" fmla="*/ 2425603 h 6850681"/>
              <a:gd name="connsiteX862" fmla="*/ 6461953 w 10185944"/>
              <a:gd name="connsiteY862" fmla="*/ 2384280 h 6850681"/>
              <a:gd name="connsiteX863" fmla="*/ 6410962 w 10185944"/>
              <a:gd name="connsiteY863" fmla="*/ 2378479 h 6850681"/>
              <a:gd name="connsiteX864" fmla="*/ 6338736 w 10185944"/>
              <a:gd name="connsiteY864" fmla="*/ 2372284 h 6850681"/>
              <a:gd name="connsiteX865" fmla="*/ 6236825 w 10185944"/>
              <a:gd name="connsiteY865" fmla="*/ 2353449 h 6850681"/>
              <a:gd name="connsiteX866" fmla="*/ 5982694 w 10185944"/>
              <a:gd name="connsiteY866" fmla="*/ 2294723 h 6850681"/>
              <a:gd name="connsiteX867" fmla="*/ 5454701 w 10185944"/>
              <a:gd name="connsiteY867" fmla="*/ 2284733 h 6850681"/>
              <a:gd name="connsiteX868" fmla="*/ 5332379 w 10185944"/>
              <a:gd name="connsiteY868" fmla="*/ 2315564 h 6850681"/>
              <a:gd name="connsiteX869" fmla="*/ 5276339 w 10185944"/>
              <a:gd name="connsiteY869" fmla="*/ 2330925 h 6850681"/>
              <a:gd name="connsiteX870" fmla="*/ 5076207 w 10185944"/>
              <a:gd name="connsiteY870" fmla="*/ 2376688 h 6850681"/>
              <a:gd name="connsiteX871" fmla="*/ 5065393 w 10185944"/>
              <a:gd name="connsiteY871" fmla="*/ 2381200 h 6850681"/>
              <a:gd name="connsiteX872" fmla="*/ 4654565 w 10185944"/>
              <a:gd name="connsiteY872" fmla="*/ 2501516 h 6850681"/>
              <a:gd name="connsiteX873" fmla="*/ 3908643 w 10185944"/>
              <a:gd name="connsiteY873" fmla="*/ 2505706 h 6850681"/>
              <a:gd name="connsiteX874" fmla="*/ 3646705 w 10185944"/>
              <a:gd name="connsiteY874" fmla="*/ 2476021 h 6850681"/>
              <a:gd name="connsiteX875" fmla="*/ 3543577 w 10185944"/>
              <a:gd name="connsiteY875" fmla="*/ 2460480 h 6850681"/>
              <a:gd name="connsiteX876" fmla="*/ 3535090 w 10185944"/>
              <a:gd name="connsiteY876" fmla="*/ 2459979 h 6850681"/>
              <a:gd name="connsiteX877" fmla="*/ 3127699 w 10185944"/>
              <a:gd name="connsiteY877" fmla="*/ 2390546 h 6850681"/>
              <a:gd name="connsiteX878" fmla="*/ 2965307 w 10185944"/>
              <a:gd name="connsiteY878" fmla="*/ 2351694 h 6850681"/>
              <a:gd name="connsiteX879" fmla="*/ 2716727 w 10185944"/>
              <a:gd name="connsiteY879" fmla="*/ 2284625 h 6850681"/>
              <a:gd name="connsiteX880" fmla="*/ 2584916 w 10185944"/>
              <a:gd name="connsiteY880" fmla="*/ 2229731 h 6850681"/>
              <a:gd name="connsiteX881" fmla="*/ 2427682 w 10185944"/>
              <a:gd name="connsiteY881" fmla="*/ 2156217 h 6850681"/>
              <a:gd name="connsiteX882" fmla="*/ 2343138 w 10185944"/>
              <a:gd name="connsiteY882" fmla="*/ 2115359 h 6850681"/>
              <a:gd name="connsiteX883" fmla="*/ 2255193 w 10185944"/>
              <a:gd name="connsiteY883" fmla="*/ 2053554 h 6850681"/>
              <a:gd name="connsiteX884" fmla="*/ 2353845 w 10185944"/>
              <a:gd name="connsiteY884" fmla="*/ 2020826 h 6850681"/>
              <a:gd name="connsiteX885" fmla="*/ 2655101 w 10185944"/>
              <a:gd name="connsiteY885" fmla="*/ 1943014 h 6850681"/>
              <a:gd name="connsiteX886" fmla="*/ 2844133 w 10185944"/>
              <a:gd name="connsiteY886" fmla="*/ 1904914 h 6850681"/>
              <a:gd name="connsiteX887" fmla="*/ 3164510 w 10185944"/>
              <a:gd name="connsiteY887" fmla="*/ 1896069 h 6850681"/>
              <a:gd name="connsiteX888" fmla="*/ 3466481 w 10185944"/>
              <a:gd name="connsiteY888" fmla="*/ 1931197 h 6850681"/>
              <a:gd name="connsiteX889" fmla="*/ 3893387 w 10185944"/>
              <a:gd name="connsiteY889" fmla="*/ 1899973 h 6850681"/>
              <a:gd name="connsiteX890" fmla="*/ 3995764 w 10185944"/>
              <a:gd name="connsiteY890" fmla="*/ 1886688 h 6850681"/>
              <a:gd name="connsiteX891" fmla="*/ 4130008 w 10185944"/>
              <a:gd name="connsiteY891" fmla="*/ 1871684 h 6850681"/>
              <a:gd name="connsiteX892" fmla="*/ 4320366 w 10185944"/>
              <a:gd name="connsiteY892" fmla="*/ 1856000 h 6850681"/>
              <a:gd name="connsiteX893" fmla="*/ 4493535 w 10185944"/>
              <a:gd name="connsiteY893" fmla="*/ 1851882 h 6850681"/>
              <a:gd name="connsiteX894" fmla="*/ 4577255 w 10185944"/>
              <a:gd name="connsiteY894" fmla="*/ 1851130 h 6850681"/>
              <a:gd name="connsiteX895" fmla="*/ 4666238 w 10185944"/>
              <a:gd name="connsiteY895" fmla="*/ 1855105 h 6850681"/>
              <a:gd name="connsiteX896" fmla="*/ 4758338 w 10185944"/>
              <a:gd name="connsiteY896" fmla="*/ 1857361 h 6850681"/>
              <a:gd name="connsiteX897" fmla="*/ 4769080 w 10185944"/>
              <a:gd name="connsiteY897" fmla="*/ 1860082 h 6850681"/>
              <a:gd name="connsiteX898" fmla="*/ 4830311 w 10185944"/>
              <a:gd name="connsiteY898" fmla="*/ 1870395 h 6850681"/>
              <a:gd name="connsiteX899" fmla="*/ 5532835 w 10185944"/>
              <a:gd name="connsiteY899" fmla="*/ 2068701 h 6850681"/>
              <a:gd name="connsiteX900" fmla="*/ 5630735 w 10185944"/>
              <a:gd name="connsiteY900" fmla="*/ 2115431 h 6850681"/>
              <a:gd name="connsiteX901" fmla="*/ 5727597 w 10185944"/>
              <a:gd name="connsiteY901" fmla="*/ 2157613 h 6850681"/>
              <a:gd name="connsiteX902" fmla="*/ 6302678 w 10185944"/>
              <a:gd name="connsiteY902" fmla="*/ 2307077 h 6850681"/>
              <a:gd name="connsiteX903" fmla="*/ 6675800 w 10185944"/>
              <a:gd name="connsiteY903" fmla="*/ 2280543 h 6850681"/>
              <a:gd name="connsiteX904" fmla="*/ 6775884 w 10185944"/>
              <a:gd name="connsiteY904" fmla="*/ 2255907 h 6850681"/>
              <a:gd name="connsiteX905" fmla="*/ 7062923 w 10185944"/>
              <a:gd name="connsiteY905" fmla="*/ 2160120 h 6850681"/>
              <a:gd name="connsiteX906" fmla="*/ 7351968 w 10185944"/>
              <a:gd name="connsiteY906" fmla="*/ 2007469 h 6850681"/>
              <a:gd name="connsiteX907" fmla="*/ 7872264 w 10185944"/>
              <a:gd name="connsiteY907" fmla="*/ 1732676 h 6850681"/>
              <a:gd name="connsiteX908" fmla="*/ 8048691 w 10185944"/>
              <a:gd name="connsiteY908" fmla="*/ 1650138 h 6850681"/>
              <a:gd name="connsiteX909" fmla="*/ 8197508 w 10185944"/>
              <a:gd name="connsiteY909" fmla="*/ 1587903 h 6850681"/>
              <a:gd name="connsiteX910" fmla="*/ 8455580 w 10185944"/>
              <a:gd name="connsiteY910" fmla="*/ 1491686 h 6850681"/>
              <a:gd name="connsiteX911" fmla="*/ 8495005 w 10185944"/>
              <a:gd name="connsiteY911" fmla="*/ 1470201 h 6850681"/>
              <a:gd name="connsiteX912" fmla="*/ 8366418 w 10185944"/>
              <a:gd name="connsiteY912" fmla="*/ 1409542 h 6850681"/>
              <a:gd name="connsiteX913" fmla="*/ 8315678 w 10185944"/>
              <a:gd name="connsiteY913" fmla="*/ 1405997 h 6850681"/>
              <a:gd name="connsiteX914" fmla="*/ 8208323 w 10185944"/>
              <a:gd name="connsiteY914" fmla="*/ 1403061 h 6850681"/>
              <a:gd name="connsiteX915" fmla="*/ 8062548 w 10185944"/>
              <a:gd name="connsiteY915" fmla="*/ 1405818 h 6850681"/>
              <a:gd name="connsiteX916" fmla="*/ 7566638 w 10185944"/>
              <a:gd name="connsiteY916" fmla="*/ 1436542 h 6850681"/>
              <a:gd name="connsiteX917" fmla="*/ 7406467 w 10185944"/>
              <a:gd name="connsiteY917" fmla="*/ 1449289 h 6850681"/>
              <a:gd name="connsiteX918" fmla="*/ 7296428 w 10185944"/>
              <a:gd name="connsiteY918" fmla="*/ 1461715 h 6850681"/>
              <a:gd name="connsiteX919" fmla="*/ 7053935 w 10185944"/>
              <a:gd name="connsiteY919" fmla="*/ 1503396 h 6850681"/>
              <a:gd name="connsiteX920" fmla="*/ 6865798 w 10185944"/>
              <a:gd name="connsiteY920" fmla="*/ 1532114 h 6850681"/>
              <a:gd name="connsiteX921" fmla="*/ 6810977 w 10185944"/>
              <a:gd name="connsiteY921" fmla="*/ 1540493 h 6850681"/>
              <a:gd name="connsiteX922" fmla="*/ 6026058 w 10185944"/>
              <a:gd name="connsiteY922" fmla="*/ 1544647 h 6850681"/>
              <a:gd name="connsiteX923" fmla="*/ 5888625 w 10185944"/>
              <a:gd name="connsiteY923" fmla="*/ 1540242 h 6850681"/>
              <a:gd name="connsiteX924" fmla="*/ 5726880 w 10185944"/>
              <a:gd name="connsiteY924" fmla="*/ 1530896 h 6850681"/>
              <a:gd name="connsiteX925" fmla="*/ 5323678 w 10185944"/>
              <a:gd name="connsiteY925" fmla="*/ 1512885 h 6850681"/>
              <a:gd name="connsiteX926" fmla="*/ 4908589 w 10185944"/>
              <a:gd name="connsiteY926" fmla="*/ 1600006 h 6850681"/>
              <a:gd name="connsiteX927" fmla="*/ 4559028 w 10185944"/>
              <a:gd name="connsiteY927" fmla="*/ 1677639 h 6850681"/>
              <a:gd name="connsiteX928" fmla="*/ 4454682 w 10185944"/>
              <a:gd name="connsiteY928" fmla="*/ 1682759 h 6850681"/>
              <a:gd name="connsiteX929" fmla="*/ 4331073 w 10185944"/>
              <a:gd name="connsiteY929" fmla="*/ 1684836 h 6850681"/>
              <a:gd name="connsiteX930" fmla="*/ 4292148 w 10185944"/>
              <a:gd name="connsiteY930" fmla="*/ 1687665 h 6850681"/>
              <a:gd name="connsiteX931" fmla="*/ 4274530 w 10185944"/>
              <a:gd name="connsiteY931" fmla="*/ 1688310 h 6850681"/>
              <a:gd name="connsiteX932" fmla="*/ 4246780 w 10185944"/>
              <a:gd name="connsiteY932" fmla="*/ 1681828 h 6850681"/>
              <a:gd name="connsiteX933" fmla="*/ 4178779 w 10185944"/>
              <a:gd name="connsiteY933" fmla="*/ 1680432 h 6850681"/>
              <a:gd name="connsiteX934" fmla="*/ 4108882 w 10185944"/>
              <a:gd name="connsiteY934" fmla="*/ 1680289 h 6850681"/>
              <a:gd name="connsiteX935" fmla="*/ 3825746 w 10185944"/>
              <a:gd name="connsiteY935" fmla="*/ 1656655 h 6850681"/>
              <a:gd name="connsiteX936" fmla="*/ 3813571 w 10185944"/>
              <a:gd name="connsiteY936" fmla="*/ 1654256 h 6850681"/>
              <a:gd name="connsiteX937" fmla="*/ 3782453 w 10185944"/>
              <a:gd name="connsiteY937" fmla="*/ 1652752 h 6850681"/>
              <a:gd name="connsiteX938" fmla="*/ 3600762 w 10185944"/>
              <a:gd name="connsiteY938" fmla="*/ 1616049 h 6850681"/>
              <a:gd name="connsiteX939" fmla="*/ 3580458 w 10185944"/>
              <a:gd name="connsiteY939" fmla="*/ 1598144 h 6850681"/>
              <a:gd name="connsiteX940" fmla="*/ 3668333 w 10185944"/>
              <a:gd name="connsiteY940" fmla="*/ 1536053 h 6850681"/>
              <a:gd name="connsiteX941" fmla="*/ 3782453 w 10185944"/>
              <a:gd name="connsiteY941" fmla="*/ 1483379 h 6850681"/>
              <a:gd name="connsiteX942" fmla="*/ 4092374 w 10185944"/>
              <a:gd name="connsiteY942" fmla="*/ 1324963 h 6850681"/>
              <a:gd name="connsiteX943" fmla="*/ 4428901 w 10185944"/>
              <a:gd name="connsiteY943" fmla="*/ 1156306 h 6850681"/>
              <a:gd name="connsiteX944" fmla="*/ 4549575 w 10185944"/>
              <a:gd name="connsiteY944" fmla="*/ 1111581 h 6850681"/>
              <a:gd name="connsiteX945" fmla="*/ 4837545 w 10185944"/>
              <a:gd name="connsiteY945" fmla="*/ 1015615 h 6850681"/>
              <a:gd name="connsiteX946" fmla="*/ 4868412 w 10185944"/>
              <a:gd name="connsiteY946" fmla="*/ 1008417 h 6850681"/>
              <a:gd name="connsiteX947" fmla="*/ 5124191 w 10185944"/>
              <a:gd name="connsiteY947" fmla="*/ 935548 h 6850681"/>
              <a:gd name="connsiteX948" fmla="*/ 5470671 w 10185944"/>
              <a:gd name="connsiteY948" fmla="*/ 861568 h 6850681"/>
              <a:gd name="connsiteX949" fmla="*/ 5494664 w 10185944"/>
              <a:gd name="connsiteY949" fmla="*/ 856805 h 6850681"/>
              <a:gd name="connsiteX950" fmla="*/ 5833446 w 10185944"/>
              <a:gd name="connsiteY950" fmla="*/ 809359 h 6850681"/>
              <a:gd name="connsiteX951" fmla="*/ 6296375 w 10185944"/>
              <a:gd name="connsiteY951" fmla="*/ 825652 h 6850681"/>
              <a:gd name="connsiteX952" fmla="*/ 6367133 w 10185944"/>
              <a:gd name="connsiteY952" fmla="*/ 835786 h 6850681"/>
              <a:gd name="connsiteX953" fmla="*/ 6460091 w 10185944"/>
              <a:gd name="connsiteY953" fmla="*/ 848784 h 6850681"/>
              <a:gd name="connsiteX954" fmla="*/ 6840624 w 10185944"/>
              <a:gd name="connsiteY954" fmla="*/ 957749 h 6850681"/>
              <a:gd name="connsiteX955" fmla="*/ 6909019 w 10185944"/>
              <a:gd name="connsiteY955" fmla="*/ 984068 h 6850681"/>
              <a:gd name="connsiteX956" fmla="*/ 7043659 w 10185944"/>
              <a:gd name="connsiteY956" fmla="*/ 1033806 h 6850681"/>
              <a:gd name="connsiteX957" fmla="*/ 7488721 w 10185944"/>
              <a:gd name="connsiteY957" fmla="*/ 1163969 h 6850681"/>
              <a:gd name="connsiteX958" fmla="*/ 7910793 w 10185944"/>
              <a:gd name="connsiteY958" fmla="*/ 1274258 h 6850681"/>
              <a:gd name="connsiteX959" fmla="*/ 7919100 w 10185944"/>
              <a:gd name="connsiteY959" fmla="*/ 1279880 h 6850681"/>
              <a:gd name="connsiteX960" fmla="*/ 8024877 w 10185944"/>
              <a:gd name="connsiteY960" fmla="*/ 1300112 h 6850681"/>
              <a:gd name="connsiteX961" fmla="*/ 8219030 w 10185944"/>
              <a:gd name="connsiteY961" fmla="*/ 1333414 h 6850681"/>
              <a:gd name="connsiteX962" fmla="*/ 8359793 w 10185944"/>
              <a:gd name="connsiteY962" fmla="*/ 1353789 h 6850681"/>
              <a:gd name="connsiteX963" fmla="*/ 8542093 w 10185944"/>
              <a:gd name="connsiteY963" fmla="*/ 1382399 h 6850681"/>
              <a:gd name="connsiteX964" fmla="*/ 8606941 w 10185944"/>
              <a:gd name="connsiteY964" fmla="*/ 1382757 h 6850681"/>
              <a:gd name="connsiteX965" fmla="*/ 8689586 w 10185944"/>
              <a:gd name="connsiteY965" fmla="*/ 1383653 h 6850681"/>
              <a:gd name="connsiteX966" fmla="*/ 8827019 w 10185944"/>
              <a:gd name="connsiteY966" fmla="*/ 1369723 h 6850681"/>
              <a:gd name="connsiteX967" fmla="*/ 8936485 w 10185944"/>
              <a:gd name="connsiteY967" fmla="*/ 1353538 h 6850681"/>
              <a:gd name="connsiteX968" fmla="*/ 8961086 w 10185944"/>
              <a:gd name="connsiteY968" fmla="*/ 1348954 h 6850681"/>
              <a:gd name="connsiteX969" fmla="*/ 9022961 w 10185944"/>
              <a:gd name="connsiteY969" fmla="*/ 1334810 h 6850681"/>
              <a:gd name="connsiteX970" fmla="*/ 9169204 w 10185944"/>
              <a:gd name="connsiteY970" fmla="*/ 1269746 h 6850681"/>
              <a:gd name="connsiteX971" fmla="*/ 9264560 w 10185944"/>
              <a:gd name="connsiteY971" fmla="*/ 1210126 h 6850681"/>
              <a:gd name="connsiteX972" fmla="*/ 9115312 w 10185944"/>
              <a:gd name="connsiteY972" fmla="*/ 1172778 h 6850681"/>
              <a:gd name="connsiteX973" fmla="*/ 8883310 w 10185944"/>
              <a:gd name="connsiteY973" fmla="*/ 1114947 h 6850681"/>
              <a:gd name="connsiteX974" fmla="*/ 8753219 w 10185944"/>
              <a:gd name="connsiteY974" fmla="*/ 1077993 h 6850681"/>
              <a:gd name="connsiteX975" fmla="*/ 8235358 w 10185944"/>
              <a:gd name="connsiteY975" fmla="*/ 920902 h 6850681"/>
              <a:gd name="connsiteX976" fmla="*/ 7849595 w 10185944"/>
              <a:gd name="connsiteY976" fmla="*/ 752281 h 6850681"/>
              <a:gd name="connsiteX977" fmla="*/ 7674994 w 10185944"/>
              <a:gd name="connsiteY977" fmla="*/ 683421 h 6850681"/>
              <a:gd name="connsiteX978" fmla="*/ 7608643 w 10185944"/>
              <a:gd name="connsiteY978" fmla="*/ 657496 h 6850681"/>
              <a:gd name="connsiteX979" fmla="*/ 7522667 w 10185944"/>
              <a:gd name="connsiteY979" fmla="*/ 625627 h 6850681"/>
              <a:gd name="connsiteX980" fmla="*/ 7164691 w 10185944"/>
              <a:gd name="connsiteY980" fmla="*/ 507137 h 6850681"/>
              <a:gd name="connsiteX981" fmla="*/ 6764748 w 10185944"/>
              <a:gd name="connsiteY981" fmla="*/ 273631 h 6850681"/>
              <a:gd name="connsiteX982" fmla="*/ 6632543 w 10185944"/>
              <a:gd name="connsiteY982" fmla="*/ 52157 h 6850681"/>
              <a:gd name="connsiteX983" fmla="*/ 6716657 w 10185944"/>
              <a:gd name="connsiteY983" fmla="*/ 24978 h 6850681"/>
              <a:gd name="connsiteX984" fmla="*/ 7109010 w 10185944"/>
              <a:gd name="connsiteY984" fmla="*/ 1703 h 6850681"/>
              <a:gd name="connsiteX985" fmla="*/ 7480411 w 10185944"/>
              <a:gd name="connsiteY985" fmla="*/ 70920 h 6850681"/>
              <a:gd name="connsiteX986" fmla="*/ 7726773 w 10185944"/>
              <a:gd name="connsiteY986" fmla="*/ 196106 h 6850681"/>
              <a:gd name="connsiteX987" fmla="*/ 7819303 w 10185944"/>
              <a:gd name="connsiteY987" fmla="*/ 265324 h 6850681"/>
              <a:gd name="connsiteX988" fmla="*/ 7964182 w 10185944"/>
              <a:gd name="connsiteY988" fmla="*/ 371925 h 6850681"/>
              <a:gd name="connsiteX989" fmla="*/ 8074293 w 10185944"/>
              <a:gd name="connsiteY989" fmla="*/ 461088 h 6850681"/>
              <a:gd name="connsiteX990" fmla="*/ 8169114 w 10185944"/>
              <a:gd name="connsiteY990" fmla="*/ 542372 h 6850681"/>
              <a:gd name="connsiteX991" fmla="*/ 8356642 w 10185944"/>
              <a:gd name="connsiteY991" fmla="*/ 714324 h 6850681"/>
              <a:gd name="connsiteX992" fmla="*/ 8490171 w 10185944"/>
              <a:gd name="connsiteY992" fmla="*/ 836538 h 6850681"/>
              <a:gd name="connsiteX993" fmla="*/ 8835219 w 10185944"/>
              <a:gd name="connsiteY993" fmla="*/ 1041289 h 6850681"/>
              <a:gd name="connsiteX994" fmla="*/ 9412414 w 10185944"/>
              <a:gd name="connsiteY994" fmla="*/ 1105888 h 6850681"/>
              <a:gd name="connsiteX995" fmla="*/ 9562343 w 10185944"/>
              <a:gd name="connsiteY995" fmla="*/ 1065711 h 6850681"/>
              <a:gd name="connsiteX996" fmla="*/ 9733434 w 10185944"/>
              <a:gd name="connsiteY996" fmla="*/ 959038 h 6850681"/>
              <a:gd name="connsiteX997" fmla="*/ 10078412 w 10185944"/>
              <a:gd name="connsiteY997" fmla="*/ 734054 h 6850681"/>
              <a:gd name="connsiteX998" fmla="*/ 10168720 w 10185944"/>
              <a:gd name="connsiteY998" fmla="*/ 693913 h 6850681"/>
              <a:gd name="connsiteX999" fmla="*/ 10180286 w 10185944"/>
              <a:gd name="connsiteY999" fmla="*/ 741860 h 6850681"/>
              <a:gd name="connsiteX1000" fmla="*/ 10148811 w 10185944"/>
              <a:gd name="connsiteY1000" fmla="*/ 822107 h 6850681"/>
              <a:gd name="connsiteX1001" fmla="*/ 10034976 w 10185944"/>
              <a:gd name="connsiteY1001" fmla="*/ 915674 h 6850681"/>
              <a:gd name="connsiteX1002" fmla="*/ 9911761 w 10185944"/>
              <a:gd name="connsiteY1002" fmla="*/ 978661 h 6850681"/>
              <a:gd name="connsiteX1003" fmla="*/ 9466340 w 10185944"/>
              <a:gd name="connsiteY1003" fmla="*/ 1209409 h 6850681"/>
              <a:gd name="connsiteX1004" fmla="*/ 8989122 w 10185944"/>
              <a:gd name="connsiteY1004" fmla="*/ 1440158 h 6850681"/>
              <a:gd name="connsiteX1005" fmla="*/ 8878117 w 10185944"/>
              <a:gd name="connsiteY1005" fmla="*/ 1481911 h 6850681"/>
              <a:gd name="connsiteX1006" fmla="*/ 8652346 w 10185944"/>
              <a:gd name="connsiteY1006" fmla="*/ 1749291 h 6850681"/>
              <a:gd name="connsiteX1007" fmla="*/ 8623521 w 10185944"/>
              <a:gd name="connsiteY1007" fmla="*/ 1791223 h 6850681"/>
              <a:gd name="connsiteX1008" fmla="*/ 8621444 w 10185944"/>
              <a:gd name="connsiteY1008" fmla="*/ 1802144 h 6850681"/>
              <a:gd name="connsiteX1009" fmla="*/ 8596450 w 10185944"/>
              <a:gd name="connsiteY1009" fmla="*/ 1904914 h 6850681"/>
              <a:gd name="connsiteX1010" fmla="*/ 8559997 w 10185944"/>
              <a:gd name="connsiteY1010" fmla="*/ 2023905 h 6850681"/>
              <a:gd name="connsiteX1011" fmla="*/ 8540480 w 10185944"/>
              <a:gd name="connsiteY1011" fmla="*/ 2114894 h 6850681"/>
              <a:gd name="connsiteX1012" fmla="*/ 8502309 w 10185944"/>
              <a:gd name="connsiteY1012" fmla="*/ 2328240 h 6850681"/>
              <a:gd name="connsiteX1013" fmla="*/ 8504386 w 10185944"/>
              <a:gd name="connsiteY1013" fmla="*/ 2720162 h 6850681"/>
              <a:gd name="connsiteX1014" fmla="*/ 8407740 w 10185944"/>
              <a:gd name="connsiteY1014" fmla="*/ 3590232 h 6850681"/>
              <a:gd name="connsiteX1015" fmla="*/ 8248286 w 10185944"/>
              <a:gd name="connsiteY1015" fmla="*/ 3855034 h 6850681"/>
              <a:gd name="connsiteX1016" fmla="*/ 8169328 w 10185944"/>
              <a:gd name="connsiteY1016" fmla="*/ 3953972 h 6850681"/>
              <a:gd name="connsiteX1017" fmla="*/ 7943342 w 10185944"/>
              <a:gd name="connsiteY1017" fmla="*/ 4213690 h 6850681"/>
              <a:gd name="connsiteX1018" fmla="*/ 7866533 w 10185944"/>
              <a:gd name="connsiteY1018" fmla="*/ 4301779 h 6850681"/>
              <a:gd name="connsiteX1019" fmla="*/ 7810923 w 10185944"/>
              <a:gd name="connsiteY1019" fmla="*/ 4359108 h 6850681"/>
              <a:gd name="connsiteX1020" fmla="*/ 7790440 w 10185944"/>
              <a:gd name="connsiteY1020" fmla="*/ 4400359 h 6850681"/>
              <a:gd name="connsiteX1021" fmla="*/ 7766198 w 10185944"/>
              <a:gd name="connsiteY1021" fmla="*/ 4565865 h 6850681"/>
              <a:gd name="connsiteX1022" fmla="*/ 7740811 w 10185944"/>
              <a:gd name="connsiteY1022" fmla="*/ 4826406 h 6850681"/>
              <a:gd name="connsiteX1023" fmla="*/ 7682264 w 10185944"/>
              <a:gd name="connsiteY1023" fmla="*/ 5113589 h 6850681"/>
              <a:gd name="connsiteX1024" fmla="*/ 7651541 w 10185944"/>
              <a:gd name="connsiteY1024" fmla="*/ 5186924 h 6850681"/>
              <a:gd name="connsiteX1025" fmla="*/ 7612616 w 10185944"/>
              <a:gd name="connsiteY1025" fmla="*/ 5278557 h 6850681"/>
              <a:gd name="connsiteX1026" fmla="*/ 7563059 w 10185944"/>
              <a:gd name="connsiteY1026" fmla="*/ 5400771 h 6850681"/>
              <a:gd name="connsiteX1027" fmla="*/ 7538351 w 10185944"/>
              <a:gd name="connsiteY1027" fmla="*/ 5450007 h 6850681"/>
              <a:gd name="connsiteX1028" fmla="*/ 7532906 w 10185944"/>
              <a:gd name="connsiteY1028" fmla="*/ 5462290 h 6850681"/>
              <a:gd name="connsiteX1029" fmla="*/ 7459249 w 10185944"/>
              <a:gd name="connsiteY1029" fmla="*/ 5660381 h 6850681"/>
              <a:gd name="connsiteX1030" fmla="*/ 7430747 w 10185944"/>
              <a:gd name="connsiteY1030" fmla="*/ 5575014 h 6850681"/>
              <a:gd name="connsiteX1031" fmla="*/ 7424264 w 10185944"/>
              <a:gd name="connsiteY1031" fmla="*/ 5519118 h 6850681"/>
              <a:gd name="connsiteX1032" fmla="*/ 7413881 w 10185944"/>
              <a:gd name="connsiteY1032" fmla="*/ 5370979 h 6850681"/>
              <a:gd name="connsiteX1033" fmla="*/ 7412735 w 10185944"/>
              <a:gd name="connsiteY1033" fmla="*/ 5336746 h 6850681"/>
              <a:gd name="connsiteX1034" fmla="*/ 7411874 w 10185944"/>
              <a:gd name="connsiteY1034" fmla="*/ 5305915 h 6850681"/>
              <a:gd name="connsiteX1035" fmla="*/ 7413557 w 10185944"/>
              <a:gd name="connsiteY1035" fmla="*/ 5269569 h 6850681"/>
              <a:gd name="connsiteX1036" fmla="*/ 7411015 w 10185944"/>
              <a:gd name="connsiteY1036" fmla="*/ 5127303 h 6850681"/>
              <a:gd name="connsiteX1037" fmla="*/ 7402708 w 10185944"/>
              <a:gd name="connsiteY1037" fmla="*/ 4835358 h 6850681"/>
              <a:gd name="connsiteX1038" fmla="*/ 7398232 w 10185944"/>
              <a:gd name="connsiteY1038" fmla="*/ 4792710 h 6850681"/>
              <a:gd name="connsiteX1039" fmla="*/ 7373990 w 10185944"/>
              <a:gd name="connsiteY1039" fmla="*/ 4765138 h 6850681"/>
              <a:gd name="connsiteX1040" fmla="*/ 7355548 w 10185944"/>
              <a:gd name="connsiteY1040" fmla="*/ 4781717 h 6850681"/>
              <a:gd name="connsiteX1041" fmla="*/ 7004985 w 10185944"/>
              <a:gd name="connsiteY1041" fmla="*/ 5181553 h 6850681"/>
              <a:gd name="connsiteX1042" fmla="*/ 6839586 w 10185944"/>
              <a:gd name="connsiteY1042" fmla="*/ 5338894 h 6850681"/>
              <a:gd name="connsiteX1043" fmla="*/ 6894912 w 10185944"/>
              <a:gd name="connsiteY1043" fmla="*/ 5190218 h 6850681"/>
              <a:gd name="connsiteX1044" fmla="*/ 7034062 w 10185944"/>
              <a:gd name="connsiteY1044" fmla="*/ 4736169 h 6850681"/>
              <a:gd name="connsiteX1045" fmla="*/ 7197778 w 10185944"/>
              <a:gd name="connsiteY1045" fmla="*/ 4313560 h 6850681"/>
              <a:gd name="connsiteX1046" fmla="*/ 7240281 w 10185944"/>
              <a:gd name="connsiteY1046" fmla="*/ 4243877 h 6850681"/>
              <a:gd name="connsiteX1047" fmla="*/ 7219405 w 10185944"/>
              <a:gd name="connsiteY1047" fmla="*/ 4162198 h 6850681"/>
              <a:gd name="connsiteX1048" fmla="*/ 7092430 w 10185944"/>
              <a:gd name="connsiteY1048" fmla="*/ 3662708 h 6850681"/>
              <a:gd name="connsiteX1049" fmla="*/ 7087737 w 10185944"/>
              <a:gd name="connsiteY1049" fmla="*/ 3638645 h 6850681"/>
              <a:gd name="connsiteX1050" fmla="*/ 7066647 w 10185944"/>
              <a:gd name="connsiteY1050" fmla="*/ 3293309 h 6850681"/>
              <a:gd name="connsiteX1051" fmla="*/ 7098731 w 10185944"/>
              <a:gd name="connsiteY1051" fmla="*/ 3011534 h 6850681"/>
              <a:gd name="connsiteX1052" fmla="*/ 7111980 w 10185944"/>
              <a:gd name="connsiteY1052" fmla="*/ 2934331 h 6850681"/>
              <a:gd name="connsiteX1053" fmla="*/ 7216828 w 10185944"/>
              <a:gd name="connsiteY1053" fmla="*/ 2590213 h 6850681"/>
              <a:gd name="connsiteX1054" fmla="*/ 7244222 w 10185944"/>
              <a:gd name="connsiteY1054" fmla="*/ 2525579 h 6850681"/>
              <a:gd name="connsiteX1055" fmla="*/ 7174358 w 10185944"/>
              <a:gd name="connsiteY1055" fmla="*/ 2640739 h 6850681"/>
              <a:gd name="connsiteX1056" fmla="*/ 7121756 w 10185944"/>
              <a:gd name="connsiteY1056" fmla="*/ 2730009 h 6850681"/>
              <a:gd name="connsiteX1057" fmla="*/ 6902609 w 10185944"/>
              <a:gd name="connsiteY1057" fmla="*/ 3133604 h 6850681"/>
              <a:gd name="connsiteX1058" fmla="*/ 6827592 w 10185944"/>
              <a:gd name="connsiteY1058" fmla="*/ 3434501 h 6850681"/>
              <a:gd name="connsiteX1059" fmla="*/ 6676193 w 10185944"/>
              <a:gd name="connsiteY1059" fmla="*/ 3945271 h 6850681"/>
              <a:gd name="connsiteX1060" fmla="*/ 6541626 w 10185944"/>
              <a:gd name="connsiteY1060" fmla="*/ 4358821 h 6850681"/>
              <a:gd name="connsiteX1061" fmla="*/ 6330142 w 10185944"/>
              <a:gd name="connsiteY1061" fmla="*/ 5014077 h 6850681"/>
              <a:gd name="connsiteX1062" fmla="*/ 6174591 w 10185944"/>
              <a:gd name="connsiteY1062" fmla="*/ 5283964 h 6850681"/>
              <a:gd name="connsiteX1063" fmla="*/ 5794486 w 10185944"/>
              <a:gd name="connsiteY1063" fmla="*/ 5687846 h 6850681"/>
              <a:gd name="connsiteX1064" fmla="*/ 5736798 w 10185944"/>
              <a:gd name="connsiteY1064" fmla="*/ 5736975 h 6850681"/>
              <a:gd name="connsiteX1065" fmla="*/ 5486212 w 10185944"/>
              <a:gd name="connsiteY1065" fmla="*/ 5916088 h 6850681"/>
              <a:gd name="connsiteX1066" fmla="*/ 5104746 w 10185944"/>
              <a:gd name="connsiteY1066" fmla="*/ 6061327 h 6850681"/>
              <a:gd name="connsiteX1067" fmla="*/ 4918794 w 10185944"/>
              <a:gd name="connsiteY1067" fmla="*/ 6114072 h 6850681"/>
              <a:gd name="connsiteX1068" fmla="*/ 4877757 w 10185944"/>
              <a:gd name="connsiteY1068" fmla="*/ 6127858 h 6850681"/>
              <a:gd name="connsiteX1069" fmla="*/ 4793537 w 10185944"/>
              <a:gd name="connsiteY1069" fmla="*/ 6165314 h 6850681"/>
              <a:gd name="connsiteX1070" fmla="*/ 4714616 w 10185944"/>
              <a:gd name="connsiteY1070" fmla="*/ 6191096 h 6850681"/>
              <a:gd name="connsiteX1071" fmla="*/ 4694347 w 10185944"/>
              <a:gd name="connsiteY1071" fmla="*/ 6198866 h 6850681"/>
              <a:gd name="connsiteX1072" fmla="*/ 4477135 w 10185944"/>
              <a:gd name="connsiteY1072" fmla="*/ 6283804 h 6850681"/>
              <a:gd name="connsiteX1073" fmla="*/ 4491170 w 10185944"/>
              <a:gd name="connsiteY1073" fmla="*/ 6220925 h 6850681"/>
              <a:gd name="connsiteX1074" fmla="*/ 4562179 w 10185944"/>
              <a:gd name="connsiteY1074" fmla="*/ 6150812 h 6850681"/>
              <a:gd name="connsiteX1075" fmla="*/ 4604112 w 10185944"/>
              <a:gd name="connsiteY1075" fmla="*/ 6101146 h 6850681"/>
              <a:gd name="connsiteX1076" fmla="*/ 4639024 w 10185944"/>
              <a:gd name="connsiteY1076" fmla="*/ 6067235 h 6850681"/>
              <a:gd name="connsiteX1077" fmla="*/ 4702189 w 10185944"/>
              <a:gd name="connsiteY1077" fmla="*/ 6005967 h 6850681"/>
              <a:gd name="connsiteX1078" fmla="*/ 4892154 w 10185944"/>
              <a:gd name="connsiteY1078" fmla="*/ 5817615 h 6850681"/>
              <a:gd name="connsiteX1079" fmla="*/ 5282749 w 10185944"/>
              <a:gd name="connsiteY1079" fmla="*/ 5399410 h 6850681"/>
              <a:gd name="connsiteX1080" fmla="*/ 5430244 w 10185944"/>
              <a:gd name="connsiteY1080" fmla="*/ 5230431 h 6850681"/>
              <a:gd name="connsiteX1081" fmla="*/ 5904204 w 10185944"/>
              <a:gd name="connsiteY1081" fmla="*/ 4582050 h 6850681"/>
              <a:gd name="connsiteX1082" fmla="*/ 5933637 w 10185944"/>
              <a:gd name="connsiteY1082" fmla="*/ 4524757 h 6850681"/>
              <a:gd name="connsiteX1083" fmla="*/ 6094918 w 10185944"/>
              <a:gd name="connsiteY1083" fmla="*/ 4105764 h 6850681"/>
              <a:gd name="connsiteX1084" fmla="*/ 6363946 w 10185944"/>
              <a:gd name="connsiteY1084" fmla="*/ 3608064 h 6850681"/>
              <a:gd name="connsiteX1085" fmla="*/ 6411928 w 10185944"/>
              <a:gd name="connsiteY1085" fmla="*/ 3549016 h 6850681"/>
              <a:gd name="connsiteX1086" fmla="*/ 6511725 w 10185944"/>
              <a:gd name="connsiteY1086" fmla="*/ 3438691 h 6850681"/>
              <a:gd name="connsiteX1087" fmla="*/ 6653276 w 10185944"/>
              <a:gd name="connsiteY1087" fmla="*/ 3287473 h 6850681"/>
              <a:gd name="connsiteX1088" fmla="*/ 6751283 w 10185944"/>
              <a:gd name="connsiteY1088" fmla="*/ 3173101 h 6850681"/>
              <a:gd name="connsiteX1089" fmla="*/ 7095437 w 10185944"/>
              <a:gd name="connsiteY1089" fmla="*/ 2662868 h 6850681"/>
              <a:gd name="connsiteX1090" fmla="*/ 7233049 w 10185944"/>
              <a:gd name="connsiteY1090" fmla="*/ 2428790 h 6850681"/>
              <a:gd name="connsiteX1091" fmla="*/ 7245223 w 10185944"/>
              <a:gd name="connsiteY1091" fmla="*/ 2412103 h 6850681"/>
              <a:gd name="connsiteX1092" fmla="*/ 7372558 w 10185944"/>
              <a:gd name="connsiteY1092" fmla="*/ 2254725 h 6850681"/>
              <a:gd name="connsiteX1093" fmla="*/ 7542038 w 10185944"/>
              <a:gd name="connsiteY1093" fmla="*/ 2048111 h 6850681"/>
              <a:gd name="connsiteX1094" fmla="*/ 7593995 w 10185944"/>
              <a:gd name="connsiteY1094" fmla="*/ 1976889 h 6850681"/>
              <a:gd name="connsiteX1095" fmla="*/ 7574338 w 10185944"/>
              <a:gd name="connsiteY1095" fmla="*/ 1980255 h 6850681"/>
              <a:gd name="connsiteX1096" fmla="*/ 7527143 w 10185944"/>
              <a:gd name="connsiteY1096" fmla="*/ 2001382 h 6850681"/>
              <a:gd name="connsiteX1097" fmla="*/ 7173930 w 10185944"/>
              <a:gd name="connsiteY1097" fmla="*/ 2178669 h 6850681"/>
              <a:gd name="connsiteX1098" fmla="*/ 6984074 w 10185944"/>
              <a:gd name="connsiteY1098" fmla="*/ 2273919 h 6850681"/>
              <a:gd name="connsiteX1099" fmla="*/ 6365592 w 10185944"/>
              <a:gd name="connsiteY1099" fmla="*/ 2620650 h 6850681"/>
              <a:gd name="connsiteX1100" fmla="*/ 6265902 w 10185944"/>
              <a:gd name="connsiteY1100" fmla="*/ 2691766 h 6850681"/>
              <a:gd name="connsiteX1101" fmla="*/ 6177491 w 10185944"/>
              <a:gd name="connsiteY1101" fmla="*/ 2746445 h 6850681"/>
              <a:gd name="connsiteX1102" fmla="*/ 6072108 w 10185944"/>
              <a:gd name="connsiteY1102" fmla="*/ 2818491 h 6850681"/>
              <a:gd name="connsiteX1103" fmla="*/ 5861913 w 10185944"/>
              <a:gd name="connsiteY1103" fmla="*/ 2990908 h 6850681"/>
              <a:gd name="connsiteX1104" fmla="*/ 5767951 w 10185944"/>
              <a:gd name="connsiteY1104" fmla="*/ 3112585 h 6850681"/>
              <a:gd name="connsiteX1105" fmla="*/ 5692610 w 10185944"/>
              <a:gd name="connsiteY1105" fmla="*/ 3217969 h 6850681"/>
              <a:gd name="connsiteX1106" fmla="*/ 5669192 w 10185944"/>
              <a:gd name="connsiteY1106" fmla="*/ 3253132 h 6850681"/>
              <a:gd name="connsiteX1107" fmla="*/ 5635891 w 10185944"/>
              <a:gd name="connsiteY1107" fmla="*/ 3299862 h 6850681"/>
              <a:gd name="connsiteX1108" fmla="*/ 5534052 w 10185944"/>
              <a:gd name="connsiteY1108" fmla="*/ 3434931 h 6850681"/>
              <a:gd name="connsiteX1109" fmla="*/ 5297788 w 10185944"/>
              <a:gd name="connsiteY1109" fmla="*/ 3782451 h 6850681"/>
              <a:gd name="connsiteX1110" fmla="*/ 5079682 w 10185944"/>
              <a:gd name="connsiteY1110" fmla="*/ 4105477 h 6850681"/>
              <a:gd name="connsiteX1111" fmla="*/ 4892941 w 10185944"/>
              <a:gd name="connsiteY1111" fmla="*/ 4557736 h 6850681"/>
              <a:gd name="connsiteX1112" fmla="*/ 4765070 w 10185944"/>
              <a:gd name="connsiteY1112" fmla="*/ 4822109 h 6850681"/>
              <a:gd name="connsiteX1113" fmla="*/ 4642282 w 10185944"/>
              <a:gd name="connsiteY1113" fmla="*/ 5016834 h 6850681"/>
              <a:gd name="connsiteX1114" fmla="*/ 4453930 w 10185944"/>
              <a:gd name="connsiteY1114" fmla="*/ 5327113 h 6850681"/>
              <a:gd name="connsiteX1115" fmla="*/ 4428685 w 10185944"/>
              <a:gd name="connsiteY1115" fmla="*/ 5371731 h 6850681"/>
              <a:gd name="connsiteX1116" fmla="*/ 4220031 w 10185944"/>
              <a:gd name="connsiteY1116" fmla="*/ 5790401 h 6850681"/>
              <a:gd name="connsiteX1117" fmla="*/ 4199942 w 10185944"/>
              <a:gd name="connsiteY1117" fmla="*/ 5826890 h 6850681"/>
              <a:gd name="connsiteX1118" fmla="*/ 4193175 w 10185944"/>
              <a:gd name="connsiteY1118" fmla="*/ 5848661 h 6850681"/>
              <a:gd name="connsiteX1119" fmla="*/ 4190168 w 10185944"/>
              <a:gd name="connsiteY1119" fmla="*/ 5861624 h 6850681"/>
              <a:gd name="connsiteX1120" fmla="*/ 4150170 w 10185944"/>
              <a:gd name="connsiteY1120" fmla="*/ 5929373 h 6850681"/>
              <a:gd name="connsiteX1121" fmla="*/ 4056925 w 10185944"/>
              <a:gd name="connsiteY1121" fmla="*/ 6090833 h 6850681"/>
              <a:gd name="connsiteX1122" fmla="*/ 3882718 w 10185944"/>
              <a:gd name="connsiteY1122" fmla="*/ 6309084 h 6850681"/>
              <a:gd name="connsiteX1123" fmla="*/ 3870614 w 10185944"/>
              <a:gd name="connsiteY1123" fmla="*/ 6318645 h 6850681"/>
              <a:gd name="connsiteX1124" fmla="*/ 3787753 w 10185944"/>
              <a:gd name="connsiteY1124" fmla="*/ 6403403 h 6850681"/>
              <a:gd name="connsiteX1125" fmla="*/ 3719143 w 10185944"/>
              <a:gd name="connsiteY1125" fmla="*/ 6469541 h 6850681"/>
              <a:gd name="connsiteX1126" fmla="*/ 3652720 w 10185944"/>
              <a:gd name="connsiteY1126" fmla="*/ 6522215 h 6850681"/>
              <a:gd name="connsiteX1127" fmla="*/ 3650930 w 10185944"/>
              <a:gd name="connsiteY1127" fmla="*/ 6527300 h 6850681"/>
              <a:gd name="connsiteX1128" fmla="*/ 3629802 w 10185944"/>
              <a:gd name="connsiteY1128" fmla="*/ 6559170 h 6850681"/>
              <a:gd name="connsiteX1129" fmla="*/ 3594925 w 10185944"/>
              <a:gd name="connsiteY1129" fmla="*/ 6588461 h 6850681"/>
              <a:gd name="connsiteX1130" fmla="*/ 3558078 w 10185944"/>
              <a:gd name="connsiteY1130" fmla="*/ 6618898 h 6850681"/>
              <a:gd name="connsiteX1131" fmla="*/ 3506586 w 10185944"/>
              <a:gd name="connsiteY1131" fmla="*/ 6661582 h 6850681"/>
              <a:gd name="connsiteX1132" fmla="*/ 3475971 w 10185944"/>
              <a:gd name="connsiteY1132" fmla="*/ 6683890 h 6850681"/>
              <a:gd name="connsiteX1133" fmla="*/ 3420610 w 10185944"/>
              <a:gd name="connsiteY1133" fmla="*/ 6729725 h 6850681"/>
              <a:gd name="connsiteX1134" fmla="*/ 3255318 w 10185944"/>
              <a:gd name="connsiteY1134" fmla="*/ 6848680 h 6850681"/>
              <a:gd name="connsiteX1135" fmla="*/ 3257755 w 10185944"/>
              <a:gd name="connsiteY1135" fmla="*/ 6840121 h 6850681"/>
              <a:gd name="connsiteX1136" fmla="*/ 3268963 w 10185944"/>
              <a:gd name="connsiteY1136" fmla="*/ 6818959 h 6850681"/>
              <a:gd name="connsiteX1137" fmla="*/ 3327938 w 10185944"/>
              <a:gd name="connsiteY1137" fmla="*/ 6667848 h 6850681"/>
              <a:gd name="connsiteX1138" fmla="*/ 3423331 w 10185944"/>
              <a:gd name="connsiteY1138" fmla="*/ 6439857 h 6850681"/>
              <a:gd name="connsiteX1139" fmla="*/ 3718857 w 10185944"/>
              <a:gd name="connsiteY1139" fmla="*/ 5762399 h 6850681"/>
              <a:gd name="connsiteX1140" fmla="*/ 4154538 w 10185944"/>
              <a:gd name="connsiteY1140" fmla="*/ 4722848 h 6850681"/>
              <a:gd name="connsiteX1141" fmla="*/ 4268230 w 10185944"/>
              <a:gd name="connsiteY1141" fmla="*/ 4375365 h 6850681"/>
              <a:gd name="connsiteX1142" fmla="*/ 4568373 w 10185944"/>
              <a:gd name="connsiteY1142" fmla="*/ 3960633 h 6850681"/>
              <a:gd name="connsiteX1143" fmla="*/ 4754649 w 10185944"/>
              <a:gd name="connsiteY1143" fmla="*/ 3791295 h 6850681"/>
              <a:gd name="connsiteX1144" fmla="*/ 4769832 w 10185944"/>
              <a:gd name="connsiteY1144" fmla="*/ 3778941 h 6850681"/>
              <a:gd name="connsiteX1145" fmla="*/ 4875932 w 10185944"/>
              <a:gd name="connsiteY1145" fmla="*/ 3683548 h 6850681"/>
              <a:gd name="connsiteX1146" fmla="*/ 5195807 w 10185944"/>
              <a:gd name="connsiteY1146" fmla="*/ 3417457 h 6850681"/>
              <a:gd name="connsiteX1147" fmla="*/ 5605131 w 10185944"/>
              <a:gd name="connsiteY1147" fmla="*/ 3100446 h 6850681"/>
              <a:gd name="connsiteX1148" fmla="*/ 5828253 w 10185944"/>
              <a:gd name="connsiteY1148" fmla="*/ 2930858 h 6850681"/>
              <a:gd name="connsiteX1149" fmla="*/ 5904381 w 10185944"/>
              <a:gd name="connsiteY1149" fmla="*/ 2857021 h 6850681"/>
              <a:gd name="connsiteX1150" fmla="*/ 5930057 w 10185944"/>
              <a:gd name="connsiteY1150" fmla="*/ 2832313 h 6850681"/>
              <a:gd name="connsiteX1151" fmla="*/ 6284450 w 10185944"/>
              <a:gd name="connsiteY1151" fmla="*/ 2591288 h 6850681"/>
              <a:gd name="connsiteX1152" fmla="*/ 6474772 w 10185944"/>
              <a:gd name="connsiteY1152" fmla="*/ 2462055 h 6850681"/>
              <a:gd name="connsiteX1153" fmla="*/ 6427756 w 10185944"/>
              <a:gd name="connsiteY1153" fmla="*/ 2483505 h 6850681"/>
              <a:gd name="connsiteX1154" fmla="*/ 6289285 w 10185944"/>
              <a:gd name="connsiteY1154" fmla="*/ 2533959 h 6850681"/>
              <a:gd name="connsiteX1155" fmla="*/ 5546049 w 10185944"/>
              <a:gd name="connsiteY1155" fmla="*/ 2773552 h 6850681"/>
              <a:gd name="connsiteX1156" fmla="*/ 5326651 w 10185944"/>
              <a:gd name="connsiteY1156" fmla="*/ 2850862 h 6850681"/>
              <a:gd name="connsiteX1157" fmla="*/ 5054150 w 10185944"/>
              <a:gd name="connsiteY1157" fmla="*/ 2963407 h 6850681"/>
              <a:gd name="connsiteX1158" fmla="*/ 4928248 w 10185944"/>
              <a:gd name="connsiteY1158" fmla="*/ 3028149 h 6850681"/>
              <a:gd name="connsiteX1159" fmla="*/ 4369675 w 10185944"/>
              <a:gd name="connsiteY1159" fmla="*/ 3338965 h 6850681"/>
              <a:gd name="connsiteX1160" fmla="*/ 4283662 w 10185944"/>
              <a:gd name="connsiteY1160" fmla="*/ 3416203 h 6850681"/>
              <a:gd name="connsiteX1161" fmla="*/ 4123849 w 10185944"/>
              <a:gd name="connsiteY1161" fmla="*/ 3572292 h 6850681"/>
              <a:gd name="connsiteX1162" fmla="*/ 3885259 w 10185944"/>
              <a:gd name="connsiteY1162" fmla="*/ 3944913 h 6850681"/>
              <a:gd name="connsiteX1163" fmla="*/ 3839531 w 10185944"/>
              <a:gd name="connsiteY1163" fmla="*/ 4073894 h 6850681"/>
              <a:gd name="connsiteX1164" fmla="*/ 3711588 w 10185944"/>
              <a:gd name="connsiteY1164" fmla="*/ 4398497 h 6850681"/>
              <a:gd name="connsiteX1165" fmla="*/ 3714632 w 10185944"/>
              <a:gd name="connsiteY1165" fmla="*/ 4407556 h 6850681"/>
              <a:gd name="connsiteX1166" fmla="*/ 3714597 w 10185944"/>
              <a:gd name="connsiteY1166" fmla="*/ 4434985 h 6850681"/>
              <a:gd name="connsiteX1167" fmla="*/ 3502396 w 10185944"/>
              <a:gd name="connsiteY1167" fmla="*/ 4933365 h 6850681"/>
              <a:gd name="connsiteX1168" fmla="*/ 3413628 w 10185944"/>
              <a:gd name="connsiteY1168" fmla="*/ 5187497 h 6850681"/>
              <a:gd name="connsiteX1169" fmla="*/ 3359557 w 10185944"/>
              <a:gd name="connsiteY1169" fmla="*/ 5352287 h 6850681"/>
              <a:gd name="connsiteX1170" fmla="*/ 3317017 w 10185944"/>
              <a:gd name="connsiteY1170" fmla="*/ 5477723 h 6850681"/>
              <a:gd name="connsiteX1171" fmla="*/ 3299864 w 10185944"/>
              <a:gd name="connsiteY1171" fmla="*/ 5524023 h 6850681"/>
              <a:gd name="connsiteX1172" fmla="*/ 3106822 w 10185944"/>
              <a:gd name="connsiteY1172" fmla="*/ 5910144 h 6850681"/>
              <a:gd name="connsiteX1173" fmla="*/ 2800268 w 10185944"/>
              <a:gd name="connsiteY1173" fmla="*/ 6247566 h 6850681"/>
              <a:gd name="connsiteX1174" fmla="*/ 2569698 w 10185944"/>
              <a:gd name="connsiteY1174" fmla="*/ 6400145 h 6850681"/>
              <a:gd name="connsiteX1175" fmla="*/ 2547532 w 10185944"/>
              <a:gd name="connsiteY1175" fmla="*/ 6371570 h 6850681"/>
              <a:gd name="connsiteX1176" fmla="*/ 2597629 w 10185944"/>
              <a:gd name="connsiteY1176" fmla="*/ 6299846 h 6850681"/>
              <a:gd name="connsiteX1177" fmla="*/ 2661690 w 10185944"/>
              <a:gd name="connsiteY1177" fmla="*/ 6171545 h 6850681"/>
              <a:gd name="connsiteX1178" fmla="*/ 2693200 w 10185944"/>
              <a:gd name="connsiteY1178" fmla="*/ 6105120 h 6850681"/>
              <a:gd name="connsiteX1179" fmla="*/ 2695027 w 10185944"/>
              <a:gd name="connsiteY1179" fmla="*/ 6101038 h 6850681"/>
              <a:gd name="connsiteX1180" fmla="*/ 2719735 w 10185944"/>
              <a:gd name="connsiteY1180" fmla="*/ 5988636 h 6850681"/>
              <a:gd name="connsiteX1181" fmla="*/ 2796149 w 10185944"/>
              <a:gd name="connsiteY1181" fmla="*/ 5723082 h 6850681"/>
              <a:gd name="connsiteX1182" fmla="*/ 2851295 w 10185944"/>
              <a:gd name="connsiteY1182" fmla="*/ 5563341 h 6850681"/>
              <a:gd name="connsiteX1183" fmla="*/ 2852871 w 10185944"/>
              <a:gd name="connsiteY1183" fmla="*/ 5558363 h 6850681"/>
              <a:gd name="connsiteX1184" fmla="*/ 3001367 w 10185944"/>
              <a:gd name="connsiteY1184" fmla="*/ 5127053 h 6850681"/>
              <a:gd name="connsiteX1185" fmla="*/ 3033057 w 10185944"/>
              <a:gd name="connsiteY1185" fmla="*/ 5060127 h 6850681"/>
              <a:gd name="connsiteX1186" fmla="*/ 3069832 w 10185944"/>
              <a:gd name="connsiteY1186" fmla="*/ 4985645 h 6850681"/>
              <a:gd name="connsiteX1187" fmla="*/ 3137903 w 10185944"/>
              <a:gd name="connsiteY1187" fmla="*/ 4856234 h 6850681"/>
              <a:gd name="connsiteX1188" fmla="*/ 3481271 w 10185944"/>
              <a:gd name="connsiteY1188" fmla="*/ 4300740 h 6850681"/>
              <a:gd name="connsiteX1189" fmla="*/ 3677320 w 10185944"/>
              <a:gd name="connsiteY1189" fmla="*/ 3996871 h 6850681"/>
              <a:gd name="connsiteX1190" fmla="*/ 3881856 w 10185944"/>
              <a:gd name="connsiteY1190" fmla="*/ 3689922 h 6850681"/>
              <a:gd name="connsiteX1191" fmla="*/ 4065195 w 10185944"/>
              <a:gd name="connsiteY1191" fmla="*/ 3515249 h 6850681"/>
              <a:gd name="connsiteX1192" fmla="*/ 3940976 w 10185944"/>
              <a:gd name="connsiteY1192" fmla="*/ 3572005 h 6850681"/>
              <a:gd name="connsiteX1193" fmla="*/ 3778335 w 10185944"/>
              <a:gd name="connsiteY1193" fmla="*/ 3667220 h 6850681"/>
              <a:gd name="connsiteX1194" fmla="*/ 3623070 w 10185944"/>
              <a:gd name="connsiteY1194" fmla="*/ 3765585 h 6850681"/>
              <a:gd name="connsiteX1195" fmla="*/ 3502755 w 10185944"/>
              <a:gd name="connsiteY1195" fmla="*/ 3848481 h 6850681"/>
              <a:gd name="connsiteX1196" fmla="*/ 3125264 w 10185944"/>
              <a:gd name="connsiteY1196" fmla="*/ 4251575 h 6850681"/>
              <a:gd name="connsiteX1197" fmla="*/ 2360041 w 10185944"/>
              <a:gd name="connsiteY1197" fmla="*/ 4951699 h 6850681"/>
              <a:gd name="connsiteX1198" fmla="*/ 2041167 w 10185944"/>
              <a:gd name="connsiteY1198" fmla="*/ 5104243 h 6850681"/>
              <a:gd name="connsiteX1199" fmla="*/ 1538813 w 10185944"/>
              <a:gd name="connsiteY1199" fmla="*/ 5335887 h 6850681"/>
              <a:gd name="connsiteX1200" fmla="*/ 1157563 w 10185944"/>
              <a:gd name="connsiteY1200" fmla="*/ 5573009 h 6850681"/>
              <a:gd name="connsiteX1201" fmla="*/ 1096902 w 10185944"/>
              <a:gd name="connsiteY1201" fmla="*/ 5622245 h 6850681"/>
              <a:gd name="connsiteX1202" fmla="*/ 929464 w 10185944"/>
              <a:gd name="connsiteY1202" fmla="*/ 5755667 h 6850681"/>
              <a:gd name="connsiteX1203" fmla="*/ 384676 w 10185944"/>
              <a:gd name="connsiteY1203" fmla="*/ 6043423 h 6850681"/>
              <a:gd name="connsiteX1204" fmla="*/ 26377 w 10185944"/>
              <a:gd name="connsiteY1204" fmla="*/ 6167749 h 6850681"/>
              <a:gd name="connsiteX1205" fmla="*/ 10479 w 10185944"/>
              <a:gd name="connsiteY1205" fmla="*/ 6124743 h 685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</a:cxnLst>
            <a:rect l="l" t="t" r="r" b="b"/>
            <a:pathLst>
              <a:path w="10185944" h="6850681">
                <a:moveTo>
                  <a:pt x="6876326" y="121231"/>
                </a:moveTo>
                <a:cubicBezTo>
                  <a:pt x="6887498" y="124919"/>
                  <a:pt x="6983250" y="153172"/>
                  <a:pt x="7090461" y="184397"/>
                </a:cubicBezTo>
                <a:cubicBezTo>
                  <a:pt x="7409656" y="277427"/>
                  <a:pt x="7524420" y="317210"/>
                  <a:pt x="7646062" y="376866"/>
                </a:cubicBezTo>
                <a:cubicBezTo>
                  <a:pt x="7738948" y="422415"/>
                  <a:pt x="7793664" y="457292"/>
                  <a:pt x="8290218" y="787480"/>
                </a:cubicBezTo>
                <a:cubicBezTo>
                  <a:pt x="8492857" y="922263"/>
                  <a:pt x="8536935" y="949298"/>
                  <a:pt x="8539514" y="940274"/>
                </a:cubicBezTo>
                <a:cubicBezTo>
                  <a:pt x="8541914" y="931716"/>
                  <a:pt x="8415009" y="815017"/>
                  <a:pt x="8301712" y="721521"/>
                </a:cubicBezTo>
                <a:cubicBezTo>
                  <a:pt x="8248393" y="677549"/>
                  <a:pt x="8192031" y="629172"/>
                  <a:pt x="8176525" y="614168"/>
                </a:cubicBezTo>
                <a:cubicBezTo>
                  <a:pt x="8161235" y="599308"/>
                  <a:pt x="8130978" y="572487"/>
                  <a:pt x="8110208" y="555371"/>
                </a:cubicBezTo>
                <a:cubicBezTo>
                  <a:pt x="8089439" y="538255"/>
                  <a:pt x="8070031" y="520350"/>
                  <a:pt x="8067668" y="516089"/>
                </a:cubicBezTo>
                <a:cubicBezTo>
                  <a:pt x="8063157" y="508068"/>
                  <a:pt x="7918921" y="389077"/>
                  <a:pt x="7886909" y="367019"/>
                </a:cubicBezTo>
                <a:cubicBezTo>
                  <a:pt x="7877205" y="360323"/>
                  <a:pt x="7860195" y="346071"/>
                  <a:pt x="7848021" y="334434"/>
                </a:cubicBezTo>
                <a:cubicBezTo>
                  <a:pt x="7819838" y="307434"/>
                  <a:pt x="7721079" y="230088"/>
                  <a:pt x="7656373" y="184254"/>
                </a:cubicBezTo>
                <a:cubicBezTo>
                  <a:pt x="7589198" y="136736"/>
                  <a:pt x="7512353" y="106048"/>
                  <a:pt x="7420184" y="89863"/>
                </a:cubicBezTo>
                <a:cubicBezTo>
                  <a:pt x="7325684" y="73248"/>
                  <a:pt x="7249412" y="58602"/>
                  <a:pt x="7172891" y="42309"/>
                </a:cubicBezTo>
                <a:cubicBezTo>
                  <a:pt x="7091927" y="25086"/>
                  <a:pt x="6963304" y="29204"/>
                  <a:pt x="6823975" y="53410"/>
                </a:cubicBezTo>
                <a:lnTo>
                  <a:pt x="6736996" y="68521"/>
                </a:lnTo>
                <a:lnTo>
                  <a:pt x="6796581" y="91546"/>
                </a:lnTo>
                <a:cubicBezTo>
                  <a:pt x="6829095" y="104115"/>
                  <a:pt x="6865369" y="117579"/>
                  <a:pt x="6876326" y="121231"/>
                </a:cubicBezTo>
                <a:close/>
                <a:moveTo>
                  <a:pt x="6734847" y="167245"/>
                </a:moveTo>
                <a:cubicBezTo>
                  <a:pt x="6748348" y="186331"/>
                  <a:pt x="6764569" y="206884"/>
                  <a:pt x="6770262" y="212041"/>
                </a:cubicBezTo>
                <a:cubicBezTo>
                  <a:pt x="6775884" y="217161"/>
                  <a:pt x="6790673" y="234457"/>
                  <a:pt x="6802274" y="249496"/>
                </a:cubicBezTo>
                <a:cubicBezTo>
                  <a:pt x="6868412" y="335186"/>
                  <a:pt x="7039970" y="438528"/>
                  <a:pt x="7195844" y="486619"/>
                </a:cubicBezTo>
                <a:cubicBezTo>
                  <a:pt x="7245509" y="501909"/>
                  <a:pt x="7344091" y="532812"/>
                  <a:pt x="7416602" y="555765"/>
                </a:cubicBezTo>
                <a:cubicBezTo>
                  <a:pt x="7489149" y="578718"/>
                  <a:pt x="7566138" y="602459"/>
                  <a:pt x="7589091" y="608940"/>
                </a:cubicBezTo>
                <a:cubicBezTo>
                  <a:pt x="7612223" y="615457"/>
                  <a:pt x="7631559" y="622476"/>
                  <a:pt x="7632920" y="624875"/>
                </a:cubicBezTo>
                <a:cubicBezTo>
                  <a:pt x="7634245" y="627274"/>
                  <a:pt x="7657197" y="635939"/>
                  <a:pt x="7684377" y="644283"/>
                </a:cubicBezTo>
                <a:cubicBezTo>
                  <a:pt x="7711017" y="652519"/>
                  <a:pt x="7759359" y="668955"/>
                  <a:pt x="7790261" y="680342"/>
                </a:cubicBezTo>
                <a:cubicBezTo>
                  <a:pt x="7821200" y="691765"/>
                  <a:pt x="7866533" y="707807"/>
                  <a:pt x="7889523" y="715541"/>
                </a:cubicBezTo>
                <a:cubicBezTo>
                  <a:pt x="7913120" y="723455"/>
                  <a:pt x="7958130" y="741216"/>
                  <a:pt x="7991038" y="755611"/>
                </a:cubicBezTo>
                <a:cubicBezTo>
                  <a:pt x="8023946" y="770006"/>
                  <a:pt x="8056067" y="783434"/>
                  <a:pt x="8063444" y="785869"/>
                </a:cubicBezTo>
                <a:cubicBezTo>
                  <a:pt x="8070748" y="788268"/>
                  <a:pt x="8130584" y="817488"/>
                  <a:pt x="8196973" y="851076"/>
                </a:cubicBezTo>
                <a:cubicBezTo>
                  <a:pt x="8263397" y="884628"/>
                  <a:pt x="8326920" y="914313"/>
                  <a:pt x="8338810" y="917285"/>
                </a:cubicBezTo>
                <a:cubicBezTo>
                  <a:pt x="8350734" y="920293"/>
                  <a:pt x="8362300" y="925879"/>
                  <a:pt x="8364877" y="929890"/>
                </a:cubicBezTo>
                <a:cubicBezTo>
                  <a:pt x="8367349" y="933865"/>
                  <a:pt x="8410675" y="949871"/>
                  <a:pt x="8461415" y="965555"/>
                </a:cubicBezTo>
                <a:cubicBezTo>
                  <a:pt x="8551045" y="993306"/>
                  <a:pt x="8560677" y="992733"/>
                  <a:pt x="8500196" y="963299"/>
                </a:cubicBezTo>
                <a:cubicBezTo>
                  <a:pt x="8484549" y="955672"/>
                  <a:pt x="8474773" y="947794"/>
                  <a:pt x="8478460" y="945753"/>
                </a:cubicBezTo>
                <a:cubicBezTo>
                  <a:pt x="8482043" y="943712"/>
                  <a:pt x="8479571" y="941384"/>
                  <a:pt x="8472983" y="940597"/>
                </a:cubicBezTo>
                <a:cubicBezTo>
                  <a:pt x="8466357" y="939809"/>
                  <a:pt x="8313995" y="839868"/>
                  <a:pt x="8134665" y="718693"/>
                </a:cubicBezTo>
                <a:cubicBezTo>
                  <a:pt x="7773611" y="474659"/>
                  <a:pt x="7713275" y="435986"/>
                  <a:pt x="7636896" y="399461"/>
                </a:cubicBezTo>
                <a:cubicBezTo>
                  <a:pt x="7524457" y="345677"/>
                  <a:pt x="7293314" y="267723"/>
                  <a:pt x="6983036" y="178954"/>
                </a:cubicBezTo>
                <a:cubicBezTo>
                  <a:pt x="6860642" y="143898"/>
                  <a:pt x="6737354" y="103542"/>
                  <a:pt x="6709711" y="89469"/>
                </a:cubicBezTo>
                <a:lnTo>
                  <a:pt x="6659399" y="63795"/>
                </a:lnTo>
                <a:lnTo>
                  <a:pt x="6684680" y="97848"/>
                </a:lnTo>
                <a:cubicBezTo>
                  <a:pt x="6698359" y="116325"/>
                  <a:pt x="6721347" y="148087"/>
                  <a:pt x="6734847" y="167245"/>
                </a:cubicBezTo>
                <a:close/>
                <a:moveTo>
                  <a:pt x="7703391" y="3723439"/>
                </a:moveTo>
                <a:cubicBezTo>
                  <a:pt x="7711662" y="3714880"/>
                  <a:pt x="7748867" y="3671767"/>
                  <a:pt x="7786430" y="3627186"/>
                </a:cubicBezTo>
                <a:cubicBezTo>
                  <a:pt x="7824028" y="3582569"/>
                  <a:pt x="7859766" y="3540924"/>
                  <a:pt x="7866212" y="3534192"/>
                </a:cubicBezTo>
                <a:cubicBezTo>
                  <a:pt x="7872692" y="3527460"/>
                  <a:pt x="7875986" y="3518723"/>
                  <a:pt x="7873695" y="3514605"/>
                </a:cubicBezTo>
                <a:cubicBezTo>
                  <a:pt x="7871402" y="3510558"/>
                  <a:pt x="7873444" y="3505008"/>
                  <a:pt x="7878136" y="3502394"/>
                </a:cubicBezTo>
                <a:cubicBezTo>
                  <a:pt x="7886872" y="3497488"/>
                  <a:pt x="7926656" y="3442522"/>
                  <a:pt x="7948140" y="3405712"/>
                </a:cubicBezTo>
                <a:cubicBezTo>
                  <a:pt x="8039667" y="3248621"/>
                  <a:pt x="8121595" y="3038820"/>
                  <a:pt x="8145623" y="2899776"/>
                </a:cubicBezTo>
                <a:cubicBezTo>
                  <a:pt x="8150709" y="2870377"/>
                  <a:pt x="8163134" y="2798081"/>
                  <a:pt x="8173231" y="2739068"/>
                </a:cubicBezTo>
                <a:cubicBezTo>
                  <a:pt x="8183328" y="2680021"/>
                  <a:pt x="8198118" y="2606399"/>
                  <a:pt x="8206139" y="2575389"/>
                </a:cubicBezTo>
                <a:cubicBezTo>
                  <a:pt x="8214232" y="2544164"/>
                  <a:pt x="8219353" y="2516520"/>
                  <a:pt x="8217633" y="2513512"/>
                </a:cubicBezTo>
                <a:cubicBezTo>
                  <a:pt x="8213946" y="2506887"/>
                  <a:pt x="8297594" y="2280794"/>
                  <a:pt x="8322516" y="2230089"/>
                </a:cubicBezTo>
                <a:cubicBezTo>
                  <a:pt x="8328282" y="2218344"/>
                  <a:pt x="8333545" y="2205310"/>
                  <a:pt x="8334117" y="2201335"/>
                </a:cubicBezTo>
                <a:cubicBezTo>
                  <a:pt x="8334692" y="2197396"/>
                  <a:pt x="8352308" y="2158759"/>
                  <a:pt x="8372791" y="2116541"/>
                </a:cubicBezTo>
                <a:cubicBezTo>
                  <a:pt x="8393274" y="2074323"/>
                  <a:pt x="8423568" y="2009940"/>
                  <a:pt x="8439286" y="1975170"/>
                </a:cubicBezTo>
                <a:cubicBezTo>
                  <a:pt x="8469902" y="1907492"/>
                  <a:pt x="8549362" y="1772459"/>
                  <a:pt x="8613207" y="1679501"/>
                </a:cubicBezTo>
                <a:cubicBezTo>
                  <a:pt x="8634121" y="1649064"/>
                  <a:pt x="8664163" y="1602047"/>
                  <a:pt x="8679058" y="1576337"/>
                </a:cubicBezTo>
                <a:cubicBezTo>
                  <a:pt x="8694206" y="1550269"/>
                  <a:pt x="8713328" y="1520046"/>
                  <a:pt x="8721779" y="1508803"/>
                </a:cubicBezTo>
                <a:lnTo>
                  <a:pt x="8737032" y="1488428"/>
                </a:lnTo>
                <a:lnTo>
                  <a:pt x="8714152" y="1491543"/>
                </a:lnTo>
                <a:cubicBezTo>
                  <a:pt x="8701475" y="1493226"/>
                  <a:pt x="8644181" y="1511345"/>
                  <a:pt x="8585992" y="1532042"/>
                </a:cubicBezTo>
                <a:cubicBezTo>
                  <a:pt x="8527804" y="1552775"/>
                  <a:pt x="8448418" y="1580598"/>
                  <a:pt x="8408457" y="1594313"/>
                </a:cubicBezTo>
                <a:cubicBezTo>
                  <a:pt x="8206139" y="1663709"/>
                  <a:pt x="8150350" y="1686197"/>
                  <a:pt x="8079379" y="1726875"/>
                </a:cubicBezTo>
                <a:cubicBezTo>
                  <a:pt x="8036657" y="1751332"/>
                  <a:pt x="7987207" y="1784634"/>
                  <a:pt x="7969447" y="1800784"/>
                </a:cubicBezTo>
                <a:cubicBezTo>
                  <a:pt x="7951829" y="1816826"/>
                  <a:pt x="7902842" y="1849554"/>
                  <a:pt x="7861556" y="1872866"/>
                </a:cubicBezTo>
                <a:cubicBezTo>
                  <a:pt x="7788292" y="1914296"/>
                  <a:pt x="7665970" y="2006037"/>
                  <a:pt x="7631810" y="2045211"/>
                </a:cubicBezTo>
                <a:cubicBezTo>
                  <a:pt x="7622858" y="2055488"/>
                  <a:pt x="7587946" y="2092478"/>
                  <a:pt x="7554249" y="2127499"/>
                </a:cubicBezTo>
                <a:cubicBezTo>
                  <a:pt x="7520519" y="2162483"/>
                  <a:pt x="7490725" y="2195821"/>
                  <a:pt x="7488004" y="2201586"/>
                </a:cubicBezTo>
                <a:cubicBezTo>
                  <a:pt x="7485246" y="2207423"/>
                  <a:pt x="7469097" y="2227332"/>
                  <a:pt x="7451265" y="2246812"/>
                </a:cubicBezTo>
                <a:cubicBezTo>
                  <a:pt x="7431068" y="2268905"/>
                  <a:pt x="7408904" y="2312198"/>
                  <a:pt x="7390569" y="2365516"/>
                </a:cubicBezTo>
                <a:cubicBezTo>
                  <a:pt x="7366220" y="2436202"/>
                  <a:pt x="7362603" y="2464347"/>
                  <a:pt x="7367544" y="2543663"/>
                </a:cubicBezTo>
                <a:cubicBezTo>
                  <a:pt x="7373738" y="2642708"/>
                  <a:pt x="7400345" y="2759264"/>
                  <a:pt x="7449403" y="2902139"/>
                </a:cubicBezTo>
                <a:cubicBezTo>
                  <a:pt x="7465659" y="2949371"/>
                  <a:pt x="7500536" y="3061307"/>
                  <a:pt x="7526748" y="3150255"/>
                </a:cubicBezTo>
                <a:cubicBezTo>
                  <a:pt x="7594032" y="3378390"/>
                  <a:pt x="7602125" y="3407180"/>
                  <a:pt x="7615554" y="3465905"/>
                </a:cubicBezTo>
                <a:cubicBezTo>
                  <a:pt x="7622213" y="3495232"/>
                  <a:pt x="7634638" y="3543430"/>
                  <a:pt x="7643448" y="3574440"/>
                </a:cubicBezTo>
                <a:cubicBezTo>
                  <a:pt x="7652256" y="3605414"/>
                  <a:pt x="7664287" y="3651106"/>
                  <a:pt x="7670518" y="3677282"/>
                </a:cubicBezTo>
                <a:cubicBezTo>
                  <a:pt x="7685844" y="3741558"/>
                  <a:pt x="7685844" y="3741558"/>
                  <a:pt x="7703391" y="3723439"/>
                </a:cubicBezTo>
                <a:close/>
                <a:moveTo>
                  <a:pt x="7758321" y="3947742"/>
                </a:moveTo>
                <a:cubicBezTo>
                  <a:pt x="7781416" y="3911969"/>
                  <a:pt x="7827969" y="3853817"/>
                  <a:pt x="7837994" y="3848195"/>
                </a:cubicBezTo>
                <a:cubicBezTo>
                  <a:pt x="7844260" y="3844685"/>
                  <a:pt x="7850563" y="3837166"/>
                  <a:pt x="7852819" y="3830649"/>
                </a:cubicBezTo>
                <a:cubicBezTo>
                  <a:pt x="7854932" y="3824418"/>
                  <a:pt x="7868826" y="3806156"/>
                  <a:pt x="7883541" y="3790329"/>
                </a:cubicBezTo>
                <a:cubicBezTo>
                  <a:pt x="7898331" y="3774394"/>
                  <a:pt x="7933531" y="3729311"/>
                  <a:pt x="7961784" y="3690029"/>
                </a:cubicBezTo>
                <a:cubicBezTo>
                  <a:pt x="7990037" y="3650712"/>
                  <a:pt x="8019507" y="3613221"/>
                  <a:pt x="8027349" y="3606560"/>
                </a:cubicBezTo>
                <a:cubicBezTo>
                  <a:pt x="8035012" y="3600043"/>
                  <a:pt x="8041850" y="3589802"/>
                  <a:pt x="8042137" y="3584395"/>
                </a:cubicBezTo>
                <a:cubicBezTo>
                  <a:pt x="8042423" y="3578988"/>
                  <a:pt x="8050409" y="3566204"/>
                  <a:pt x="8059468" y="3556715"/>
                </a:cubicBezTo>
                <a:cubicBezTo>
                  <a:pt x="8068993" y="3546760"/>
                  <a:pt x="8081741" y="3527782"/>
                  <a:pt x="8088866" y="3513029"/>
                </a:cubicBezTo>
                <a:cubicBezTo>
                  <a:pt x="8095886" y="3498491"/>
                  <a:pt x="8113825" y="3466944"/>
                  <a:pt x="8129402" y="3441627"/>
                </a:cubicBezTo>
                <a:cubicBezTo>
                  <a:pt x="8157010" y="3396795"/>
                  <a:pt x="8203060" y="3300256"/>
                  <a:pt x="8225154" y="3240850"/>
                </a:cubicBezTo>
                <a:cubicBezTo>
                  <a:pt x="8231492" y="3223877"/>
                  <a:pt x="8245027" y="3168374"/>
                  <a:pt x="8255303" y="3117455"/>
                </a:cubicBezTo>
                <a:cubicBezTo>
                  <a:pt x="8274711" y="3021274"/>
                  <a:pt x="8278042" y="3003083"/>
                  <a:pt x="8293619" y="2908119"/>
                </a:cubicBezTo>
                <a:cubicBezTo>
                  <a:pt x="8299061" y="2875355"/>
                  <a:pt x="8304326" y="2846278"/>
                  <a:pt x="8305578" y="2842411"/>
                </a:cubicBezTo>
                <a:cubicBezTo>
                  <a:pt x="8306868" y="2838616"/>
                  <a:pt x="8317682" y="2771475"/>
                  <a:pt x="8329606" y="2693986"/>
                </a:cubicBezTo>
                <a:cubicBezTo>
                  <a:pt x="8341531" y="2616497"/>
                  <a:pt x="8353525" y="2546384"/>
                  <a:pt x="8356176" y="2539007"/>
                </a:cubicBezTo>
                <a:cubicBezTo>
                  <a:pt x="8358755" y="2531667"/>
                  <a:pt x="8362621" y="2509179"/>
                  <a:pt x="8364663" y="2489592"/>
                </a:cubicBezTo>
                <a:cubicBezTo>
                  <a:pt x="8369104" y="2447052"/>
                  <a:pt x="8376729" y="2402435"/>
                  <a:pt x="8387150" y="2357889"/>
                </a:cubicBezTo>
                <a:cubicBezTo>
                  <a:pt x="8391018" y="2341346"/>
                  <a:pt x="8392198" y="2325125"/>
                  <a:pt x="8389908" y="2320971"/>
                </a:cubicBezTo>
                <a:cubicBezTo>
                  <a:pt x="8387723" y="2317103"/>
                  <a:pt x="8389047" y="2307507"/>
                  <a:pt x="8392557" y="2300990"/>
                </a:cubicBezTo>
                <a:cubicBezTo>
                  <a:pt x="8396316" y="2294115"/>
                  <a:pt x="8407668" y="2247349"/>
                  <a:pt x="8417695" y="2197575"/>
                </a:cubicBezTo>
                <a:cubicBezTo>
                  <a:pt x="8427792" y="2147802"/>
                  <a:pt x="8431410" y="2119549"/>
                  <a:pt x="8425786" y="2135090"/>
                </a:cubicBezTo>
                <a:cubicBezTo>
                  <a:pt x="8420093" y="2150738"/>
                  <a:pt x="8390695" y="2212579"/>
                  <a:pt x="8360114" y="2273346"/>
                </a:cubicBezTo>
                <a:cubicBezTo>
                  <a:pt x="8305220" y="2382275"/>
                  <a:pt x="8247855" y="2553617"/>
                  <a:pt x="8232351" y="2655134"/>
                </a:cubicBezTo>
                <a:cubicBezTo>
                  <a:pt x="8228019" y="2683208"/>
                  <a:pt x="8223077" y="2713143"/>
                  <a:pt x="8221464" y="2720735"/>
                </a:cubicBezTo>
                <a:cubicBezTo>
                  <a:pt x="8219854" y="2728398"/>
                  <a:pt x="8214339" y="2759121"/>
                  <a:pt x="8209254" y="2788663"/>
                </a:cubicBezTo>
                <a:cubicBezTo>
                  <a:pt x="8204170" y="2818169"/>
                  <a:pt x="8197546" y="2854443"/>
                  <a:pt x="8194608" y="2868730"/>
                </a:cubicBezTo>
                <a:cubicBezTo>
                  <a:pt x="8191673" y="2882946"/>
                  <a:pt x="8184762" y="2917859"/>
                  <a:pt x="8179462" y="2945467"/>
                </a:cubicBezTo>
                <a:cubicBezTo>
                  <a:pt x="8155292" y="3070904"/>
                  <a:pt x="8109671" y="3208623"/>
                  <a:pt x="8070892" y="3273185"/>
                </a:cubicBezTo>
                <a:cubicBezTo>
                  <a:pt x="8058502" y="3293811"/>
                  <a:pt x="8037626" y="3334704"/>
                  <a:pt x="8023946" y="3365212"/>
                </a:cubicBezTo>
                <a:cubicBezTo>
                  <a:pt x="8010446" y="3395256"/>
                  <a:pt x="7974316" y="3454268"/>
                  <a:pt x="7944129" y="3495590"/>
                </a:cubicBezTo>
                <a:cubicBezTo>
                  <a:pt x="7891993" y="3566992"/>
                  <a:pt x="7865423" y="3596928"/>
                  <a:pt x="7749870" y="3714809"/>
                </a:cubicBezTo>
                <a:cubicBezTo>
                  <a:pt x="7721796" y="3743455"/>
                  <a:pt x="7697698" y="3768879"/>
                  <a:pt x="7697016" y="3770634"/>
                </a:cubicBezTo>
                <a:cubicBezTo>
                  <a:pt x="7695764" y="3773713"/>
                  <a:pt x="7739593" y="3940329"/>
                  <a:pt x="7745824" y="3956336"/>
                </a:cubicBezTo>
                <a:cubicBezTo>
                  <a:pt x="7747291" y="3960060"/>
                  <a:pt x="7752842" y="3956264"/>
                  <a:pt x="7758321" y="3947742"/>
                </a:cubicBezTo>
                <a:close/>
                <a:moveTo>
                  <a:pt x="7806876" y="4301564"/>
                </a:moveTo>
                <a:cubicBezTo>
                  <a:pt x="7812748" y="4293901"/>
                  <a:pt x="7858726" y="4245810"/>
                  <a:pt x="7909073" y="4194640"/>
                </a:cubicBezTo>
                <a:cubicBezTo>
                  <a:pt x="8225512" y="3873010"/>
                  <a:pt x="8331827" y="3720073"/>
                  <a:pt x="8399360" y="3489217"/>
                </a:cubicBezTo>
                <a:cubicBezTo>
                  <a:pt x="8435134" y="3366895"/>
                  <a:pt x="8436744" y="3358552"/>
                  <a:pt x="8450531" y="3224557"/>
                </a:cubicBezTo>
                <a:cubicBezTo>
                  <a:pt x="8467539" y="3059589"/>
                  <a:pt x="8467611" y="3013826"/>
                  <a:pt x="8451462" y="2626702"/>
                </a:cubicBezTo>
                <a:cubicBezTo>
                  <a:pt x="8443834" y="2444151"/>
                  <a:pt x="8460773" y="2245773"/>
                  <a:pt x="8497512" y="2087680"/>
                </a:cubicBezTo>
                <a:cubicBezTo>
                  <a:pt x="8501413" y="2070850"/>
                  <a:pt x="8508899" y="2037691"/>
                  <a:pt x="8514054" y="2014273"/>
                </a:cubicBezTo>
                <a:lnTo>
                  <a:pt x="8523437" y="1971517"/>
                </a:lnTo>
                <a:lnTo>
                  <a:pt x="8507430" y="2018032"/>
                </a:lnTo>
                <a:cubicBezTo>
                  <a:pt x="8471657" y="2121912"/>
                  <a:pt x="8449062" y="2213367"/>
                  <a:pt x="8422958" y="2360431"/>
                </a:cubicBezTo>
                <a:cubicBezTo>
                  <a:pt x="8414006" y="2410599"/>
                  <a:pt x="8403550" y="2453390"/>
                  <a:pt x="8399682" y="2455574"/>
                </a:cubicBezTo>
                <a:cubicBezTo>
                  <a:pt x="8395457" y="2457937"/>
                  <a:pt x="8395029" y="2461876"/>
                  <a:pt x="8398536" y="2465457"/>
                </a:cubicBezTo>
                <a:cubicBezTo>
                  <a:pt x="8401832" y="2468752"/>
                  <a:pt x="8401367" y="2486942"/>
                  <a:pt x="8397498" y="2506565"/>
                </a:cubicBezTo>
                <a:cubicBezTo>
                  <a:pt x="8393632" y="2526009"/>
                  <a:pt x="8386326" y="2568263"/>
                  <a:pt x="8381135" y="2600956"/>
                </a:cubicBezTo>
                <a:cubicBezTo>
                  <a:pt x="8375905" y="2633649"/>
                  <a:pt x="8369711" y="2666019"/>
                  <a:pt x="8367312" y="2673324"/>
                </a:cubicBezTo>
                <a:cubicBezTo>
                  <a:pt x="8364914" y="2680629"/>
                  <a:pt x="8354528" y="2734915"/>
                  <a:pt x="8344179" y="2794106"/>
                </a:cubicBezTo>
                <a:cubicBezTo>
                  <a:pt x="8333868" y="2853225"/>
                  <a:pt x="8322802" y="2904682"/>
                  <a:pt x="8319544" y="2908477"/>
                </a:cubicBezTo>
                <a:cubicBezTo>
                  <a:pt x="8316322" y="2912237"/>
                  <a:pt x="8315857" y="2919292"/>
                  <a:pt x="8318471" y="2923983"/>
                </a:cubicBezTo>
                <a:cubicBezTo>
                  <a:pt x="8332148" y="2948368"/>
                  <a:pt x="8262538" y="3245255"/>
                  <a:pt x="8221644" y="3337067"/>
                </a:cubicBezTo>
                <a:cubicBezTo>
                  <a:pt x="8148954" y="3500138"/>
                  <a:pt x="8034797" y="3671982"/>
                  <a:pt x="7873767" y="3860692"/>
                </a:cubicBezTo>
                <a:cubicBezTo>
                  <a:pt x="7746145" y="4010191"/>
                  <a:pt x="7751732" y="3999700"/>
                  <a:pt x="7764408" y="4067019"/>
                </a:cubicBezTo>
                <a:cubicBezTo>
                  <a:pt x="7777513" y="4136631"/>
                  <a:pt x="7787861" y="4224827"/>
                  <a:pt x="7788150" y="4269229"/>
                </a:cubicBezTo>
                <a:cubicBezTo>
                  <a:pt x="7788399" y="4311196"/>
                  <a:pt x="7793161" y="4319396"/>
                  <a:pt x="7806876" y="4301564"/>
                </a:cubicBezTo>
                <a:close/>
                <a:moveTo>
                  <a:pt x="7615768" y="5174391"/>
                </a:moveTo>
                <a:cubicBezTo>
                  <a:pt x="7670912" y="5036565"/>
                  <a:pt x="7691002" y="4962370"/>
                  <a:pt x="7688888" y="4904790"/>
                </a:cubicBezTo>
                <a:cubicBezTo>
                  <a:pt x="7688029" y="4882804"/>
                  <a:pt x="7688602" y="4844417"/>
                  <a:pt x="7690070" y="4819996"/>
                </a:cubicBezTo>
                <a:cubicBezTo>
                  <a:pt x="7691537" y="4795539"/>
                  <a:pt x="7692219" y="4763598"/>
                  <a:pt x="7691537" y="4749382"/>
                </a:cubicBezTo>
                <a:cubicBezTo>
                  <a:pt x="7690320" y="4723744"/>
                  <a:pt x="7710016" y="4587099"/>
                  <a:pt x="7723658" y="4526046"/>
                </a:cubicBezTo>
                <a:cubicBezTo>
                  <a:pt x="7737373" y="4464850"/>
                  <a:pt x="7742279" y="4350370"/>
                  <a:pt x="7735117" y="4257913"/>
                </a:cubicBezTo>
                <a:cubicBezTo>
                  <a:pt x="7720148" y="4064835"/>
                  <a:pt x="7707723" y="4007434"/>
                  <a:pt x="7585115" y="3564056"/>
                </a:cubicBezTo>
                <a:cubicBezTo>
                  <a:pt x="7565207" y="3492045"/>
                  <a:pt x="7548234" y="3426695"/>
                  <a:pt x="7547303" y="3418459"/>
                </a:cubicBezTo>
                <a:cubicBezTo>
                  <a:pt x="7546265" y="3409758"/>
                  <a:pt x="7544151" y="3399803"/>
                  <a:pt x="7542145" y="3394647"/>
                </a:cubicBezTo>
                <a:cubicBezTo>
                  <a:pt x="7540248" y="3389777"/>
                  <a:pt x="7533123" y="3362240"/>
                  <a:pt x="7526212" y="3333271"/>
                </a:cubicBezTo>
                <a:cubicBezTo>
                  <a:pt x="7519336" y="3304517"/>
                  <a:pt x="7505084" y="3251700"/>
                  <a:pt x="7494663" y="3216500"/>
                </a:cubicBezTo>
                <a:cubicBezTo>
                  <a:pt x="7439375" y="3029903"/>
                  <a:pt x="7413022" y="2944823"/>
                  <a:pt x="7399235" y="2908728"/>
                </a:cubicBezTo>
                <a:cubicBezTo>
                  <a:pt x="7379899" y="2857988"/>
                  <a:pt x="7343446" y="2724530"/>
                  <a:pt x="7343160" y="2703117"/>
                </a:cubicBezTo>
                <a:cubicBezTo>
                  <a:pt x="7342981" y="2694201"/>
                  <a:pt x="7338288" y="2672465"/>
                  <a:pt x="7332739" y="2655026"/>
                </a:cubicBezTo>
                <a:lnTo>
                  <a:pt x="7322605" y="2623264"/>
                </a:lnTo>
                <a:lnTo>
                  <a:pt x="7319132" y="2650873"/>
                </a:lnTo>
                <a:cubicBezTo>
                  <a:pt x="7317198" y="2666055"/>
                  <a:pt x="7322998" y="2781107"/>
                  <a:pt x="7332022" y="2906401"/>
                </a:cubicBezTo>
                <a:cubicBezTo>
                  <a:pt x="7341047" y="3031694"/>
                  <a:pt x="7347492" y="3140372"/>
                  <a:pt x="7346275" y="3147784"/>
                </a:cubicBezTo>
                <a:cubicBezTo>
                  <a:pt x="7343337" y="3166190"/>
                  <a:pt x="7392001" y="3524524"/>
                  <a:pt x="7415384" y="3657122"/>
                </a:cubicBezTo>
                <a:cubicBezTo>
                  <a:pt x="7438840" y="3789899"/>
                  <a:pt x="7467093" y="3905273"/>
                  <a:pt x="7507554" y="4033467"/>
                </a:cubicBezTo>
                <a:cubicBezTo>
                  <a:pt x="7570041" y="4231558"/>
                  <a:pt x="7600191" y="4405408"/>
                  <a:pt x="7614765" y="4651769"/>
                </a:cubicBezTo>
                <a:cubicBezTo>
                  <a:pt x="7628479" y="4883234"/>
                  <a:pt x="7618023" y="5023029"/>
                  <a:pt x="7571007" y="5237736"/>
                </a:cubicBezTo>
                <a:cubicBezTo>
                  <a:pt x="7564348" y="5268173"/>
                  <a:pt x="7560873" y="5293275"/>
                  <a:pt x="7563238" y="5293955"/>
                </a:cubicBezTo>
                <a:cubicBezTo>
                  <a:pt x="7565528" y="5294600"/>
                  <a:pt x="7589305" y="5240636"/>
                  <a:pt x="7615768" y="5174391"/>
                </a:cubicBezTo>
                <a:close/>
                <a:moveTo>
                  <a:pt x="7476045" y="5500354"/>
                </a:moveTo>
                <a:cubicBezTo>
                  <a:pt x="7510347" y="5365142"/>
                  <a:pt x="7580139" y="4987615"/>
                  <a:pt x="7585222" y="4909553"/>
                </a:cubicBezTo>
                <a:cubicBezTo>
                  <a:pt x="7591884" y="4807893"/>
                  <a:pt x="7579959" y="4555337"/>
                  <a:pt x="7561804" y="4412569"/>
                </a:cubicBezTo>
                <a:cubicBezTo>
                  <a:pt x="7549810" y="4318179"/>
                  <a:pt x="7533051" y="4238828"/>
                  <a:pt x="7495739" y="4099605"/>
                </a:cubicBezTo>
                <a:cubicBezTo>
                  <a:pt x="7494270" y="4094126"/>
                  <a:pt x="7485783" y="4070314"/>
                  <a:pt x="7476510" y="4045749"/>
                </a:cubicBezTo>
                <a:cubicBezTo>
                  <a:pt x="7430244" y="3923213"/>
                  <a:pt x="7355943" y="3582712"/>
                  <a:pt x="7342622" y="3432102"/>
                </a:cubicBezTo>
                <a:cubicBezTo>
                  <a:pt x="7340546" y="3408684"/>
                  <a:pt x="7334674" y="3364711"/>
                  <a:pt x="7329408" y="3332770"/>
                </a:cubicBezTo>
                <a:cubicBezTo>
                  <a:pt x="7324109" y="3301187"/>
                  <a:pt x="7315694" y="3204469"/>
                  <a:pt x="7310538" y="3117025"/>
                </a:cubicBezTo>
                <a:cubicBezTo>
                  <a:pt x="7305418" y="3029617"/>
                  <a:pt x="7297539" y="2897842"/>
                  <a:pt x="7292993" y="2823075"/>
                </a:cubicBezTo>
                <a:cubicBezTo>
                  <a:pt x="7288479" y="2748629"/>
                  <a:pt x="7287299" y="2645466"/>
                  <a:pt x="7290379" y="2594116"/>
                </a:cubicBezTo>
                <a:lnTo>
                  <a:pt x="7295963" y="2500657"/>
                </a:lnTo>
                <a:lnTo>
                  <a:pt x="7277989" y="2544594"/>
                </a:lnTo>
                <a:cubicBezTo>
                  <a:pt x="7268068" y="2568943"/>
                  <a:pt x="7257971" y="2589712"/>
                  <a:pt x="7255357" y="2591180"/>
                </a:cubicBezTo>
                <a:cubicBezTo>
                  <a:pt x="7245795" y="2596551"/>
                  <a:pt x="7169023" y="2866403"/>
                  <a:pt x="7157064" y="2936730"/>
                </a:cubicBezTo>
                <a:cubicBezTo>
                  <a:pt x="7150153" y="2977587"/>
                  <a:pt x="7137619" y="3040932"/>
                  <a:pt x="7129025" y="3078710"/>
                </a:cubicBezTo>
                <a:cubicBezTo>
                  <a:pt x="7112948" y="3149288"/>
                  <a:pt x="7104354" y="3228568"/>
                  <a:pt x="7106824" y="3283104"/>
                </a:cubicBezTo>
                <a:cubicBezTo>
                  <a:pt x="7110762" y="3370154"/>
                  <a:pt x="7110727" y="3410689"/>
                  <a:pt x="7106682" y="3418853"/>
                </a:cubicBezTo>
                <a:cubicBezTo>
                  <a:pt x="7103782" y="3424654"/>
                  <a:pt x="7103530" y="3430491"/>
                  <a:pt x="7106072" y="3433356"/>
                </a:cubicBezTo>
                <a:cubicBezTo>
                  <a:pt x="7108435" y="3436005"/>
                  <a:pt x="7112876" y="3476755"/>
                  <a:pt x="7116062" y="3524273"/>
                </a:cubicBezTo>
                <a:cubicBezTo>
                  <a:pt x="7127379" y="3694935"/>
                  <a:pt x="7166123" y="3883108"/>
                  <a:pt x="7220659" y="4032178"/>
                </a:cubicBezTo>
                <a:cubicBezTo>
                  <a:pt x="7226890" y="4049330"/>
                  <a:pt x="7241319" y="4092944"/>
                  <a:pt x="7252206" y="4127858"/>
                </a:cubicBezTo>
                <a:cubicBezTo>
                  <a:pt x="7263306" y="4163308"/>
                  <a:pt x="7300869" y="4272523"/>
                  <a:pt x="7336140" y="4371820"/>
                </a:cubicBezTo>
                <a:cubicBezTo>
                  <a:pt x="7371413" y="4471080"/>
                  <a:pt x="7408259" y="4588030"/>
                  <a:pt x="7418464" y="4633041"/>
                </a:cubicBezTo>
                <a:cubicBezTo>
                  <a:pt x="7428598" y="4677658"/>
                  <a:pt x="7438803" y="4721380"/>
                  <a:pt x="7441095" y="4729652"/>
                </a:cubicBezTo>
                <a:cubicBezTo>
                  <a:pt x="7445820" y="4747019"/>
                  <a:pt x="7445499" y="4742615"/>
                  <a:pt x="7453664" y="4905328"/>
                </a:cubicBezTo>
                <a:cubicBezTo>
                  <a:pt x="7457030" y="4972181"/>
                  <a:pt x="7457459" y="5066536"/>
                  <a:pt x="7454630" y="5116704"/>
                </a:cubicBezTo>
                <a:cubicBezTo>
                  <a:pt x="7451802" y="5166513"/>
                  <a:pt x="7447648" y="5238882"/>
                  <a:pt x="7445392" y="5277376"/>
                </a:cubicBezTo>
                <a:cubicBezTo>
                  <a:pt x="7441847" y="5337856"/>
                  <a:pt x="7449044" y="5560512"/>
                  <a:pt x="7454882" y="5571756"/>
                </a:cubicBezTo>
                <a:cubicBezTo>
                  <a:pt x="7456027" y="5573976"/>
                  <a:pt x="7465445" y="5542250"/>
                  <a:pt x="7476045" y="5500354"/>
                </a:cubicBezTo>
                <a:close/>
                <a:moveTo>
                  <a:pt x="7014903" y="5014292"/>
                </a:moveTo>
                <a:cubicBezTo>
                  <a:pt x="7035924" y="4974975"/>
                  <a:pt x="7056980" y="4931038"/>
                  <a:pt x="7061922" y="4916070"/>
                </a:cubicBezTo>
                <a:cubicBezTo>
                  <a:pt x="7066863" y="4901102"/>
                  <a:pt x="7072340" y="4891613"/>
                  <a:pt x="7074167" y="4894871"/>
                </a:cubicBezTo>
                <a:cubicBezTo>
                  <a:pt x="7075957" y="4898094"/>
                  <a:pt x="7082368" y="4885740"/>
                  <a:pt x="7088454" y="4867335"/>
                </a:cubicBezTo>
                <a:cubicBezTo>
                  <a:pt x="7094578" y="4848893"/>
                  <a:pt x="7101955" y="4832565"/>
                  <a:pt x="7104962" y="4830882"/>
                </a:cubicBezTo>
                <a:cubicBezTo>
                  <a:pt x="7108113" y="4829128"/>
                  <a:pt x="7112624" y="4820677"/>
                  <a:pt x="7115490" y="4811188"/>
                </a:cubicBezTo>
                <a:cubicBezTo>
                  <a:pt x="7128776" y="4767430"/>
                  <a:pt x="7227104" y="4596517"/>
                  <a:pt x="7290665" y="4506674"/>
                </a:cubicBezTo>
                <a:cubicBezTo>
                  <a:pt x="7309535" y="4479961"/>
                  <a:pt x="7323680" y="4455611"/>
                  <a:pt x="7322032" y="4452567"/>
                </a:cubicBezTo>
                <a:cubicBezTo>
                  <a:pt x="7316946" y="4443150"/>
                  <a:pt x="7276127" y="4332538"/>
                  <a:pt x="7269323" y="4309692"/>
                </a:cubicBezTo>
                <a:cubicBezTo>
                  <a:pt x="7263630" y="4290606"/>
                  <a:pt x="7261123" y="4292898"/>
                  <a:pt x="7224598" y="4350406"/>
                </a:cubicBezTo>
                <a:cubicBezTo>
                  <a:pt x="7156849" y="4457043"/>
                  <a:pt x="7141666" y="4497184"/>
                  <a:pt x="7060953" y="4781610"/>
                </a:cubicBezTo>
                <a:cubicBezTo>
                  <a:pt x="7017124" y="4935979"/>
                  <a:pt x="6978488" y="5062920"/>
                  <a:pt x="6974619" y="5065104"/>
                </a:cubicBezTo>
                <a:cubicBezTo>
                  <a:pt x="6970574" y="5067360"/>
                  <a:pt x="6969536" y="5072552"/>
                  <a:pt x="6972149" y="5077243"/>
                </a:cubicBezTo>
                <a:cubicBezTo>
                  <a:pt x="6974691" y="5081791"/>
                  <a:pt x="6993813" y="5053610"/>
                  <a:pt x="7014903" y="5014292"/>
                </a:cubicBezTo>
                <a:close/>
                <a:moveTo>
                  <a:pt x="7039004" y="5075632"/>
                </a:moveTo>
                <a:cubicBezTo>
                  <a:pt x="7096189" y="5002261"/>
                  <a:pt x="7246871" y="4831312"/>
                  <a:pt x="7326902" y="4748953"/>
                </a:cubicBezTo>
                <a:cubicBezTo>
                  <a:pt x="7377069" y="4697389"/>
                  <a:pt x="7395869" y="4669422"/>
                  <a:pt x="7382942" y="4665806"/>
                </a:cubicBezTo>
                <a:cubicBezTo>
                  <a:pt x="7379576" y="4664839"/>
                  <a:pt x="7376175" y="4645968"/>
                  <a:pt x="7375386" y="4623838"/>
                </a:cubicBezTo>
                <a:cubicBezTo>
                  <a:pt x="7373848" y="4580582"/>
                  <a:pt x="7347636" y="4500837"/>
                  <a:pt x="7336929" y="4506853"/>
                </a:cubicBezTo>
                <a:cubicBezTo>
                  <a:pt x="7322891" y="4514695"/>
                  <a:pt x="7262626" y="4606830"/>
                  <a:pt x="7209235" y="4701972"/>
                </a:cubicBezTo>
                <a:cubicBezTo>
                  <a:pt x="7178441" y="4756902"/>
                  <a:pt x="7149901" y="4800624"/>
                  <a:pt x="7145784" y="4799299"/>
                </a:cubicBezTo>
                <a:cubicBezTo>
                  <a:pt x="7141666" y="4797938"/>
                  <a:pt x="7140412" y="4800731"/>
                  <a:pt x="7143063" y="4805422"/>
                </a:cubicBezTo>
                <a:cubicBezTo>
                  <a:pt x="7147467" y="4813264"/>
                  <a:pt x="7109510" y="4908550"/>
                  <a:pt x="7091499" y="4934941"/>
                </a:cubicBezTo>
                <a:cubicBezTo>
                  <a:pt x="7088347" y="4939560"/>
                  <a:pt x="7068546" y="4978233"/>
                  <a:pt x="7046880" y="5021991"/>
                </a:cubicBezTo>
                <a:cubicBezTo>
                  <a:pt x="7025289" y="5065784"/>
                  <a:pt x="7004806" y="5102559"/>
                  <a:pt x="7000940" y="5104744"/>
                </a:cubicBezTo>
                <a:cubicBezTo>
                  <a:pt x="6994672" y="5108253"/>
                  <a:pt x="6983429" y="5135754"/>
                  <a:pt x="6986185" y="5140695"/>
                </a:cubicBezTo>
                <a:cubicBezTo>
                  <a:pt x="6986651" y="5141555"/>
                  <a:pt x="7010358" y="5112407"/>
                  <a:pt x="7039004" y="5075632"/>
                </a:cubicBezTo>
                <a:close/>
                <a:moveTo>
                  <a:pt x="3787108" y="1552095"/>
                </a:moveTo>
                <a:cubicBezTo>
                  <a:pt x="3791083" y="1555389"/>
                  <a:pt x="3795452" y="1554351"/>
                  <a:pt x="3798029" y="1549552"/>
                </a:cubicBezTo>
                <a:cubicBezTo>
                  <a:pt x="3800357" y="1545112"/>
                  <a:pt x="3826640" y="1539311"/>
                  <a:pt x="3856899" y="1536554"/>
                </a:cubicBezTo>
                <a:cubicBezTo>
                  <a:pt x="3887194" y="1533797"/>
                  <a:pt x="3959024" y="1517289"/>
                  <a:pt x="4017820" y="1499564"/>
                </a:cubicBezTo>
                <a:cubicBezTo>
                  <a:pt x="4119803" y="1468912"/>
                  <a:pt x="4147735" y="1458456"/>
                  <a:pt x="4263072" y="1407895"/>
                </a:cubicBezTo>
                <a:cubicBezTo>
                  <a:pt x="4325129" y="1380716"/>
                  <a:pt x="4510222" y="1326968"/>
                  <a:pt x="4642641" y="1297713"/>
                </a:cubicBezTo>
                <a:cubicBezTo>
                  <a:pt x="4850829" y="1251699"/>
                  <a:pt x="5076423" y="1208729"/>
                  <a:pt x="5163795" y="1198416"/>
                </a:cubicBezTo>
                <a:cubicBezTo>
                  <a:pt x="5188680" y="1195516"/>
                  <a:pt x="5243468" y="1188605"/>
                  <a:pt x="5285579" y="1183126"/>
                </a:cubicBezTo>
                <a:cubicBezTo>
                  <a:pt x="5392967" y="1169089"/>
                  <a:pt x="5494161" y="1161570"/>
                  <a:pt x="5714169" y="1151257"/>
                </a:cubicBezTo>
                <a:cubicBezTo>
                  <a:pt x="6262215" y="1125546"/>
                  <a:pt x="6260352" y="1125511"/>
                  <a:pt x="6726684" y="1174138"/>
                </a:cubicBezTo>
                <a:cubicBezTo>
                  <a:pt x="6865118" y="1188569"/>
                  <a:pt x="6988478" y="1201209"/>
                  <a:pt x="7002157" y="1202319"/>
                </a:cubicBezTo>
                <a:cubicBezTo>
                  <a:pt x="7115131" y="1211701"/>
                  <a:pt x="7520447" y="1257142"/>
                  <a:pt x="7698699" y="1280417"/>
                </a:cubicBezTo>
                <a:cubicBezTo>
                  <a:pt x="7785068" y="1291697"/>
                  <a:pt x="7863381" y="1300971"/>
                  <a:pt x="7872441" y="1301007"/>
                </a:cubicBezTo>
                <a:cubicBezTo>
                  <a:pt x="7915125" y="1301258"/>
                  <a:pt x="7599260" y="1222014"/>
                  <a:pt x="7446072" y="1194048"/>
                </a:cubicBezTo>
                <a:cubicBezTo>
                  <a:pt x="7298542" y="1167156"/>
                  <a:pt x="7222773" y="1148177"/>
                  <a:pt x="7082868" y="1103166"/>
                </a:cubicBezTo>
                <a:cubicBezTo>
                  <a:pt x="7072091" y="1099693"/>
                  <a:pt x="7036031" y="1085298"/>
                  <a:pt x="7003768" y="1071548"/>
                </a:cubicBezTo>
                <a:cubicBezTo>
                  <a:pt x="6971505" y="1057833"/>
                  <a:pt x="6934407" y="1044226"/>
                  <a:pt x="6922413" y="1041755"/>
                </a:cubicBezTo>
                <a:cubicBezTo>
                  <a:pt x="6910416" y="1039284"/>
                  <a:pt x="6883953" y="1029938"/>
                  <a:pt x="6864510" y="1021344"/>
                </a:cubicBezTo>
                <a:cubicBezTo>
                  <a:pt x="6699828" y="948439"/>
                  <a:pt x="6328459" y="858560"/>
                  <a:pt x="6192674" y="858775"/>
                </a:cubicBezTo>
                <a:cubicBezTo>
                  <a:pt x="6168074" y="858810"/>
                  <a:pt x="6145873" y="855803"/>
                  <a:pt x="6143831" y="852186"/>
                </a:cubicBezTo>
                <a:cubicBezTo>
                  <a:pt x="6141899" y="848712"/>
                  <a:pt x="6135810" y="847925"/>
                  <a:pt x="6131120" y="850574"/>
                </a:cubicBezTo>
                <a:cubicBezTo>
                  <a:pt x="6126143" y="853368"/>
                  <a:pt x="6103046" y="852651"/>
                  <a:pt x="6079449" y="848999"/>
                </a:cubicBezTo>
                <a:cubicBezTo>
                  <a:pt x="6041741" y="843126"/>
                  <a:pt x="5963321" y="843270"/>
                  <a:pt x="5841502" y="849357"/>
                </a:cubicBezTo>
                <a:cubicBezTo>
                  <a:pt x="5747757" y="854048"/>
                  <a:pt x="5677464" y="864253"/>
                  <a:pt x="5497026" y="899453"/>
                </a:cubicBezTo>
                <a:cubicBezTo>
                  <a:pt x="5389709" y="920365"/>
                  <a:pt x="5289481" y="939486"/>
                  <a:pt x="5273117" y="942136"/>
                </a:cubicBezTo>
                <a:cubicBezTo>
                  <a:pt x="5256645" y="944822"/>
                  <a:pt x="5218653" y="954025"/>
                  <a:pt x="5187679" y="962833"/>
                </a:cubicBezTo>
                <a:cubicBezTo>
                  <a:pt x="5156740" y="971642"/>
                  <a:pt x="5119321" y="981418"/>
                  <a:pt x="5103566" y="984856"/>
                </a:cubicBezTo>
                <a:cubicBezTo>
                  <a:pt x="5066037" y="992948"/>
                  <a:pt x="4961799" y="1020556"/>
                  <a:pt x="4936484" y="1029115"/>
                </a:cubicBezTo>
                <a:cubicBezTo>
                  <a:pt x="4925204" y="1032910"/>
                  <a:pt x="4906583" y="1038962"/>
                  <a:pt x="4893478" y="1043116"/>
                </a:cubicBezTo>
                <a:cubicBezTo>
                  <a:pt x="4880408" y="1047234"/>
                  <a:pt x="4861143" y="1053393"/>
                  <a:pt x="4849076" y="1057260"/>
                </a:cubicBezTo>
                <a:cubicBezTo>
                  <a:pt x="4837759" y="1060877"/>
                  <a:pt x="4820428" y="1065603"/>
                  <a:pt x="4812158" y="1067358"/>
                </a:cubicBezTo>
                <a:cubicBezTo>
                  <a:pt x="4798872" y="1070151"/>
                  <a:pt x="4693919" y="1105422"/>
                  <a:pt x="4615247" y="1133532"/>
                </a:cubicBezTo>
                <a:cubicBezTo>
                  <a:pt x="4605257" y="1137077"/>
                  <a:pt x="4573280" y="1148356"/>
                  <a:pt x="4543237" y="1158920"/>
                </a:cubicBezTo>
                <a:cubicBezTo>
                  <a:pt x="4513802" y="1169268"/>
                  <a:pt x="4448954" y="1193045"/>
                  <a:pt x="4400649" y="1211164"/>
                </a:cubicBezTo>
                <a:cubicBezTo>
                  <a:pt x="4352306" y="1229319"/>
                  <a:pt x="4306615" y="1241422"/>
                  <a:pt x="4300097" y="1237770"/>
                </a:cubicBezTo>
                <a:cubicBezTo>
                  <a:pt x="4293652" y="1234189"/>
                  <a:pt x="4290286" y="1235120"/>
                  <a:pt x="4292793" y="1239811"/>
                </a:cubicBezTo>
                <a:cubicBezTo>
                  <a:pt x="4298379" y="1250338"/>
                  <a:pt x="3895285" y="1471383"/>
                  <a:pt x="3812533" y="1503145"/>
                </a:cubicBezTo>
                <a:cubicBezTo>
                  <a:pt x="3779589" y="1515785"/>
                  <a:pt x="3741523" y="1532687"/>
                  <a:pt x="3726664" y="1541317"/>
                </a:cubicBezTo>
                <a:lnTo>
                  <a:pt x="3699952" y="1556822"/>
                </a:lnTo>
                <a:lnTo>
                  <a:pt x="3740164" y="1551701"/>
                </a:lnTo>
                <a:cubicBezTo>
                  <a:pt x="3762258" y="1548908"/>
                  <a:pt x="3783421" y="1549087"/>
                  <a:pt x="3787108" y="1552095"/>
                </a:cubicBezTo>
                <a:close/>
                <a:moveTo>
                  <a:pt x="3766052" y="1617982"/>
                </a:moveTo>
                <a:cubicBezTo>
                  <a:pt x="3772786" y="1618913"/>
                  <a:pt x="3799570" y="1622780"/>
                  <a:pt x="3825281" y="1626612"/>
                </a:cubicBezTo>
                <a:cubicBezTo>
                  <a:pt x="3891705" y="1636423"/>
                  <a:pt x="4035403" y="1638823"/>
                  <a:pt x="4183757" y="1632556"/>
                </a:cubicBezTo>
                <a:cubicBezTo>
                  <a:pt x="4218886" y="1631088"/>
                  <a:pt x="4255051" y="1631410"/>
                  <a:pt x="4265257" y="1633308"/>
                </a:cubicBezTo>
                <a:cubicBezTo>
                  <a:pt x="4319973" y="1643478"/>
                  <a:pt x="4687650" y="1617839"/>
                  <a:pt x="4758159" y="1598932"/>
                </a:cubicBezTo>
                <a:cubicBezTo>
                  <a:pt x="4773519" y="1594814"/>
                  <a:pt x="4811010" y="1585182"/>
                  <a:pt x="4842452" y="1577232"/>
                </a:cubicBezTo>
                <a:cubicBezTo>
                  <a:pt x="4873854" y="1569283"/>
                  <a:pt x="4927853" y="1553814"/>
                  <a:pt x="4963591" y="1542534"/>
                </a:cubicBezTo>
                <a:cubicBezTo>
                  <a:pt x="5089169" y="1502858"/>
                  <a:pt x="5245330" y="1478294"/>
                  <a:pt x="5384229" y="1476325"/>
                </a:cubicBezTo>
                <a:cubicBezTo>
                  <a:pt x="5506479" y="1474606"/>
                  <a:pt x="5515075" y="1474677"/>
                  <a:pt x="5564705" y="1477757"/>
                </a:cubicBezTo>
                <a:cubicBezTo>
                  <a:pt x="5590236" y="1479332"/>
                  <a:pt x="5668619" y="1483773"/>
                  <a:pt x="5737443" y="1487497"/>
                </a:cubicBezTo>
                <a:cubicBezTo>
                  <a:pt x="5806266" y="1491257"/>
                  <a:pt x="5872692" y="1496377"/>
                  <a:pt x="5883900" y="1498812"/>
                </a:cubicBezTo>
                <a:cubicBezTo>
                  <a:pt x="5895573" y="1501355"/>
                  <a:pt x="5905133" y="1500388"/>
                  <a:pt x="5906243" y="1496556"/>
                </a:cubicBezTo>
                <a:cubicBezTo>
                  <a:pt x="5907246" y="1492868"/>
                  <a:pt x="5949965" y="1491257"/>
                  <a:pt x="6001243" y="1493047"/>
                </a:cubicBezTo>
                <a:cubicBezTo>
                  <a:pt x="6052555" y="1494802"/>
                  <a:pt x="6096673" y="1494945"/>
                  <a:pt x="6099464" y="1493405"/>
                </a:cubicBezTo>
                <a:cubicBezTo>
                  <a:pt x="6102295" y="1491794"/>
                  <a:pt x="6137565" y="1492653"/>
                  <a:pt x="6179067" y="1495303"/>
                </a:cubicBezTo>
                <a:cubicBezTo>
                  <a:pt x="6295085" y="1502715"/>
                  <a:pt x="6530453" y="1510378"/>
                  <a:pt x="6536612" y="1506941"/>
                </a:cubicBezTo>
                <a:cubicBezTo>
                  <a:pt x="6539657" y="1505222"/>
                  <a:pt x="6560496" y="1504685"/>
                  <a:pt x="6583665" y="1505723"/>
                </a:cubicBezTo>
                <a:cubicBezTo>
                  <a:pt x="6606725" y="1506726"/>
                  <a:pt x="6652382" y="1504721"/>
                  <a:pt x="6686328" y="1501211"/>
                </a:cubicBezTo>
                <a:cubicBezTo>
                  <a:pt x="6831782" y="1486100"/>
                  <a:pt x="6898813" y="1478366"/>
                  <a:pt x="6908053" y="1475680"/>
                </a:cubicBezTo>
                <a:cubicBezTo>
                  <a:pt x="6913495" y="1474104"/>
                  <a:pt x="6924382" y="1471848"/>
                  <a:pt x="6932903" y="1470524"/>
                </a:cubicBezTo>
                <a:cubicBezTo>
                  <a:pt x="6941138" y="1469270"/>
                  <a:pt x="6979454" y="1462968"/>
                  <a:pt x="7017017" y="1456702"/>
                </a:cubicBezTo>
                <a:cubicBezTo>
                  <a:pt x="7054794" y="1450435"/>
                  <a:pt x="7157350" y="1433355"/>
                  <a:pt x="7243684" y="1418924"/>
                </a:cubicBezTo>
                <a:cubicBezTo>
                  <a:pt x="7330267" y="1404457"/>
                  <a:pt x="7479769" y="1389633"/>
                  <a:pt x="7575232" y="1386052"/>
                </a:cubicBezTo>
                <a:cubicBezTo>
                  <a:pt x="7930021" y="1372624"/>
                  <a:pt x="7985561" y="1369114"/>
                  <a:pt x="7980619" y="1360341"/>
                </a:cubicBezTo>
                <a:cubicBezTo>
                  <a:pt x="7979651" y="1358623"/>
                  <a:pt x="7920962" y="1350960"/>
                  <a:pt x="7849953" y="1343297"/>
                </a:cubicBezTo>
                <a:cubicBezTo>
                  <a:pt x="7778909" y="1335634"/>
                  <a:pt x="7709048" y="1326932"/>
                  <a:pt x="7694402" y="1323960"/>
                </a:cubicBezTo>
                <a:cubicBezTo>
                  <a:pt x="7668405" y="1318661"/>
                  <a:pt x="7556218" y="1302690"/>
                  <a:pt x="7453448" y="1289584"/>
                </a:cubicBezTo>
                <a:cubicBezTo>
                  <a:pt x="7422474" y="1285645"/>
                  <a:pt x="7396621" y="1283425"/>
                  <a:pt x="7394652" y="1284499"/>
                </a:cubicBezTo>
                <a:cubicBezTo>
                  <a:pt x="7392683" y="1285610"/>
                  <a:pt x="7324574" y="1278555"/>
                  <a:pt x="7243219" y="1268851"/>
                </a:cubicBezTo>
                <a:cubicBezTo>
                  <a:pt x="7161612" y="1259111"/>
                  <a:pt x="7028332" y="1243499"/>
                  <a:pt x="6946045" y="1234046"/>
                </a:cubicBezTo>
                <a:cubicBezTo>
                  <a:pt x="6712360" y="1207225"/>
                  <a:pt x="6610556" y="1193332"/>
                  <a:pt x="6603217" y="1187316"/>
                </a:cubicBezTo>
                <a:cubicBezTo>
                  <a:pt x="6599600" y="1184344"/>
                  <a:pt x="6592652" y="1184021"/>
                  <a:pt x="6587962" y="1186671"/>
                </a:cubicBezTo>
                <a:cubicBezTo>
                  <a:pt x="6583235" y="1189321"/>
                  <a:pt x="6545171" y="1187280"/>
                  <a:pt x="6503276" y="1182088"/>
                </a:cubicBezTo>
                <a:cubicBezTo>
                  <a:pt x="6411749" y="1170772"/>
                  <a:pt x="6255125" y="1160710"/>
                  <a:pt x="6188126" y="1161820"/>
                </a:cubicBezTo>
                <a:cubicBezTo>
                  <a:pt x="6161628" y="1162250"/>
                  <a:pt x="6137637" y="1160639"/>
                  <a:pt x="6134307" y="1158239"/>
                </a:cubicBezTo>
                <a:cubicBezTo>
                  <a:pt x="6131013" y="1155912"/>
                  <a:pt x="6124351" y="1156127"/>
                  <a:pt x="6119696" y="1158741"/>
                </a:cubicBezTo>
                <a:cubicBezTo>
                  <a:pt x="6114934" y="1161426"/>
                  <a:pt x="6068420" y="1166225"/>
                  <a:pt x="6015853" y="1169447"/>
                </a:cubicBezTo>
                <a:cubicBezTo>
                  <a:pt x="5884903" y="1177576"/>
                  <a:pt x="5718359" y="1189787"/>
                  <a:pt x="5715207" y="1191541"/>
                </a:cubicBezTo>
                <a:cubicBezTo>
                  <a:pt x="5713917" y="1192257"/>
                  <a:pt x="5645522" y="1197235"/>
                  <a:pt x="5563308" y="1202606"/>
                </a:cubicBezTo>
                <a:cubicBezTo>
                  <a:pt x="5341510" y="1217037"/>
                  <a:pt x="5314475" y="1219722"/>
                  <a:pt x="5103528" y="1248333"/>
                </a:cubicBezTo>
                <a:cubicBezTo>
                  <a:pt x="4996676" y="1262835"/>
                  <a:pt x="4900782" y="1275583"/>
                  <a:pt x="4889538" y="1276801"/>
                </a:cubicBezTo>
                <a:cubicBezTo>
                  <a:pt x="4878402" y="1277947"/>
                  <a:pt x="4817493" y="1291088"/>
                  <a:pt x="4754935" y="1305841"/>
                </a:cubicBezTo>
                <a:cubicBezTo>
                  <a:pt x="4403190" y="1388702"/>
                  <a:pt x="4354492" y="1402989"/>
                  <a:pt x="4181323" y="1474391"/>
                </a:cubicBezTo>
                <a:cubicBezTo>
                  <a:pt x="4061256" y="1523878"/>
                  <a:pt x="3934496" y="1564270"/>
                  <a:pt x="3875663" y="1571789"/>
                </a:cubicBezTo>
                <a:cubicBezTo>
                  <a:pt x="3739661" y="1589192"/>
                  <a:pt x="3685234" y="1596891"/>
                  <a:pt x="3680721" y="1599398"/>
                </a:cubicBezTo>
                <a:cubicBezTo>
                  <a:pt x="3676103" y="1602012"/>
                  <a:pt x="3722760" y="1612145"/>
                  <a:pt x="3766052" y="1617982"/>
                </a:cubicBezTo>
                <a:close/>
                <a:moveTo>
                  <a:pt x="3971808" y="3711156"/>
                </a:moveTo>
                <a:cubicBezTo>
                  <a:pt x="3983804" y="3692321"/>
                  <a:pt x="3991074" y="3678105"/>
                  <a:pt x="3987957" y="3679609"/>
                </a:cubicBezTo>
                <a:cubicBezTo>
                  <a:pt x="3978288" y="3684264"/>
                  <a:pt x="3939579" y="3742524"/>
                  <a:pt x="3945094" y="3744100"/>
                </a:cubicBezTo>
                <a:cubicBezTo>
                  <a:pt x="3947780" y="3744852"/>
                  <a:pt x="3959811" y="3730027"/>
                  <a:pt x="3971808" y="3711156"/>
                </a:cubicBezTo>
                <a:close/>
                <a:moveTo>
                  <a:pt x="2449632" y="2056240"/>
                </a:moveTo>
                <a:cubicBezTo>
                  <a:pt x="2456973" y="2055201"/>
                  <a:pt x="2542269" y="2067663"/>
                  <a:pt x="2639704" y="2084027"/>
                </a:cubicBezTo>
                <a:cubicBezTo>
                  <a:pt x="2737173" y="2100427"/>
                  <a:pt x="2886959" y="2119119"/>
                  <a:pt x="2973579" y="2125744"/>
                </a:cubicBezTo>
                <a:cubicBezTo>
                  <a:pt x="3060414" y="2132368"/>
                  <a:pt x="3185422" y="2145367"/>
                  <a:pt x="3253135" y="2154820"/>
                </a:cubicBezTo>
                <a:cubicBezTo>
                  <a:pt x="3360704" y="2169788"/>
                  <a:pt x="3455273" y="2169394"/>
                  <a:pt x="3613546" y="2153245"/>
                </a:cubicBezTo>
                <a:cubicBezTo>
                  <a:pt x="3624860" y="2152063"/>
                  <a:pt x="3674348" y="2148160"/>
                  <a:pt x="3724588" y="2144436"/>
                </a:cubicBezTo>
                <a:cubicBezTo>
                  <a:pt x="3774862" y="2140748"/>
                  <a:pt x="3816650" y="2136952"/>
                  <a:pt x="3818405" y="2135985"/>
                </a:cubicBezTo>
                <a:cubicBezTo>
                  <a:pt x="3820088" y="2135054"/>
                  <a:pt x="3879422" y="2134123"/>
                  <a:pt x="3949141" y="2134016"/>
                </a:cubicBezTo>
                <a:cubicBezTo>
                  <a:pt x="4018896" y="2133872"/>
                  <a:pt x="4103726" y="2133586"/>
                  <a:pt x="4136097" y="2133371"/>
                </a:cubicBezTo>
                <a:cubicBezTo>
                  <a:pt x="4168360" y="2133156"/>
                  <a:pt x="4227408" y="2133264"/>
                  <a:pt x="4265578" y="2133658"/>
                </a:cubicBezTo>
                <a:cubicBezTo>
                  <a:pt x="4304359" y="2134016"/>
                  <a:pt x="4406521" y="2131437"/>
                  <a:pt x="4493786" y="2127857"/>
                </a:cubicBezTo>
                <a:cubicBezTo>
                  <a:pt x="4581087" y="2124240"/>
                  <a:pt x="4658397" y="2122485"/>
                  <a:pt x="4666525" y="2123846"/>
                </a:cubicBezTo>
                <a:cubicBezTo>
                  <a:pt x="4674474" y="2125207"/>
                  <a:pt x="4684894" y="2124347"/>
                  <a:pt x="4689084" y="2121984"/>
                </a:cubicBezTo>
                <a:cubicBezTo>
                  <a:pt x="4699575" y="2116076"/>
                  <a:pt x="5083941" y="2103113"/>
                  <a:pt x="5197777" y="2104796"/>
                </a:cubicBezTo>
                <a:cubicBezTo>
                  <a:pt x="5282677" y="2106049"/>
                  <a:pt x="5412196" y="2116684"/>
                  <a:pt x="5488288" y="2128644"/>
                </a:cubicBezTo>
                <a:cubicBezTo>
                  <a:pt x="5528824" y="2135018"/>
                  <a:pt x="5561481" y="2138384"/>
                  <a:pt x="5560156" y="2136021"/>
                </a:cubicBezTo>
                <a:cubicBezTo>
                  <a:pt x="5558832" y="2133693"/>
                  <a:pt x="5527463" y="2119442"/>
                  <a:pt x="5491368" y="2104832"/>
                </a:cubicBezTo>
                <a:cubicBezTo>
                  <a:pt x="5455203" y="2090150"/>
                  <a:pt x="5414596" y="2072461"/>
                  <a:pt x="5402278" y="2065944"/>
                </a:cubicBezTo>
                <a:cubicBezTo>
                  <a:pt x="5362280" y="2044853"/>
                  <a:pt x="5049602" y="1959486"/>
                  <a:pt x="4936376" y="1938753"/>
                </a:cubicBezTo>
                <a:cubicBezTo>
                  <a:pt x="4875753" y="1927688"/>
                  <a:pt x="4789275" y="1915692"/>
                  <a:pt x="4743297" y="1912004"/>
                </a:cubicBezTo>
                <a:cubicBezTo>
                  <a:pt x="4697068" y="1908280"/>
                  <a:pt x="4625309" y="1902157"/>
                  <a:pt x="4582088" y="1898182"/>
                </a:cubicBezTo>
                <a:cubicBezTo>
                  <a:pt x="4538833" y="1894243"/>
                  <a:pt x="4487339" y="1891844"/>
                  <a:pt x="4466213" y="1892882"/>
                </a:cubicBezTo>
                <a:cubicBezTo>
                  <a:pt x="4445337" y="1893849"/>
                  <a:pt x="4366665" y="1897466"/>
                  <a:pt x="4291648" y="1900939"/>
                </a:cubicBezTo>
                <a:cubicBezTo>
                  <a:pt x="4216379" y="1904377"/>
                  <a:pt x="4091837" y="1915263"/>
                  <a:pt x="4014240" y="1925110"/>
                </a:cubicBezTo>
                <a:cubicBezTo>
                  <a:pt x="3936607" y="1934957"/>
                  <a:pt x="3850741" y="1945771"/>
                  <a:pt x="3822953" y="1949209"/>
                </a:cubicBezTo>
                <a:cubicBezTo>
                  <a:pt x="3795129" y="1952647"/>
                  <a:pt x="3766268" y="1957266"/>
                  <a:pt x="3758462" y="1959558"/>
                </a:cubicBezTo>
                <a:cubicBezTo>
                  <a:pt x="3733074" y="1967113"/>
                  <a:pt x="3612435" y="1977354"/>
                  <a:pt x="3548805" y="1977354"/>
                </a:cubicBezTo>
                <a:cubicBezTo>
                  <a:pt x="3513927" y="1977390"/>
                  <a:pt x="3483275" y="1979037"/>
                  <a:pt x="3479551" y="1981114"/>
                </a:cubicBezTo>
                <a:cubicBezTo>
                  <a:pt x="3475575" y="1983334"/>
                  <a:pt x="3470384" y="1982976"/>
                  <a:pt x="3466623" y="1980183"/>
                </a:cubicBezTo>
                <a:cubicBezTo>
                  <a:pt x="3458674" y="1974346"/>
                  <a:pt x="3376208" y="1964141"/>
                  <a:pt x="3369118" y="1968116"/>
                </a:cubicBezTo>
                <a:cubicBezTo>
                  <a:pt x="3366111" y="1969799"/>
                  <a:pt x="3323606" y="1965609"/>
                  <a:pt x="3274584" y="1958806"/>
                </a:cubicBezTo>
                <a:cubicBezTo>
                  <a:pt x="3163328" y="1943336"/>
                  <a:pt x="3006988" y="1936497"/>
                  <a:pt x="2925274" y="1943480"/>
                </a:cubicBezTo>
                <a:cubicBezTo>
                  <a:pt x="2891006" y="1946416"/>
                  <a:pt x="2855377" y="1948851"/>
                  <a:pt x="2845171" y="1948887"/>
                </a:cubicBezTo>
                <a:cubicBezTo>
                  <a:pt x="2808324" y="1949102"/>
                  <a:pt x="2438031" y="2026233"/>
                  <a:pt x="2416868" y="2038085"/>
                </a:cubicBezTo>
                <a:cubicBezTo>
                  <a:pt x="2409133" y="2042418"/>
                  <a:pt x="2437314" y="2057995"/>
                  <a:pt x="2449632" y="2056240"/>
                </a:cubicBezTo>
                <a:close/>
                <a:moveTo>
                  <a:pt x="4743225" y="6137778"/>
                </a:moveTo>
                <a:cubicBezTo>
                  <a:pt x="4852370" y="6088935"/>
                  <a:pt x="4913065" y="6065839"/>
                  <a:pt x="4930180" y="6066662"/>
                </a:cubicBezTo>
                <a:cubicBezTo>
                  <a:pt x="4934873" y="6066877"/>
                  <a:pt x="4956464" y="6059536"/>
                  <a:pt x="4978881" y="6050119"/>
                </a:cubicBezTo>
                <a:cubicBezTo>
                  <a:pt x="5001439" y="6040630"/>
                  <a:pt x="5039432" y="6028992"/>
                  <a:pt x="5065178" y="6023728"/>
                </a:cubicBezTo>
                <a:cubicBezTo>
                  <a:pt x="5262159" y="5983300"/>
                  <a:pt x="5496095" y="5873512"/>
                  <a:pt x="5639687" y="5754163"/>
                </a:cubicBezTo>
                <a:cubicBezTo>
                  <a:pt x="5894498" y="5542286"/>
                  <a:pt x="6056962" y="5374166"/>
                  <a:pt x="6167070" y="5208301"/>
                </a:cubicBezTo>
                <a:cubicBezTo>
                  <a:pt x="6281299" y="5036278"/>
                  <a:pt x="6315103" y="4948799"/>
                  <a:pt x="6470547" y="4422453"/>
                </a:cubicBezTo>
                <a:cubicBezTo>
                  <a:pt x="6536791" y="4198257"/>
                  <a:pt x="6605794" y="3982941"/>
                  <a:pt x="6627315" y="3933239"/>
                </a:cubicBezTo>
                <a:cubicBezTo>
                  <a:pt x="6684142" y="3802038"/>
                  <a:pt x="6762493" y="3530539"/>
                  <a:pt x="6799518" y="3336315"/>
                </a:cubicBezTo>
                <a:cubicBezTo>
                  <a:pt x="6807002" y="3297248"/>
                  <a:pt x="6815416" y="3254278"/>
                  <a:pt x="6818209" y="3241172"/>
                </a:cubicBezTo>
                <a:cubicBezTo>
                  <a:pt x="6820930" y="3228353"/>
                  <a:pt x="6821074" y="3216608"/>
                  <a:pt x="6818533" y="3215856"/>
                </a:cubicBezTo>
                <a:cubicBezTo>
                  <a:pt x="6813805" y="3214424"/>
                  <a:pt x="6718377" y="3387163"/>
                  <a:pt x="6703301" y="3424368"/>
                </a:cubicBezTo>
                <a:cubicBezTo>
                  <a:pt x="6699505" y="3433749"/>
                  <a:pt x="6673759" y="3491544"/>
                  <a:pt x="6645829" y="3553385"/>
                </a:cubicBezTo>
                <a:cubicBezTo>
                  <a:pt x="6617933" y="3615118"/>
                  <a:pt x="6569378" y="3735613"/>
                  <a:pt x="6537688" y="3821840"/>
                </a:cubicBezTo>
                <a:cubicBezTo>
                  <a:pt x="6505997" y="3908066"/>
                  <a:pt x="6468506" y="4009225"/>
                  <a:pt x="6454181" y="4047253"/>
                </a:cubicBezTo>
                <a:cubicBezTo>
                  <a:pt x="6439967" y="4084995"/>
                  <a:pt x="6403621" y="4185903"/>
                  <a:pt x="6373936" y="4270232"/>
                </a:cubicBezTo>
                <a:cubicBezTo>
                  <a:pt x="6242411" y="4643425"/>
                  <a:pt x="6185763" y="4769327"/>
                  <a:pt x="6093305" y="4893725"/>
                </a:cubicBezTo>
                <a:cubicBezTo>
                  <a:pt x="6071677" y="4922838"/>
                  <a:pt x="6045179" y="4958682"/>
                  <a:pt x="6035261" y="4972361"/>
                </a:cubicBezTo>
                <a:cubicBezTo>
                  <a:pt x="6025378" y="4986004"/>
                  <a:pt x="5997160" y="5023352"/>
                  <a:pt x="5973455" y="5054218"/>
                </a:cubicBezTo>
                <a:cubicBezTo>
                  <a:pt x="5949392" y="5085551"/>
                  <a:pt x="5878241" y="5178294"/>
                  <a:pt x="5814825" y="5261011"/>
                </a:cubicBezTo>
                <a:cubicBezTo>
                  <a:pt x="5555787" y="5598791"/>
                  <a:pt x="5534483" y="5617769"/>
                  <a:pt x="5134861" y="5866064"/>
                </a:cubicBezTo>
                <a:cubicBezTo>
                  <a:pt x="5073199" y="5904379"/>
                  <a:pt x="5003373" y="5948280"/>
                  <a:pt x="4979275" y="5963857"/>
                </a:cubicBezTo>
                <a:cubicBezTo>
                  <a:pt x="4900210" y="6015027"/>
                  <a:pt x="4683067" y="6155001"/>
                  <a:pt x="4675477" y="6159728"/>
                </a:cubicBezTo>
                <a:cubicBezTo>
                  <a:pt x="4670929" y="6162557"/>
                  <a:pt x="4669963" y="6164920"/>
                  <a:pt x="4673114" y="6165600"/>
                </a:cubicBezTo>
                <a:cubicBezTo>
                  <a:pt x="4675977" y="6166245"/>
                  <a:pt x="4707954" y="6153533"/>
                  <a:pt x="4743225" y="6137778"/>
                </a:cubicBezTo>
                <a:close/>
                <a:moveTo>
                  <a:pt x="2349585" y="2090186"/>
                </a:moveTo>
                <a:cubicBezTo>
                  <a:pt x="2359575" y="2092979"/>
                  <a:pt x="2406663" y="2114643"/>
                  <a:pt x="2453179" y="2137811"/>
                </a:cubicBezTo>
                <a:cubicBezTo>
                  <a:pt x="2617968" y="2219884"/>
                  <a:pt x="2874320" y="2297445"/>
                  <a:pt x="3275264" y="2386464"/>
                </a:cubicBezTo>
                <a:cubicBezTo>
                  <a:pt x="3331520" y="2398961"/>
                  <a:pt x="3384695" y="2410993"/>
                  <a:pt x="3392216" y="2412926"/>
                </a:cubicBezTo>
                <a:cubicBezTo>
                  <a:pt x="3399734" y="2414860"/>
                  <a:pt x="3440591" y="2421413"/>
                  <a:pt x="3481878" y="2427321"/>
                </a:cubicBezTo>
                <a:cubicBezTo>
                  <a:pt x="3523166" y="2433194"/>
                  <a:pt x="3563092" y="2438887"/>
                  <a:pt x="3569465" y="2439819"/>
                </a:cubicBezTo>
                <a:cubicBezTo>
                  <a:pt x="3575875" y="2440678"/>
                  <a:pt x="3622712" y="2446013"/>
                  <a:pt x="3672986" y="2451528"/>
                </a:cubicBezTo>
                <a:cubicBezTo>
                  <a:pt x="3723333" y="2457042"/>
                  <a:pt x="3770351" y="2462700"/>
                  <a:pt x="3777045" y="2464025"/>
                </a:cubicBezTo>
                <a:cubicBezTo>
                  <a:pt x="3783742" y="2465386"/>
                  <a:pt x="3806087" y="2467427"/>
                  <a:pt x="3827322" y="2468608"/>
                </a:cubicBezTo>
                <a:cubicBezTo>
                  <a:pt x="3894067" y="2472332"/>
                  <a:pt x="4107199" y="2493173"/>
                  <a:pt x="4132445" y="2498437"/>
                </a:cubicBezTo>
                <a:cubicBezTo>
                  <a:pt x="4140573" y="2500155"/>
                  <a:pt x="4149704" y="2500370"/>
                  <a:pt x="4152211" y="2498938"/>
                </a:cubicBezTo>
                <a:cubicBezTo>
                  <a:pt x="4154788" y="2497506"/>
                  <a:pt x="4188627" y="2497971"/>
                  <a:pt x="4226656" y="2499905"/>
                </a:cubicBezTo>
                <a:cubicBezTo>
                  <a:pt x="4284772" y="2502877"/>
                  <a:pt x="4408346" y="2496646"/>
                  <a:pt x="4414363" y="2490451"/>
                </a:cubicBezTo>
                <a:cubicBezTo>
                  <a:pt x="4415436" y="2489341"/>
                  <a:pt x="4440360" y="2487479"/>
                  <a:pt x="4470475" y="2486262"/>
                </a:cubicBezTo>
                <a:cubicBezTo>
                  <a:pt x="4500625" y="2485080"/>
                  <a:pt x="4528699" y="2481857"/>
                  <a:pt x="4533712" y="2479064"/>
                </a:cubicBezTo>
                <a:cubicBezTo>
                  <a:pt x="4538654" y="2476271"/>
                  <a:pt x="4550865" y="2474051"/>
                  <a:pt x="4561141" y="2474087"/>
                </a:cubicBezTo>
                <a:cubicBezTo>
                  <a:pt x="4599384" y="2474123"/>
                  <a:pt x="4856308" y="2418405"/>
                  <a:pt x="4986686" y="2381809"/>
                </a:cubicBezTo>
                <a:cubicBezTo>
                  <a:pt x="5343158" y="2281689"/>
                  <a:pt x="5391715" y="2267473"/>
                  <a:pt x="5425803" y="2253329"/>
                </a:cubicBezTo>
                <a:cubicBezTo>
                  <a:pt x="5456563" y="2240510"/>
                  <a:pt x="5601982" y="2203376"/>
                  <a:pt x="5622428" y="2203126"/>
                </a:cubicBezTo>
                <a:cubicBezTo>
                  <a:pt x="5713308" y="2201980"/>
                  <a:pt x="5464728" y="2156145"/>
                  <a:pt x="5333920" y="2149915"/>
                </a:cubicBezTo>
                <a:cubicBezTo>
                  <a:pt x="5186497" y="2142896"/>
                  <a:pt x="4946332" y="2146907"/>
                  <a:pt x="4675011" y="2160908"/>
                </a:cubicBezTo>
                <a:cubicBezTo>
                  <a:pt x="4350802" y="2177630"/>
                  <a:pt x="4181895" y="2181104"/>
                  <a:pt x="4024624" y="2174300"/>
                </a:cubicBezTo>
                <a:cubicBezTo>
                  <a:pt x="4012199" y="2173763"/>
                  <a:pt x="3988637" y="2174193"/>
                  <a:pt x="3970770" y="2175267"/>
                </a:cubicBezTo>
                <a:cubicBezTo>
                  <a:pt x="3953331" y="2176341"/>
                  <a:pt x="3895608" y="2176699"/>
                  <a:pt x="3842934" y="2176126"/>
                </a:cubicBezTo>
                <a:cubicBezTo>
                  <a:pt x="3790259" y="2175553"/>
                  <a:pt x="3724874" y="2177917"/>
                  <a:pt x="3698090" y="2181390"/>
                </a:cubicBezTo>
                <a:cubicBezTo>
                  <a:pt x="3671448" y="2184828"/>
                  <a:pt x="3625398" y="2190879"/>
                  <a:pt x="3596752" y="2194675"/>
                </a:cubicBezTo>
                <a:cubicBezTo>
                  <a:pt x="3547802" y="2201156"/>
                  <a:pt x="3503793" y="2202768"/>
                  <a:pt x="3361384" y="2203305"/>
                </a:cubicBezTo>
                <a:cubicBezTo>
                  <a:pt x="3331699" y="2203376"/>
                  <a:pt x="3285040" y="2199616"/>
                  <a:pt x="3256000" y="2194711"/>
                </a:cubicBezTo>
                <a:cubicBezTo>
                  <a:pt x="3173425" y="2180781"/>
                  <a:pt x="3070048" y="2168714"/>
                  <a:pt x="2964951" y="2160729"/>
                </a:cubicBezTo>
                <a:cubicBezTo>
                  <a:pt x="2912311" y="2156718"/>
                  <a:pt x="2816955" y="2143863"/>
                  <a:pt x="2755150" y="2132476"/>
                </a:cubicBezTo>
                <a:cubicBezTo>
                  <a:pt x="2623482" y="2108198"/>
                  <a:pt x="2341778" y="2069489"/>
                  <a:pt x="2332575" y="2074395"/>
                </a:cubicBezTo>
                <a:cubicBezTo>
                  <a:pt x="2322908" y="2079587"/>
                  <a:pt x="2327670" y="2083991"/>
                  <a:pt x="2349585" y="2090186"/>
                </a:cubicBezTo>
                <a:close/>
                <a:moveTo>
                  <a:pt x="4588212" y="6183469"/>
                </a:moveTo>
                <a:cubicBezTo>
                  <a:pt x="4605902" y="6170184"/>
                  <a:pt x="4645648" y="6142289"/>
                  <a:pt x="4675477" y="6122201"/>
                </a:cubicBezTo>
                <a:cubicBezTo>
                  <a:pt x="4705305" y="6102148"/>
                  <a:pt x="4744300" y="6075364"/>
                  <a:pt x="4761059" y="6063439"/>
                </a:cubicBezTo>
                <a:cubicBezTo>
                  <a:pt x="4777960" y="6051444"/>
                  <a:pt x="4833176" y="6015385"/>
                  <a:pt x="4883130" y="5983694"/>
                </a:cubicBezTo>
                <a:cubicBezTo>
                  <a:pt x="4933153" y="5952040"/>
                  <a:pt x="4975837" y="5923465"/>
                  <a:pt x="4977555" y="5920529"/>
                </a:cubicBezTo>
                <a:cubicBezTo>
                  <a:pt x="4979310" y="5917592"/>
                  <a:pt x="5034991" y="5881963"/>
                  <a:pt x="5100700" y="5841679"/>
                </a:cubicBezTo>
                <a:cubicBezTo>
                  <a:pt x="5401740" y="5657409"/>
                  <a:pt x="5425196" y="5641367"/>
                  <a:pt x="5544794" y="5539063"/>
                </a:cubicBezTo>
                <a:cubicBezTo>
                  <a:pt x="5590558" y="5499888"/>
                  <a:pt x="5756064" y="5293561"/>
                  <a:pt x="5938041" y="5048775"/>
                </a:cubicBezTo>
                <a:cubicBezTo>
                  <a:pt x="5948068" y="5035312"/>
                  <a:pt x="5971738" y="5004552"/>
                  <a:pt x="5990859" y="4980059"/>
                </a:cubicBezTo>
                <a:cubicBezTo>
                  <a:pt x="6116437" y="4819602"/>
                  <a:pt x="6194571" y="4670282"/>
                  <a:pt x="6276716" y="4433696"/>
                </a:cubicBezTo>
                <a:cubicBezTo>
                  <a:pt x="6345826" y="4234745"/>
                  <a:pt x="6384499" y="4125924"/>
                  <a:pt x="6406127" y="4069526"/>
                </a:cubicBezTo>
                <a:cubicBezTo>
                  <a:pt x="6419018" y="4035794"/>
                  <a:pt x="6437674" y="3985627"/>
                  <a:pt x="6447057" y="3959487"/>
                </a:cubicBezTo>
                <a:cubicBezTo>
                  <a:pt x="6554374" y="3660273"/>
                  <a:pt x="6680669" y="3371192"/>
                  <a:pt x="6763531" y="3235192"/>
                </a:cubicBezTo>
                <a:cubicBezTo>
                  <a:pt x="6769976" y="3224665"/>
                  <a:pt x="6771158" y="3218577"/>
                  <a:pt x="6766324" y="3220977"/>
                </a:cubicBezTo>
                <a:cubicBezTo>
                  <a:pt x="6761524" y="3223376"/>
                  <a:pt x="6753683" y="3234082"/>
                  <a:pt x="6747989" y="3245899"/>
                </a:cubicBezTo>
                <a:cubicBezTo>
                  <a:pt x="6740254" y="3262049"/>
                  <a:pt x="6527912" y="3495913"/>
                  <a:pt x="6488451" y="3531757"/>
                </a:cubicBezTo>
                <a:cubicBezTo>
                  <a:pt x="6484441" y="3535409"/>
                  <a:pt x="6473913" y="3547942"/>
                  <a:pt x="6465713" y="3558899"/>
                </a:cubicBezTo>
                <a:cubicBezTo>
                  <a:pt x="6457333" y="3570036"/>
                  <a:pt x="6424532" y="3611788"/>
                  <a:pt x="6393237" y="3651177"/>
                </a:cubicBezTo>
                <a:cubicBezTo>
                  <a:pt x="6332435" y="3727592"/>
                  <a:pt x="6254408" y="3845151"/>
                  <a:pt x="6243594" y="3876626"/>
                </a:cubicBezTo>
                <a:cubicBezTo>
                  <a:pt x="6240049" y="3886868"/>
                  <a:pt x="6234606" y="3896321"/>
                  <a:pt x="6231096" y="3898291"/>
                </a:cubicBezTo>
                <a:cubicBezTo>
                  <a:pt x="6218241" y="3905524"/>
                  <a:pt x="6153214" y="4065157"/>
                  <a:pt x="6092484" y="4238720"/>
                </a:cubicBezTo>
                <a:cubicBezTo>
                  <a:pt x="6038161" y="4393877"/>
                  <a:pt x="5980366" y="4522000"/>
                  <a:pt x="5873228" y="4724495"/>
                </a:cubicBezTo>
                <a:cubicBezTo>
                  <a:pt x="5829040" y="4807929"/>
                  <a:pt x="5658808" y="5037711"/>
                  <a:pt x="5536128" y="5179512"/>
                </a:cubicBezTo>
                <a:cubicBezTo>
                  <a:pt x="5511171" y="5208301"/>
                  <a:pt x="5483563" y="5240887"/>
                  <a:pt x="5474970" y="5251594"/>
                </a:cubicBezTo>
                <a:cubicBezTo>
                  <a:pt x="5466481" y="5262157"/>
                  <a:pt x="5456062" y="5274404"/>
                  <a:pt x="5452373" y="5278128"/>
                </a:cubicBezTo>
                <a:cubicBezTo>
                  <a:pt x="5448542" y="5281959"/>
                  <a:pt x="5393004" y="5343442"/>
                  <a:pt x="5329120" y="5414450"/>
                </a:cubicBezTo>
                <a:cubicBezTo>
                  <a:pt x="5265276" y="5485458"/>
                  <a:pt x="5191511" y="5566026"/>
                  <a:pt x="5165513" y="5593062"/>
                </a:cubicBezTo>
                <a:cubicBezTo>
                  <a:pt x="4997644" y="5767735"/>
                  <a:pt x="4952453" y="5813748"/>
                  <a:pt x="4937450" y="5825207"/>
                </a:cubicBezTo>
                <a:cubicBezTo>
                  <a:pt x="4928104" y="5832333"/>
                  <a:pt x="4919152" y="5840998"/>
                  <a:pt x="4916859" y="5845188"/>
                </a:cubicBezTo>
                <a:cubicBezTo>
                  <a:pt x="4906655" y="5863558"/>
                  <a:pt x="4690087" y="6065731"/>
                  <a:pt x="4681063" y="6065338"/>
                </a:cubicBezTo>
                <a:cubicBezTo>
                  <a:pt x="4675370" y="6065051"/>
                  <a:pt x="4671359" y="6068883"/>
                  <a:pt x="4671036" y="6074934"/>
                </a:cubicBezTo>
                <a:cubicBezTo>
                  <a:pt x="4670749" y="6080377"/>
                  <a:pt x="4657393" y="6095380"/>
                  <a:pt x="4641710" y="6107770"/>
                </a:cubicBezTo>
                <a:cubicBezTo>
                  <a:pt x="4626096" y="6120160"/>
                  <a:pt x="4605185" y="6142218"/>
                  <a:pt x="4595911" y="6156040"/>
                </a:cubicBezTo>
                <a:cubicBezTo>
                  <a:pt x="4586422" y="6170220"/>
                  <a:pt x="4572563" y="6185259"/>
                  <a:pt x="4564686" y="6189986"/>
                </a:cubicBezTo>
                <a:cubicBezTo>
                  <a:pt x="4556986" y="6194569"/>
                  <a:pt x="4551651" y="6200621"/>
                  <a:pt x="4553083" y="6203164"/>
                </a:cubicBezTo>
                <a:cubicBezTo>
                  <a:pt x="4554552" y="6205778"/>
                  <a:pt x="4570128" y="6197004"/>
                  <a:pt x="4588212" y="6183469"/>
                </a:cubicBezTo>
                <a:close/>
                <a:moveTo>
                  <a:pt x="3551347" y="6565687"/>
                </a:moveTo>
                <a:cubicBezTo>
                  <a:pt x="3579241" y="6538258"/>
                  <a:pt x="3652971" y="6466820"/>
                  <a:pt x="3714311" y="6407843"/>
                </a:cubicBezTo>
                <a:cubicBezTo>
                  <a:pt x="3850345" y="6276964"/>
                  <a:pt x="3946814" y="6165529"/>
                  <a:pt x="4015851" y="6059608"/>
                </a:cubicBezTo>
                <a:cubicBezTo>
                  <a:pt x="4068132" y="5979326"/>
                  <a:pt x="4102616" y="5914190"/>
                  <a:pt x="4240656" y="5634993"/>
                </a:cubicBezTo>
                <a:cubicBezTo>
                  <a:pt x="4378555" y="5356118"/>
                  <a:pt x="4465175" y="5204398"/>
                  <a:pt x="4629068" y="4954779"/>
                </a:cubicBezTo>
                <a:cubicBezTo>
                  <a:pt x="4696567" y="4851901"/>
                  <a:pt x="4792391" y="4679126"/>
                  <a:pt x="4819927" y="4610589"/>
                </a:cubicBezTo>
                <a:cubicBezTo>
                  <a:pt x="4824618" y="4598880"/>
                  <a:pt x="4846032" y="4546421"/>
                  <a:pt x="4867302" y="4494606"/>
                </a:cubicBezTo>
                <a:cubicBezTo>
                  <a:pt x="4888537" y="4442827"/>
                  <a:pt x="4913889" y="4374971"/>
                  <a:pt x="4923307" y="4344677"/>
                </a:cubicBezTo>
                <a:cubicBezTo>
                  <a:pt x="4946653" y="4269838"/>
                  <a:pt x="5012183" y="4126067"/>
                  <a:pt x="5062779" y="4038695"/>
                </a:cubicBezTo>
                <a:cubicBezTo>
                  <a:pt x="5106035" y="3963963"/>
                  <a:pt x="5231078" y="3783095"/>
                  <a:pt x="5254317" y="3761574"/>
                </a:cubicBezTo>
                <a:cubicBezTo>
                  <a:pt x="5256144" y="3759856"/>
                  <a:pt x="5283824" y="3720860"/>
                  <a:pt x="5315622" y="3675133"/>
                </a:cubicBezTo>
                <a:cubicBezTo>
                  <a:pt x="5347490" y="3629406"/>
                  <a:pt x="5376280" y="3590339"/>
                  <a:pt x="5379504" y="3588549"/>
                </a:cubicBezTo>
                <a:cubicBezTo>
                  <a:pt x="5382763" y="3586687"/>
                  <a:pt x="5388026" y="3577233"/>
                  <a:pt x="5391499" y="3566885"/>
                </a:cubicBezTo>
                <a:cubicBezTo>
                  <a:pt x="5398195" y="3546725"/>
                  <a:pt x="5488433" y="3412121"/>
                  <a:pt x="5555787" y="3321777"/>
                </a:cubicBezTo>
                <a:cubicBezTo>
                  <a:pt x="5609679" y="3249480"/>
                  <a:pt x="5688027" y="3133425"/>
                  <a:pt x="5671271" y="3150649"/>
                </a:cubicBezTo>
                <a:cubicBezTo>
                  <a:pt x="5663785" y="3158348"/>
                  <a:pt x="5603485" y="3216393"/>
                  <a:pt x="5537920" y="3278950"/>
                </a:cubicBezTo>
                <a:cubicBezTo>
                  <a:pt x="5399843" y="3410725"/>
                  <a:pt x="5289625" y="3531685"/>
                  <a:pt x="5137619" y="3718246"/>
                </a:cubicBezTo>
                <a:cubicBezTo>
                  <a:pt x="4971647" y="3921960"/>
                  <a:pt x="4909734" y="3994149"/>
                  <a:pt x="4890040" y="4007040"/>
                </a:cubicBezTo>
                <a:cubicBezTo>
                  <a:pt x="4880264" y="4013414"/>
                  <a:pt x="4875395" y="4020683"/>
                  <a:pt x="4879405" y="4022867"/>
                </a:cubicBezTo>
                <a:cubicBezTo>
                  <a:pt x="4883630" y="4025195"/>
                  <a:pt x="4882126" y="4029564"/>
                  <a:pt x="4875860" y="4033073"/>
                </a:cubicBezTo>
                <a:cubicBezTo>
                  <a:pt x="4859639" y="4042168"/>
                  <a:pt x="4740862" y="4187622"/>
                  <a:pt x="4703657" y="4243948"/>
                </a:cubicBezTo>
                <a:cubicBezTo>
                  <a:pt x="4663087" y="4305359"/>
                  <a:pt x="4596663" y="4432085"/>
                  <a:pt x="4561320" y="4515483"/>
                </a:cubicBezTo>
                <a:cubicBezTo>
                  <a:pt x="4545851" y="4551971"/>
                  <a:pt x="4526227" y="4598271"/>
                  <a:pt x="4517098" y="4619649"/>
                </a:cubicBezTo>
                <a:cubicBezTo>
                  <a:pt x="4498011" y="4664373"/>
                  <a:pt x="4456509" y="4781467"/>
                  <a:pt x="4452392" y="4802164"/>
                </a:cubicBezTo>
                <a:cubicBezTo>
                  <a:pt x="4450886" y="4809755"/>
                  <a:pt x="4434308" y="4858275"/>
                  <a:pt x="4415794" y="4909410"/>
                </a:cubicBezTo>
                <a:cubicBezTo>
                  <a:pt x="4397246" y="4960580"/>
                  <a:pt x="4381383" y="5006378"/>
                  <a:pt x="4380703" y="5010711"/>
                </a:cubicBezTo>
                <a:cubicBezTo>
                  <a:pt x="4377838" y="5028723"/>
                  <a:pt x="4282265" y="5238309"/>
                  <a:pt x="4275033" y="5242355"/>
                </a:cubicBezTo>
                <a:cubicBezTo>
                  <a:pt x="4270378" y="5244969"/>
                  <a:pt x="4267657" y="5250161"/>
                  <a:pt x="4268299" y="5255354"/>
                </a:cubicBezTo>
                <a:cubicBezTo>
                  <a:pt x="4270699" y="5274547"/>
                  <a:pt x="4158370" y="5479084"/>
                  <a:pt x="4151815" y="5467446"/>
                </a:cubicBezTo>
                <a:cubicBezTo>
                  <a:pt x="4150204" y="5464510"/>
                  <a:pt x="4146229" y="5473140"/>
                  <a:pt x="4143294" y="5486067"/>
                </a:cubicBezTo>
                <a:cubicBezTo>
                  <a:pt x="4140286" y="5499387"/>
                  <a:pt x="4115041" y="5550987"/>
                  <a:pt x="4086823" y="5601405"/>
                </a:cubicBezTo>
                <a:cubicBezTo>
                  <a:pt x="4058642" y="5651787"/>
                  <a:pt x="4021403" y="5722473"/>
                  <a:pt x="4003533" y="5759463"/>
                </a:cubicBezTo>
                <a:cubicBezTo>
                  <a:pt x="3942731" y="5885293"/>
                  <a:pt x="3813929" y="6131117"/>
                  <a:pt x="3773000" y="6199475"/>
                </a:cubicBezTo>
                <a:cubicBezTo>
                  <a:pt x="3716816" y="6293329"/>
                  <a:pt x="3508555" y="6598917"/>
                  <a:pt x="3495951" y="6606007"/>
                </a:cubicBezTo>
                <a:cubicBezTo>
                  <a:pt x="3490509" y="6609050"/>
                  <a:pt x="3489183" y="6612631"/>
                  <a:pt x="3493123" y="6613741"/>
                </a:cubicBezTo>
                <a:cubicBezTo>
                  <a:pt x="3497096" y="6614851"/>
                  <a:pt x="3523594" y="6593008"/>
                  <a:pt x="3551347" y="6565687"/>
                </a:cubicBezTo>
                <a:close/>
                <a:moveTo>
                  <a:pt x="3337176" y="6749383"/>
                </a:moveTo>
                <a:cubicBezTo>
                  <a:pt x="3419824" y="6665234"/>
                  <a:pt x="3593886" y="6421881"/>
                  <a:pt x="3693900" y="6250645"/>
                </a:cubicBezTo>
                <a:cubicBezTo>
                  <a:pt x="3721687" y="6203164"/>
                  <a:pt x="3750476" y="6163989"/>
                  <a:pt x="3757389" y="6164311"/>
                </a:cubicBezTo>
                <a:cubicBezTo>
                  <a:pt x="3764765" y="6164669"/>
                  <a:pt x="3766017" y="6162700"/>
                  <a:pt x="3760396" y="6159549"/>
                </a:cubicBezTo>
                <a:cubicBezTo>
                  <a:pt x="3755024" y="6156613"/>
                  <a:pt x="3757924" y="6143364"/>
                  <a:pt x="3766841" y="6129971"/>
                </a:cubicBezTo>
                <a:cubicBezTo>
                  <a:pt x="3782490" y="6106553"/>
                  <a:pt x="3811853" y="6051408"/>
                  <a:pt x="3815398" y="6038911"/>
                </a:cubicBezTo>
                <a:cubicBezTo>
                  <a:pt x="3816329" y="6035509"/>
                  <a:pt x="3823954" y="6022224"/>
                  <a:pt x="3832764" y="6008653"/>
                </a:cubicBezTo>
                <a:cubicBezTo>
                  <a:pt x="3841572" y="5995046"/>
                  <a:pt x="3846837" y="5981546"/>
                  <a:pt x="3844724" y="5977822"/>
                </a:cubicBezTo>
                <a:cubicBezTo>
                  <a:pt x="3842720" y="5974205"/>
                  <a:pt x="3844938" y="5968977"/>
                  <a:pt x="3849630" y="5966363"/>
                </a:cubicBezTo>
                <a:cubicBezTo>
                  <a:pt x="3857579" y="5961887"/>
                  <a:pt x="3904309" y="5875124"/>
                  <a:pt x="3907495" y="5858974"/>
                </a:cubicBezTo>
                <a:cubicBezTo>
                  <a:pt x="3908820" y="5852135"/>
                  <a:pt x="3928695" y="5814536"/>
                  <a:pt x="4037445" y="5613043"/>
                </a:cubicBezTo>
                <a:cubicBezTo>
                  <a:pt x="4059753" y="5571648"/>
                  <a:pt x="4108738" y="5487606"/>
                  <a:pt x="4145728" y="5427233"/>
                </a:cubicBezTo>
                <a:cubicBezTo>
                  <a:pt x="4182719" y="5366896"/>
                  <a:pt x="4222859" y="5297715"/>
                  <a:pt x="4234463" y="5274332"/>
                </a:cubicBezTo>
                <a:cubicBezTo>
                  <a:pt x="4246029" y="5251057"/>
                  <a:pt x="4259599" y="5229464"/>
                  <a:pt x="4264289" y="5226850"/>
                </a:cubicBezTo>
                <a:cubicBezTo>
                  <a:pt x="4269303" y="5224021"/>
                  <a:pt x="4270699" y="5218113"/>
                  <a:pt x="4267620" y="5212634"/>
                </a:cubicBezTo>
                <a:cubicBezTo>
                  <a:pt x="4264577" y="5207156"/>
                  <a:pt x="4265185" y="5204040"/>
                  <a:pt x="4269088" y="5205150"/>
                </a:cubicBezTo>
                <a:cubicBezTo>
                  <a:pt x="4272775" y="5206189"/>
                  <a:pt x="4281262" y="5190254"/>
                  <a:pt x="4288031" y="5169378"/>
                </a:cubicBezTo>
                <a:cubicBezTo>
                  <a:pt x="4294834" y="5148537"/>
                  <a:pt x="4304431" y="5129380"/>
                  <a:pt x="4309659" y="5126479"/>
                </a:cubicBezTo>
                <a:cubicBezTo>
                  <a:pt x="4314994" y="5123471"/>
                  <a:pt x="4319398" y="5111762"/>
                  <a:pt x="4319973" y="5099122"/>
                </a:cubicBezTo>
                <a:cubicBezTo>
                  <a:pt x="4320508" y="5086517"/>
                  <a:pt x="4324270" y="5075166"/>
                  <a:pt x="4328746" y="5072660"/>
                </a:cubicBezTo>
                <a:cubicBezTo>
                  <a:pt x="4337339" y="5067826"/>
                  <a:pt x="4359719" y="5003478"/>
                  <a:pt x="4413181" y="4829772"/>
                </a:cubicBezTo>
                <a:cubicBezTo>
                  <a:pt x="4432160" y="4768325"/>
                  <a:pt x="4454789" y="4699430"/>
                  <a:pt x="4463313" y="4677515"/>
                </a:cubicBezTo>
                <a:cubicBezTo>
                  <a:pt x="4471727" y="4655887"/>
                  <a:pt x="4483438" y="4623838"/>
                  <a:pt x="4488880" y="4607760"/>
                </a:cubicBezTo>
                <a:cubicBezTo>
                  <a:pt x="4494252" y="4591754"/>
                  <a:pt x="4503597" y="4575390"/>
                  <a:pt x="4509039" y="4572310"/>
                </a:cubicBezTo>
                <a:cubicBezTo>
                  <a:pt x="4514482" y="4569267"/>
                  <a:pt x="4517168" y="4563036"/>
                  <a:pt x="4514805" y="4558811"/>
                </a:cubicBezTo>
                <a:cubicBezTo>
                  <a:pt x="4508574" y="4547710"/>
                  <a:pt x="4603967" y="4346253"/>
                  <a:pt x="4655818" y="4261100"/>
                </a:cubicBezTo>
                <a:cubicBezTo>
                  <a:pt x="4713613" y="4166101"/>
                  <a:pt x="4754756" y="4113606"/>
                  <a:pt x="4876612" y="3979432"/>
                </a:cubicBezTo>
                <a:cubicBezTo>
                  <a:pt x="4930897" y="3919632"/>
                  <a:pt x="5046737" y="3784921"/>
                  <a:pt x="5133178" y="3681006"/>
                </a:cubicBezTo>
                <a:cubicBezTo>
                  <a:pt x="5327510" y="3447357"/>
                  <a:pt x="5436797" y="3326504"/>
                  <a:pt x="5456242" y="3323675"/>
                </a:cubicBezTo>
                <a:cubicBezTo>
                  <a:pt x="5464798" y="3322421"/>
                  <a:pt x="5467915" y="3319593"/>
                  <a:pt x="5463401" y="3317193"/>
                </a:cubicBezTo>
                <a:cubicBezTo>
                  <a:pt x="5458963" y="3314866"/>
                  <a:pt x="5491798" y="3277196"/>
                  <a:pt x="5536773" y="3232972"/>
                </a:cubicBezTo>
                <a:lnTo>
                  <a:pt x="5618203" y="3152977"/>
                </a:lnTo>
                <a:lnTo>
                  <a:pt x="5558688" y="3191470"/>
                </a:lnTo>
                <a:cubicBezTo>
                  <a:pt x="5487895" y="3237305"/>
                  <a:pt x="5450083" y="3265200"/>
                  <a:pt x="5406216" y="3303980"/>
                </a:cubicBezTo>
                <a:cubicBezTo>
                  <a:pt x="5359559" y="3345231"/>
                  <a:pt x="5333240" y="3366788"/>
                  <a:pt x="5302122" y="3389276"/>
                </a:cubicBezTo>
                <a:cubicBezTo>
                  <a:pt x="5286797" y="3400376"/>
                  <a:pt x="5260083" y="3422255"/>
                  <a:pt x="5242358" y="3438226"/>
                </a:cubicBezTo>
                <a:cubicBezTo>
                  <a:pt x="5191259" y="3484239"/>
                  <a:pt x="4980492" y="3648528"/>
                  <a:pt x="4918079" y="3690960"/>
                </a:cubicBezTo>
                <a:cubicBezTo>
                  <a:pt x="4900927" y="3702634"/>
                  <a:pt x="4885706" y="3715597"/>
                  <a:pt x="4783295" y="3805726"/>
                </a:cubicBezTo>
                <a:cubicBezTo>
                  <a:pt x="4713899" y="3866815"/>
                  <a:pt x="4656497" y="3923428"/>
                  <a:pt x="4633938" y="3953041"/>
                </a:cubicBezTo>
                <a:cubicBezTo>
                  <a:pt x="4627099" y="3962101"/>
                  <a:pt x="4600853" y="3992860"/>
                  <a:pt x="4575142" y="4022044"/>
                </a:cubicBezTo>
                <a:cubicBezTo>
                  <a:pt x="4512622" y="4093016"/>
                  <a:pt x="4491135" y="4121233"/>
                  <a:pt x="4404301" y="4246455"/>
                </a:cubicBezTo>
                <a:cubicBezTo>
                  <a:pt x="4339630" y="4339735"/>
                  <a:pt x="4313670" y="4387038"/>
                  <a:pt x="4268765" y="4493460"/>
                </a:cubicBezTo>
                <a:cubicBezTo>
                  <a:pt x="4263467" y="4506029"/>
                  <a:pt x="4241767" y="4580546"/>
                  <a:pt x="4220855" y="4657928"/>
                </a:cubicBezTo>
                <a:cubicBezTo>
                  <a:pt x="4175485" y="4826048"/>
                  <a:pt x="4100610" y="5031945"/>
                  <a:pt x="4009120" y="5240350"/>
                </a:cubicBezTo>
                <a:cubicBezTo>
                  <a:pt x="3913119" y="5459031"/>
                  <a:pt x="3805764" y="5677891"/>
                  <a:pt x="3790259" y="5686593"/>
                </a:cubicBezTo>
                <a:cubicBezTo>
                  <a:pt x="3785569" y="5689207"/>
                  <a:pt x="3783563" y="5694757"/>
                  <a:pt x="3785855" y="5698839"/>
                </a:cubicBezTo>
                <a:cubicBezTo>
                  <a:pt x="3788111" y="5702886"/>
                  <a:pt x="3776938" y="5728739"/>
                  <a:pt x="3761290" y="5755739"/>
                </a:cubicBezTo>
                <a:cubicBezTo>
                  <a:pt x="3718212" y="5829969"/>
                  <a:pt x="3681582" y="5908246"/>
                  <a:pt x="3610394" y="6077870"/>
                </a:cubicBezTo>
                <a:cubicBezTo>
                  <a:pt x="3586259" y="6135486"/>
                  <a:pt x="3546871" y="6229590"/>
                  <a:pt x="3522915" y="6287063"/>
                </a:cubicBezTo>
                <a:cubicBezTo>
                  <a:pt x="3498851" y="6344821"/>
                  <a:pt x="3470922" y="6413287"/>
                  <a:pt x="3460429" y="6440143"/>
                </a:cubicBezTo>
                <a:cubicBezTo>
                  <a:pt x="3421290" y="6540621"/>
                  <a:pt x="3357050" y="6683854"/>
                  <a:pt x="3349138" y="6688330"/>
                </a:cubicBezTo>
                <a:cubicBezTo>
                  <a:pt x="3344483" y="6690944"/>
                  <a:pt x="3342118" y="6695957"/>
                  <a:pt x="3344052" y="6699359"/>
                </a:cubicBezTo>
                <a:cubicBezTo>
                  <a:pt x="3345986" y="6702796"/>
                  <a:pt x="3340256" y="6718230"/>
                  <a:pt x="3331411" y="6733592"/>
                </a:cubicBezTo>
                <a:cubicBezTo>
                  <a:pt x="3311144" y="6768827"/>
                  <a:pt x="3313043" y="6773984"/>
                  <a:pt x="3337176" y="6749383"/>
                </a:cubicBezTo>
                <a:close/>
                <a:moveTo>
                  <a:pt x="2870416" y="6101754"/>
                </a:moveTo>
                <a:cubicBezTo>
                  <a:pt x="2964020" y="5999557"/>
                  <a:pt x="3055510" y="5894962"/>
                  <a:pt x="3074021" y="5869036"/>
                </a:cubicBezTo>
                <a:cubicBezTo>
                  <a:pt x="3092463" y="5843290"/>
                  <a:pt x="3111908" y="5819585"/>
                  <a:pt x="3117027" y="5816684"/>
                </a:cubicBezTo>
                <a:cubicBezTo>
                  <a:pt x="3122506" y="5813641"/>
                  <a:pt x="3124691" y="5808341"/>
                  <a:pt x="3122257" y="5804008"/>
                </a:cubicBezTo>
                <a:cubicBezTo>
                  <a:pt x="3119929" y="5799891"/>
                  <a:pt x="3123079" y="5790867"/>
                  <a:pt x="3129310" y="5783669"/>
                </a:cubicBezTo>
                <a:cubicBezTo>
                  <a:pt x="3177401" y="5728166"/>
                  <a:pt x="3305523" y="5409616"/>
                  <a:pt x="3386127" y="5145171"/>
                </a:cubicBezTo>
                <a:cubicBezTo>
                  <a:pt x="3455523" y="4917502"/>
                  <a:pt x="3569930" y="4614421"/>
                  <a:pt x="3590986" y="4602604"/>
                </a:cubicBezTo>
                <a:cubicBezTo>
                  <a:pt x="3595676" y="4599990"/>
                  <a:pt x="3597683" y="4594404"/>
                  <a:pt x="3595390" y="4590394"/>
                </a:cubicBezTo>
                <a:cubicBezTo>
                  <a:pt x="3593100" y="4586275"/>
                  <a:pt x="3615552" y="4527407"/>
                  <a:pt x="3645702" y="4458511"/>
                </a:cubicBezTo>
                <a:cubicBezTo>
                  <a:pt x="3675852" y="4389616"/>
                  <a:pt x="3702566" y="4325412"/>
                  <a:pt x="3705608" y="4314598"/>
                </a:cubicBezTo>
                <a:cubicBezTo>
                  <a:pt x="3708618" y="4303963"/>
                  <a:pt x="3719432" y="4273383"/>
                  <a:pt x="3729492" y="4247350"/>
                </a:cubicBezTo>
                <a:cubicBezTo>
                  <a:pt x="3739626" y="4220995"/>
                  <a:pt x="3757279" y="4168786"/>
                  <a:pt x="3768882" y="4130901"/>
                </a:cubicBezTo>
                <a:cubicBezTo>
                  <a:pt x="3808415" y="4001884"/>
                  <a:pt x="3836488" y="3934421"/>
                  <a:pt x="3886905" y="3847156"/>
                </a:cubicBezTo>
                <a:cubicBezTo>
                  <a:pt x="3914515" y="3799352"/>
                  <a:pt x="3936644" y="3758280"/>
                  <a:pt x="3935676" y="3756561"/>
                </a:cubicBezTo>
                <a:cubicBezTo>
                  <a:pt x="3933027" y="3751871"/>
                  <a:pt x="3893353" y="3803721"/>
                  <a:pt x="3848017" y="3871148"/>
                </a:cubicBezTo>
                <a:cubicBezTo>
                  <a:pt x="3760754" y="4000845"/>
                  <a:pt x="3503579" y="4551076"/>
                  <a:pt x="3393540" y="4843558"/>
                </a:cubicBezTo>
                <a:cubicBezTo>
                  <a:pt x="3377819" y="4885275"/>
                  <a:pt x="3332414" y="4994454"/>
                  <a:pt x="3292095" y="5087341"/>
                </a:cubicBezTo>
                <a:cubicBezTo>
                  <a:pt x="3251810" y="5180192"/>
                  <a:pt x="3218651" y="5258755"/>
                  <a:pt x="3218043" y="5262766"/>
                </a:cubicBezTo>
                <a:cubicBezTo>
                  <a:pt x="3217471" y="5266741"/>
                  <a:pt x="3210702" y="5281744"/>
                  <a:pt x="3203147" y="5295745"/>
                </a:cubicBezTo>
                <a:cubicBezTo>
                  <a:pt x="3195591" y="5309818"/>
                  <a:pt x="3180480" y="5345018"/>
                  <a:pt x="3169810" y="5373485"/>
                </a:cubicBezTo>
                <a:cubicBezTo>
                  <a:pt x="3159066" y="5401988"/>
                  <a:pt x="3145424" y="5437725"/>
                  <a:pt x="3139658" y="5452478"/>
                </a:cubicBezTo>
                <a:cubicBezTo>
                  <a:pt x="3133823" y="5467410"/>
                  <a:pt x="3118998" y="5507122"/>
                  <a:pt x="3106392" y="5541426"/>
                </a:cubicBezTo>
                <a:cubicBezTo>
                  <a:pt x="3093825" y="5575766"/>
                  <a:pt x="3078821" y="5604556"/>
                  <a:pt x="3072804" y="5605953"/>
                </a:cubicBezTo>
                <a:cubicBezTo>
                  <a:pt x="3066431" y="5607421"/>
                  <a:pt x="3065428" y="5609498"/>
                  <a:pt x="3070406" y="5610894"/>
                </a:cubicBezTo>
                <a:cubicBezTo>
                  <a:pt x="3082903" y="5614404"/>
                  <a:pt x="3019557" y="5780124"/>
                  <a:pt x="2963051" y="5891703"/>
                </a:cubicBezTo>
                <a:cubicBezTo>
                  <a:pt x="2913063" y="5990498"/>
                  <a:pt x="2845708" y="6090654"/>
                  <a:pt x="2746447" y="6213834"/>
                </a:cubicBezTo>
                <a:cubicBezTo>
                  <a:pt x="2712573" y="6255873"/>
                  <a:pt x="2688689" y="6289175"/>
                  <a:pt x="2692878" y="6288531"/>
                </a:cubicBezTo>
                <a:cubicBezTo>
                  <a:pt x="2697068" y="6287886"/>
                  <a:pt x="2776848" y="6203951"/>
                  <a:pt x="2870416" y="6101754"/>
                </a:cubicBezTo>
                <a:close/>
                <a:moveTo>
                  <a:pt x="2707310" y="6208069"/>
                </a:moveTo>
                <a:cubicBezTo>
                  <a:pt x="2730083" y="6177310"/>
                  <a:pt x="2749922" y="6151886"/>
                  <a:pt x="2752105" y="6150632"/>
                </a:cubicBezTo>
                <a:cubicBezTo>
                  <a:pt x="2764102" y="6143901"/>
                  <a:pt x="2886710" y="5962424"/>
                  <a:pt x="2911953" y="5914047"/>
                </a:cubicBezTo>
                <a:cubicBezTo>
                  <a:pt x="2942964" y="5854606"/>
                  <a:pt x="3014688" y="5689028"/>
                  <a:pt x="3040326" y="5617626"/>
                </a:cubicBezTo>
                <a:cubicBezTo>
                  <a:pt x="3073197" y="5526136"/>
                  <a:pt x="3098908" y="5459568"/>
                  <a:pt x="3121540" y="5407360"/>
                </a:cubicBezTo>
                <a:cubicBezTo>
                  <a:pt x="3134502" y="5377388"/>
                  <a:pt x="3149113" y="5339861"/>
                  <a:pt x="3154555" y="5322494"/>
                </a:cubicBezTo>
                <a:cubicBezTo>
                  <a:pt x="3159890" y="5305414"/>
                  <a:pt x="3192225" y="5228569"/>
                  <a:pt x="3226244" y="5151975"/>
                </a:cubicBezTo>
                <a:cubicBezTo>
                  <a:pt x="3260118" y="5075632"/>
                  <a:pt x="3320955" y="4931969"/>
                  <a:pt x="3360667" y="4834391"/>
                </a:cubicBezTo>
                <a:cubicBezTo>
                  <a:pt x="3469023" y="4568157"/>
                  <a:pt x="3469740" y="4566473"/>
                  <a:pt x="3539566" y="4413859"/>
                </a:cubicBezTo>
                <a:cubicBezTo>
                  <a:pt x="3561982" y="4364837"/>
                  <a:pt x="3600690" y="4279470"/>
                  <a:pt x="3624932" y="4225650"/>
                </a:cubicBezTo>
                <a:cubicBezTo>
                  <a:pt x="3724588" y="4004283"/>
                  <a:pt x="3830795" y="3820085"/>
                  <a:pt x="3925723" y="3704031"/>
                </a:cubicBezTo>
                <a:cubicBezTo>
                  <a:pt x="3937252" y="3689886"/>
                  <a:pt x="3942410" y="3676422"/>
                  <a:pt x="3937361" y="3673522"/>
                </a:cubicBezTo>
                <a:cubicBezTo>
                  <a:pt x="3932275" y="3670621"/>
                  <a:pt x="3925830" y="3674023"/>
                  <a:pt x="3922678" y="3681221"/>
                </a:cubicBezTo>
                <a:cubicBezTo>
                  <a:pt x="3919599" y="3688275"/>
                  <a:pt x="3905526" y="3708256"/>
                  <a:pt x="3891525" y="3725408"/>
                </a:cubicBezTo>
                <a:cubicBezTo>
                  <a:pt x="3877487" y="3742524"/>
                  <a:pt x="3855431" y="3770240"/>
                  <a:pt x="3842720" y="3786640"/>
                </a:cubicBezTo>
                <a:cubicBezTo>
                  <a:pt x="3830185" y="3802754"/>
                  <a:pt x="3816757" y="3817650"/>
                  <a:pt x="3813571" y="3818868"/>
                </a:cubicBezTo>
                <a:cubicBezTo>
                  <a:pt x="3810456" y="3820085"/>
                  <a:pt x="3807663" y="3829359"/>
                  <a:pt x="3807698" y="3838598"/>
                </a:cubicBezTo>
                <a:cubicBezTo>
                  <a:pt x="3807698" y="3847837"/>
                  <a:pt x="3804046" y="3858078"/>
                  <a:pt x="3799891" y="3860405"/>
                </a:cubicBezTo>
                <a:cubicBezTo>
                  <a:pt x="3795632" y="3862805"/>
                  <a:pt x="3763727" y="3916660"/>
                  <a:pt x="3729243" y="3979611"/>
                </a:cubicBezTo>
                <a:cubicBezTo>
                  <a:pt x="3671734" y="4084601"/>
                  <a:pt x="3594424" y="4211506"/>
                  <a:pt x="3526066" y="4312951"/>
                </a:cubicBezTo>
                <a:cubicBezTo>
                  <a:pt x="3511528" y="4334543"/>
                  <a:pt x="3496130" y="4358606"/>
                  <a:pt x="3491619" y="4366806"/>
                </a:cubicBezTo>
                <a:cubicBezTo>
                  <a:pt x="3487178" y="4374935"/>
                  <a:pt x="3463008" y="4410063"/>
                  <a:pt x="3438193" y="4444510"/>
                </a:cubicBezTo>
                <a:cubicBezTo>
                  <a:pt x="3413341" y="4478958"/>
                  <a:pt x="3376316" y="4534532"/>
                  <a:pt x="3356263" y="4567440"/>
                </a:cubicBezTo>
                <a:cubicBezTo>
                  <a:pt x="3335924" y="4600742"/>
                  <a:pt x="3307027" y="4647830"/>
                  <a:pt x="3291306" y="4673146"/>
                </a:cubicBezTo>
                <a:cubicBezTo>
                  <a:pt x="3275694" y="4698320"/>
                  <a:pt x="3252884" y="4735131"/>
                  <a:pt x="3240387" y="4755326"/>
                </a:cubicBezTo>
                <a:cubicBezTo>
                  <a:pt x="3215644" y="4795360"/>
                  <a:pt x="3167553" y="4882052"/>
                  <a:pt x="3160283" y="4899813"/>
                </a:cubicBezTo>
                <a:cubicBezTo>
                  <a:pt x="3157669" y="4906151"/>
                  <a:pt x="3137223" y="4944717"/>
                  <a:pt x="3115381" y="4984464"/>
                </a:cubicBezTo>
                <a:cubicBezTo>
                  <a:pt x="3063566" y="5078783"/>
                  <a:pt x="2960044" y="5313077"/>
                  <a:pt x="2923126" y="5419570"/>
                </a:cubicBezTo>
                <a:cubicBezTo>
                  <a:pt x="2907370" y="5465154"/>
                  <a:pt x="2850292" y="5653972"/>
                  <a:pt x="2795899" y="5840748"/>
                </a:cubicBezTo>
                <a:cubicBezTo>
                  <a:pt x="2741542" y="6027488"/>
                  <a:pt x="2688761" y="6197649"/>
                  <a:pt x="2678233" y="6220280"/>
                </a:cubicBezTo>
                <a:cubicBezTo>
                  <a:pt x="2667491" y="6243269"/>
                  <a:pt x="2660722" y="6261710"/>
                  <a:pt x="2662764" y="6262283"/>
                </a:cubicBezTo>
                <a:cubicBezTo>
                  <a:pt x="2664805" y="6262856"/>
                  <a:pt x="2684536" y="6238864"/>
                  <a:pt x="2707310" y="6208069"/>
                </a:cubicBezTo>
                <a:close/>
                <a:moveTo>
                  <a:pt x="676585" y="3318411"/>
                </a:moveTo>
                <a:cubicBezTo>
                  <a:pt x="719197" y="3319342"/>
                  <a:pt x="757547" y="3321204"/>
                  <a:pt x="761237" y="3322529"/>
                </a:cubicBezTo>
                <a:cubicBezTo>
                  <a:pt x="768361" y="3325071"/>
                  <a:pt x="876503" y="3323496"/>
                  <a:pt x="1061308" y="3318124"/>
                </a:cubicBezTo>
                <a:cubicBezTo>
                  <a:pt x="1186530" y="3314508"/>
                  <a:pt x="1234943" y="3315725"/>
                  <a:pt x="1249302" y="3322923"/>
                </a:cubicBezTo>
                <a:cubicBezTo>
                  <a:pt x="1256070" y="3326325"/>
                  <a:pt x="1258433" y="3325179"/>
                  <a:pt x="1255749" y="3319843"/>
                </a:cubicBezTo>
                <a:cubicBezTo>
                  <a:pt x="1253026" y="3314472"/>
                  <a:pt x="1255426" y="3313362"/>
                  <a:pt x="1262194" y="3316728"/>
                </a:cubicBezTo>
                <a:cubicBezTo>
                  <a:pt x="1267995" y="3319593"/>
                  <a:pt x="1311144" y="3324427"/>
                  <a:pt x="1356906" y="3327256"/>
                </a:cubicBezTo>
                <a:cubicBezTo>
                  <a:pt x="1402597" y="3330120"/>
                  <a:pt x="1443850" y="3333629"/>
                  <a:pt x="1447430" y="3334990"/>
                </a:cubicBezTo>
                <a:cubicBezTo>
                  <a:pt x="1451012" y="3336351"/>
                  <a:pt x="1477007" y="3339216"/>
                  <a:pt x="1504866" y="3341292"/>
                </a:cubicBezTo>
                <a:cubicBezTo>
                  <a:pt x="1533012" y="3343405"/>
                  <a:pt x="1601943" y="3350638"/>
                  <a:pt x="1659128" y="3357478"/>
                </a:cubicBezTo>
                <a:cubicBezTo>
                  <a:pt x="1785674" y="3372589"/>
                  <a:pt x="1921925" y="3383045"/>
                  <a:pt x="1930448" y="3378247"/>
                </a:cubicBezTo>
                <a:cubicBezTo>
                  <a:pt x="1933779" y="3376385"/>
                  <a:pt x="1946025" y="3376671"/>
                  <a:pt x="1956481" y="3378855"/>
                </a:cubicBezTo>
                <a:cubicBezTo>
                  <a:pt x="2041525" y="3396616"/>
                  <a:pt x="2450993" y="3345589"/>
                  <a:pt x="2633794" y="3294491"/>
                </a:cubicBezTo>
                <a:cubicBezTo>
                  <a:pt x="2774879" y="3255066"/>
                  <a:pt x="2915677" y="3215068"/>
                  <a:pt x="2926850" y="3211237"/>
                </a:cubicBezTo>
                <a:cubicBezTo>
                  <a:pt x="2932867" y="3209196"/>
                  <a:pt x="2942105" y="3208730"/>
                  <a:pt x="2946795" y="3210234"/>
                </a:cubicBezTo>
                <a:cubicBezTo>
                  <a:pt x="2951665" y="3211774"/>
                  <a:pt x="2961799" y="3209518"/>
                  <a:pt x="2969606" y="3205149"/>
                </a:cubicBezTo>
                <a:cubicBezTo>
                  <a:pt x="2985611" y="3196161"/>
                  <a:pt x="3149113" y="3162752"/>
                  <a:pt x="3269857" y="3143810"/>
                </a:cubicBezTo>
                <a:cubicBezTo>
                  <a:pt x="3440556" y="3117025"/>
                  <a:pt x="3598290" y="3088343"/>
                  <a:pt x="3599580" y="3083902"/>
                </a:cubicBezTo>
                <a:cubicBezTo>
                  <a:pt x="3600690" y="3079963"/>
                  <a:pt x="3398840" y="3093821"/>
                  <a:pt x="3390996" y="3098190"/>
                </a:cubicBezTo>
                <a:cubicBezTo>
                  <a:pt x="3386199" y="3100911"/>
                  <a:pt x="3174894" y="3115485"/>
                  <a:pt x="2953275" y="3128376"/>
                </a:cubicBezTo>
                <a:cubicBezTo>
                  <a:pt x="2724641" y="3141697"/>
                  <a:pt x="2563108" y="3152869"/>
                  <a:pt x="2558025" y="3155698"/>
                </a:cubicBezTo>
                <a:cubicBezTo>
                  <a:pt x="2542520" y="3164399"/>
                  <a:pt x="2156936" y="3181695"/>
                  <a:pt x="2028421" y="3179475"/>
                </a:cubicBezTo>
                <a:cubicBezTo>
                  <a:pt x="1878095" y="3176861"/>
                  <a:pt x="1767125" y="3174497"/>
                  <a:pt x="1730279" y="3173137"/>
                </a:cubicBezTo>
                <a:cubicBezTo>
                  <a:pt x="1664821" y="3170702"/>
                  <a:pt x="1555499" y="3172600"/>
                  <a:pt x="1493407" y="3177219"/>
                </a:cubicBezTo>
                <a:cubicBezTo>
                  <a:pt x="1458924" y="3179797"/>
                  <a:pt x="1419642" y="3182053"/>
                  <a:pt x="1404962" y="3182339"/>
                </a:cubicBezTo>
                <a:cubicBezTo>
                  <a:pt x="1345805" y="3183449"/>
                  <a:pt x="1089956" y="3220941"/>
                  <a:pt x="871883" y="3260437"/>
                </a:cubicBezTo>
                <a:cubicBezTo>
                  <a:pt x="782469" y="3276623"/>
                  <a:pt x="655995" y="3295565"/>
                  <a:pt x="589749" y="3302691"/>
                </a:cubicBezTo>
                <a:cubicBezTo>
                  <a:pt x="550826" y="3306881"/>
                  <a:pt x="605899" y="3316871"/>
                  <a:pt x="676585" y="3318411"/>
                </a:cubicBezTo>
                <a:close/>
                <a:moveTo>
                  <a:pt x="716511" y="3252452"/>
                </a:moveTo>
                <a:cubicBezTo>
                  <a:pt x="787483" y="3241710"/>
                  <a:pt x="852869" y="3231898"/>
                  <a:pt x="860890" y="3230716"/>
                </a:cubicBezTo>
                <a:cubicBezTo>
                  <a:pt x="869448" y="3229499"/>
                  <a:pt x="879725" y="3227458"/>
                  <a:pt x="885383" y="3225847"/>
                </a:cubicBezTo>
                <a:cubicBezTo>
                  <a:pt x="921443" y="3215534"/>
                  <a:pt x="1227031" y="3167085"/>
                  <a:pt x="1340615" y="3153621"/>
                </a:cubicBezTo>
                <a:cubicBezTo>
                  <a:pt x="1487893" y="3136182"/>
                  <a:pt x="1683121" y="3129164"/>
                  <a:pt x="1706502" y="3140444"/>
                </a:cubicBezTo>
                <a:cubicBezTo>
                  <a:pt x="1711839" y="3143022"/>
                  <a:pt x="1716206" y="3143273"/>
                  <a:pt x="1717424" y="3141052"/>
                </a:cubicBezTo>
                <a:cubicBezTo>
                  <a:pt x="1719860" y="3136648"/>
                  <a:pt x="1785139" y="3135466"/>
                  <a:pt x="1856611" y="3138510"/>
                </a:cubicBezTo>
                <a:cubicBezTo>
                  <a:pt x="1885330" y="3139727"/>
                  <a:pt x="1937359" y="3140623"/>
                  <a:pt x="1971126" y="3140408"/>
                </a:cubicBezTo>
                <a:cubicBezTo>
                  <a:pt x="2004858" y="3140265"/>
                  <a:pt x="2038232" y="3140659"/>
                  <a:pt x="2044498" y="3141375"/>
                </a:cubicBezTo>
                <a:cubicBezTo>
                  <a:pt x="2050871" y="3142055"/>
                  <a:pt x="2103545" y="3141446"/>
                  <a:pt x="2162271" y="3139978"/>
                </a:cubicBezTo>
                <a:cubicBezTo>
                  <a:pt x="2220997" y="3138546"/>
                  <a:pt x="2275927" y="3137364"/>
                  <a:pt x="2285021" y="3137364"/>
                </a:cubicBezTo>
                <a:cubicBezTo>
                  <a:pt x="2294081" y="3137400"/>
                  <a:pt x="2390191" y="3131850"/>
                  <a:pt x="2499264" y="3125010"/>
                </a:cubicBezTo>
                <a:cubicBezTo>
                  <a:pt x="2608334" y="3118171"/>
                  <a:pt x="2783544" y="3107500"/>
                  <a:pt x="2889789" y="3101234"/>
                </a:cubicBezTo>
                <a:cubicBezTo>
                  <a:pt x="3075239" y="3090276"/>
                  <a:pt x="3245507" y="3076598"/>
                  <a:pt x="3538994" y="3049097"/>
                </a:cubicBezTo>
                <a:cubicBezTo>
                  <a:pt x="3615049" y="3041935"/>
                  <a:pt x="3710622" y="3034630"/>
                  <a:pt x="3751050" y="3032840"/>
                </a:cubicBezTo>
                <a:cubicBezTo>
                  <a:pt x="3800108" y="3030655"/>
                  <a:pt x="3817760" y="3026896"/>
                  <a:pt x="3803939" y="3021668"/>
                </a:cubicBezTo>
                <a:cubicBezTo>
                  <a:pt x="3761220" y="3005411"/>
                  <a:pt x="3491117" y="2976513"/>
                  <a:pt x="3382332" y="2976549"/>
                </a:cubicBezTo>
                <a:cubicBezTo>
                  <a:pt x="3318737" y="2976549"/>
                  <a:pt x="3235696" y="2976012"/>
                  <a:pt x="3196415" y="2975332"/>
                </a:cubicBezTo>
                <a:cubicBezTo>
                  <a:pt x="3157025" y="2974651"/>
                  <a:pt x="3108719" y="2974078"/>
                  <a:pt x="3087952" y="2974042"/>
                </a:cubicBezTo>
                <a:cubicBezTo>
                  <a:pt x="3067397" y="2974042"/>
                  <a:pt x="3042081" y="2972395"/>
                  <a:pt x="3031982" y="2970390"/>
                </a:cubicBezTo>
                <a:cubicBezTo>
                  <a:pt x="3014723" y="2966988"/>
                  <a:pt x="2967134" y="2966415"/>
                  <a:pt x="2749885" y="2967024"/>
                </a:cubicBezTo>
                <a:cubicBezTo>
                  <a:pt x="2705841" y="2967167"/>
                  <a:pt x="2649014" y="2966738"/>
                  <a:pt x="2625237" y="2966129"/>
                </a:cubicBezTo>
                <a:cubicBezTo>
                  <a:pt x="2600923" y="2965520"/>
                  <a:pt x="2553083" y="2965628"/>
                  <a:pt x="2517596" y="2966415"/>
                </a:cubicBezTo>
                <a:cubicBezTo>
                  <a:pt x="2482826" y="2967203"/>
                  <a:pt x="2419661" y="2968456"/>
                  <a:pt x="2379055" y="2969173"/>
                </a:cubicBezTo>
                <a:cubicBezTo>
                  <a:pt x="2338413" y="2969925"/>
                  <a:pt x="2299381" y="2967919"/>
                  <a:pt x="2293473" y="2964840"/>
                </a:cubicBezTo>
                <a:cubicBezTo>
                  <a:pt x="2287780" y="2961868"/>
                  <a:pt x="2283948" y="2961796"/>
                  <a:pt x="2285487" y="2964661"/>
                </a:cubicBezTo>
                <a:cubicBezTo>
                  <a:pt x="2289570" y="2972324"/>
                  <a:pt x="1949642" y="2989798"/>
                  <a:pt x="1940869" y="2982386"/>
                </a:cubicBezTo>
                <a:cubicBezTo>
                  <a:pt x="1937038" y="2979163"/>
                  <a:pt x="1930376" y="2979020"/>
                  <a:pt x="1924934" y="2982099"/>
                </a:cubicBezTo>
                <a:cubicBezTo>
                  <a:pt x="1919741" y="2985000"/>
                  <a:pt x="1866853" y="2990192"/>
                  <a:pt x="1806265" y="2993737"/>
                </a:cubicBezTo>
                <a:cubicBezTo>
                  <a:pt x="1745606" y="2997282"/>
                  <a:pt x="1658807" y="3009636"/>
                  <a:pt x="1611360" y="3021453"/>
                </a:cubicBezTo>
                <a:cubicBezTo>
                  <a:pt x="1461896" y="3058729"/>
                  <a:pt x="1383762" y="3073052"/>
                  <a:pt x="1293024" y="3079677"/>
                </a:cubicBezTo>
                <a:cubicBezTo>
                  <a:pt x="1097761" y="3093964"/>
                  <a:pt x="911415" y="3130059"/>
                  <a:pt x="804170" y="3174426"/>
                </a:cubicBezTo>
                <a:cubicBezTo>
                  <a:pt x="776669" y="3185813"/>
                  <a:pt x="752319" y="3191757"/>
                  <a:pt x="749992" y="3187675"/>
                </a:cubicBezTo>
                <a:cubicBezTo>
                  <a:pt x="747808" y="3183700"/>
                  <a:pt x="741577" y="3185419"/>
                  <a:pt x="736671" y="3191291"/>
                </a:cubicBezTo>
                <a:cubicBezTo>
                  <a:pt x="728973" y="3200566"/>
                  <a:pt x="595300" y="3252201"/>
                  <a:pt x="541803" y="3266596"/>
                </a:cubicBezTo>
                <a:cubicBezTo>
                  <a:pt x="496863" y="3278699"/>
                  <a:pt x="596410" y="3270643"/>
                  <a:pt x="716511" y="3252452"/>
                </a:cubicBezTo>
                <a:close/>
                <a:moveTo>
                  <a:pt x="864686" y="4232418"/>
                </a:moveTo>
                <a:cubicBezTo>
                  <a:pt x="906153" y="4230699"/>
                  <a:pt x="972039" y="4216949"/>
                  <a:pt x="1036530" y="4196610"/>
                </a:cubicBezTo>
                <a:cubicBezTo>
                  <a:pt x="1094109" y="4178455"/>
                  <a:pt x="1141483" y="4164095"/>
                  <a:pt x="1141877" y="4164740"/>
                </a:cubicBezTo>
                <a:cubicBezTo>
                  <a:pt x="1142235" y="4165385"/>
                  <a:pt x="1158063" y="4158868"/>
                  <a:pt x="1176863" y="4150309"/>
                </a:cubicBezTo>
                <a:cubicBezTo>
                  <a:pt x="1239598" y="4121806"/>
                  <a:pt x="1430170" y="4087681"/>
                  <a:pt x="1618020" y="4071280"/>
                </a:cubicBezTo>
                <a:cubicBezTo>
                  <a:pt x="1646417" y="4068774"/>
                  <a:pt x="1670945" y="4066410"/>
                  <a:pt x="1673524" y="4065873"/>
                </a:cubicBezTo>
                <a:cubicBezTo>
                  <a:pt x="1681329" y="4064298"/>
                  <a:pt x="1736617" y="4057637"/>
                  <a:pt x="1769669" y="4054307"/>
                </a:cubicBezTo>
                <a:cubicBezTo>
                  <a:pt x="1983444" y="4032894"/>
                  <a:pt x="2243950" y="3979933"/>
                  <a:pt x="2407271" y="3924717"/>
                </a:cubicBezTo>
                <a:cubicBezTo>
                  <a:pt x="2417764" y="3921172"/>
                  <a:pt x="2444583" y="3912578"/>
                  <a:pt x="2467322" y="3905524"/>
                </a:cubicBezTo>
                <a:cubicBezTo>
                  <a:pt x="2528410" y="3886510"/>
                  <a:pt x="2732304" y="3816182"/>
                  <a:pt x="2801844" y="3790114"/>
                </a:cubicBezTo>
                <a:cubicBezTo>
                  <a:pt x="2819139" y="3783632"/>
                  <a:pt x="2877613" y="3763186"/>
                  <a:pt x="2931863" y="3744601"/>
                </a:cubicBezTo>
                <a:cubicBezTo>
                  <a:pt x="2986114" y="3726053"/>
                  <a:pt x="3040648" y="3706824"/>
                  <a:pt x="3053110" y="3701882"/>
                </a:cubicBezTo>
                <a:cubicBezTo>
                  <a:pt x="3092535" y="3686162"/>
                  <a:pt x="3266528" y="3632163"/>
                  <a:pt x="3276016" y="3632665"/>
                </a:cubicBezTo>
                <a:cubicBezTo>
                  <a:pt x="3281101" y="3632951"/>
                  <a:pt x="3283429" y="3631232"/>
                  <a:pt x="3281888" y="3628439"/>
                </a:cubicBezTo>
                <a:cubicBezTo>
                  <a:pt x="3279095" y="3623462"/>
                  <a:pt x="3082687" y="3635637"/>
                  <a:pt x="3036889" y="3643586"/>
                </a:cubicBezTo>
                <a:cubicBezTo>
                  <a:pt x="3020919" y="3646343"/>
                  <a:pt x="2936232" y="3663674"/>
                  <a:pt x="2849002" y="3681937"/>
                </a:cubicBezTo>
                <a:cubicBezTo>
                  <a:pt x="2632255" y="3727413"/>
                  <a:pt x="2391732" y="3774931"/>
                  <a:pt x="2378660" y="3774859"/>
                </a:cubicBezTo>
                <a:cubicBezTo>
                  <a:pt x="2372538" y="3774824"/>
                  <a:pt x="2362261" y="3776721"/>
                  <a:pt x="2356317" y="3778941"/>
                </a:cubicBezTo>
                <a:cubicBezTo>
                  <a:pt x="2340275" y="3785029"/>
                  <a:pt x="1963571" y="3860155"/>
                  <a:pt x="1831044" y="3883681"/>
                </a:cubicBezTo>
                <a:cubicBezTo>
                  <a:pt x="1768487" y="3894817"/>
                  <a:pt x="1707005" y="3907672"/>
                  <a:pt x="1693253" y="3912542"/>
                </a:cubicBezTo>
                <a:cubicBezTo>
                  <a:pt x="1679539" y="3917412"/>
                  <a:pt x="1666970" y="3918737"/>
                  <a:pt x="1665145" y="3915479"/>
                </a:cubicBezTo>
                <a:cubicBezTo>
                  <a:pt x="1663355" y="3912327"/>
                  <a:pt x="1654903" y="3912829"/>
                  <a:pt x="1646738" y="3916553"/>
                </a:cubicBezTo>
                <a:cubicBezTo>
                  <a:pt x="1638396" y="3920420"/>
                  <a:pt x="1598577" y="3932201"/>
                  <a:pt x="1557396" y="3943051"/>
                </a:cubicBezTo>
                <a:cubicBezTo>
                  <a:pt x="1516290" y="3953865"/>
                  <a:pt x="1475182" y="3967078"/>
                  <a:pt x="1465227" y="3972664"/>
                </a:cubicBezTo>
                <a:cubicBezTo>
                  <a:pt x="1455092" y="3978358"/>
                  <a:pt x="1443743" y="3981616"/>
                  <a:pt x="1439087" y="3980148"/>
                </a:cubicBezTo>
                <a:cubicBezTo>
                  <a:pt x="1428739" y="3976854"/>
                  <a:pt x="1426877" y="3977463"/>
                  <a:pt x="1328653" y="4016458"/>
                </a:cubicBezTo>
                <a:cubicBezTo>
                  <a:pt x="1250019" y="4047647"/>
                  <a:pt x="1223269" y="4059177"/>
                  <a:pt x="1081470" y="4122952"/>
                </a:cubicBezTo>
                <a:cubicBezTo>
                  <a:pt x="986721" y="4165564"/>
                  <a:pt x="954886" y="4177273"/>
                  <a:pt x="838188" y="4212580"/>
                </a:cubicBezTo>
                <a:cubicBezTo>
                  <a:pt x="809218" y="4221353"/>
                  <a:pt x="788235" y="4230019"/>
                  <a:pt x="791494" y="4231845"/>
                </a:cubicBezTo>
                <a:cubicBezTo>
                  <a:pt x="794752" y="4233707"/>
                  <a:pt x="827588" y="4233958"/>
                  <a:pt x="864686" y="4232418"/>
                </a:cubicBezTo>
                <a:close/>
                <a:moveTo>
                  <a:pt x="902715" y="4162950"/>
                </a:moveTo>
                <a:cubicBezTo>
                  <a:pt x="987401" y="4131940"/>
                  <a:pt x="1036672" y="4110813"/>
                  <a:pt x="1159960" y="4052374"/>
                </a:cubicBezTo>
                <a:cubicBezTo>
                  <a:pt x="1199672" y="4033539"/>
                  <a:pt x="1242321" y="4014560"/>
                  <a:pt x="1254781" y="4010084"/>
                </a:cubicBezTo>
                <a:cubicBezTo>
                  <a:pt x="1267494" y="4005572"/>
                  <a:pt x="1295782" y="3994436"/>
                  <a:pt x="1319093" y="3984803"/>
                </a:cubicBezTo>
                <a:cubicBezTo>
                  <a:pt x="1341832" y="3975422"/>
                  <a:pt x="1382403" y="3960382"/>
                  <a:pt x="1408328" y="3951716"/>
                </a:cubicBezTo>
                <a:cubicBezTo>
                  <a:pt x="1434253" y="3943051"/>
                  <a:pt x="1466123" y="3932452"/>
                  <a:pt x="1478369" y="3928369"/>
                </a:cubicBezTo>
                <a:cubicBezTo>
                  <a:pt x="1579956" y="3894781"/>
                  <a:pt x="1739482" y="3857720"/>
                  <a:pt x="1993292" y="3808806"/>
                </a:cubicBezTo>
                <a:cubicBezTo>
                  <a:pt x="2065553" y="3794912"/>
                  <a:pt x="2170257" y="3773713"/>
                  <a:pt x="2225616" y="3761861"/>
                </a:cubicBezTo>
                <a:cubicBezTo>
                  <a:pt x="2281514" y="3749865"/>
                  <a:pt x="2335871" y="3739982"/>
                  <a:pt x="2347651" y="3739660"/>
                </a:cubicBezTo>
                <a:cubicBezTo>
                  <a:pt x="2359755" y="3739302"/>
                  <a:pt x="2374579" y="3736723"/>
                  <a:pt x="2382242" y="3733608"/>
                </a:cubicBezTo>
                <a:cubicBezTo>
                  <a:pt x="2389583" y="3730600"/>
                  <a:pt x="2547641" y="3699161"/>
                  <a:pt x="2734022" y="3663603"/>
                </a:cubicBezTo>
                <a:cubicBezTo>
                  <a:pt x="2989945" y="3614796"/>
                  <a:pt x="3100054" y="3598360"/>
                  <a:pt x="3185743" y="3596104"/>
                </a:cubicBezTo>
                <a:cubicBezTo>
                  <a:pt x="3248480" y="3594493"/>
                  <a:pt x="3319668" y="3590733"/>
                  <a:pt x="3345270" y="3587761"/>
                </a:cubicBezTo>
                <a:lnTo>
                  <a:pt x="3391534" y="3582354"/>
                </a:lnTo>
                <a:lnTo>
                  <a:pt x="3342404" y="3571647"/>
                </a:lnTo>
                <a:cubicBezTo>
                  <a:pt x="3196236" y="3539778"/>
                  <a:pt x="2937198" y="3521193"/>
                  <a:pt x="2856881" y="3536806"/>
                </a:cubicBezTo>
                <a:cubicBezTo>
                  <a:pt x="2839298" y="3540208"/>
                  <a:pt x="2822576" y="3539706"/>
                  <a:pt x="2820356" y="3535696"/>
                </a:cubicBezTo>
                <a:cubicBezTo>
                  <a:pt x="2817993" y="3531470"/>
                  <a:pt x="2809542" y="3531972"/>
                  <a:pt x="2800948" y="3536806"/>
                </a:cubicBezTo>
                <a:cubicBezTo>
                  <a:pt x="2792604" y="3541461"/>
                  <a:pt x="2744335" y="3548372"/>
                  <a:pt x="2694061" y="3552024"/>
                </a:cubicBezTo>
                <a:cubicBezTo>
                  <a:pt x="2429616" y="3571361"/>
                  <a:pt x="2053987" y="3647919"/>
                  <a:pt x="1622784" y="3770348"/>
                </a:cubicBezTo>
                <a:cubicBezTo>
                  <a:pt x="1358875" y="3845258"/>
                  <a:pt x="1168556" y="3930518"/>
                  <a:pt x="1005878" y="4046716"/>
                </a:cubicBezTo>
                <a:cubicBezTo>
                  <a:pt x="969890" y="4072426"/>
                  <a:pt x="901532" y="4118726"/>
                  <a:pt x="853371" y="4150023"/>
                </a:cubicBezTo>
                <a:cubicBezTo>
                  <a:pt x="757226" y="4212473"/>
                  <a:pt x="763061" y="4214012"/>
                  <a:pt x="902715" y="4162950"/>
                </a:cubicBezTo>
                <a:close/>
                <a:moveTo>
                  <a:pt x="289891" y="6037263"/>
                </a:moveTo>
                <a:cubicBezTo>
                  <a:pt x="354990" y="6010622"/>
                  <a:pt x="418443" y="5985163"/>
                  <a:pt x="430653" y="5980794"/>
                </a:cubicBezTo>
                <a:cubicBezTo>
                  <a:pt x="494392" y="5957912"/>
                  <a:pt x="622514" y="5894639"/>
                  <a:pt x="734522" y="5830757"/>
                </a:cubicBezTo>
                <a:cubicBezTo>
                  <a:pt x="835788" y="5772998"/>
                  <a:pt x="888069" y="5736725"/>
                  <a:pt x="994598" y="5650355"/>
                </a:cubicBezTo>
                <a:cubicBezTo>
                  <a:pt x="1068005" y="5590841"/>
                  <a:pt x="1160749" y="5518365"/>
                  <a:pt x="1200889" y="5489182"/>
                </a:cubicBezTo>
                <a:cubicBezTo>
                  <a:pt x="1268675" y="5439874"/>
                  <a:pt x="1697550" y="5194909"/>
                  <a:pt x="1747431" y="5177077"/>
                </a:cubicBezTo>
                <a:cubicBezTo>
                  <a:pt x="1759535" y="5172708"/>
                  <a:pt x="1797133" y="5156737"/>
                  <a:pt x="1829899" y="5141985"/>
                </a:cubicBezTo>
                <a:cubicBezTo>
                  <a:pt x="1862698" y="5127231"/>
                  <a:pt x="1918273" y="5103777"/>
                  <a:pt x="1951897" y="5090528"/>
                </a:cubicBezTo>
                <a:cubicBezTo>
                  <a:pt x="1985699" y="5077171"/>
                  <a:pt x="2046502" y="5050530"/>
                  <a:pt x="2086214" y="5031659"/>
                </a:cubicBezTo>
                <a:cubicBezTo>
                  <a:pt x="2125890" y="5012788"/>
                  <a:pt x="2172548" y="4991196"/>
                  <a:pt x="2189307" y="4983963"/>
                </a:cubicBezTo>
                <a:cubicBezTo>
                  <a:pt x="2257055" y="4954743"/>
                  <a:pt x="2577002" y="4772049"/>
                  <a:pt x="2630107" y="4732230"/>
                </a:cubicBezTo>
                <a:cubicBezTo>
                  <a:pt x="2785192" y="4615996"/>
                  <a:pt x="2898166" y="4490882"/>
                  <a:pt x="3068793" y="4246097"/>
                </a:cubicBezTo>
                <a:cubicBezTo>
                  <a:pt x="3109795" y="4187371"/>
                  <a:pt x="3168521" y="4106194"/>
                  <a:pt x="3199208" y="4065838"/>
                </a:cubicBezTo>
                <a:lnTo>
                  <a:pt x="3255069" y="3992430"/>
                </a:lnTo>
                <a:lnTo>
                  <a:pt x="3166086" y="4047969"/>
                </a:lnTo>
                <a:cubicBezTo>
                  <a:pt x="3106967" y="4084852"/>
                  <a:pt x="3038895" y="4137848"/>
                  <a:pt x="2963159" y="4205956"/>
                </a:cubicBezTo>
                <a:cubicBezTo>
                  <a:pt x="2841018" y="4315780"/>
                  <a:pt x="2791673" y="4358463"/>
                  <a:pt x="2750315" y="4390118"/>
                </a:cubicBezTo>
                <a:cubicBezTo>
                  <a:pt x="2735921" y="4401075"/>
                  <a:pt x="2716976" y="4416079"/>
                  <a:pt x="2709065" y="4422739"/>
                </a:cubicBezTo>
                <a:cubicBezTo>
                  <a:pt x="2700934" y="4429578"/>
                  <a:pt x="2673829" y="4449595"/>
                  <a:pt x="2648046" y="4467714"/>
                </a:cubicBezTo>
                <a:cubicBezTo>
                  <a:pt x="2622337" y="4485869"/>
                  <a:pt x="2594550" y="4506709"/>
                  <a:pt x="2585561" y="4514587"/>
                </a:cubicBezTo>
                <a:cubicBezTo>
                  <a:pt x="2575249" y="4523647"/>
                  <a:pt x="2567263" y="4524972"/>
                  <a:pt x="2563504" y="4518240"/>
                </a:cubicBezTo>
                <a:cubicBezTo>
                  <a:pt x="2559563" y="4511221"/>
                  <a:pt x="2557166" y="4511866"/>
                  <a:pt x="2556377" y="4520173"/>
                </a:cubicBezTo>
                <a:cubicBezTo>
                  <a:pt x="2555697" y="4526977"/>
                  <a:pt x="2531455" y="4547137"/>
                  <a:pt x="2503130" y="4564397"/>
                </a:cubicBezTo>
                <a:cubicBezTo>
                  <a:pt x="2474842" y="4581620"/>
                  <a:pt x="2440251" y="4602926"/>
                  <a:pt x="2427181" y="4611055"/>
                </a:cubicBezTo>
                <a:cubicBezTo>
                  <a:pt x="2414003" y="4619327"/>
                  <a:pt x="2313740" y="4669637"/>
                  <a:pt x="2204131" y="4723027"/>
                </a:cubicBezTo>
                <a:cubicBezTo>
                  <a:pt x="1879243" y="4881300"/>
                  <a:pt x="1508232" y="5109650"/>
                  <a:pt x="1235087" y="5319522"/>
                </a:cubicBezTo>
                <a:cubicBezTo>
                  <a:pt x="1204220" y="5343227"/>
                  <a:pt x="1160821" y="5375490"/>
                  <a:pt x="1139800" y="5390315"/>
                </a:cubicBezTo>
                <a:cubicBezTo>
                  <a:pt x="1118531" y="5405390"/>
                  <a:pt x="1090064" y="5428021"/>
                  <a:pt x="1076277" y="5440841"/>
                </a:cubicBezTo>
                <a:cubicBezTo>
                  <a:pt x="1062705" y="5453481"/>
                  <a:pt x="1028509" y="5480122"/>
                  <a:pt x="1001295" y="5499315"/>
                </a:cubicBezTo>
                <a:cubicBezTo>
                  <a:pt x="974045" y="5518509"/>
                  <a:pt x="949910" y="5536699"/>
                  <a:pt x="948299" y="5539314"/>
                </a:cubicBezTo>
                <a:cubicBezTo>
                  <a:pt x="946651" y="5541892"/>
                  <a:pt x="894084" y="5582713"/>
                  <a:pt x="832064" y="5629550"/>
                </a:cubicBezTo>
                <a:cubicBezTo>
                  <a:pt x="712214" y="5720038"/>
                  <a:pt x="649836" y="5762184"/>
                  <a:pt x="480033" y="5867532"/>
                </a:cubicBezTo>
                <a:cubicBezTo>
                  <a:pt x="422919" y="5902947"/>
                  <a:pt x="364301" y="5940438"/>
                  <a:pt x="349333" y="5951073"/>
                </a:cubicBezTo>
                <a:cubicBezTo>
                  <a:pt x="334365" y="5961744"/>
                  <a:pt x="292183" y="5990140"/>
                  <a:pt x="255443" y="6014311"/>
                </a:cubicBezTo>
                <a:cubicBezTo>
                  <a:pt x="190989" y="6056743"/>
                  <a:pt x="158760" y="6082669"/>
                  <a:pt x="167785" y="6084888"/>
                </a:cubicBezTo>
                <a:cubicBezTo>
                  <a:pt x="169718" y="6085390"/>
                  <a:pt x="224792" y="6063905"/>
                  <a:pt x="289891" y="6037263"/>
                </a:cubicBezTo>
                <a:close/>
                <a:moveTo>
                  <a:pt x="199976" y="6008760"/>
                </a:moveTo>
                <a:cubicBezTo>
                  <a:pt x="301994" y="5928872"/>
                  <a:pt x="343783" y="5902732"/>
                  <a:pt x="350371" y="5914549"/>
                </a:cubicBezTo>
                <a:cubicBezTo>
                  <a:pt x="355206" y="5923142"/>
                  <a:pt x="356745" y="5922498"/>
                  <a:pt x="357497" y="5911612"/>
                </a:cubicBezTo>
                <a:cubicBezTo>
                  <a:pt x="358070" y="5902768"/>
                  <a:pt x="387217" y="5879528"/>
                  <a:pt x="437994" y="5847444"/>
                </a:cubicBezTo>
                <a:cubicBezTo>
                  <a:pt x="578899" y="5758281"/>
                  <a:pt x="650195" y="5710978"/>
                  <a:pt x="704228" y="5670587"/>
                </a:cubicBezTo>
                <a:cubicBezTo>
                  <a:pt x="733126" y="5648994"/>
                  <a:pt x="780000" y="5615478"/>
                  <a:pt x="807894" y="5596463"/>
                </a:cubicBezTo>
                <a:cubicBezTo>
                  <a:pt x="836075" y="5577234"/>
                  <a:pt x="878652" y="5545974"/>
                  <a:pt x="903502" y="5526243"/>
                </a:cubicBezTo>
                <a:cubicBezTo>
                  <a:pt x="1101592" y="5368830"/>
                  <a:pt x="1277520" y="5234943"/>
                  <a:pt x="1356727" y="5181302"/>
                </a:cubicBezTo>
                <a:cubicBezTo>
                  <a:pt x="1382223" y="5164042"/>
                  <a:pt x="1425729" y="5132316"/>
                  <a:pt x="1452192" y="5111762"/>
                </a:cubicBezTo>
                <a:cubicBezTo>
                  <a:pt x="1563199" y="5025428"/>
                  <a:pt x="2011911" y="4760912"/>
                  <a:pt x="2144905" y="4703440"/>
                </a:cubicBezTo>
                <a:cubicBezTo>
                  <a:pt x="2187587" y="4684999"/>
                  <a:pt x="2319326" y="4617250"/>
                  <a:pt x="2437279" y="4553081"/>
                </a:cubicBezTo>
                <a:cubicBezTo>
                  <a:pt x="2644143" y="4440571"/>
                  <a:pt x="2655566" y="4433159"/>
                  <a:pt x="2750208" y="4351516"/>
                </a:cubicBezTo>
                <a:cubicBezTo>
                  <a:pt x="2832532" y="4280473"/>
                  <a:pt x="2908373" y="4211219"/>
                  <a:pt x="2981707" y="4140176"/>
                </a:cubicBezTo>
                <a:cubicBezTo>
                  <a:pt x="3012074" y="4110741"/>
                  <a:pt x="3086698" y="4052803"/>
                  <a:pt x="3128306" y="4026377"/>
                </a:cubicBezTo>
                <a:cubicBezTo>
                  <a:pt x="3224417" y="3965324"/>
                  <a:pt x="3223916" y="3966398"/>
                  <a:pt x="3149148" y="3981151"/>
                </a:cubicBezTo>
                <a:cubicBezTo>
                  <a:pt x="3063780" y="3998017"/>
                  <a:pt x="2954316" y="4036403"/>
                  <a:pt x="2818063" y="4097313"/>
                </a:cubicBezTo>
                <a:cubicBezTo>
                  <a:pt x="2761451" y="4122594"/>
                  <a:pt x="2702547" y="4147982"/>
                  <a:pt x="2687902" y="4153389"/>
                </a:cubicBezTo>
                <a:cubicBezTo>
                  <a:pt x="2673433" y="4158724"/>
                  <a:pt x="2649193" y="4168178"/>
                  <a:pt x="2635228" y="4173871"/>
                </a:cubicBezTo>
                <a:cubicBezTo>
                  <a:pt x="2572598" y="4199438"/>
                  <a:pt x="2456614" y="4244700"/>
                  <a:pt x="2435631" y="4251719"/>
                </a:cubicBezTo>
                <a:cubicBezTo>
                  <a:pt x="2404729" y="4262067"/>
                  <a:pt x="2179279" y="4347363"/>
                  <a:pt x="2146837" y="4360934"/>
                </a:cubicBezTo>
                <a:cubicBezTo>
                  <a:pt x="2132408" y="4367021"/>
                  <a:pt x="2093876" y="4381774"/>
                  <a:pt x="2062367" y="4393340"/>
                </a:cubicBezTo>
                <a:cubicBezTo>
                  <a:pt x="1954905" y="4432730"/>
                  <a:pt x="1882643" y="4466318"/>
                  <a:pt x="1771781" y="4528517"/>
                </a:cubicBezTo>
                <a:cubicBezTo>
                  <a:pt x="1551275" y="4652127"/>
                  <a:pt x="1420753" y="4755506"/>
                  <a:pt x="1216000" y="4968815"/>
                </a:cubicBezTo>
                <a:cubicBezTo>
                  <a:pt x="1117134" y="5071764"/>
                  <a:pt x="1047810" y="5135575"/>
                  <a:pt x="884918" y="5273473"/>
                </a:cubicBezTo>
                <a:cubicBezTo>
                  <a:pt x="810473" y="5336531"/>
                  <a:pt x="730226" y="5408470"/>
                  <a:pt x="705983" y="5433965"/>
                </a:cubicBezTo>
                <a:cubicBezTo>
                  <a:pt x="682099" y="5459067"/>
                  <a:pt x="646291" y="5495770"/>
                  <a:pt x="627456" y="5514427"/>
                </a:cubicBezTo>
                <a:cubicBezTo>
                  <a:pt x="608405" y="5533262"/>
                  <a:pt x="544273" y="5600438"/>
                  <a:pt x="485190" y="5663461"/>
                </a:cubicBezTo>
                <a:cubicBezTo>
                  <a:pt x="426105" y="5726483"/>
                  <a:pt x="375150" y="5777510"/>
                  <a:pt x="372143" y="5776651"/>
                </a:cubicBezTo>
                <a:cubicBezTo>
                  <a:pt x="369170" y="5775827"/>
                  <a:pt x="364480" y="5782237"/>
                  <a:pt x="361973" y="5790544"/>
                </a:cubicBezTo>
                <a:cubicBezTo>
                  <a:pt x="359359" y="5799067"/>
                  <a:pt x="309263" y="5859475"/>
                  <a:pt x="250466" y="5924897"/>
                </a:cubicBezTo>
                <a:cubicBezTo>
                  <a:pt x="191741" y="5990319"/>
                  <a:pt x="145620" y="6044354"/>
                  <a:pt x="147946" y="6044998"/>
                </a:cubicBezTo>
                <a:cubicBezTo>
                  <a:pt x="150310" y="6045643"/>
                  <a:pt x="173621" y="6029457"/>
                  <a:pt x="199976" y="6008760"/>
                </a:cubicBezTo>
                <a:close/>
                <a:moveTo>
                  <a:pt x="10479" y="6124743"/>
                </a:moveTo>
                <a:cubicBezTo>
                  <a:pt x="19753" y="6113822"/>
                  <a:pt x="29743" y="6103581"/>
                  <a:pt x="33002" y="6101754"/>
                </a:cubicBezTo>
                <a:cubicBezTo>
                  <a:pt x="36261" y="6099928"/>
                  <a:pt x="71639" y="6062688"/>
                  <a:pt x="112425" y="6018213"/>
                </a:cubicBezTo>
                <a:cubicBezTo>
                  <a:pt x="153175" y="5973740"/>
                  <a:pt x="189127" y="5935067"/>
                  <a:pt x="193065" y="5931414"/>
                </a:cubicBezTo>
                <a:cubicBezTo>
                  <a:pt x="196968" y="5927834"/>
                  <a:pt x="208534" y="5914155"/>
                  <a:pt x="218704" y="5901156"/>
                </a:cubicBezTo>
                <a:cubicBezTo>
                  <a:pt x="243232" y="5869681"/>
                  <a:pt x="484043" y="5603697"/>
                  <a:pt x="541301" y="5544756"/>
                </a:cubicBezTo>
                <a:cubicBezTo>
                  <a:pt x="740502" y="5339897"/>
                  <a:pt x="809039" y="5276051"/>
                  <a:pt x="971431" y="5143990"/>
                </a:cubicBezTo>
                <a:cubicBezTo>
                  <a:pt x="1019378" y="5105030"/>
                  <a:pt x="1070798" y="5059554"/>
                  <a:pt x="1085371" y="5043368"/>
                </a:cubicBezTo>
                <a:cubicBezTo>
                  <a:pt x="1108075" y="5018088"/>
                  <a:pt x="1249160" y="4868696"/>
                  <a:pt x="1315297" y="4799908"/>
                </a:cubicBezTo>
                <a:cubicBezTo>
                  <a:pt x="1414235" y="4697031"/>
                  <a:pt x="1635065" y="4535535"/>
                  <a:pt x="1779695" y="4460302"/>
                </a:cubicBezTo>
                <a:cubicBezTo>
                  <a:pt x="1844293" y="4426714"/>
                  <a:pt x="2065623" y="4333218"/>
                  <a:pt x="2160588" y="4299415"/>
                </a:cubicBezTo>
                <a:cubicBezTo>
                  <a:pt x="2288925" y="4253688"/>
                  <a:pt x="2532134" y="4159333"/>
                  <a:pt x="2603143" y="4127678"/>
                </a:cubicBezTo>
                <a:cubicBezTo>
                  <a:pt x="2629462" y="4115969"/>
                  <a:pt x="2670785" y="4099497"/>
                  <a:pt x="2695457" y="4090903"/>
                </a:cubicBezTo>
                <a:cubicBezTo>
                  <a:pt x="2741256" y="4074933"/>
                  <a:pt x="2787734" y="4055954"/>
                  <a:pt x="2874964" y="4017532"/>
                </a:cubicBezTo>
                <a:cubicBezTo>
                  <a:pt x="2965558" y="3977678"/>
                  <a:pt x="3077387" y="3940974"/>
                  <a:pt x="3144600" y="3929086"/>
                </a:cubicBezTo>
                <a:cubicBezTo>
                  <a:pt x="3265024" y="3907744"/>
                  <a:pt x="3305272" y="3894495"/>
                  <a:pt x="3384588" y="3850021"/>
                </a:cubicBezTo>
                <a:cubicBezTo>
                  <a:pt x="3464226" y="3805368"/>
                  <a:pt x="3640402" y="3691498"/>
                  <a:pt x="3646740" y="3680576"/>
                </a:cubicBezTo>
                <a:cubicBezTo>
                  <a:pt x="3648746" y="3677174"/>
                  <a:pt x="3679362" y="3657336"/>
                  <a:pt x="3714167" y="3636997"/>
                </a:cubicBezTo>
                <a:lnTo>
                  <a:pt x="3777942" y="3599721"/>
                </a:lnTo>
                <a:lnTo>
                  <a:pt x="3688707" y="3605307"/>
                </a:lnTo>
                <a:cubicBezTo>
                  <a:pt x="3508341" y="3616658"/>
                  <a:pt x="3402099" y="3639683"/>
                  <a:pt x="3123151" y="3727950"/>
                </a:cubicBezTo>
                <a:cubicBezTo>
                  <a:pt x="2952454" y="3781949"/>
                  <a:pt x="2955747" y="3780804"/>
                  <a:pt x="2772481" y="3849412"/>
                </a:cubicBezTo>
                <a:cubicBezTo>
                  <a:pt x="2693595" y="3878918"/>
                  <a:pt x="2598917" y="3912148"/>
                  <a:pt x="2561963" y="3923285"/>
                </a:cubicBezTo>
                <a:cubicBezTo>
                  <a:pt x="2525082" y="3934385"/>
                  <a:pt x="2482577" y="3948207"/>
                  <a:pt x="2467752" y="3953937"/>
                </a:cubicBezTo>
                <a:cubicBezTo>
                  <a:pt x="2303033" y="4017532"/>
                  <a:pt x="2043567" y="4076079"/>
                  <a:pt x="1850990" y="4093159"/>
                </a:cubicBezTo>
                <a:cubicBezTo>
                  <a:pt x="1825530" y="4095415"/>
                  <a:pt x="1752517" y="4102434"/>
                  <a:pt x="1687311" y="4108843"/>
                </a:cubicBezTo>
                <a:cubicBezTo>
                  <a:pt x="1622568" y="4115217"/>
                  <a:pt x="1512673" y="4125029"/>
                  <a:pt x="1442989" y="4130722"/>
                </a:cubicBezTo>
                <a:cubicBezTo>
                  <a:pt x="1310858" y="4141465"/>
                  <a:pt x="1201785" y="4167318"/>
                  <a:pt x="1042582" y="4225686"/>
                </a:cubicBezTo>
                <a:cubicBezTo>
                  <a:pt x="937019" y="4264395"/>
                  <a:pt x="888570" y="4271735"/>
                  <a:pt x="787197" y="4264430"/>
                </a:cubicBezTo>
                <a:cubicBezTo>
                  <a:pt x="677730" y="4256553"/>
                  <a:pt x="662906" y="4229553"/>
                  <a:pt x="742508" y="4182895"/>
                </a:cubicBezTo>
                <a:cubicBezTo>
                  <a:pt x="764924" y="4169753"/>
                  <a:pt x="790204" y="4153496"/>
                  <a:pt x="798297" y="4146943"/>
                </a:cubicBezTo>
                <a:cubicBezTo>
                  <a:pt x="806425" y="4140462"/>
                  <a:pt x="836254" y="4119514"/>
                  <a:pt x="863862" y="4100965"/>
                </a:cubicBezTo>
                <a:cubicBezTo>
                  <a:pt x="891901" y="4082130"/>
                  <a:pt x="945147" y="4044532"/>
                  <a:pt x="982997" y="4016888"/>
                </a:cubicBezTo>
                <a:cubicBezTo>
                  <a:pt x="1141162" y="3901227"/>
                  <a:pt x="1283285" y="3833048"/>
                  <a:pt x="1522484" y="3758029"/>
                </a:cubicBezTo>
                <a:cubicBezTo>
                  <a:pt x="1650821" y="3717781"/>
                  <a:pt x="1678429" y="3710369"/>
                  <a:pt x="1840890" y="3672483"/>
                </a:cubicBezTo>
                <a:cubicBezTo>
                  <a:pt x="2128611" y="3605343"/>
                  <a:pt x="2367776" y="3555712"/>
                  <a:pt x="2468790" y="3542070"/>
                </a:cubicBezTo>
                <a:cubicBezTo>
                  <a:pt x="2482183" y="3540279"/>
                  <a:pt x="2502771" y="3537271"/>
                  <a:pt x="2513444" y="3535588"/>
                </a:cubicBezTo>
                <a:cubicBezTo>
                  <a:pt x="2580798" y="3524917"/>
                  <a:pt x="2750853" y="3506942"/>
                  <a:pt x="2871920" y="3497667"/>
                </a:cubicBezTo>
                <a:cubicBezTo>
                  <a:pt x="2947116" y="3491938"/>
                  <a:pt x="3091604" y="3495948"/>
                  <a:pt x="3177436" y="3506190"/>
                </a:cubicBezTo>
                <a:cubicBezTo>
                  <a:pt x="3235696" y="3513136"/>
                  <a:pt x="3378857" y="3539563"/>
                  <a:pt x="3404820" y="3548193"/>
                </a:cubicBezTo>
                <a:cubicBezTo>
                  <a:pt x="3438049" y="3559222"/>
                  <a:pt x="3564740" y="3561800"/>
                  <a:pt x="3635674" y="3552884"/>
                </a:cubicBezTo>
                <a:cubicBezTo>
                  <a:pt x="3678824" y="3547477"/>
                  <a:pt x="3723512" y="3542034"/>
                  <a:pt x="3734650" y="3540852"/>
                </a:cubicBezTo>
                <a:cubicBezTo>
                  <a:pt x="3745930" y="3539635"/>
                  <a:pt x="3795415" y="3529322"/>
                  <a:pt x="3845403" y="3517756"/>
                </a:cubicBezTo>
                <a:cubicBezTo>
                  <a:pt x="3933278" y="3497417"/>
                  <a:pt x="3942480" y="3493191"/>
                  <a:pt x="4174877" y="3365857"/>
                </a:cubicBezTo>
                <a:cubicBezTo>
                  <a:pt x="4306580" y="3293739"/>
                  <a:pt x="4553479" y="3159673"/>
                  <a:pt x="4724499" y="3067431"/>
                </a:cubicBezTo>
                <a:cubicBezTo>
                  <a:pt x="4895519" y="2975224"/>
                  <a:pt x="5031733" y="2899096"/>
                  <a:pt x="5027687" y="2897950"/>
                </a:cubicBezTo>
                <a:cubicBezTo>
                  <a:pt x="5017625" y="2895121"/>
                  <a:pt x="4744156" y="2945109"/>
                  <a:pt x="4666525" y="2964016"/>
                </a:cubicBezTo>
                <a:cubicBezTo>
                  <a:pt x="4632579" y="2972252"/>
                  <a:pt x="4539513" y="2995599"/>
                  <a:pt x="4458658" y="3016189"/>
                </a:cubicBezTo>
                <a:cubicBezTo>
                  <a:pt x="4235035" y="3073124"/>
                  <a:pt x="4170902" y="3083401"/>
                  <a:pt x="3951038" y="3097510"/>
                </a:cubicBezTo>
                <a:cubicBezTo>
                  <a:pt x="3866818" y="3102917"/>
                  <a:pt x="3793949" y="3109362"/>
                  <a:pt x="3789687" y="3111761"/>
                </a:cubicBezTo>
                <a:cubicBezTo>
                  <a:pt x="3785318" y="3114196"/>
                  <a:pt x="3773680" y="3116166"/>
                  <a:pt x="3763438" y="3116201"/>
                </a:cubicBezTo>
                <a:cubicBezTo>
                  <a:pt x="3743064" y="3116309"/>
                  <a:pt x="3315764" y="3179940"/>
                  <a:pt x="3139193" y="3209196"/>
                </a:cubicBezTo>
                <a:cubicBezTo>
                  <a:pt x="3040326" y="3225560"/>
                  <a:pt x="2854195" y="3272039"/>
                  <a:pt x="2713324" y="3315510"/>
                </a:cubicBezTo>
                <a:cubicBezTo>
                  <a:pt x="2682709" y="3324964"/>
                  <a:pt x="2653381" y="3332484"/>
                  <a:pt x="2647366" y="3332448"/>
                </a:cubicBezTo>
                <a:cubicBezTo>
                  <a:pt x="2641314" y="3332376"/>
                  <a:pt x="2627279" y="3335957"/>
                  <a:pt x="2615496" y="3340612"/>
                </a:cubicBezTo>
                <a:cubicBezTo>
                  <a:pt x="2549324" y="3366573"/>
                  <a:pt x="2332861" y="3398407"/>
                  <a:pt x="2156578" y="3408075"/>
                </a:cubicBezTo>
                <a:cubicBezTo>
                  <a:pt x="2025269" y="3415237"/>
                  <a:pt x="1768022" y="3403348"/>
                  <a:pt x="1470634" y="3376313"/>
                </a:cubicBezTo>
                <a:cubicBezTo>
                  <a:pt x="1390566" y="3369044"/>
                  <a:pt x="1153694" y="3362097"/>
                  <a:pt x="1066752" y="3364460"/>
                </a:cubicBezTo>
                <a:cubicBezTo>
                  <a:pt x="921192" y="3368471"/>
                  <a:pt x="877863" y="3368328"/>
                  <a:pt x="773769" y="3363637"/>
                </a:cubicBezTo>
                <a:cubicBezTo>
                  <a:pt x="602139" y="3355866"/>
                  <a:pt x="579687" y="3353861"/>
                  <a:pt x="536144" y="3342546"/>
                </a:cubicBezTo>
                <a:cubicBezTo>
                  <a:pt x="511831" y="3336244"/>
                  <a:pt x="468467" y="3328939"/>
                  <a:pt x="440357" y="3326396"/>
                </a:cubicBezTo>
                <a:cubicBezTo>
                  <a:pt x="412284" y="3323890"/>
                  <a:pt x="384317" y="3319378"/>
                  <a:pt x="378517" y="3316406"/>
                </a:cubicBezTo>
                <a:cubicBezTo>
                  <a:pt x="349368" y="3301402"/>
                  <a:pt x="388149" y="3274474"/>
                  <a:pt x="462236" y="3258325"/>
                </a:cubicBezTo>
                <a:cubicBezTo>
                  <a:pt x="488376" y="3252631"/>
                  <a:pt x="575856" y="3223018"/>
                  <a:pt x="656281" y="3192581"/>
                </a:cubicBezTo>
                <a:cubicBezTo>
                  <a:pt x="886673" y="3105531"/>
                  <a:pt x="1103957" y="3049634"/>
                  <a:pt x="1102633" y="3077708"/>
                </a:cubicBezTo>
                <a:cubicBezTo>
                  <a:pt x="1102381" y="3083258"/>
                  <a:pt x="1106213" y="3082398"/>
                  <a:pt x="1111692" y="3075738"/>
                </a:cubicBezTo>
                <a:cubicBezTo>
                  <a:pt x="1116883" y="3069472"/>
                  <a:pt x="1155735" y="3061844"/>
                  <a:pt x="1197202" y="3058908"/>
                </a:cubicBezTo>
                <a:cubicBezTo>
                  <a:pt x="1303766" y="3051353"/>
                  <a:pt x="1472996" y="3025213"/>
                  <a:pt x="1532509" y="3007094"/>
                </a:cubicBezTo>
                <a:cubicBezTo>
                  <a:pt x="1635065" y="2975869"/>
                  <a:pt x="1841249" y="2952737"/>
                  <a:pt x="1964180" y="2958681"/>
                </a:cubicBezTo>
                <a:cubicBezTo>
                  <a:pt x="2011017" y="2960973"/>
                  <a:pt x="2135522" y="2954957"/>
                  <a:pt x="2210004" y="2946828"/>
                </a:cubicBezTo>
                <a:cubicBezTo>
                  <a:pt x="2386967" y="2927492"/>
                  <a:pt x="2605399" y="2922586"/>
                  <a:pt x="2791782" y="2933722"/>
                </a:cubicBezTo>
                <a:cubicBezTo>
                  <a:pt x="2841698" y="2936694"/>
                  <a:pt x="2906439" y="2938055"/>
                  <a:pt x="2936661" y="2936730"/>
                </a:cubicBezTo>
                <a:cubicBezTo>
                  <a:pt x="2966526" y="2935441"/>
                  <a:pt x="3051927" y="2936336"/>
                  <a:pt x="3125120" y="2938771"/>
                </a:cubicBezTo>
                <a:cubicBezTo>
                  <a:pt x="3262087" y="2943283"/>
                  <a:pt x="3331269" y="2944107"/>
                  <a:pt x="3439301" y="2942674"/>
                </a:cubicBezTo>
                <a:cubicBezTo>
                  <a:pt x="3473964" y="2942209"/>
                  <a:pt x="3515359" y="2945181"/>
                  <a:pt x="3532870" y="2949371"/>
                </a:cubicBezTo>
                <a:cubicBezTo>
                  <a:pt x="3550630" y="2953632"/>
                  <a:pt x="3565992" y="2955959"/>
                  <a:pt x="3568213" y="2954706"/>
                </a:cubicBezTo>
                <a:cubicBezTo>
                  <a:pt x="3579921" y="2948153"/>
                  <a:pt x="3876845" y="2998141"/>
                  <a:pt x="3882143" y="3007559"/>
                </a:cubicBezTo>
                <a:cubicBezTo>
                  <a:pt x="3884400" y="3011605"/>
                  <a:pt x="3890739" y="3011964"/>
                  <a:pt x="3897005" y="3008454"/>
                </a:cubicBezTo>
                <a:cubicBezTo>
                  <a:pt x="3902949" y="3005124"/>
                  <a:pt x="3941728" y="3005876"/>
                  <a:pt x="3982049" y="3010030"/>
                </a:cubicBezTo>
                <a:cubicBezTo>
                  <a:pt x="4171439" y="3029760"/>
                  <a:pt x="4260853" y="3018552"/>
                  <a:pt x="4585346" y="2934582"/>
                </a:cubicBezTo>
                <a:cubicBezTo>
                  <a:pt x="4639990" y="2920402"/>
                  <a:pt x="4703944" y="2906043"/>
                  <a:pt x="4728903" y="2902319"/>
                </a:cubicBezTo>
                <a:cubicBezTo>
                  <a:pt x="4753504" y="2898594"/>
                  <a:pt x="4780036" y="2893724"/>
                  <a:pt x="4787485" y="2891504"/>
                </a:cubicBezTo>
                <a:cubicBezTo>
                  <a:pt x="4795005" y="2889284"/>
                  <a:pt x="4837759" y="2879509"/>
                  <a:pt x="4882592" y="2869805"/>
                </a:cubicBezTo>
                <a:cubicBezTo>
                  <a:pt x="5015297" y="2841050"/>
                  <a:pt x="5153158" y="2808680"/>
                  <a:pt x="5273548" y="2778064"/>
                </a:cubicBezTo>
                <a:cubicBezTo>
                  <a:pt x="5464835" y="2729364"/>
                  <a:pt x="5580998" y="2694917"/>
                  <a:pt x="5650108" y="2666270"/>
                </a:cubicBezTo>
                <a:cubicBezTo>
                  <a:pt x="5713452" y="2640059"/>
                  <a:pt x="5804800" y="2607473"/>
                  <a:pt x="5836560" y="2599738"/>
                </a:cubicBezTo>
                <a:cubicBezTo>
                  <a:pt x="5851709" y="2596086"/>
                  <a:pt x="5879065" y="2587671"/>
                  <a:pt x="5896111" y="2581440"/>
                </a:cubicBezTo>
                <a:cubicBezTo>
                  <a:pt x="5913370" y="2575138"/>
                  <a:pt x="5944558" y="2565327"/>
                  <a:pt x="5965006" y="2559740"/>
                </a:cubicBezTo>
                <a:cubicBezTo>
                  <a:pt x="5985559" y="2554154"/>
                  <a:pt x="6054490" y="2529841"/>
                  <a:pt x="6118013" y="2505777"/>
                </a:cubicBezTo>
                <a:cubicBezTo>
                  <a:pt x="6181467" y="2481750"/>
                  <a:pt x="6284702" y="2445619"/>
                  <a:pt x="6347043" y="2425603"/>
                </a:cubicBezTo>
                <a:cubicBezTo>
                  <a:pt x="6409672" y="2405478"/>
                  <a:pt x="6461201" y="2386965"/>
                  <a:pt x="6461953" y="2384280"/>
                </a:cubicBezTo>
                <a:cubicBezTo>
                  <a:pt x="6462705" y="2381594"/>
                  <a:pt x="6440002" y="2378980"/>
                  <a:pt x="6410962" y="2378479"/>
                </a:cubicBezTo>
                <a:cubicBezTo>
                  <a:pt x="6381957" y="2377942"/>
                  <a:pt x="6349729" y="2375185"/>
                  <a:pt x="6338736" y="2372284"/>
                </a:cubicBezTo>
                <a:cubicBezTo>
                  <a:pt x="6327742" y="2369384"/>
                  <a:pt x="6282088" y="2360933"/>
                  <a:pt x="6236825" y="2353449"/>
                </a:cubicBezTo>
                <a:cubicBezTo>
                  <a:pt x="6191492" y="2345965"/>
                  <a:pt x="6077801" y="2319682"/>
                  <a:pt x="5982694" y="2294723"/>
                </a:cubicBezTo>
                <a:cubicBezTo>
                  <a:pt x="5734757" y="2229624"/>
                  <a:pt x="5675637" y="2228514"/>
                  <a:pt x="5454701" y="2284733"/>
                </a:cubicBezTo>
                <a:cubicBezTo>
                  <a:pt x="5398088" y="2299163"/>
                  <a:pt x="5342800" y="2313093"/>
                  <a:pt x="5332379" y="2315564"/>
                </a:cubicBezTo>
                <a:cubicBezTo>
                  <a:pt x="5321960" y="2318034"/>
                  <a:pt x="5296608" y="2324981"/>
                  <a:pt x="5276339" y="2330925"/>
                </a:cubicBezTo>
                <a:cubicBezTo>
                  <a:pt x="5168772" y="2362437"/>
                  <a:pt x="5073879" y="2384137"/>
                  <a:pt x="5076207" y="2376688"/>
                </a:cubicBezTo>
                <a:cubicBezTo>
                  <a:pt x="5077603" y="2372177"/>
                  <a:pt x="5072734" y="2374182"/>
                  <a:pt x="5065393" y="2381200"/>
                </a:cubicBezTo>
                <a:cubicBezTo>
                  <a:pt x="5048133" y="2397672"/>
                  <a:pt x="4788774" y="2473622"/>
                  <a:pt x="4654565" y="2501516"/>
                </a:cubicBezTo>
                <a:cubicBezTo>
                  <a:pt x="4403155" y="2553796"/>
                  <a:pt x="4271667" y="2554512"/>
                  <a:pt x="3908643" y="2505706"/>
                </a:cubicBezTo>
                <a:cubicBezTo>
                  <a:pt x="3818764" y="2493603"/>
                  <a:pt x="3701169" y="2480282"/>
                  <a:pt x="3646705" y="2476021"/>
                </a:cubicBezTo>
                <a:cubicBezTo>
                  <a:pt x="3591989" y="2471724"/>
                  <a:pt x="3546012" y="2464777"/>
                  <a:pt x="3543577" y="2460480"/>
                </a:cubicBezTo>
                <a:cubicBezTo>
                  <a:pt x="3540963" y="2455789"/>
                  <a:pt x="3537560" y="2455574"/>
                  <a:pt x="3535090" y="2459979"/>
                </a:cubicBezTo>
                <a:cubicBezTo>
                  <a:pt x="3528680" y="2471437"/>
                  <a:pt x="3262553" y="2426068"/>
                  <a:pt x="3127699" y="2390546"/>
                </a:cubicBezTo>
                <a:cubicBezTo>
                  <a:pt x="3061454" y="2373108"/>
                  <a:pt x="2988369" y="2355597"/>
                  <a:pt x="2965307" y="2351694"/>
                </a:cubicBezTo>
                <a:cubicBezTo>
                  <a:pt x="2907442" y="2341883"/>
                  <a:pt x="2757154" y="2301312"/>
                  <a:pt x="2716727" y="2284625"/>
                </a:cubicBezTo>
                <a:cubicBezTo>
                  <a:pt x="2698751" y="2277177"/>
                  <a:pt x="2639452" y="2252505"/>
                  <a:pt x="2584916" y="2229731"/>
                </a:cubicBezTo>
                <a:cubicBezTo>
                  <a:pt x="2530310" y="2206957"/>
                  <a:pt x="2459659" y="2173906"/>
                  <a:pt x="2427682" y="2156217"/>
                </a:cubicBezTo>
                <a:cubicBezTo>
                  <a:pt x="2395456" y="2138384"/>
                  <a:pt x="2357892" y="2120229"/>
                  <a:pt x="2343138" y="2115359"/>
                </a:cubicBezTo>
                <a:cubicBezTo>
                  <a:pt x="2300456" y="2101287"/>
                  <a:pt x="2251254" y="2066732"/>
                  <a:pt x="2255193" y="2053554"/>
                </a:cubicBezTo>
                <a:cubicBezTo>
                  <a:pt x="2256948" y="2047503"/>
                  <a:pt x="2300204" y="2033179"/>
                  <a:pt x="2353845" y="2020826"/>
                </a:cubicBezTo>
                <a:cubicBezTo>
                  <a:pt x="2466535" y="1994865"/>
                  <a:pt x="2616534" y="1956120"/>
                  <a:pt x="2655101" y="1943014"/>
                </a:cubicBezTo>
                <a:cubicBezTo>
                  <a:pt x="2680488" y="1934420"/>
                  <a:pt x="2710496" y="1928368"/>
                  <a:pt x="2844133" y="1904914"/>
                </a:cubicBezTo>
                <a:cubicBezTo>
                  <a:pt x="2927639" y="1890304"/>
                  <a:pt x="3059662" y="1886652"/>
                  <a:pt x="3164510" y="1896069"/>
                </a:cubicBezTo>
                <a:cubicBezTo>
                  <a:pt x="3259617" y="1904663"/>
                  <a:pt x="3424621" y="1923821"/>
                  <a:pt x="3466481" y="1931197"/>
                </a:cubicBezTo>
                <a:cubicBezTo>
                  <a:pt x="3509738" y="1938825"/>
                  <a:pt x="3871259" y="1912398"/>
                  <a:pt x="3893387" y="1899973"/>
                </a:cubicBezTo>
                <a:cubicBezTo>
                  <a:pt x="3895501" y="1898755"/>
                  <a:pt x="3941693" y="1892775"/>
                  <a:pt x="3995764" y="1886688"/>
                </a:cubicBezTo>
                <a:cubicBezTo>
                  <a:pt x="4049835" y="1880600"/>
                  <a:pt x="4110351" y="1873832"/>
                  <a:pt x="4130008" y="1871684"/>
                </a:cubicBezTo>
                <a:cubicBezTo>
                  <a:pt x="4203845" y="1863520"/>
                  <a:pt x="4228983" y="1861443"/>
                  <a:pt x="4320366" y="1856000"/>
                </a:cubicBezTo>
                <a:cubicBezTo>
                  <a:pt x="4372002" y="1852920"/>
                  <a:pt x="4449382" y="1851094"/>
                  <a:pt x="4493535" y="1851882"/>
                </a:cubicBezTo>
                <a:cubicBezTo>
                  <a:pt x="4537078" y="1852670"/>
                  <a:pt x="4575142" y="1852312"/>
                  <a:pt x="4577255" y="1851130"/>
                </a:cubicBezTo>
                <a:cubicBezTo>
                  <a:pt x="4579439" y="1849913"/>
                  <a:pt x="4619150" y="1851703"/>
                  <a:pt x="4666238" y="1855105"/>
                </a:cubicBezTo>
                <a:cubicBezTo>
                  <a:pt x="4713326" y="1858542"/>
                  <a:pt x="4754470" y="1859545"/>
                  <a:pt x="4758338" y="1857361"/>
                </a:cubicBezTo>
                <a:cubicBezTo>
                  <a:pt x="4762563" y="1854997"/>
                  <a:pt x="4766860" y="1856072"/>
                  <a:pt x="4769080" y="1860082"/>
                </a:cubicBezTo>
                <a:cubicBezTo>
                  <a:pt x="4771121" y="1863770"/>
                  <a:pt x="4798334" y="1868354"/>
                  <a:pt x="4830311" y="1870395"/>
                </a:cubicBezTo>
                <a:cubicBezTo>
                  <a:pt x="4992093" y="1880743"/>
                  <a:pt x="5433538" y="2005356"/>
                  <a:pt x="5532835" y="2068701"/>
                </a:cubicBezTo>
                <a:cubicBezTo>
                  <a:pt x="5544042" y="2075863"/>
                  <a:pt x="5588444" y="2097061"/>
                  <a:pt x="5630735" y="2115431"/>
                </a:cubicBezTo>
                <a:cubicBezTo>
                  <a:pt x="5673023" y="2133837"/>
                  <a:pt x="5716925" y="2152922"/>
                  <a:pt x="5727597" y="2157613"/>
                </a:cubicBezTo>
                <a:cubicBezTo>
                  <a:pt x="5860051" y="2215515"/>
                  <a:pt x="6036979" y="2261529"/>
                  <a:pt x="6302678" y="2307077"/>
                </a:cubicBezTo>
                <a:cubicBezTo>
                  <a:pt x="6421562" y="2327452"/>
                  <a:pt x="6517635" y="2320648"/>
                  <a:pt x="6675800" y="2280543"/>
                </a:cubicBezTo>
                <a:cubicBezTo>
                  <a:pt x="6714436" y="2270732"/>
                  <a:pt x="6760021" y="2259524"/>
                  <a:pt x="6775884" y="2255907"/>
                </a:cubicBezTo>
                <a:cubicBezTo>
                  <a:pt x="6903219" y="2226759"/>
                  <a:pt x="6956645" y="2208927"/>
                  <a:pt x="7062923" y="2160120"/>
                </a:cubicBezTo>
                <a:cubicBezTo>
                  <a:pt x="7130135" y="2129253"/>
                  <a:pt x="7260550" y="2060358"/>
                  <a:pt x="7351968" y="2007469"/>
                </a:cubicBezTo>
                <a:cubicBezTo>
                  <a:pt x="7608464" y="1858972"/>
                  <a:pt x="7739128" y="1790005"/>
                  <a:pt x="7872264" y="1732676"/>
                </a:cubicBezTo>
                <a:cubicBezTo>
                  <a:pt x="7939225" y="1703850"/>
                  <a:pt x="8018432" y="1666789"/>
                  <a:pt x="8048691" y="1650138"/>
                </a:cubicBezTo>
                <a:cubicBezTo>
                  <a:pt x="8078876" y="1633451"/>
                  <a:pt x="8145802" y="1605485"/>
                  <a:pt x="8197508" y="1587903"/>
                </a:cubicBezTo>
                <a:cubicBezTo>
                  <a:pt x="8305543" y="1551164"/>
                  <a:pt x="8322230" y="1544933"/>
                  <a:pt x="8455580" y="1491686"/>
                </a:cubicBezTo>
                <a:cubicBezTo>
                  <a:pt x="8479033" y="1482305"/>
                  <a:pt x="8496402" y="1472851"/>
                  <a:pt x="8495005" y="1470201"/>
                </a:cubicBezTo>
                <a:cubicBezTo>
                  <a:pt x="8491209" y="1463075"/>
                  <a:pt x="8393057" y="1416775"/>
                  <a:pt x="8366418" y="1409542"/>
                </a:cubicBezTo>
                <a:cubicBezTo>
                  <a:pt x="8354600" y="1406319"/>
                  <a:pt x="8331361" y="1404708"/>
                  <a:pt x="8315678" y="1405997"/>
                </a:cubicBezTo>
                <a:cubicBezTo>
                  <a:pt x="8299922" y="1407286"/>
                  <a:pt x="8250972" y="1405925"/>
                  <a:pt x="8208323" y="1403061"/>
                </a:cubicBezTo>
                <a:cubicBezTo>
                  <a:pt x="8165641" y="1400160"/>
                  <a:pt x="8099215" y="1401414"/>
                  <a:pt x="8062548" y="1405818"/>
                </a:cubicBezTo>
                <a:cubicBezTo>
                  <a:pt x="7940691" y="1420392"/>
                  <a:pt x="7850132" y="1426014"/>
                  <a:pt x="7566638" y="1436542"/>
                </a:cubicBezTo>
                <a:cubicBezTo>
                  <a:pt x="7520374" y="1438260"/>
                  <a:pt x="7447899" y="1444025"/>
                  <a:pt x="7406467" y="1449289"/>
                </a:cubicBezTo>
                <a:cubicBezTo>
                  <a:pt x="7365252" y="1454517"/>
                  <a:pt x="7315084" y="1460175"/>
                  <a:pt x="7296428" y="1461715"/>
                </a:cubicBezTo>
                <a:cubicBezTo>
                  <a:pt x="7263057" y="1464472"/>
                  <a:pt x="7071481" y="1497380"/>
                  <a:pt x="7053935" y="1503396"/>
                </a:cubicBezTo>
                <a:cubicBezTo>
                  <a:pt x="7041438" y="1507657"/>
                  <a:pt x="6902968" y="1528819"/>
                  <a:pt x="6865798" y="1532114"/>
                </a:cubicBezTo>
                <a:cubicBezTo>
                  <a:pt x="6848217" y="1533689"/>
                  <a:pt x="6824226" y="1537342"/>
                  <a:pt x="6810977" y="1540493"/>
                </a:cubicBezTo>
                <a:cubicBezTo>
                  <a:pt x="6738320" y="1557717"/>
                  <a:pt x="6396745" y="1559543"/>
                  <a:pt x="6026058" y="1544647"/>
                </a:cubicBezTo>
                <a:cubicBezTo>
                  <a:pt x="6016784" y="1544253"/>
                  <a:pt x="5955516" y="1542319"/>
                  <a:pt x="5888625" y="1540242"/>
                </a:cubicBezTo>
                <a:cubicBezTo>
                  <a:pt x="5821808" y="1538201"/>
                  <a:pt x="5749691" y="1534048"/>
                  <a:pt x="5726880" y="1530896"/>
                </a:cubicBezTo>
                <a:cubicBezTo>
                  <a:pt x="5615300" y="1515535"/>
                  <a:pt x="5426127" y="1507084"/>
                  <a:pt x="5323678" y="1512885"/>
                </a:cubicBezTo>
                <a:cubicBezTo>
                  <a:pt x="5179193" y="1521049"/>
                  <a:pt x="5058195" y="1546437"/>
                  <a:pt x="4908589" y="1600006"/>
                </a:cubicBezTo>
                <a:cubicBezTo>
                  <a:pt x="4794898" y="1640720"/>
                  <a:pt x="4589715" y="1686269"/>
                  <a:pt x="4559028" y="1677639"/>
                </a:cubicBezTo>
                <a:cubicBezTo>
                  <a:pt x="4555662" y="1676708"/>
                  <a:pt x="4508967" y="1678964"/>
                  <a:pt x="4454682" y="1682759"/>
                </a:cubicBezTo>
                <a:cubicBezTo>
                  <a:pt x="4400325" y="1686555"/>
                  <a:pt x="4345074" y="1687486"/>
                  <a:pt x="4331073" y="1684836"/>
                </a:cubicBezTo>
                <a:cubicBezTo>
                  <a:pt x="4317322" y="1682186"/>
                  <a:pt x="4299597" y="1683476"/>
                  <a:pt x="4292148" y="1687665"/>
                </a:cubicBezTo>
                <a:cubicBezTo>
                  <a:pt x="4284344" y="1692070"/>
                  <a:pt x="4276823" y="1692320"/>
                  <a:pt x="4274530" y="1688310"/>
                </a:cubicBezTo>
                <a:cubicBezTo>
                  <a:pt x="4272382" y="1684407"/>
                  <a:pt x="4259957" y="1681506"/>
                  <a:pt x="4246780" y="1681828"/>
                </a:cubicBezTo>
                <a:cubicBezTo>
                  <a:pt x="4233746" y="1682079"/>
                  <a:pt x="4202951" y="1681470"/>
                  <a:pt x="4178779" y="1680432"/>
                </a:cubicBezTo>
                <a:cubicBezTo>
                  <a:pt x="4154608" y="1679393"/>
                  <a:pt x="4122990" y="1679286"/>
                  <a:pt x="4108882" y="1680289"/>
                </a:cubicBezTo>
                <a:cubicBezTo>
                  <a:pt x="4063442" y="1683404"/>
                  <a:pt x="3829792" y="1663924"/>
                  <a:pt x="3825746" y="1656655"/>
                </a:cubicBezTo>
                <a:cubicBezTo>
                  <a:pt x="3823489" y="1652645"/>
                  <a:pt x="3818261" y="1651606"/>
                  <a:pt x="3813571" y="1654256"/>
                </a:cubicBezTo>
                <a:cubicBezTo>
                  <a:pt x="3809274" y="1656655"/>
                  <a:pt x="3794521" y="1655939"/>
                  <a:pt x="3782453" y="1652752"/>
                </a:cubicBezTo>
                <a:cubicBezTo>
                  <a:pt x="3751120" y="1644409"/>
                  <a:pt x="3623680" y="1618663"/>
                  <a:pt x="3600762" y="1616049"/>
                </a:cubicBezTo>
                <a:cubicBezTo>
                  <a:pt x="3590448" y="1614867"/>
                  <a:pt x="3582069" y="1607490"/>
                  <a:pt x="3580458" y="1598144"/>
                </a:cubicBezTo>
                <a:cubicBezTo>
                  <a:pt x="3578096" y="1584573"/>
                  <a:pt x="3590844" y="1575549"/>
                  <a:pt x="3668333" y="1536053"/>
                </a:cubicBezTo>
                <a:cubicBezTo>
                  <a:pt x="3717784" y="1510844"/>
                  <a:pt x="3769599" y="1486924"/>
                  <a:pt x="3782453" y="1483379"/>
                </a:cubicBezTo>
                <a:cubicBezTo>
                  <a:pt x="3795380" y="1479762"/>
                  <a:pt x="3934961" y="1408468"/>
                  <a:pt x="4092374" y="1324963"/>
                </a:cubicBezTo>
                <a:cubicBezTo>
                  <a:pt x="4249823" y="1241494"/>
                  <a:pt x="4401328" y="1165544"/>
                  <a:pt x="4428901" y="1156306"/>
                </a:cubicBezTo>
                <a:cubicBezTo>
                  <a:pt x="4456330" y="1147103"/>
                  <a:pt x="4510937" y="1126871"/>
                  <a:pt x="4549575" y="1111581"/>
                </a:cubicBezTo>
                <a:cubicBezTo>
                  <a:pt x="4656211" y="1069327"/>
                  <a:pt x="4816776" y="1015830"/>
                  <a:pt x="4837545" y="1015615"/>
                </a:cubicBezTo>
                <a:cubicBezTo>
                  <a:pt x="4847750" y="1015507"/>
                  <a:pt x="4861464" y="1012321"/>
                  <a:pt x="4868412" y="1008417"/>
                </a:cubicBezTo>
                <a:cubicBezTo>
                  <a:pt x="4882913" y="1000289"/>
                  <a:pt x="5059378" y="950014"/>
                  <a:pt x="5124191" y="935548"/>
                </a:cubicBezTo>
                <a:cubicBezTo>
                  <a:pt x="5219978" y="914170"/>
                  <a:pt x="5456528" y="863645"/>
                  <a:pt x="5470671" y="861568"/>
                </a:cubicBezTo>
                <a:cubicBezTo>
                  <a:pt x="5479194" y="860314"/>
                  <a:pt x="5489685" y="858237"/>
                  <a:pt x="5494664" y="856805"/>
                </a:cubicBezTo>
                <a:cubicBezTo>
                  <a:pt x="5534732" y="845454"/>
                  <a:pt x="5773395" y="812045"/>
                  <a:pt x="5833446" y="809359"/>
                </a:cubicBezTo>
                <a:cubicBezTo>
                  <a:pt x="5970627" y="803236"/>
                  <a:pt x="6259815" y="813441"/>
                  <a:pt x="6296375" y="825652"/>
                </a:cubicBezTo>
                <a:cubicBezTo>
                  <a:pt x="6303965" y="828194"/>
                  <a:pt x="6335656" y="832742"/>
                  <a:pt x="6367133" y="835786"/>
                </a:cubicBezTo>
                <a:cubicBezTo>
                  <a:pt x="6398607" y="838829"/>
                  <a:pt x="6440218" y="844666"/>
                  <a:pt x="6460091" y="848784"/>
                </a:cubicBezTo>
                <a:cubicBezTo>
                  <a:pt x="6537939" y="864969"/>
                  <a:pt x="6795291" y="938663"/>
                  <a:pt x="6840624" y="957749"/>
                </a:cubicBezTo>
                <a:cubicBezTo>
                  <a:pt x="6866766" y="968742"/>
                  <a:pt x="6897991" y="980773"/>
                  <a:pt x="6909019" y="984068"/>
                </a:cubicBezTo>
                <a:cubicBezTo>
                  <a:pt x="6920264" y="987398"/>
                  <a:pt x="6980529" y="1009671"/>
                  <a:pt x="7043659" y="1033806"/>
                </a:cubicBezTo>
                <a:cubicBezTo>
                  <a:pt x="7267926" y="1119495"/>
                  <a:pt x="7377141" y="1151436"/>
                  <a:pt x="7488721" y="1163969"/>
                </a:cubicBezTo>
                <a:cubicBezTo>
                  <a:pt x="7598257" y="1176251"/>
                  <a:pt x="7900086" y="1255137"/>
                  <a:pt x="7910793" y="1274258"/>
                </a:cubicBezTo>
                <a:cubicBezTo>
                  <a:pt x="7914338" y="1280525"/>
                  <a:pt x="7918169" y="1283139"/>
                  <a:pt x="7919100" y="1279880"/>
                </a:cubicBezTo>
                <a:cubicBezTo>
                  <a:pt x="7920031" y="1276550"/>
                  <a:pt x="7967441" y="1285610"/>
                  <a:pt x="8024877" y="1300112"/>
                </a:cubicBezTo>
                <a:cubicBezTo>
                  <a:pt x="8082279" y="1314650"/>
                  <a:pt x="8169328" y="1329582"/>
                  <a:pt x="8219030" y="1333414"/>
                </a:cubicBezTo>
                <a:cubicBezTo>
                  <a:pt x="8268373" y="1337245"/>
                  <a:pt x="8332076" y="1346448"/>
                  <a:pt x="8359793" y="1353789"/>
                </a:cubicBezTo>
                <a:cubicBezTo>
                  <a:pt x="8417658" y="1369114"/>
                  <a:pt x="8503813" y="1382650"/>
                  <a:pt x="8542093" y="1382399"/>
                </a:cubicBezTo>
                <a:cubicBezTo>
                  <a:pt x="8556201" y="1382292"/>
                  <a:pt x="8585241" y="1382471"/>
                  <a:pt x="8606941" y="1382757"/>
                </a:cubicBezTo>
                <a:cubicBezTo>
                  <a:pt x="8628497" y="1383080"/>
                  <a:pt x="8665881" y="1383474"/>
                  <a:pt x="8689586" y="1383653"/>
                </a:cubicBezTo>
                <a:cubicBezTo>
                  <a:pt x="8713507" y="1383867"/>
                  <a:pt x="8774989" y="1377637"/>
                  <a:pt x="8827019" y="1369723"/>
                </a:cubicBezTo>
                <a:cubicBezTo>
                  <a:pt x="8879013" y="1361845"/>
                  <a:pt x="8927963" y="1354576"/>
                  <a:pt x="8936485" y="1353538"/>
                </a:cubicBezTo>
                <a:cubicBezTo>
                  <a:pt x="8945116" y="1352428"/>
                  <a:pt x="8955893" y="1350423"/>
                  <a:pt x="8961086" y="1348954"/>
                </a:cubicBezTo>
                <a:cubicBezTo>
                  <a:pt x="8966278" y="1347486"/>
                  <a:pt x="8993707" y="1341184"/>
                  <a:pt x="9022961" y="1334810"/>
                </a:cubicBezTo>
                <a:cubicBezTo>
                  <a:pt x="9060024" y="1326682"/>
                  <a:pt x="9103101" y="1307488"/>
                  <a:pt x="9169204" y="1269746"/>
                </a:cubicBezTo>
                <a:cubicBezTo>
                  <a:pt x="9220444" y="1240419"/>
                  <a:pt x="9263594" y="1213456"/>
                  <a:pt x="9264560" y="1210126"/>
                </a:cubicBezTo>
                <a:cubicBezTo>
                  <a:pt x="9267532" y="1199526"/>
                  <a:pt x="9204654" y="1183807"/>
                  <a:pt x="9115312" y="1172778"/>
                </a:cubicBezTo>
                <a:cubicBezTo>
                  <a:pt x="9000653" y="1158597"/>
                  <a:pt x="8957147" y="1147783"/>
                  <a:pt x="8883310" y="1114947"/>
                </a:cubicBezTo>
                <a:cubicBezTo>
                  <a:pt x="8848612" y="1099478"/>
                  <a:pt x="8791031" y="1083149"/>
                  <a:pt x="8753219" y="1077993"/>
                </a:cubicBezTo>
                <a:cubicBezTo>
                  <a:pt x="8612097" y="1058728"/>
                  <a:pt x="8358324" y="981776"/>
                  <a:pt x="8235358" y="920902"/>
                </a:cubicBezTo>
                <a:cubicBezTo>
                  <a:pt x="8089941" y="848963"/>
                  <a:pt x="8024663" y="820424"/>
                  <a:pt x="7849595" y="752281"/>
                </a:cubicBezTo>
                <a:cubicBezTo>
                  <a:pt x="7774005" y="722846"/>
                  <a:pt x="7695585" y="691944"/>
                  <a:pt x="7674994" y="683421"/>
                </a:cubicBezTo>
                <a:cubicBezTo>
                  <a:pt x="7653904" y="674720"/>
                  <a:pt x="7624934" y="663404"/>
                  <a:pt x="7608643" y="657496"/>
                </a:cubicBezTo>
                <a:cubicBezTo>
                  <a:pt x="7592457" y="651659"/>
                  <a:pt x="7554465" y="637587"/>
                  <a:pt x="7522667" y="625627"/>
                </a:cubicBezTo>
                <a:cubicBezTo>
                  <a:pt x="7467055" y="604715"/>
                  <a:pt x="7372379" y="573382"/>
                  <a:pt x="7164691" y="507137"/>
                </a:cubicBezTo>
                <a:cubicBezTo>
                  <a:pt x="6974549" y="446478"/>
                  <a:pt x="6866945" y="383634"/>
                  <a:pt x="6764748" y="273631"/>
                </a:cubicBezTo>
                <a:cubicBezTo>
                  <a:pt x="6724033" y="229766"/>
                  <a:pt x="6631040" y="74036"/>
                  <a:pt x="6632543" y="52157"/>
                </a:cubicBezTo>
                <a:cubicBezTo>
                  <a:pt x="6633439" y="38729"/>
                  <a:pt x="6647010" y="34360"/>
                  <a:pt x="6716657" y="24978"/>
                </a:cubicBezTo>
                <a:cubicBezTo>
                  <a:pt x="6838834" y="8506"/>
                  <a:pt x="7047884" y="-3883"/>
                  <a:pt x="7109010" y="1703"/>
                </a:cubicBezTo>
                <a:cubicBezTo>
                  <a:pt x="7157350" y="6107"/>
                  <a:pt x="7350285" y="42059"/>
                  <a:pt x="7480411" y="70920"/>
                </a:cubicBezTo>
                <a:cubicBezTo>
                  <a:pt x="7554069" y="87285"/>
                  <a:pt x="7626475" y="124060"/>
                  <a:pt x="7726773" y="196106"/>
                </a:cubicBezTo>
                <a:cubicBezTo>
                  <a:pt x="7776547" y="231843"/>
                  <a:pt x="7817834" y="262745"/>
                  <a:pt x="7819303" y="265324"/>
                </a:cubicBezTo>
                <a:cubicBezTo>
                  <a:pt x="7822273" y="270659"/>
                  <a:pt x="7922180" y="344174"/>
                  <a:pt x="7964182" y="371925"/>
                </a:cubicBezTo>
                <a:cubicBezTo>
                  <a:pt x="7981441" y="383312"/>
                  <a:pt x="8030463" y="423023"/>
                  <a:pt x="8074293" y="461088"/>
                </a:cubicBezTo>
                <a:cubicBezTo>
                  <a:pt x="8118087" y="499116"/>
                  <a:pt x="8160341" y="535318"/>
                  <a:pt x="8169114" y="542372"/>
                </a:cubicBezTo>
                <a:cubicBezTo>
                  <a:pt x="8187304" y="556946"/>
                  <a:pt x="8338593" y="695704"/>
                  <a:pt x="8356642" y="714324"/>
                </a:cubicBezTo>
                <a:cubicBezTo>
                  <a:pt x="8363052" y="720948"/>
                  <a:pt x="8422886" y="775735"/>
                  <a:pt x="8490171" y="836538"/>
                </a:cubicBezTo>
                <a:cubicBezTo>
                  <a:pt x="8626779" y="960076"/>
                  <a:pt x="8675443" y="988938"/>
                  <a:pt x="8835219" y="1041289"/>
                </a:cubicBezTo>
                <a:cubicBezTo>
                  <a:pt x="9108150" y="1130703"/>
                  <a:pt x="9131138" y="1133281"/>
                  <a:pt x="9412414" y="1105888"/>
                </a:cubicBezTo>
                <a:cubicBezTo>
                  <a:pt x="9509739" y="1096398"/>
                  <a:pt x="9524601" y="1092424"/>
                  <a:pt x="9562343" y="1065711"/>
                </a:cubicBezTo>
                <a:cubicBezTo>
                  <a:pt x="9585259" y="1049490"/>
                  <a:pt x="9662678" y="1001256"/>
                  <a:pt x="9733434" y="959038"/>
                </a:cubicBezTo>
                <a:cubicBezTo>
                  <a:pt x="9939618" y="836144"/>
                  <a:pt x="10051698" y="763023"/>
                  <a:pt x="10078412" y="734054"/>
                </a:cubicBezTo>
                <a:cubicBezTo>
                  <a:pt x="10114758" y="694558"/>
                  <a:pt x="10144514" y="681344"/>
                  <a:pt x="10168720" y="693913"/>
                </a:cubicBezTo>
                <a:cubicBezTo>
                  <a:pt x="10188414" y="704154"/>
                  <a:pt x="10189561" y="708953"/>
                  <a:pt x="10180286" y="741860"/>
                </a:cubicBezTo>
                <a:cubicBezTo>
                  <a:pt x="10174736" y="761555"/>
                  <a:pt x="10160233" y="798545"/>
                  <a:pt x="10148811" y="822107"/>
                </a:cubicBezTo>
                <a:cubicBezTo>
                  <a:pt x="10128256" y="864468"/>
                  <a:pt x="10124855" y="867261"/>
                  <a:pt x="10034976" y="915674"/>
                </a:cubicBezTo>
                <a:cubicBezTo>
                  <a:pt x="9983771" y="943282"/>
                  <a:pt x="9928696" y="971392"/>
                  <a:pt x="9911761" y="978661"/>
                </a:cubicBezTo>
                <a:cubicBezTo>
                  <a:pt x="9779304" y="1035309"/>
                  <a:pt x="9507304" y="1176215"/>
                  <a:pt x="9466340" y="1209409"/>
                </a:cubicBezTo>
                <a:cubicBezTo>
                  <a:pt x="9301157" y="1343189"/>
                  <a:pt x="9188898" y="1397475"/>
                  <a:pt x="8989122" y="1440158"/>
                </a:cubicBezTo>
                <a:cubicBezTo>
                  <a:pt x="8930470" y="1452655"/>
                  <a:pt x="8902073" y="1463362"/>
                  <a:pt x="8878117" y="1481911"/>
                </a:cubicBezTo>
                <a:cubicBezTo>
                  <a:pt x="8834432" y="1515714"/>
                  <a:pt x="8674261" y="1705426"/>
                  <a:pt x="8652346" y="1749291"/>
                </a:cubicBezTo>
                <a:cubicBezTo>
                  <a:pt x="8642714" y="1768628"/>
                  <a:pt x="8629428" y="1787893"/>
                  <a:pt x="8623521" y="1791223"/>
                </a:cubicBezTo>
                <a:cubicBezTo>
                  <a:pt x="8617290" y="1794732"/>
                  <a:pt x="8616359" y="1799423"/>
                  <a:pt x="8621444" y="1802144"/>
                </a:cubicBezTo>
                <a:cubicBezTo>
                  <a:pt x="8626349" y="1804794"/>
                  <a:pt x="8615213" y="1850557"/>
                  <a:pt x="8596450" y="1904914"/>
                </a:cubicBezTo>
                <a:cubicBezTo>
                  <a:pt x="8577650" y="1959343"/>
                  <a:pt x="8561464" y="2012267"/>
                  <a:pt x="8559997" y="2023905"/>
                </a:cubicBezTo>
                <a:cubicBezTo>
                  <a:pt x="8558564" y="2035292"/>
                  <a:pt x="8549649" y="2076901"/>
                  <a:pt x="8540480" y="2114894"/>
                </a:cubicBezTo>
                <a:cubicBezTo>
                  <a:pt x="8515272" y="2219490"/>
                  <a:pt x="8513661" y="2228478"/>
                  <a:pt x="8502309" y="2328240"/>
                </a:cubicBezTo>
                <a:cubicBezTo>
                  <a:pt x="8496402" y="2379983"/>
                  <a:pt x="8497333" y="2551719"/>
                  <a:pt x="8504386" y="2720162"/>
                </a:cubicBezTo>
                <a:cubicBezTo>
                  <a:pt x="8524189" y="3190432"/>
                  <a:pt x="8503706" y="3374702"/>
                  <a:pt x="8407740" y="3590232"/>
                </a:cubicBezTo>
                <a:cubicBezTo>
                  <a:pt x="8374115" y="3665716"/>
                  <a:pt x="8289822" y="3805726"/>
                  <a:pt x="8248286" y="3855034"/>
                </a:cubicBezTo>
                <a:cubicBezTo>
                  <a:pt x="8224902" y="3882821"/>
                  <a:pt x="8190670" y="3925684"/>
                  <a:pt x="8169328" y="3953972"/>
                </a:cubicBezTo>
                <a:cubicBezTo>
                  <a:pt x="8149920" y="3979683"/>
                  <a:pt x="7984486" y="4169825"/>
                  <a:pt x="7943342" y="4213690"/>
                </a:cubicBezTo>
                <a:cubicBezTo>
                  <a:pt x="7922717" y="4235676"/>
                  <a:pt x="7888448" y="4274994"/>
                  <a:pt x="7866533" y="4301779"/>
                </a:cubicBezTo>
                <a:cubicBezTo>
                  <a:pt x="7844583" y="4328563"/>
                  <a:pt x="7819768" y="4354130"/>
                  <a:pt x="7810923" y="4359108"/>
                </a:cubicBezTo>
                <a:cubicBezTo>
                  <a:pt x="7802078" y="4364085"/>
                  <a:pt x="7792875" y="4382562"/>
                  <a:pt x="7790440" y="4400359"/>
                </a:cubicBezTo>
                <a:cubicBezTo>
                  <a:pt x="7787971" y="4418012"/>
                  <a:pt x="7776977" y="4493102"/>
                  <a:pt x="7766198" y="4565865"/>
                </a:cubicBezTo>
                <a:cubicBezTo>
                  <a:pt x="7755277" y="4639630"/>
                  <a:pt x="7743925" y="4755899"/>
                  <a:pt x="7740811" y="4826406"/>
                </a:cubicBezTo>
                <a:cubicBezTo>
                  <a:pt x="7734759" y="4962191"/>
                  <a:pt x="7723158" y="5019305"/>
                  <a:pt x="7682264" y="5113589"/>
                </a:cubicBezTo>
                <a:cubicBezTo>
                  <a:pt x="7667939" y="5146640"/>
                  <a:pt x="7654190" y="5179512"/>
                  <a:pt x="7651541" y="5186924"/>
                </a:cubicBezTo>
                <a:cubicBezTo>
                  <a:pt x="7648927" y="5194372"/>
                  <a:pt x="7631451" y="5235372"/>
                  <a:pt x="7612616" y="5278557"/>
                </a:cubicBezTo>
                <a:cubicBezTo>
                  <a:pt x="7593709" y="5321742"/>
                  <a:pt x="7571545" y="5376421"/>
                  <a:pt x="7563059" y="5400771"/>
                </a:cubicBezTo>
                <a:cubicBezTo>
                  <a:pt x="7554821" y="5424476"/>
                  <a:pt x="7543399" y="5447179"/>
                  <a:pt x="7538351" y="5450007"/>
                </a:cubicBezTo>
                <a:cubicBezTo>
                  <a:pt x="7532871" y="5453087"/>
                  <a:pt x="7530616" y="5458207"/>
                  <a:pt x="7532906" y="5462290"/>
                </a:cubicBezTo>
                <a:cubicBezTo>
                  <a:pt x="7539961" y="5474787"/>
                  <a:pt x="7470707" y="5660883"/>
                  <a:pt x="7459249" y="5660381"/>
                </a:cubicBezTo>
                <a:cubicBezTo>
                  <a:pt x="7446609" y="5659844"/>
                  <a:pt x="7436117" y="5628440"/>
                  <a:pt x="7430747" y="5575014"/>
                </a:cubicBezTo>
                <a:cubicBezTo>
                  <a:pt x="7428777" y="5555606"/>
                  <a:pt x="7425805" y="5529896"/>
                  <a:pt x="7424264" y="5519118"/>
                </a:cubicBezTo>
                <a:cubicBezTo>
                  <a:pt x="7414311" y="5449793"/>
                  <a:pt x="7411052" y="5403672"/>
                  <a:pt x="7413881" y="5370979"/>
                </a:cubicBezTo>
                <a:cubicBezTo>
                  <a:pt x="7415636" y="5350496"/>
                  <a:pt x="7415133" y="5335385"/>
                  <a:pt x="7412735" y="5336746"/>
                </a:cubicBezTo>
                <a:cubicBezTo>
                  <a:pt x="7410336" y="5338107"/>
                  <a:pt x="7409977" y="5324428"/>
                  <a:pt x="7411874" y="5305915"/>
                </a:cubicBezTo>
                <a:cubicBezTo>
                  <a:pt x="7413773" y="5287366"/>
                  <a:pt x="7414560" y="5271288"/>
                  <a:pt x="7413557" y="5269569"/>
                </a:cubicBezTo>
                <a:cubicBezTo>
                  <a:pt x="7412591" y="5267851"/>
                  <a:pt x="7411481" y="5204004"/>
                  <a:pt x="7411015" y="5127303"/>
                </a:cubicBezTo>
                <a:cubicBezTo>
                  <a:pt x="7410336" y="5003514"/>
                  <a:pt x="7405895" y="4848500"/>
                  <a:pt x="7402708" y="4835358"/>
                </a:cubicBezTo>
                <a:cubicBezTo>
                  <a:pt x="7402100" y="4832923"/>
                  <a:pt x="7400022" y="4813229"/>
                  <a:pt x="7398232" y="4792710"/>
                </a:cubicBezTo>
                <a:cubicBezTo>
                  <a:pt x="7393863" y="4742794"/>
                  <a:pt x="7393397" y="4742292"/>
                  <a:pt x="7373990" y="4765138"/>
                </a:cubicBezTo>
                <a:cubicBezTo>
                  <a:pt x="7364716" y="4776095"/>
                  <a:pt x="7356551" y="4783472"/>
                  <a:pt x="7355548" y="4781717"/>
                </a:cubicBezTo>
                <a:cubicBezTo>
                  <a:pt x="7351395" y="4774269"/>
                  <a:pt x="7134790" y="5021311"/>
                  <a:pt x="7004985" y="5181553"/>
                </a:cubicBezTo>
                <a:cubicBezTo>
                  <a:pt x="6872173" y="5345555"/>
                  <a:pt x="6831279" y="5384514"/>
                  <a:pt x="6839586" y="5338894"/>
                </a:cubicBezTo>
                <a:cubicBezTo>
                  <a:pt x="6841555" y="5328116"/>
                  <a:pt x="6866228" y="5261763"/>
                  <a:pt x="6894912" y="5190218"/>
                </a:cubicBezTo>
                <a:cubicBezTo>
                  <a:pt x="6956035" y="5037532"/>
                  <a:pt x="6956035" y="5037532"/>
                  <a:pt x="7034062" y="4736169"/>
                </a:cubicBezTo>
                <a:cubicBezTo>
                  <a:pt x="7098696" y="4486442"/>
                  <a:pt x="7129884" y="4405873"/>
                  <a:pt x="7197778" y="4313560"/>
                </a:cubicBezTo>
                <a:cubicBezTo>
                  <a:pt x="7221053" y="4281869"/>
                  <a:pt x="7239960" y="4250895"/>
                  <a:pt x="7240281" y="4243877"/>
                </a:cubicBezTo>
                <a:cubicBezTo>
                  <a:pt x="7240605" y="4236966"/>
                  <a:pt x="7231115" y="4199761"/>
                  <a:pt x="7219405" y="4162198"/>
                </a:cubicBezTo>
                <a:cubicBezTo>
                  <a:pt x="7146787" y="3928835"/>
                  <a:pt x="7110692" y="3786927"/>
                  <a:pt x="7092430" y="3662708"/>
                </a:cubicBezTo>
                <a:cubicBezTo>
                  <a:pt x="7091140" y="3654185"/>
                  <a:pt x="7089134" y="3643658"/>
                  <a:pt x="7087737" y="3638645"/>
                </a:cubicBezTo>
                <a:cubicBezTo>
                  <a:pt x="7068115" y="3567064"/>
                  <a:pt x="7058556" y="3410725"/>
                  <a:pt x="7066647" y="3293309"/>
                </a:cubicBezTo>
                <a:cubicBezTo>
                  <a:pt x="7070909" y="3231397"/>
                  <a:pt x="7091212" y="3053036"/>
                  <a:pt x="7098731" y="3011534"/>
                </a:cubicBezTo>
                <a:cubicBezTo>
                  <a:pt x="7100593" y="3001328"/>
                  <a:pt x="7106431" y="2967167"/>
                  <a:pt x="7111980" y="2934331"/>
                </a:cubicBezTo>
                <a:cubicBezTo>
                  <a:pt x="7127845" y="2840227"/>
                  <a:pt x="7184062" y="2655671"/>
                  <a:pt x="7216828" y="2590213"/>
                </a:cubicBezTo>
                <a:cubicBezTo>
                  <a:pt x="7233298" y="2557341"/>
                  <a:pt x="7245688" y="2528122"/>
                  <a:pt x="7244222" y="2525579"/>
                </a:cubicBezTo>
                <a:cubicBezTo>
                  <a:pt x="7241212" y="2520208"/>
                  <a:pt x="7195342" y="2595799"/>
                  <a:pt x="7174358" y="2640739"/>
                </a:cubicBezTo>
                <a:cubicBezTo>
                  <a:pt x="7166230" y="2658106"/>
                  <a:pt x="7142239" y="2698820"/>
                  <a:pt x="7121756" y="2730009"/>
                </a:cubicBezTo>
                <a:cubicBezTo>
                  <a:pt x="7047025" y="2843808"/>
                  <a:pt x="6935445" y="3049276"/>
                  <a:pt x="6902609" y="3133604"/>
                </a:cubicBezTo>
                <a:cubicBezTo>
                  <a:pt x="6882701" y="3184667"/>
                  <a:pt x="6872173" y="3226813"/>
                  <a:pt x="6827592" y="3434501"/>
                </a:cubicBezTo>
                <a:cubicBezTo>
                  <a:pt x="6790029" y="3609532"/>
                  <a:pt x="6733237" y="3801071"/>
                  <a:pt x="6676193" y="3945271"/>
                </a:cubicBezTo>
                <a:cubicBezTo>
                  <a:pt x="6638309" y="4040915"/>
                  <a:pt x="6610843" y="4125315"/>
                  <a:pt x="6541626" y="4358821"/>
                </a:cubicBezTo>
                <a:cubicBezTo>
                  <a:pt x="6420235" y="4768361"/>
                  <a:pt x="6399072" y="4833890"/>
                  <a:pt x="6330142" y="5014077"/>
                </a:cubicBezTo>
                <a:cubicBezTo>
                  <a:pt x="6309838" y="5067109"/>
                  <a:pt x="6223899" y="5216287"/>
                  <a:pt x="6174591" y="5283964"/>
                </a:cubicBezTo>
                <a:cubicBezTo>
                  <a:pt x="6097891" y="5389277"/>
                  <a:pt x="5901231" y="5598218"/>
                  <a:pt x="5794486" y="5687846"/>
                </a:cubicBezTo>
                <a:cubicBezTo>
                  <a:pt x="5784603" y="5696154"/>
                  <a:pt x="5758319" y="5718570"/>
                  <a:pt x="5736798" y="5736975"/>
                </a:cubicBezTo>
                <a:cubicBezTo>
                  <a:pt x="5677499" y="5787895"/>
                  <a:pt x="5567998" y="5866136"/>
                  <a:pt x="5486212" y="5916088"/>
                </a:cubicBezTo>
                <a:cubicBezTo>
                  <a:pt x="5395367" y="5971520"/>
                  <a:pt x="5295390" y="6009584"/>
                  <a:pt x="5104746" y="6061327"/>
                </a:cubicBezTo>
                <a:cubicBezTo>
                  <a:pt x="5022818" y="6083563"/>
                  <a:pt x="4938667" y="6107448"/>
                  <a:pt x="4918794" y="6114072"/>
                </a:cubicBezTo>
                <a:cubicBezTo>
                  <a:pt x="4898920" y="6120733"/>
                  <a:pt x="4880336" y="6126963"/>
                  <a:pt x="4877757" y="6127858"/>
                </a:cubicBezTo>
                <a:cubicBezTo>
                  <a:pt x="4875181" y="6128754"/>
                  <a:pt x="4836973" y="6145727"/>
                  <a:pt x="4793537" y="6165314"/>
                </a:cubicBezTo>
                <a:cubicBezTo>
                  <a:pt x="4750138" y="6184901"/>
                  <a:pt x="4714330" y="6196611"/>
                  <a:pt x="4714616" y="6191096"/>
                </a:cubicBezTo>
                <a:cubicBezTo>
                  <a:pt x="4714902" y="6185403"/>
                  <a:pt x="4706129" y="6188768"/>
                  <a:pt x="4694347" y="6198866"/>
                </a:cubicBezTo>
                <a:cubicBezTo>
                  <a:pt x="4671252" y="6218525"/>
                  <a:pt x="4519102" y="6278074"/>
                  <a:pt x="4477135" y="6283804"/>
                </a:cubicBezTo>
                <a:cubicBezTo>
                  <a:pt x="4428543" y="6290464"/>
                  <a:pt x="4433519" y="6268191"/>
                  <a:pt x="4491170" y="6220925"/>
                </a:cubicBezTo>
                <a:cubicBezTo>
                  <a:pt x="4520678" y="6196718"/>
                  <a:pt x="4552475" y="6165350"/>
                  <a:pt x="4562179" y="6150812"/>
                </a:cubicBezTo>
                <a:cubicBezTo>
                  <a:pt x="4571848" y="6136417"/>
                  <a:pt x="4590791" y="6113965"/>
                  <a:pt x="4604112" y="6101146"/>
                </a:cubicBezTo>
                <a:cubicBezTo>
                  <a:pt x="4617468" y="6088326"/>
                  <a:pt x="4633258" y="6072965"/>
                  <a:pt x="4639024" y="6067235"/>
                </a:cubicBezTo>
                <a:cubicBezTo>
                  <a:pt x="4644717" y="6061506"/>
                  <a:pt x="4673508" y="6033575"/>
                  <a:pt x="4702189" y="6005967"/>
                </a:cubicBezTo>
                <a:cubicBezTo>
                  <a:pt x="4769474" y="5941082"/>
                  <a:pt x="4848539" y="5862698"/>
                  <a:pt x="4892154" y="5817615"/>
                </a:cubicBezTo>
                <a:cubicBezTo>
                  <a:pt x="5064427" y="5639720"/>
                  <a:pt x="5246762" y="5444493"/>
                  <a:pt x="5282749" y="5399410"/>
                </a:cubicBezTo>
                <a:cubicBezTo>
                  <a:pt x="5289697" y="5390745"/>
                  <a:pt x="5356228" y="5314473"/>
                  <a:pt x="5430244" y="5230431"/>
                </a:cubicBezTo>
                <a:cubicBezTo>
                  <a:pt x="5671019" y="4956963"/>
                  <a:pt x="5809204" y="4767967"/>
                  <a:pt x="5904204" y="4582050"/>
                </a:cubicBezTo>
                <a:cubicBezTo>
                  <a:pt x="5914981" y="4560995"/>
                  <a:pt x="5928230" y="4535213"/>
                  <a:pt x="5933637" y="4524757"/>
                </a:cubicBezTo>
                <a:cubicBezTo>
                  <a:pt x="5982193" y="4431476"/>
                  <a:pt x="6040596" y="4279792"/>
                  <a:pt x="6094918" y="4105764"/>
                </a:cubicBezTo>
                <a:cubicBezTo>
                  <a:pt x="6149275" y="3931700"/>
                  <a:pt x="6253011" y="3739731"/>
                  <a:pt x="6363946" y="3608064"/>
                </a:cubicBezTo>
                <a:cubicBezTo>
                  <a:pt x="6383675" y="3584646"/>
                  <a:pt x="6405161" y="3558183"/>
                  <a:pt x="6411928" y="3549016"/>
                </a:cubicBezTo>
                <a:cubicBezTo>
                  <a:pt x="6418659" y="3539885"/>
                  <a:pt x="6463599" y="3490183"/>
                  <a:pt x="6511725" y="3438691"/>
                </a:cubicBezTo>
                <a:cubicBezTo>
                  <a:pt x="6559854" y="3387199"/>
                  <a:pt x="6623591" y="3319056"/>
                  <a:pt x="6653276" y="3287473"/>
                </a:cubicBezTo>
                <a:cubicBezTo>
                  <a:pt x="6682818" y="3255997"/>
                  <a:pt x="6727150" y="3204254"/>
                  <a:pt x="6751283" y="3173101"/>
                </a:cubicBezTo>
                <a:cubicBezTo>
                  <a:pt x="6823940" y="3079283"/>
                  <a:pt x="7064857" y="2721988"/>
                  <a:pt x="7095437" y="2662868"/>
                </a:cubicBezTo>
                <a:cubicBezTo>
                  <a:pt x="7136760" y="2582801"/>
                  <a:pt x="7220873" y="2439783"/>
                  <a:pt x="7233049" y="2428790"/>
                </a:cubicBezTo>
                <a:cubicBezTo>
                  <a:pt x="7239208" y="2423275"/>
                  <a:pt x="7244543" y="2415970"/>
                  <a:pt x="7245223" y="2412103"/>
                </a:cubicBezTo>
                <a:cubicBezTo>
                  <a:pt x="7246906" y="2402578"/>
                  <a:pt x="7325829" y="2305000"/>
                  <a:pt x="7372558" y="2254725"/>
                </a:cubicBezTo>
                <a:cubicBezTo>
                  <a:pt x="7435295" y="2187155"/>
                  <a:pt x="7498316" y="2110346"/>
                  <a:pt x="7542038" y="2048111"/>
                </a:cubicBezTo>
                <a:cubicBezTo>
                  <a:pt x="7565493" y="2014774"/>
                  <a:pt x="7588625" y="1983048"/>
                  <a:pt x="7593995" y="1976889"/>
                </a:cubicBezTo>
                <a:cubicBezTo>
                  <a:pt x="7599295" y="1970801"/>
                  <a:pt x="7590415" y="1972341"/>
                  <a:pt x="7574338" y="1980255"/>
                </a:cubicBezTo>
                <a:cubicBezTo>
                  <a:pt x="7558187" y="1988133"/>
                  <a:pt x="7536917" y="1997693"/>
                  <a:pt x="7527143" y="2001382"/>
                </a:cubicBezTo>
                <a:cubicBezTo>
                  <a:pt x="7491298" y="2014953"/>
                  <a:pt x="7327367" y="2097240"/>
                  <a:pt x="7173930" y="2178669"/>
                </a:cubicBezTo>
                <a:cubicBezTo>
                  <a:pt x="7086916" y="2224861"/>
                  <a:pt x="7001513" y="2267724"/>
                  <a:pt x="6984074" y="2273919"/>
                </a:cubicBezTo>
                <a:cubicBezTo>
                  <a:pt x="6849113" y="2322009"/>
                  <a:pt x="6479571" y="2529196"/>
                  <a:pt x="6365592" y="2620650"/>
                </a:cubicBezTo>
                <a:cubicBezTo>
                  <a:pt x="6325237" y="2653021"/>
                  <a:pt x="6280191" y="2685177"/>
                  <a:pt x="6265902" y="2691766"/>
                </a:cubicBezTo>
                <a:cubicBezTo>
                  <a:pt x="6251615" y="2698390"/>
                  <a:pt x="6211617" y="2723134"/>
                  <a:pt x="6177491" y="2746445"/>
                </a:cubicBezTo>
                <a:cubicBezTo>
                  <a:pt x="6143366" y="2769828"/>
                  <a:pt x="6095705" y="2802378"/>
                  <a:pt x="6072108" y="2818491"/>
                </a:cubicBezTo>
                <a:cubicBezTo>
                  <a:pt x="6006042" y="2863538"/>
                  <a:pt x="5899190" y="2951197"/>
                  <a:pt x="5861913" y="2990908"/>
                </a:cubicBezTo>
                <a:cubicBezTo>
                  <a:pt x="5843113" y="3010961"/>
                  <a:pt x="5801038" y="3065425"/>
                  <a:pt x="5767951" y="3112585"/>
                </a:cubicBezTo>
                <a:cubicBezTo>
                  <a:pt x="5734866" y="3159744"/>
                  <a:pt x="5701169" y="3206940"/>
                  <a:pt x="5692610" y="3217969"/>
                </a:cubicBezTo>
                <a:cubicBezTo>
                  <a:pt x="5684268" y="3228711"/>
                  <a:pt x="5673489" y="3244968"/>
                  <a:pt x="5669192" y="3253132"/>
                </a:cubicBezTo>
                <a:cubicBezTo>
                  <a:pt x="5664895" y="3261476"/>
                  <a:pt x="5649784" y="3282603"/>
                  <a:pt x="5635891" y="3299862"/>
                </a:cubicBezTo>
                <a:cubicBezTo>
                  <a:pt x="5588623" y="3358373"/>
                  <a:pt x="5546514" y="3414234"/>
                  <a:pt x="5534052" y="3434931"/>
                </a:cubicBezTo>
                <a:cubicBezTo>
                  <a:pt x="5510778" y="3473568"/>
                  <a:pt x="5335710" y="3731066"/>
                  <a:pt x="5297788" y="3782451"/>
                </a:cubicBezTo>
                <a:cubicBezTo>
                  <a:pt x="5207408" y="3904951"/>
                  <a:pt x="5112660" y="4045248"/>
                  <a:pt x="5079682" y="4105477"/>
                </a:cubicBezTo>
                <a:cubicBezTo>
                  <a:pt x="5047775" y="4163738"/>
                  <a:pt x="4949339" y="4402078"/>
                  <a:pt x="4892941" y="4557736"/>
                </a:cubicBezTo>
                <a:cubicBezTo>
                  <a:pt x="4873353" y="4611663"/>
                  <a:pt x="4800412" y="4762524"/>
                  <a:pt x="4765070" y="4822109"/>
                </a:cubicBezTo>
                <a:cubicBezTo>
                  <a:pt x="4714937" y="4906616"/>
                  <a:pt x="4669925" y="4978018"/>
                  <a:pt x="4642282" y="5016834"/>
                </a:cubicBezTo>
                <a:cubicBezTo>
                  <a:pt x="4605508" y="5068399"/>
                  <a:pt x="4480286" y="5274726"/>
                  <a:pt x="4453930" y="5327113"/>
                </a:cubicBezTo>
                <a:cubicBezTo>
                  <a:pt x="4442292" y="5350245"/>
                  <a:pt x="4430798" y="5370549"/>
                  <a:pt x="4428685" y="5371731"/>
                </a:cubicBezTo>
                <a:cubicBezTo>
                  <a:pt x="4420950" y="5376063"/>
                  <a:pt x="4234963" y="5749293"/>
                  <a:pt x="4220031" y="5790401"/>
                </a:cubicBezTo>
                <a:cubicBezTo>
                  <a:pt x="4215162" y="5803722"/>
                  <a:pt x="4206566" y="5819370"/>
                  <a:pt x="4199942" y="5826890"/>
                </a:cubicBezTo>
                <a:cubicBezTo>
                  <a:pt x="4193640" y="5834016"/>
                  <a:pt x="4190561" y="5844006"/>
                  <a:pt x="4193175" y="5848661"/>
                </a:cubicBezTo>
                <a:cubicBezTo>
                  <a:pt x="4195789" y="5853352"/>
                  <a:pt x="4194427" y="5859261"/>
                  <a:pt x="4190168" y="5861624"/>
                </a:cubicBezTo>
                <a:cubicBezTo>
                  <a:pt x="4185906" y="5864023"/>
                  <a:pt x="4167715" y="5894818"/>
                  <a:pt x="4150170" y="5929373"/>
                </a:cubicBezTo>
                <a:cubicBezTo>
                  <a:pt x="4109562" y="6009226"/>
                  <a:pt x="4104441" y="6018106"/>
                  <a:pt x="4056925" y="6090833"/>
                </a:cubicBezTo>
                <a:cubicBezTo>
                  <a:pt x="4007223" y="6166925"/>
                  <a:pt x="3891740" y="6311663"/>
                  <a:pt x="3882718" y="6309084"/>
                </a:cubicBezTo>
                <a:cubicBezTo>
                  <a:pt x="3878742" y="6307975"/>
                  <a:pt x="3873191" y="6312307"/>
                  <a:pt x="3870614" y="6318645"/>
                </a:cubicBezTo>
                <a:cubicBezTo>
                  <a:pt x="3866101" y="6329602"/>
                  <a:pt x="3849379" y="6346719"/>
                  <a:pt x="3787753" y="6403403"/>
                </a:cubicBezTo>
                <a:cubicBezTo>
                  <a:pt x="3779983" y="6410565"/>
                  <a:pt x="3749009" y="6440429"/>
                  <a:pt x="3719143" y="6469541"/>
                </a:cubicBezTo>
                <a:cubicBezTo>
                  <a:pt x="3689280" y="6498689"/>
                  <a:pt x="3659344" y="6522430"/>
                  <a:pt x="3652720" y="6522215"/>
                </a:cubicBezTo>
                <a:cubicBezTo>
                  <a:pt x="3645378" y="6521965"/>
                  <a:pt x="3644664" y="6523934"/>
                  <a:pt x="3650930" y="6527300"/>
                </a:cubicBezTo>
                <a:cubicBezTo>
                  <a:pt x="3657340" y="6530738"/>
                  <a:pt x="3649354" y="6542769"/>
                  <a:pt x="3629802" y="6559170"/>
                </a:cubicBezTo>
                <a:cubicBezTo>
                  <a:pt x="3612363" y="6573779"/>
                  <a:pt x="3596824" y="6586813"/>
                  <a:pt x="3594925" y="6588461"/>
                </a:cubicBezTo>
                <a:cubicBezTo>
                  <a:pt x="3593027" y="6590108"/>
                  <a:pt x="3576341" y="6603859"/>
                  <a:pt x="3558078" y="6618898"/>
                </a:cubicBezTo>
                <a:cubicBezTo>
                  <a:pt x="3539816" y="6633901"/>
                  <a:pt x="3516504" y="6653238"/>
                  <a:pt x="3506586" y="6661582"/>
                </a:cubicBezTo>
                <a:cubicBezTo>
                  <a:pt x="3496810" y="6669817"/>
                  <a:pt x="3482737" y="6680130"/>
                  <a:pt x="3475971" y="6683890"/>
                </a:cubicBezTo>
                <a:cubicBezTo>
                  <a:pt x="3469060" y="6687793"/>
                  <a:pt x="3444459" y="6708168"/>
                  <a:pt x="3420610" y="6729725"/>
                </a:cubicBezTo>
                <a:cubicBezTo>
                  <a:pt x="3321172" y="6819675"/>
                  <a:pt x="3262660" y="6861785"/>
                  <a:pt x="3255318" y="6848680"/>
                </a:cubicBezTo>
                <a:cubicBezTo>
                  <a:pt x="3251845" y="6842413"/>
                  <a:pt x="3252849" y="6838761"/>
                  <a:pt x="3257755" y="6840121"/>
                </a:cubicBezTo>
                <a:cubicBezTo>
                  <a:pt x="3262518" y="6841482"/>
                  <a:pt x="3267459" y="6832136"/>
                  <a:pt x="3268963" y="6818959"/>
                </a:cubicBezTo>
                <a:cubicBezTo>
                  <a:pt x="3270431" y="6806104"/>
                  <a:pt x="3297178" y="6737530"/>
                  <a:pt x="3327938" y="6667848"/>
                </a:cubicBezTo>
                <a:cubicBezTo>
                  <a:pt x="3358663" y="6598201"/>
                  <a:pt x="3401954" y="6494750"/>
                  <a:pt x="3423331" y="6439857"/>
                </a:cubicBezTo>
                <a:cubicBezTo>
                  <a:pt x="3556647" y="6097350"/>
                  <a:pt x="3620314" y="5951467"/>
                  <a:pt x="3718857" y="5762399"/>
                </a:cubicBezTo>
                <a:cubicBezTo>
                  <a:pt x="3976963" y="5267206"/>
                  <a:pt x="4064908" y="5057370"/>
                  <a:pt x="4154538" y="4722848"/>
                </a:cubicBezTo>
                <a:cubicBezTo>
                  <a:pt x="4208572" y="4521140"/>
                  <a:pt x="4234784" y="4441073"/>
                  <a:pt x="4268230" y="4375365"/>
                </a:cubicBezTo>
                <a:cubicBezTo>
                  <a:pt x="4326311" y="4261351"/>
                  <a:pt x="4450744" y="4089399"/>
                  <a:pt x="4568373" y="3960633"/>
                </a:cubicBezTo>
                <a:cubicBezTo>
                  <a:pt x="4635800" y="3886832"/>
                  <a:pt x="4735492" y="3796201"/>
                  <a:pt x="4754649" y="3791295"/>
                </a:cubicBezTo>
                <a:cubicBezTo>
                  <a:pt x="4763636" y="3788968"/>
                  <a:pt x="4770405" y="3783489"/>
                  <a:pt x="4769832" y="3778941"/>
                </a:cubicBezTo>
                <a:cubicBezTo>
                  <a:pt x="4769294" y="3774430"/>
                  <a:pt x="4816776" y="3731782"/>
                  <a:pt x="4875932" y="3683548"/>
                </a:cubicBezTo>
                <a:cubicBezTo>
                  <a:pt x="4934943" y="3635493"/>
                  <a:pt x="5078606" y="3515965"/>
                  <a:pt x="5195807" y="3417457"/>
                </a:cubicBezTo>
                <a:cubicBezTo>
                  <a:pt x="5433682" y="3217467"/>
                  <a:pt x="5506658" y="3160962"/>
                  <a:pt x="5605131" y="3100446"/>
                </a:cubicBezTo>
                <a:cubicBezTo>
                  <a:pt x="5715815" y="3032410"/>
                  <a:pt x="5770458" y="2990908"/>
                  <a:pt x="5828253" y="2930858"/>
                </a:cubicBezTo>
                <a:cubicBezTo>
                  <a:pt x="5858082" y="2899884"/>
                  <a:pt x="5892528" y="2866474"/>
                  <a:pt x="5904381" y="2857021"/>
                </a:cubicBezTo>
                <a:cubicBezTo>
                  <a:pt x="5916412" y="2847389"/>
                  <a:pt x="5927764" y="2836467"/>
                  <a:pt x="5930057" y="2832313"/>
                </a:cubicBezTo>
                <a:cubicBezTo>
                  <a:pt x="5947102" y="2800766"/>
                  <a:pt x="6056424" y="2726428"/>
                  <a:pt x="6284450" y="2591288"/>
                </a:cubicBezTo>
                <a:cubicBezTo>
                  <a:pt x="6410031" y="2516842"/>
                  <a:pt x="6470547" y="2475770"/>
                  <a:pt x="6474772" y="2462055"/>
                </a:cubicBezTo>
                <a:cubicBezTo>
                  <a:pt x="6475740" y="2458833"/>
                  <a:pt x="6454326" y="2468608"/>
                  <a:pt x="6427756" y="2483505"/>
                </a:cubicBezTo>
                <a:cubicBezTo>
                  <a:pt x="6400935" y="2498544"/>
                  <a:pt x="6338593" y="2521247"/>
                  <a:pt x="6289285" y="2533959"/>
                </a:cubicBezTo>
                <a:cubicBezTo>
                  <a:pt x="5905421" y="2632825"/>
                  <a:pt x="5838995" y="2654203"/>
                  <a:pt x="5546049" y="2773552"/>
                </a:cubicBezTo>
                <a:cubicBezTo>
                  <a:pt x="5400667" y="2832779"/>
                  <a:pt x="5364787" y="2845419"/>
                  <a:pt x="5326651" y="2850862"/>
                </a:cubicBezTo>
                <a:cubicBezTo>
                  <a:pt x="5285256" y="2856770"/>
                  <a:pt x="5139050" y="2917143"/>
                  <a:pt x="5054150" y="2963407"/>
                </a:cubicBezTo>
                <a:cubicBezTo>
                  <a:pt x="5010893" y="2986969"/>
                  <a:pt x="4954281" y="3016117"/>
                  <a:pt x="4928248" y="3028149"/>
                </a:cubicBezTo>
                <a:cubicBezTo>
                  <a:pt x="4665952" y="3149718"/>
                  <a:pt x="4441685" y="3274510"/>
                  <a:pt x="4369675" y="3338965"/>
                </a:cubicBezTo>
                <a:cubicBezTo>
                  <a:pt x="4359934" y="3347702"/>
                  <a:pt x="4321225" y="3382472"/>
                  <a:pt x="4283662" y="3416203"/>
                </a:cubicBezTo>
                <a:cubicBezTo>
                  <a:pt x="4220818" y="3472673"/>
                  <a:pt x="4185761" y="3506942"/>
                  <a:pt x="4123849" y="3572292"/>
                </a:cubicBezTo>
                <a:cubicBezTo>
                  <a:pt x="4090333" y="3607706"/>
                  <a:pt x="3907891" y="3892633"/>
                  <a:pt x="3885259" y="3944913"/>
                </a:cubicBezTo>
                <a:cubicBezTo>
                  <a:pt x="3874983" y="3968690"/>
                  <a:pt x="3854321" y="4026986"/>
                  <a:pt x="3839531" y="4073894"/>
                </a:cubicBezTo>
                <a:cubicBezTo>
                  <a:pt x="3763869" y="4314132"/>
                  <a:pt x="3730244" y="4399392"/>
                  <a:pt x="3711588" y="4398497"/>
                </a:cubicBezTo>
                <a:cubicBezTo>
                  <a:pt x="3706683" y="4398246"/>
                  <a:pt x="3707973" y="4402042"/>
                  <a:pt x="3714632" y="4407556"/>
                </a:cubicBezTo>
                <a:cubicBezTo>
                  <a:pt x="3721150" y="4412999"/>
                  <a:pt x="3721150" y="4424744"/>
                  <a:pt x="3714597" y="4434985"/>
                </a:cubicBezTo>
                <a:cubicBezTo>
                  <a:pt x="3694149" y="4466962"/>
                  <a:pt x="3578703" y="4738103"/>
                  <a:pt x="3502396" y="4933365"/>
                </a:cubicBezTo>
                <a:cubicBezTo>
                  <a:pt x="3467843" y="5021848"/>
                  <a:pt x="3427593" y="5137043"/>
                  <a:pt x="3413628" y="5187497"/>
                </a:cubicBezTo>
                <a:cubicBezTo>
                  <a:pt x="3406575" y="5213028"/>
                  <a:pt x="3382367" y="5286758"/>
                  <a:pt x="3359557" y="5352287"/>
                </a:cubicBezTo>
                <a:cubicBezTo>
                  <a:pt x="3336783" y="5417780"/>
                  <a:pt x="3317734" y="5473927"/>
                  <a:pt x="3317017" y="5477723"/>
                </a:cubicBezTo>
                <a:cubicBezTo>
                  <a:pt x="3316300" y="5481447"/>
                  <a:pt x="3308458" y="5502717"/>
                  <a:pt x="3299864" y="5524023"/>
                </a:cubicBezTo>
                <a:cubicBezTo>
                  <a:pt x="3220837" y="5719931"/>
                  <a:pt x="3174573" y="5812495"/>
                  <a:pt x="3106822" y="5910144"/>
                </a:cubicBezTo>
                <a:cubicBezTo>
                  <a:pt x="3082294" y="5945451"/>
                  <a:pt x="2893942" y="6152817"/>
                  <a:pt x="2800268" y="6247566"/>
                </a:cubicBezTo>
                <a:cubicBezTo>
                  <a:pt x="2732841" y="6315816"/>
                  <a:pt x="2625917" y="6386538"/>
                  <a:pt x="2569698" y="6400145"/>
                </a:cubicBezTo>
                <a:cubicBezTo>
                  <a:pt x="2542555" y="6406698"/>
                  <a:pt x="2532493" y="6393700"/>
                  <a:pt x="2547532" y="6371570"/>
                </a:cubicBezTo>
                <a:cubicBezTo>
                  <a:pt x="2552152" y="6364766"/>
                  <a:pt x="2574784" y="6332360"/>
                  <a:pt x="2597629" y="6299846"/>
                </a:cubicBezTo>
                <a:cubicBezTo>
                  <a:pt x="2620475" y="6267368"/>
                  <a:pt x="2649408" y="6209394"/>
                  <a:pt x="2661690" y="6171545"/>
                </a:cubicBezTo>
                <a:cubicBezTo>
                  <a:pt x="2674115" y="6133301"/>
                  <a:pt x="2688116" y="6103688"/>
                  <a:pt x="2693200" y="6105120"/>
                </a:cubicBezTo>
                <a:cubicBezTo>
                  <a:pt x="2698465" y="6106588"/>
                  <a:pt x="2699217" y="6104869"/>
                  <a:pt x="2695027" y="6101038"/>
                </a:cubicBezTo>
                <a:cubicBezTo>
                  <a:pt x="2691016" y="6097386"/>
                  <a:pt x="2702082" y="6046825"/>
                  <a:pt x="2719735" y="5988636"/>
                </a:cubicBezTo>
                <a:cubicBezTo>
                  <a:pt x="2737318" y="5930734"/>
                  <a:pt x="2771871" y="5810597"/>
                  <a:pt x="2796149" y="5723082"/>
                </a:cubicBezTo>
                <a:cubicBezTo>
                  <a:pt x="2820428" y="5635566"/>
                  <a:pt x="2845385" y="5563305"/>
                  <a:pt x="2851295" y="5563341"/>
                </a:cubicBezTo>
                <a:cubicBezTo>
                  <a:pt x="2857489" y="5563412"/>
                  <a:pt x="2858171" y="5561264"/>
                  <a:pt x="2852871" y="5558363"/>
                </a:cubicBezTo>
                <a:cubicBezTo>
                  <a:pt x="2839729" y="5551166"/>
                  <a:pt x="2954171" y="5218686"/>
                  <a:pt x="3001367" y="5127053"/>
                </a:cubicBezTo>
                <a:cubicBezTo>
                  <a:pt x="3007812" y="5114412"/>
                  <a:pt x="3022101" y="5084405"/>
                  <a:pt x="3033057" y="5060127"/>
                </a:cubicBezTo>
                <a:cubicBezTo>
                  <a:pt x="3044086" y="5035813"/>
                  <a:pt x="3060558" y="5002440"/>
                  <a:pt x="3069832" y="4985645"/>
                </a:cubicBezTo>
                <a:cubicBezTo>
                  <a:pt x="3079035" y="4968959"/>
                  <a:pt x="3109795" y="4910484"/>
                  <a:pt x="3137903" y="4856234"/>
                </a:cubicBezTo>
                <a:cubicBezTo>
                  <a:pt x="3223879" y="4690298"/>
                  <a:pt x="3302229" y="4563573"/>
                  <a:pt x="3481271" y="4300740"/>
                </a:cubicBezTo>
                <a:cubicBezTo>
                  <a:pt x="3552778" y="4195786"/>
                  <a:pt x="3641047" y="4058998"/>
                  <a:pt x="3677320" y="3996871"/>
                </a:cubicBezTo>
                <a:cubicBezTo>
                  <a:pt x="3753771" y="3865991"/>
                  <a:pt x="3839854" y="3736867"/>
                  <a:pt x="3881856" y="3689922"/>
                </a:cubicBezTo>
                <a:cubicBezTo>
                  <a:pt x="3919098" y="3648313"/>
                  <a:pt x="4044283" y="3529035"/>
                  <a:pt x="4065195" y="3515249"/>
                </a:cubicBezTo>
                <a:cubicBezTo>
                  <a:pt x="4102437" y="3490649"/>
                  <a:pt x="3996443" y="3539097"/>
                  <a:pt x="3940976" y="3572005"/>
                </a:cubicBezTo>
                <a:cubicBezTo>
                  <a:pt x="3907675" y="3591736"/>
                  <a:pt x="3834054" y="3634849"/>
                  <a:pt x="3778335" y="3667220"/>
                </a:cubicBezTo>
                <a:cubicBezTo>
                  <a:pt x="3722581" y="3699626"/>
                  <a:pt x="3652326" y="3744100"/>
                  <a:pt x="3623070" y="3765585"/>
                </a:cubicBezTo>
                <a:cubicBezTo>
                  <a:pt x="3593637" y="3787141"/>
                  <a:pt x="3539566" y="3824418"/>
                  <a:pt x="3502755" y="3848481"/>
                </a:cubicBezTo>
                <a:cubicBezTo>
                  <a:pt x="3347704" y="3949747"/>
                  <a:pt x="3301727" y="3998876"/>
                  <a:pt x="3125264" y="4251575"/>
                </a:cubicBezTo>
                <a:cubicBezTo>
                  <a:pt x="2857668" y="4634688"/>
                  <a:pt x="2725642" y="4755470"/>
                  <a:pt x="2360041" y="4951699"/>
                </a:cubicBezTo>
                <a:cubicBezTo>
                  <a:pt x="2225150" y="5024139"/>
                  <a:pt x="2174875" y="5048167"/>
                  <a:pt x="2041167" y="5104243"/>
                </a:cubicBezTo>
                <a:cubicBezTo>
                  <a:pt x="1783598" y="5212240"/>
                  <a:pt x="1704391" y="5248729"/>
                  <a:pt x="1538813" y="5335887"/>
                </a:cubicBezTo>
                <a:cubicBezTo>
                  <a:pt x="1377927" y="5420502"/>
                  <a:pt x="1243143" y="5504364"/>
                  <a:pt x="1157563" y="5573009"/>
                </a:cubicBezTo>
                <a:cubicBezTo>
                  <a:pt x="1148501" y="5580278"/>
                  <a:pt x="1121538" y="5602157"/>
                  <a:pt x="1096902" y="5622245"/>
                </a:cubicBezTo>
                <a:cubicBezTo>
                  <a:pt x="1015868" y="5688276"/>
                  <a:pt x="1001223" y="5699913"/>
                  <a:pt x="929464" y="5755667"/>
                </a:cubicBezTo>
                <a:cubicBezTo>
                  <a:pt x="813552" y="5845617"/>
                  <a:pt x="580833" y="5968548"/>
                  <a:pt x="384676" y="6043423"/>
                </a:cubicBezTo>
                <a:cubicBezTo>
                  <a:pt x="229125" y="6102829"/>
                  <a:pt x="43423" y="6167248"/>
                  <a:pt x="26377" y="6167749"/>
                </a:cubicBezTo>
                <a:cubicBezTo>
                  <a:pt x="-801" y="6168537"/>
                  <a:pt x="-8607" y="6147410"/>
                  <a:pt x="10479" y="6124743"/>
                </a:cubicBezTo>
                <a:close/>
              </a:path>
            </a:pathLst>
          </a:custGeom>
          <a:solidFill>
            <a:srgbClr val="601A16"/>
          </a:solidFill>
          <a:ln w="35804" cap="flat">
            <a:noFill/>
            <a:prstDash val="solid"/>
            <a:round/>
          </a:ln>
        </p:spPr>
        <p:txBody>
          <a:bodyPr rtlCol="0" anchor="ctr"/>
          <a:lstStyle/>
          <a:p>
            <a:pPr defTabSz="457189"/>
            <a:endParaRPr lang="en-ID" sz="135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TextBox 5">
            <a:extLst>
              <a:ext uri="{FF2B5EF4-FFF2-40B4-BE49-F238E27FC236}">
                <a16:creationId xmlns:a16="http://schemas.microsoft.com/office/drawing/2014/main" id="{4E9F7CCD-504D-46DA-B71E-9CB889D03924}"/>
              </a:ext>
            </a:extLst>
          </p:cNvPr>
          <p:cNvSpPr txBox="1"/>
          <p:nvPr/>
        </p:nvSpPr>
        <p:spPr>
          <a:xfrm>
            <a:off x="5696080" y="5340602"/>
            <a:ext cx="3958232" cy="1154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44" tIns="22844" rIns="22844" bIns="22844" anchor="ctr">
            <a:spAutoFit/>
          </a:bodyPr>
          <a:lstStyle/>
          <a:p>
            <a:pPr algn="r" defTabSz="457189"/>
            <a:r>
              <a:rPr lang="en-US" sz="2400" i="1" dirty="0">
                <a:solidFill>
                  <a:srgbClr val="601A16"/>
                </a:solidFill>
                <a:latin typeface="Sarabun" panose="00000500000000000000" pitchFamily="2" charset="-34"/>
                <a:ea typeface="Merriweather"/>
                <a:cs typeface="Sarabun" panose="00000500000000000000" pitchFamily="2" charset="-34"/>
                <a:sym typeface="Merriweather"/>
              </a:rPr>
              <a:t>“</a:t>
            </a:r>
            <a:r>
              <a:rPr lang="ru-RU" sz="2400" i="1" dirty="0">
                <a:solidFill>
                  <a:srgbClr val="601A16"/>
                </a:solidFill>
                <a:latin typeface="Georgia" pitchFamily="18" charset="0"/>
                <a:ea typeface="Merriweather"/>
                <a:cs typeface="Sarabun" panose="00000500000000000000" pitchFamily="2" charset="-34"/>
                <a:sym typeface="Merriweather"/>
              </a:rPr>
              <a:t>Место для вашего текста. Место для вашего текста. </a:t>
            </a:r>
            <a:endParaRPr lang="en-US" sz="2400" dirty="0">
              <a:solidFill>
                <a:srgbClr val="601A16"/>
              </a:solidFill>
              <a:latin typeface="Georgia" pitchFamily="18" charset="0"/>
              <a:cs typeface="Sarabun" panose="00000500000000000000" pitchFamily="2" charset="-34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555F7E5F-882B-40A3-A964-431BDFD07B28}"/>
              </a:ext>
            </a:extLst>
          </p:cNvPr>
          <p:cNvSpPr/>
          <p:nvPr/>
        </p:nvSpPr>
        <p:spPr>
          <a:xfrm>
            <a:off x="11835154" y="2909143"/>
            <a:ext cx="175679" cy="175679"/>
          </a:xfrm>
          <a:custGeom>
            <a:avLst/>
            <a:gdLst>
              <a:gd name="connsiteX0" fmla="*/ 174227 w 175678"/>
              <a:gd name="connsiteY0" fmla="*/ 86885 h 175678"/>
              <a:gd name="connsiteX1" fmla="*/ 86388 w 175678"/>
              <a:gd name="connsiteY1" fmla="*/ 174725 h 175678"/>
              <a:gd name="connsiteX2" fmla="*/ -1452 w 175678"/>
              <a:gd name="connsiteY2" fmla="*/ 86885 h 175678"/>
              <a:gd name="connsiteX3" fmla="*/ 86388 w 175678"/>
              <a:gd name="connsiteY3" fmla="*/ -954 h 175678"/>
              <a:gd name="connsiteX4" fmla="*/ 174227 w 175678"/>
              <a:gd name="connsiteY4" fmla="*/ 86885 h 17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78" h="175678">
                <a:moveTo>
                  <a:pt x="174227" y="86885"/>
                </a:moveTo>
                <a:cubicBezTo>
                  <a:pt x="174227" y="135398"/>
                  <a:pt x="134900" y="174725"/>
                  <a:pt x="86388" y="174725"/>
                </a:cubicBezTo>
                <a:cubicBezTo>
                  <a:pt x="37875" y="174725"/>
                  <a:pt x="-1452" y="135398"/>
                  <a:pt x="-1452" y="86885"/>
                </a:cubicBezTo>
                <a:cubicBezTo>
                  <a:pt x="-1452" y="38373"/>
                  <a:pt x="37875" y="-954"/>
                  <a:pt x="86388" y="-954"/>
                </a:cubicBezTo>
                <a:cubicBezTo>
                  <a:pt x="134900" y="-954"/>
                  <a:pt x="174227" y="38373"/>
                  <a:pt x="174227" y="86885"/>
                </a:cubicBezTo>
                <a:close/>
              </a:path>
            </a:pathLst>
          </a:custGeom>
          <a:solidFill>
            <a:schemeClr val="bg1"/>
          </a:solidFill>
          <a:ln w="3379" cap="flat">
            <a:noFill/>
            <a:prstDash val="solid"/>
            <a:round/>
          </a:ln>
        </p:spPr>
        <p:txBody>
          <a:bodyPr rtlCol="0" anchor="ctr"/>
          <a:lstStyle/>
          <a:p>
            <a:pPr defTabSz="457189"/>
            <a:endParaRPr lang="en-ID" sz="135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51B20DC-84A9-4558-BB26-189ECB162279}"/>
              </a:ext>
            </a:extLst>
          </p:cNvPr>
          <p:cNvSpPr/>
          <p:nvPr/>
        </p:nvSpPr>
        <p:spPr>
          <a:xfrm>
            <a:off x="11835154" y="3123103"/>
            <a:ext cx="175679" cy="175679"/>
          </a:xfrm>
          <a:custGeom>
            <a:avLst/>
            <a:gdLst>
              <a:gd name="connsiteX0" fmla="*/ 174227 w 175678"/>
              <a:gd name="connsiteY0" fmla="*/ 86908 h 175678"/>
              <a:gd name="connsiteX1" fmla="*/ 86388 w 175678"/>
              <a:gd name="connsiteY1" fmla="*/ 174747 h 175678"/>
              <a:gd name="connsiteX2" fmla="*/ -1452 w 175678"/>
              <a:gd name="connsiteY2" fmla="*/ 86908 h 175678"/>
              <a:gd name="connsiteX3" fmla="*/ 86388 w 175678"/>
              <a:gd name="connsiteY3" fmla="*/ -931 h 175678"/>
              <a:gd name="connsiteX4" fmla="*/ 174227 w 175678"/>
              <a:gd name="connsiteY4" fmla="*/ 86908 h 17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78" h="175678">
                <a:moveTo>
                  <a:pt x="174227" y="86908"/>
                </a:moveTo>
                <a:cubicBezTo>
                  <a:pt x="174227" y="135420"/>
                  <a:pt x="134900" y="174747"/>
                  <a:pt x="86388" y="174747"/>
                </a:cubicBezTo>
                <a:cubicBezTo>
                  <a:pt x="37875" y="174747"/>
                  <a:pt x="-1452" y="135420"/>
                  <a:pt x="-1452" y="86908"/>
                </a:cubicBezTo>
                <a:cubicBezTo>
                  <a:pt x="-1452" y="38396"/>
                  <a:pt x="37875" y="-931"/>
                  <a:pt x="86388" y="-931"/>
                </a:cubicBezTo>
                <a:cubicBezTo>
                  <a:pt x="134900" y="-931"/>
                  <a:pt x="174227" y="38396"/>
                  <a:pt x="174227" y="86908"/>
                </a:cubicBezTo>
                <a:close/>
              </a:path>
            </a:pathLst>
          </a:custGeom>
          <a:solidFill>
            <a:schemeClr val="bg1"/>
          </a:solidFill>
          <a:ln w="3379" cap="flat">
            <a:noFill/>
            <a:prstDash val="solid"/>
            <a:round/>
          </a:ln>
        </p:spPr>
        <p:txBody>
          <a:bodyPr rtlCol="0" anchor="ctr"/>
          <a:lstStyle/>
          <a:p>
            <a:pPr defTabSz="457189"/>
            <a:endParaRPr lang="en-ID" sz="135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53BD00BE-6309-42EC-9324-02C86C4ECA48}"/>
              </a:ext>
            </a:extLst>
          </p:cNvPr>
          <p:cNvSpPr/>
          <p:nvPr/>
        </p:nvSpPr>
        <p:spPr>
          <a:xfrm>
            <a:off x="11835154" y="3337063"/>
            <a:ext cx="175679" cy="175679"/>
          </a:xfrm>
          <a:custGeom>
            <a:avLst/>
            <a:gdLst>
              <a:gd name="connsiteX0" fmla="*/ 174227 w 175678"/>
              <a:gd name="connsiteY0" fmla="*/ 86930 h 175678"/>
              <a:gd name="connsiteX1" fmla="*/ 86388 w 175678"/>
              <a:gd name="connsiteY1" fmla="*/ 174770 h 175678"/>
              <a:gd name="connsiteX2" fmla="*/ -1452 w 175678"/>
              <a:gd name="connsiteY2" fmla="*/ 86930 h 175678"/>
              <a:gd name="connsiteX3" fmla="*/ 86388 w 175678"/>
              <a:gd name="connsiteY3" fmla="*/ -909 h 175678"/>
              <a:gd name="connsiteX4" fmla="*/ 174227 w 175678"/>
              <a:gd name="connsiteY4" fmla="*/ 86930 h 17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78" h="175678">
                <a:moveTo>
                  <a:pt x="174227" y="86930"/>
                </a:moveTo>
                <a:cubicBezTo>
                  <a:pt x="174227" y="135443"/>
                  <a:pt x="134900" y="174770"/>
                  <a:pt x="86388" y="174770"/>
                </a:cubicBezTo>
                <a:cubicBezTo>
                  <a:pt x="37875" y="174770"/>
                  <a:pt x="-1452" y="135443"/>
                  <a:pt x="-1452" y="86930"/>
                </a:cubicBezTo>
                <a:cubicBezTo>
                  <a:pt x="-1452" y="38418"/>
                  <a:pt x="37875" y="-909"/>
                  <a:pt x="86388" y="-909"/>
                </a:cubicBezTo>
                <a:cubicBezTo>
                  <a:pt x="134900" y="-909"/>
                  <a:pt x="174227" y="38418"/>
                  <a:pt x="174227" y="86930"/>
                </a:cubicBezTo>
                <a:close/>
              </a:path>
            </a:pathLst>
          </a:custGeom>
          <a:solidFill>
            <a:schemeClr val="bg1"/>
          </a:solidFill>
          <a:ln w="3379" cap="flat">
            <a:noFill/>
            <a:prstDash val="solid"/>
            <a:round/>
          </a:ln>
        </p:spPr>
        <p:txBody>
          <a:bodyPr rtlCol="0" anchor="ctr"/>
          <a:lstStyle/>
          <a:p>
            <a:pPr defTabSz="457189"/>
            <a:endParaRPr lang="en-ID" sz="135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69FEE91D-729A-4063-8502-B61CA54BD607}"/>
              </a:ext>
            </a:extLst>
          </p:cNvPr>
          <p:cNvSpPr/>
          <p:nvPr/>
        </p:nvSpPr>
        <p:spPr>
          <a:xfrm>
            <a:off x="11835154" y="3551023"/>
            <a:ext cx="175679" cy="175679"/>
          </a:xfrm>
          <a:custGeom>
            <a:avLst/>
            <a:gdLst>
              <a:gd name="connsiteX0" fmla="*/ 174227 w 175678"/>
              <a:gd name="connsiteY0" fmla="*/ 86953 h 175678"/>
              <a:gd name="connsiteX1" fmla="*/ 86388 w 175678"/>
              <a:gd name="connsiteY1" fmla="*/ 174792 h 175678"/>
              <a:gd name="connsiteX2" fmla="*/ -1452 w 175678"/>
              <a:gd name="connsiteY2" fmla="*/ 86953 h 175678"/>
              <a:gd name="connsiteX3" fmla="*/ 86388 w 175678"/>
              <a:gd name="connsiteY3" fmla="*/ -886 h 175678"/>
              <a:gd name="connsiteX4" fmla="*/ 174227 w 175678"/>
              <a:gd name="connsiteY4" fmla="*/ 86953 h 17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78" h="175678">
                <a:moveTo>
                  <a:pt x="174227" y="86953"/>
                </a:moveTo>
                <a:cubicBezTo>
                  <a:pt x="174227" y="135465"/>
                  <a:pt x="134900" y="174792"/>
                  <a:pt x="86388" y="174792"/>
                </a:cubicBezTo>
                <a:cubicBezTo>
                  <a:pt x="37875" y="174792"/>
                  <a:pt x="-1452" y="135465"/>
                  <a:pt x="-1452" y="86953"/>
                </a:cubicBezTo>
                <a:cubicBezTo>
                  <a:pt x="-1452" y="38441"/>
                  <a:pt x="37875" y="-886"/>
                  <a:pt x="86388" y="-886"/>
                </a:cubicBezTo>
                <a:cubicBezTo>
                  <a:pt x="134900" y="-886"/>
                  <a:pt x="174227" y="38441"/>
                  <a:pt x="174227" y="86953"/>
                </a:cubicBezTo>
                <a:close/>
              </a:path>
            </a:pathLst>
          </a:custGeom>
          <a:solidFill>
            <a:schemeClr val="bg1"/>
          </a:solidFill>
          <a:ln w="3379" cap="flat">
            <a:noFill/>
            <a:prstDash val="solid"/>
            <a:round/>
          </a:ln>
        </p:spPr>
        <p:txBody>
          <a:bodyPr rtlCol="0" anchor="ctr"/>
          <a:lstStyle/>
          <a:p>
            <a:pPr defTabSz="457189"/>
            <a:endParaRPr lang="en-ID" sz="135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989B1791-F860-4FB6-AA7F-98F61C99F4E0}"/>
              </a:ext>
            </a:extLst>
          </p:cNvPr>
          <p:cNvSpPr/>
          <p:nvPr/>
        </p:nvSpPr>
        <p:spPr>
          <a:xfrm>
            <a:off x="11826801" y="3756526"/>
            <a:ext cx="192332" cy="192332"/>
          </a:xfrm>
          <a:custGeom>
            <a:avLst/>
            <a:gdLst>
              <a:gd name="connsiteX0" fmla="*/ 190881 w 192332"/>
              <a:gd name="connsiteY0" fmla="*/ 95302 h 192332"/>
              <a:gd name="connsiteX1" fmla="*/ 94715 w 192332"/>
              <a:gd name="connsiteY1" fmla="*/ 191469 h 192332"/>
              <a:gd name="connsiteX2" fmla="*/ -1452 w 192332"/>
              <a:gd name="connsiteY2" fmla="*/ 95302 h 192332"/>
              <a:gd name="connsiteX3" fmla="*/ 94715 w 192332"/>
              <a:gd name="connsiteY3" fmla="*/ -864 h 192332"/>
              <a:gd name="connsiteX4" fmla="*/ 190881 w 192332"/>
              <a:gd name="connsiteY4" fmla="*/ 95302 h 19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332" h="192332">
                <a:moveTo>
                  <a:pt x="190881" y="95302"/>
                </a:moveTo>
                <a:cubicBezTo>
                  <a:pt x="190881" y="148413"/>
                  <a:pt x="147826" y="191469"/>
                  <a:pt x="94715" y="191469"/>
                </a:cubicBezTo>
                <a:cubicBezTo>
                  <a:pt x="41603" y="191469"/>
                  <a:pt x="-1452" y="148413"/>
                  <a:pt x="-1452" y="95302"/>
                </a:cubicBezTo>
                <a:cubicBezTo>
                  <a:pt x="-1452" y="42191"/>
                  <a:pt x="41603" y="-864"/>
                  <a:pt x="94715" y="-864"/>
                </a:cubicBezTo>
                <a:cubicBezTo>
                  <a:pt x="147826" y="-864"/>
                  <a:pt x="190881" y="42191"/>
                  <a:pt x="190881" y="95302"/>
                </a:cubicBezTo>
                <a:close/>
              </a:path>
            </a:pathLst>
          </a:custGeom>
          <a:solidFill>
            <a:srgbClr val="601A16"/>
          </a:solidFill>
          <a:ln w="3700" cap="flat">
            <a:noFill/>
            <a:prstDash val="solid"/>
            <a:round/>
          </a:ln>
        </p:spPr>
        <p:txBody>
          <a:bodyPr rtlCol="0" anchor="ctr"/>
          <a:lstStyle/>
          <a:p>
            <a:pPr defTabSz="457189"/>
            <a:endParaRPr lang="en-ID" sz="13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7ED4E4C3-7407-48C1-8271-0B4D50B5CCD0}"/>
              </a:ext>
            </a:extLst>
          </p:cNvPr>
          <p:cNvSpPr/>
          <p:nvPr/>
        </p:nvSpPr>
        <p:spPr>
          <a:xfrm>
            <a:off x="1204569" y="1470995"/>
            <a:ext cx="3555009" cy="4974892"/>
          </a:xfrm>
          <a:custGeom>
            <a:avLst/>
            <a:gdLst>
              <a:gd name="connsiteX0" fmla="*/ 2527066 w 2528981"/>
              <a:gd name="connsiteY0" fmla="*/ 631457 h 3081318"/>
              <a:gd name="connsiteX1" fmla="*/ 1894797 w 2528981"/>
              <a:gd name="connsiteY1" fmla="*/ -774 h 3081318"/>
              <a:gd name="connsiteX2" fmla="*/ -1916 w 2528981"/>
              <a:gd name="connsiteY2" fmla="*/ -774 h 3081318"/>
              <a:gd name="connsiteX3" fmla="*/ -1916 w 2528981"/>
              <a:gd name="connsiteY3" fmla="*/ 2448275 h 3081318"/>
              <a:gd name="connsiteX4" fmla="*/ 630353 w 2528981"/>
              <a:gd name="connsiteY4" fmla="*/ 3080544 h 3081318"/>
              <a:gd name="connsiteX5" fmla="*/ 1894797 w 2528981"/>
              <a:gd name="connsiteY5" fmla="*/ 3080544 h 3081318"/>
              <a:gd name="connsiteX6" fmla="*/ 2527066 w 2528981"/>
              <a:gd name="connsiteY6" fmla="*/ 2448275 h 3081318"/>
              <a:gd name="connsiteX7" fmla="*/ 2527066 w 2528981"/>
              <a:gd name="connsiteY7" fmla="*/ 631457 h 308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8981" h="3081318">
                <a:moveTo>
                  <a:pt x="2527066" y="631457"/>
                </a:moveTo>
                <a:cubicBezTo>
                  <a:pt x="2527066" y="282519"/>
                  <a:pt x="2243697" y="-774"/>
                  <a:pt x="1894797" y="-774"/>
                </a:cubicBezTo>
                <a:lnTo>
                  <a:pt x="-1916" y="-774"/>
                </a:lnTo>
                <a:lnTo>
                  <a:pt x="-1916" y="2448275"/>
                </a:lnTo>
                <a:cubicBezTo>
                  <a:pt x="-1916" y="2797271"/>
                  <a:pt x="281357" y="3080544"/>
                  <a:pt x="630353" y="3080544"/>
                </a:cubicBezTo>
                <a:lnTo>
                  <a:pt x="1894797" y="3080544"/>
                </a:lnTo>
                <a:cubicBezTo>
                  <a:pt x="2243697" y="3080544"/>
                  <a:pt x="2527066" y="2797271"/>
                  <a:pt x="2527066" y="2448275"/>
                </a:cubicBezTo>
                <a:lnTo>
                  <a:pt x="2527066" y="631457"/>
                </a:lnTo>
                <a:close/>
              </a:path>
            </a:pathLst>
          </a:custGeom>
          <a:solidFill>
            <a:srgbClr val="A32D26"/>
          </a:solidFill>
          <a:ln w="9525" cap="flat">
            <a:noFill/>
            <a:prstDash val="solid"/>
            <a:round/>
          </a:ln>
        </p:spPr>
        <p:txBody>
          <a:bodyPr rtlCol="0" anchor="ctr"/>
          <a:lstStyle/>
          <a:p>
            <a:pPr defTabSz="457189"/>
            <a:endParaRPr lang="en-ID" sz="135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8FF8A63-40CE-4FD5-9A99-861C3DD29BB0}"/>
              </a:ext>
            </a:extLst>
          </p:cNvPr>
          <p:cNvSpPr txBox="1"/>
          <p:nvPr/>
        </p:nvSpPr>
        <p:spPr>
          <a:xfrm>
            <a:off x="1424574" y="3756526"/>
            <a:ext cx="23374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Georgia" pitchFamily="18" charset="0"/>
                <a:ea typeface="Open Sans" panose="020B0606030504020204" pitchFamily="34" charset="0"/>
                <a:cs typeface="Sarabun" panose="00000500000000000000" pitchFamily="2" charset="-34"/>
                <a:sym typeface="Lato"/>
              </a:rPr>
              <a:t>Место для вашего текста. Место для вашего текста. Место для вашего текста.</a:t>
            </a:r>
            <a:endParaRPr lang="en-US" sz="1400" dirty="0">
              <a:solidFill>
                <a:schemeClr val="bg1"/>
              </a:solidFill>
              <a:latin typeface="Georgia" pitchFamily="18" charset="0"/>
              <a:ea typeface="Open Sans" panose="020B0606030504020204" pitchFamily="34" charset="0"/>
              <a:cs typeface="Sarabun" panose="00000500000000000000" pitchFamily="2" charset="-34"/>
            </a:endParaRPr>
          </a:p>
          <a:p>
            <a:pPr defTabSz="457189"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Georgia" pitchFamily="18" charset="0"/>
                <a:ea typeface="Open Sans" panose="020B0606030504020204" pitchFamily="34" charset="0"/>
                <a:cs typeface="Sarabun" panose="00000500000000000000" pitchFamily="2" charset="-34"/>
                <a:sym typeface="Lato"/>
              </a:rPr>
              <a:t>Место для вашего текста.</a:t>
            </a:r>
            <a:endParaRPr lang="en-US" sz="1400" b="1" dirty="0">
              <a:solidFill>
                <a:schemeClr val="bg1"/>
              </a:solidFill>
              <a:latin typeface="Georgia" pitchFamily="18" charset="0"/>
              <a:ea typeface="Source Sans Pro Black" panose="020B0803030403020204" pitchFamily="34" charset="0"/>
              <a:cs typeface="Sarabun" panose="00000500000000000000" pitchFamily="2" charset="-34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B61405D-5BC6-4510-BF1D-1E4D305F2577}"/>
              </a:ext>
            </a:extLst>
          </p:cNvPr>
          <p:cNvSpPr txBox="1"/>
          <p:nvPr/>
        </p:nvSpPr>
        <p:spPr>
          <a:xfrm>
            <a:off x="1314978" y="1660927"/>
            <a:ext cx="33341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ru-RU" sz="5000" dirty="0">
                <a:solidFill>
                  <a:srgbClr val="E3A39F"/>
                </a:solidFill>
                <a:latin typeface="Georgia" pitchFamily="18" charset="0"/>
                <a:ea typeface="Source Sans Pro Black" panose="020B0803030403020204" pitchFamily="34" charset="0"/>
              </a:rPr>
              <a:t>Заголовок слайда</a:t>
            </a:r>
            <a:endParaRPr lang="en-US" sz="5000" dirty="0">
              <a:solidFill>
                <a:srgbClr val="E3A39F"/>
              </a:solidFill>
              <a:latin typeface="Georgia" pitchFamily="18" charset="0"/>
              <a:ea typeface="Source Sans Pro Black" panose="020B0803030403020204" pitchFamily="34" charset="0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25C797-1E68-9E79-6278-06885678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2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2D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618A082-F03C-4A38-B0BC-0F37E9E21554}"/>
              </a:ext>
            </a:extLst>
          </p:cNvPr>
          <p:cNvSpPr txBox="1"/>
          <p:nvPr/>
        </p:nvSpPr>
        <p:spPr>
          <a:xfrm>
            <a:off x="922677" y="3479733"/>
            <a:ext cx="7009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ru-RU" sz="8000" b="1" dirty="0">
                <a:solidFill>
                  <a:prstClr val="white"/>
                </a:solidFill>
                <a:latin typeface="Georgia" pitchFamily="18" charset="0"/>
                <a:ea typeface="Source Sans Pro Black" panose="020B0803030403020204" pitchFamily="34" charset="0"/>
                <a:cs typeface="Sarabun" panose="00000500000000000000" pitchFamily="2" charset="-34"/>
              </a:rPr>
              <a:t>Спасибо за внимание</a:t>
            </a:r>
            <a:endParaRPr lang="en-US" sz="8000" b="1" dirty="0">
              <a:solidFill>
                <a:prstClr val="white"/>
              </a:solidFill>
              <a:latin typeface="Georgia" pitchFamily="18" charset="0"/>
              <a:ea typeface="Source Sans Pro Black" panose="020B0803030403020204" pitchFamily="34" charset="0"/>
              <a:cs typeface="Sarabun" panose="00000500000000000000" pitchFamily="2" charset="-34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766BBD-1DBF-4BF2-A8BA-87F1DEC7F2E1}"/>
              </a:ext>
            </a:extLst>
          </p:cNvPr>
          <p:cNvSpPr/>
          <p:nvPr/>
        </p:nvSpPr>
        <p:spPr>
          <a:xfrm rot="9757222">
            <a:off x="5800311" y="5312717"/>
            <a:ext cx="2548456" cy="1713995"/>
          </a:xfrm>
          <a:custGeom>
            <a:avLst/>
            <a:gdLst>
              <a:gd name="connsiteX0" fmla="*/ 6876326 w 10185944"/>
              <a:gd name="connsiteY0" fmla="*/ 121231 h 6850681"/>
              <a:gd name="connsiteX1" fmla="*/ 7090461 w 10185944"/>
              <a:gd name="connsiteY1" fmla="*/ 184397 h 6850681"/>
              <a:gd name="connsiteX2" fmla="*/ 7646062 w 10185944"/>
              <a:gd name="connsiteY2" fmla="*/ 376866 h 6850681"/>
              <a:gd name="connsiteX3" fmla="*/ 8290218 w 10185944"/>
              <a:gd name="connsiteY3" fmla="*/ 787480 h 6850681"/>
              <a:gd name="connsiteX4" fmla="*/ 8539514 w 10185944"/>
              <a:gd name="connsiteY4" fmla="*/ 940274 h 6850681"/>
              <a:gd name="connsiteX5" fmla="*/ 8301712 w 10185944"/>
              <a:gd name="connsiteY5" fmla="*/ 721521 h 6850681"/>
              <a:gd name="connsiteX6" fmla="*/ 8176525 w 10185944"/>
              <a:gd name="connsiteY6" fmla="*/ 614168 h 6850681"/>
              <a:gd name="connsiteX7" fmla="*/ 8110208 w 10185944"/>
              <a:gd name="connsiteY7" fmla="*/ 555371 h 6850681"/>
              <a:gd name="connsiteX8" fmla="*/ 8067668 w 10185944"/>
              <a:gd name="connsiteY8" fmla="*/ 516089 h 6850681"/>
              <a:gd name="connsiteX9" fmla="*/ 7886909 w 10185944"/>
              <a:gd name="connsiteY9" fmla="*/ 367019 h 6850681"/>
              <a:gd name="connsiteX10" fmla="*/ 7848021 w 10185944"/>
              <a:gd name="connsiteY10" fmla="*/ 334434 h 6850681"/>
              <a:gd name="connsiteX11" fmla="*/ 7656373 w 10185944"/>
              <a:gd name="connsiteY11" fmla="*/ 184254 h 6850681"/>
              <a:gd name="connsiteX12" fmla="*/ 7420184 w 10185944"/>
              <a:gd name="connsiteY12" fmla="*/ 89863 h 6850681"/>
              <a:gd name="connsiteX13" fmla="*/ 7172891 w 10185944"/>
              <a:gd name="connsiteY13" fmla="*/ 42309 h 6850681"/>
              <a:gd name="connsiteX14" fmla="*/ 6823975 w 10185944"/>
              <a:gd name="connsiteY14" fmla="*/ 53410 h 6850681"/>
              <a:gd name="connsiteX15" fmla="*/ 6736996 w 10185944"/>
              <a:gd name="connsiteY15" fmla="*/ 68521 h 6850681"/>
              <a:gd name="connsiteX16" fmla="*/ 6796581 w 10185944"/>
              <a:gd name="connsiteY16" fmla="*/ 91546 h 6850681"/>
              <a:gd name="connsiteX17" fmla="*/ 6876326 w 10185944"/>
              <a:gd name="connsiteY17" fmla="*/ 121231 h 6850681"/>
              <a:gd name="connsiteX18" fmla="*/ 6734847 w 10185944"/>
              <a:gd name="connsiteY18" fmla="*/ 167245 h 6850681"/>
              <a:gd name="connsiteX19" fmla="*/ 6770262 w 10185944"/>
              <a:gd name="connsiteY19" fmla="*/ 212041 h 6850681"/>
              <a:gd name="connsiteX20" fmla="*/ 6802274 w 10185944"/>
              <a:gd name="connsiteY20" fmla="*/ 249496 h 6850681"/>
              <a:gd name="connsiteX21" fmla="*/ 7195844 w 10185944"/>
              <a:gd name="connsiteY21" fmla="*/ 486619 h 6850681"/>
              <a:gd name="connsiteX22" fmla="*/ 7416602 w 10185944"/>
              <a:gd name="connsiteY22" fmla="*/ 555765 h 6850681"/>
              <a:gd name="connsiteX23" fmla="*/ 7589091 w 10185944"/>
              <a:gd name="connsiteY23" fmla="*/ 608940 h 6850681"/>
              <a:gd name="connsiteX24" fmla="*/ 7632920 w 10185944"/>
              <a:gd name="connsiteY24" fmla="*/ 624875 h 6850681"/>
              <a:gd name="connsiteX25" fmla="*/ 7684377 w 10185944"/>
              <a:gd name="connsiteY25" fmla="*/ 644283 h 6850681"/>
              <a:gd name="connsiteX26" fmla="*/ 7790261 w 10185944"/>
              <a:gd name="connsiteY26" fmla="*/ 680342 h 6850681"/>
              <a:gd name="connsiteX27" fmla="*/ 7889523 w 10185944"/>
              <a:gd name="connsiteY27" fmla="*/ 715541 h 6850681"/>
              <a:gd name="connsiteX28" fmla="*/ 7991038 w 10185944"/>
              <a:gd name="connsiteY28" fmla="*/ 755611 h 6850681"/>
              <a:gd name="connsiteX29" fmla="*/ 8063444 w 10185944"/>
              <a:gd name="connsiteY29" fmla="*/ 785869 h 6850681"/>
              <a:gd name="connsiteX30" fmla="*/ 8196973 w 10185944"/>
              <a:gd name="connsiteY30" fmla="*/ 851076 h 6850681"/>
              <a:gd name="connsiteX31" fmla="*/ 8338810 w 10185944"/>
              <a:gd name="connsiteY31" fmla="*/ 917285 h 6850681"/>
              <a:gd name="connsiteX32" fmla="*/ 8364877 w 10185944"/>
              <a:gd name="connsiteY32" fmla="*/ 929890 h 6850681"/>
              <a:gd name="connsiteX33" fmla="*/ 8461415 w 10185944"/>
              <a:gd name="connsiteY33" fmla="*/ 965555 h 6850681"/>
              <a:gd name="connsiteX34" fmla="*/ 8500196 w 10185944"/>
              <a:gd name="connsiteY34" fmla="*/ 963299 h 6850681"/>
              <a:gd name="connsiteX35" fmla="*/ 8478460 w 10185944"/>
              <a:gd name="connsiteY35" fmla="*/ 945753 h 6850681"/>
              <a:gd name="connsiteX36" fmla="*/ 8472983 w 10185944"/>
              <a:gd name="connsiteY36" fmla="*/ 940597 h 6850681"/>
              <a:gd name="connsiteX37" fmla="*/ 8134665 w 10185944"/>
              <a:gd name="connsiteY37" fmla="*/ 718693 h 6850681"/>
              <a:gd name="connsiteX38" fmla="*/ 7636896 w 10185944"/>
              <a:gd name="connsiteY38" fmla="*/ 399461 h 6850681"/>
              <a:gd name="connsiteX39" fmla="*/ 6983036 w 10185944"/>
              <a:gd name="connsiteY39" fmla="*/ 178954 h 6850681"/>
              <a:gd name="connsiteX40" fmla="*/ 6709711 w 10185944"/>
              <a:gd name="connsiteY40" fmla="*/ 89469 h 6850681"/>
              <a:gd name="connsiteX41" fmla="*/ 6659399 w 10185944"/>
              <a:gd name="connsiteY41" fmla="*/ 63795 h 6850681"/>
              <a:gd name="connsiteX42" fmla="*/ 6684680 w 10185944"/>
              <a:gd name="connsiteY42" fmla="*/ 97848 h 6850681"/>
              <a:gd name="connsiteX43" fmla="*/ 6734847 w 10185944"/>
              <a:gd name="connsiteY43" fmla="*/ 167245 h 6850681"/>
              <a:gd name="connsiteX44" fmla="*/ 7703391 w 10185944"/>
              <a:gd name="connsiteY44" fmla="*/ 3723439 h 6850681"/>
              <a:gd name="connsiteX45" fmla="*/ 7786430 w 10185944"/>
              <a:gd name="connsiteY45" fmla="*/ 3627186 h 6850681"/>
              <a:gd name="connsiteX46" fmla="*/ 7866212 w 10185944"/>
              <a:gd name="connsiteY46" fmla="*/ 3534192 h 6850681"/>
              <a:gd name="connsiteX47" fmla="*/ 7873695 w 10185944"/>
              <a:gd name="connsiteY47" fmla="*/ 3514605 h 6850681"/>
              <a:gd name="connsiteX48" fmla="*/ 7878136 w 10185944"/>
              <a:gd name="connsiteY48" fmla="*/ 3502394 h 6850681"/>
              <a:gd name="connsiteX49" fmla="*/ 7948140 w 10185944"/>
              <a:gd name="connsiteY49" fmla="*/ 3405712 h 6850681"/>
              <a:gd name="connsiteX50" fmla="*/ 8145623 w 10185944"/>
              <a:gd name="connsiteY50" fmla="*/ 2899776 h 6850681"/>
              <a:gd name="connsiteX51" fmla="*/ 8173231 w 10185944"/>
              <a:gd name="connsiteY51" fmla="*/ 2739068 h 6850681"/>
              <a:gd name="connsiteX52" fmla="*/ 8206139 w 10185944"/>
              <a:gd name="connsiteY52" fmla="*/ 2575389 h 6850681"/>
              <a:gd name="connsiteX53" fmla="*/ 8217633 w 10185944"/>
              <a:gd name="connsiteY53" fmla="*/ 2513512 h 6850681"/>
              <a:gd name="connsiteX54" fmla="*/ 8322516 w 10185944"/>
              <a:gd name="connsiteY54" fmla="*/ 2230089 h 6850681"/>
              <a:gd name="connsiteX55" fmla="*/ 8334117 w 10185944"/>
              <a:gd name="connsiteY55" fmla="*/ 2201335 h 6850681"/>
              <a:gd name="connsiteX56" fmla="*/ 8372791 w 10185944"/>
              <a:gd name="connsiteY56" fmla="*/ 2116541 h 6850681"/>
              <a:gd name="connsiteX57" fmla="*/ 8439286 w 10185944"/>
              <a:gd name="connsiteY57" fmla="*/ 1975170 h 6850681"/>
              <a:gd name="connsiteX58" fmla="*/ 8613207 w 10185944"/>
              <a:gd name="connsiteY58" fmla="*/ 1679501 h 6850681"/>
              <a:gd name="connsiteX59" fmla="*/ 8679058 w 10185944"/>
              <a:gd name="connsiteY59" fmla="*/ 1576337 h 6850681"/>
              <a:gd name="connsiteX60" fmla="*/ 8721779 w 10185944"/>
              <a:gd name="connsiteY60" fmla="*/ 1508803 h 6850681"/>
              <a:gd name="connsiteX61" fmla="*/ 8737032 w 10185944"/>
              <a:gd name="connsiteY61" fmla="*/ 1488428 h 6850681"/>
              <a:gd name="connsiteX62" fmla="*/ 8714152 w 10185944"/>
              <a:gd name="connsiteY62" fmla="*/ 1491543 h 6850681"/>
              <a:gd name="connsiteX63" fmla="*/ 8585992 w 10185944"/>
              <a:gd name="connsiteY63" fmla="*/ 1532042 h 6850681"/>
              <a:gd name="connsiteX64" fmla="*/ 8408457 w 10185944"/>
              <a:gd name="connsiteY64" fmla="*/ 1594313 h 6850681"/>
              <a:gd name="connsiteX65" fmla="*/ 8079379 w 10185944"/>
              <a:gd name="connsiteY65" fmla="*/ 1726875 h 6850681"/>
              <a:gd name="connsiteX66" fmla="*/ 7969447 w 10185944"/>
              <a:gd name="connsiteY66" fmla="*/ 1800784 h 6850681"/>
              <a:gd name="connsiteX67" fmla="*/ 7861556 w 10185944"/>
              <a:gd name="connsiteY67" fmla="*/ 1872866 h 6850681"/>
              <a:gd name="connsiteX68" fmla="*/ 7631810 w 10185944"/>
              <a:gd name="connsiteY68" fmla="*/ 2045211 h 6850681"/>
              <a:gd name="connsiteX69" fmla="*/ 7554249 w 10185944"/>
              <a:gd name="connsiteY69" fmla="*/ 2127499 h 6850681"/>
              <a:gd name="connsiteX70" fmla="*/ 7488004 w 10185944"/>
              <a:gd name="connsiteY70" fmla="*/ 2201586 h 6850681"/>
              <a:gd name="connsiteX71" fmla="*/ 7451265 w 10185944"/>
              <a:gd name="connsiteY71" fmla="*/ 2246812 h 6850681"/>
              <a:gd name="connsiteX72" fmla="*/ 7390569 w 10185944"/>
              <a:gd name="connsiteY72" fmla="*/ 2365516 h 6850681"/>
              <a:gd name="connsiteX73" fmla="*/ 7367544 w 10185944"/>
              <a:gd name="connsiteY73" fmla="*/ 2543663 h 6850681"/>
              <a:gd name="connsiteX74" fmla="*/ 7449403 w 10185944"/>
              <a:gd name="connsiteY74" fmla="*/ 2902139 h 6850681"/>
              <a:gd name="connsiteX75" fmla="*/ 7526748 w 10185944"/>
              <a:gd name="connsiteY75" fmla="*/ 3150255 h 6850681"/>
              <a:gd name="connsiteX76" fmla="*/ 7615554 w 10185944"/>
              <a:gd name="connsiteY76" fmla="*/ 3465905 h 6850681"/>
              <a:gd name="connsiteX77" fmla="*/ 7643448 w 10185944"/>
              <a:gd name="connsiteY77" fmla="*/ 3574440 h 6850681"/>
              <a:gd name="connsiteX78" fmla="*/ 7670518 w 10185944"/>
              <a:gd name="connsiteY78" fmla="*/ 3677282 h 6850681"/>
              <a:gd name="connsiteX79" fmla="*/ 7703391 w 10185944"/>
              <a:gd name="connsiteY79" fmla="*/ 3723439 h 6850681"/>
              <a:gd name="connsiteX80" fmla="*/ 7758321 w 10185944"/>
              <a:gd name="connsiteY80" fmla="*/ 3947742 h 6850681"/>
              <a:gd name="connsiteX81" fmla="*/ 7837994 w 10185944"/>
              <a:gd name="connsiteY81" fmla="*/ 3848195 h 6850681"/>
              <a:gd name="connsiteX82" fmla="*/ 7852819 w 10185944"/>
              <a:gd name="connsiteY82" fmla="*/ 3830649 h 6850681"/>
              <a:gd name="connsiteX83" fmla="*/ 7883541 w 10185944"/>
              <a:gd name="connsiteY83" fmla="*/ 3790329 h 6850681"/>
              <a:gd name="connsiteX84" fmla="*/ 7961784 w 10185944"/>
              <a:gd name="connsiteY84" fmla="*/ 3690029 h 6850681"/>
              <a:gd name="connsiteX85" fmla="*/ 8027349 w 10185944"/>
              <a:gd name="connsiteY85" fmla="*/ 3606560 h 6850681"/>
              <a:gd name="connsiteX86" fmla="*/ 8042137 w 10185944"/>
              <a:gd name="connsiteY86" fmla="*/ 3584395 h 6850681"/>
              <a:gd name="connsiteX87" fmla="*/ 8059468 w 10185944"/>
              <a:gd name="connsiteY87" fmla="*/ 3556715 h 6850681"/>
              <a:gd name="connsiteX88" fmla="*/ 8088866 w 10185944"/>
              <a:gd name="connsiteY88" fmla="*/ 3513029 h 6850681"/>
              <a:gd name="connsiteX89" fmla="*/ 8129402 w 10185944"/>
              <a:gd name="connsiteY89" fmla="*/ 3441627 h 6850681"/>
              <a:gd name="connsiteX90" fmla="*/ 8225154 w 10185944"/>
              <a:gd name="connsiteY90" fmla="*/ 3240850 h 6850681"/>
              <a:gd name="connsiteX91" fmla="*/ 8255303 w 10185944"/>
              <a:gd name="connsiteY91" fmla="*/ 3117455 h 6850681"/>
              <a:gd name="connsiteX92" fmla="*/ 8293619 w 10185944"/>
              <a:gd name="connsiteY92" fmla="*/ 2908119 h 6850681"/>
              <a:gd name="connsiteX93" fmla="*/ 8305578 w 10185944"/>
              <a:gd name="connsiteY93" fmla="*/ 2842411 h 6850681"/>
              <a:gd name="connsiteX94" fmla="*/ 8329606 w 10185944"/>
              <a:gd name="connsiteY94" fmla="*/ 2693986 h 6850681"/>
              <a:gd name="connsiteX95" fmla="*/ 8356176 w 10185944"/>
              <a:gd name="connsiteY95" fmla="*/ 2539007 h 6850681"/>
              <a:gd name="connsiteX96" fmla="*/ 8364663 w 10185944"/>
              <a:gd name="connsiteY96" fmla="*/ 2489592 h 6850681"/>
              <a:gd name="connsiteX97" fmla="*/ 8387150 w 10185944"/>
              <a:gd name="connsiteY97" fmla="*/ 2357889 h 6850681"/>
              <a:gd name="connsiteX98" fmla="*/ 8389908 w 10185944"/>
              <a:gd name="connsiteY98" fmla="*/ 2320971 h 6850681"/>
              <a:gd name="connsiteX99" fmla="*/ 8392557 w 10185944"/>
              <a:gd name="connsiteY99" fmla="*/ 2300990 h 6850681"/>
              <a:gd name="connsiteX100" fmla="*/ 8417695 w 10185944"/>
              <a:gd name="connsiteY100" fmla="*/ 2197575 h 6850681"/>
              <a:gd name="connsiteX101" fmla="*/ 8425786 w 10185944"/>
              <a:gd name="connsiteY101" fmla="*/ 2135090 h 6850681"/>
              <a:gd name="connsiteX102" fmla="*/ 8360114 w 10185944"/>
              <a:gd name="connsiteY102" fmla="*/ 2273346 h 6850681"/>
              <a:gd name="connsiteX103" fmla="*/ 8232351 w 10185944"/>
              <a:gd name="connsiteY103" fmla="*/ 2655134 h 6850681"/>
              <a:gd name="connsiteX104" fmla="*/ 8221464 w 10185944"/>
              <a:gd name="connsiteY104" fmla="*/ 2720735 h 6850681"/>
              <a:gd name="connsiteX105" fmla="*/ 8209254 w 10185944"/>
              <a:gd name="connsiteY105" fmla="*/ 2788663 h 6850681"/>
              <a:gd name="connsiteX106" fmla="*/ 8194608 w 10185944"/>
              <a:gd name="connsiteY106" fmla="*/ 2868730 h 6850681"/>
              <a:gd name="connsiteX107" fmla="*/ 8179462 w 10185944"/>
              <a:gd name="connsiteY107" fmla="*/ 2945467 h 6850681"/>
              <a:gd name="connsiteX108" fmla="*/ 8070892 w 10185944"/>
              <a:gd name="connsiteY108" fmla="*/ 3273185 h 6850681"/>
              <a:gd name="connsiteX109" fmla="*/ 8023946 w 10185944"/>
              <a:gd name="connsiteY109" fmla="*/ 3365212 h 6850681"/>
              <a:gd name="connsiteX110" fmla="*/ 7944129 w 10185944"/>
              <a:gd name="connsiteY110" fmla="*/ 3495590 h 6850681"/>
              <a:gd name="connsiteX111" fmla="*/ 7749870 w 10185944"/>
              <a:gd name="connsiteY111" fmla="*/ 3714809 h 6850681"/>
              <a:gd name="connsiteX112" fmla="*/ 7697016 w 10185944"/>
              <a:gd name="connsiteY112" fmla="*/ 3770634 h 6850681"/>
              <a:gd name="connsiteX113" fmla="*/ 7745824 w 10185944"/>
              <a:gd name="connsiteY113" fmla="*/ 3956336 h 6850681"/>
              <a:gd name="connsiteX114" fmla="*/ 7758321 w 10185944"/>
              <a:gd name="connsiteY114" fmla="*/ 3947742 h 6850681"/>
              <a:gd name="connsiteX115" fmla="*/ 7806876 w 10185944"/>
              <a:gd name="connsiteY115" fmla="*/ 4301564 h 6850681"/>
              <a:gd name="connsiteX116" fmla="*/ 7909073 w 10185944"/>
              <a:gd name="connsiteY116" fmla="*/ 4194640 h 6850681"/>
              <a:gd name="connsiteX117" fmla="*/ 8399360 w 10185944"/>
              <a:gd name="connsiteY117" fmla="*/ 3489217 h 6850681"/>
              <a:gd name="connsiteX118" fmla="*/ 8450531 w 10185944"/>
              <a:gd name="connsiteY118" fmla="*/ 3224557 h 6850681"/>
              <a:gd name="connsiteX119" fmla="*/ 8451462 w 10185944"/>
              <a:gd name="connsiteY119" fmla="*/ 2626702 h 6850681"/>
              <a:gd name="connsiteX120" fmla="*/ 8497512 w 10185944"/>
              <a:gd name="connsiteY120" fmla="*/ 2087680 h 6850681"/>
              <a:gd name="connsiteX121" fmla="*/ 8514054 w 10185944"/>
              <a:gd name="connsiteY121" fmla="*/ 2014273 h 6850681"/>
              <a:gd name="connsiteX122" fmla="*/ 8523437 w 10185944"/>
              <a:gd name="connsiteY122" fmla="*/ 1971517 h 6850681"/>
              <a:gd name="connsiteX123" fmla="*/ 8507430 w 10185944"/>
              <a:gd name="connsiteY123" fmla="*/ 2018032 h 6850681"/>
              <a:gd name="connsiteX124" fmla="*/ 8422958 w 10185944"/>
              <a:gd name="connsiteY124" fmla="*/ 2360431 h 6850681"/>
              <a:gd name="connsiteX125" fmla="*/ 8399682 w 10185944"/>
              <a:gd name="connsiteY125" fmla="*/ 2455574 h 6850681"/>
              <a:gd name="connsiteX126" fmla="*/ 8398536 w 10185944"/>
              <a:gd name="connsiteY126" fmla="*/ 2465457 h 6850681"/>
              <a:gd name="connsiteX127" fmla="*/ 8397498 w 10185944"/>
              <a:gd name="connsiteY127" fmla="*/ 2506565 h 6850681"/>
              <a:gd name="connsiteX128" fmla="*/ 8381135 w 10185944"/>
              <a:gd name="connsiteY128" fmla="*/ 2600956 h 6850681"/>
              <a:gd name="connsiteX129" fmla="*/ 8367312 w 10185944"/>
              <a:gd name="connsiteY129" fmla="*/ 2673324 h 6850681"/>
              <a:gd name="connsiteX130" fmla="*/ 8344179 w 10185944"/>
              <a:gd name="connsiteY130" fmla="*/ 2794106 h 6850681"/>
              <a:gd name="connsiteX131" fmla="*/ 8319544 w 10185944"/>
              <a:gd name="connsiteY131" fmla="*/ 2908477 h 6850681"/>
              <a:gd name="connsiteX132" fmla="*/ 8318471 w 10185944"/>
              <a:gd name="connsiteY132" fmla="*/ 2923983 h 6850681"/>
              <a:gd name="connsiteX133" fmla="*/ 8221644 w 10185944"/>
              <a:gd name="connsiteY133" fmla="*/ 3337067 h 6850681"/>
              <a:gd name="connsiteX134" fmla="*/ 7873767 w 10185944"/>
              <a:gd name="connsiteY134" fmla="*/ 3860692 h 6850681"/>
              <a:gd name="connsiteX135" fmla="*/ 7764408 w 10185944"/>
              <a:gd name="connsiteY135" fmla="*/ 4067019 h 6850681"/>
              <a:gd name="connsiteX136" fmla="*/ 7788150 w 10185944"/>
              <a:gd name="connsiteY136" fmla="*/ 4269229 h 6850681"/>
              <a:gd name="connsiteX137" fmla="*/ 7806876 w 10185944"/>
              <a:gd name="connsiteY137" fmla="*/ 4301564 h 6850681"/>
              <a:gd name="connsiteX138" fmla="*/ 7615768 w 10185944"/>
              <a:gd name="connsiteY138" fmla="*/ 5174391 h 6850681"/>
              <a:gd name="connsiteX139" fmla="*/ 7688888 w 10185944"/>
              <a:gd name="connsiteY139" fmla="*/ 4904790 h 6850681"/>
              <a:gd name="connsiteX140" fmla="*/ 7690070 w 10185944"/>
              <a:gd name="connsiteY140" fmla="*/ 4819996 h 6850681"/>
              <a:gd name="connsiteX141" fmla="*/ 7691537 w 10185944"/>
              <a:gd name="connsiteY141" fmla="*/ 4749382 h 6850681"/>
              <a:gd name="connsiteX142" fmla="*/ 7723658 w 10185944"/>
              <a:gd name="connsiteY142" fmla="*/ 4526046 h 6850681"/>
              <a:gd name="connsiteX143" fmla="*/ 7735117 w 10185944"/>
              <a:gd name="connsiteY143" fmla="*/ 4257913 h 6850681"/>
              <a:gd name="connsiteX144" fmla="*/ 7585115 w 10185944"/>
              <a:gd name="connsiteY144" fmla="*/ 3564056 h 6850681"/>
              <a:gd name="connsiteX145" fmla="*/ 7547303 w 10185944"/>
              <a:gd name="connsiteY145" fmla="*/ 3418459 h 6850681"/>
              <a:gd name="connsiteX146" fmla="*/ 7542145 w 10185944"/>
              <a:gd name="connsiteY146" fmla="*/ 3394647 h 6850681"/>
              <a:gd name="connsiteX147" fmla="*/ 7526212 w 10185944"/>
              <a:gd name="connsiteY147" fmla="*/ 3333271 h 6850681"/>
              <a:gd name="connsiteX148" fmla="*/ 7494663 w 10185944"/>
              <a:gd name="connsiteY148" fmla="*/ 3216500 h 6850681"/>
              <a:gd name="connsiteX149" fmla="*/ 7399235 w 10185944"/>
              <a:gd name="connsiteY149" fmla="*/ 2908728 h 6850681"/>
              <a:gd name="connsiteX150" fmla="*/ 7343160 w 10185944"/>
              <a:gd name="connsiteY150" fmla="*/ 2703117 h 6850681"/>
              <a:gd name="connsiteX151" fmla="*/ 7332739 w 10185944"/>
              <a:gd name="connsiteY151" fmla="*/ 2655026 h 6850681"/>
              <a:gd name="connsiteX152" fmla="*/ 7322605 w 10185944"/>
              <a:gd name="connsiteY152" fmla="*/ 2623264 h 6850681"/>
              <a:gd name="connsiteX153" fmla="*/ 7319132 w 10185944"/>
              <a:gd name="connsiteY153" fmla="*/ 2650873 h 6850681"/>
              <a:gd name="connsiteX154" fmla="*/ 7332022 w 10185944"/>
              <a:gd name="connsiteY154" fmla="*/ 2906401 h 6850681"/>
              <a:gd name="connsiteX155" fmla="*/ 7346275 w 10185944"/>
              <a:gd name="connsiteY155" fmla="*/ 3147784 h 6850681"/>
              <a:gd name="connsiteX156" fmla="*/ 7415384 w 10185944"/>
              <a:gd name="connsiteY156" fmla="*/ 3657122 h 6850681"/>
              <a:gd name="connsiteX157" fmla="*/ 7507554 w 10185944"/>
              <a:gd name="connsiteY157" fmla="*/ 4033467 h 6850681"/>
              <a:gd name="connsiteX158" fmla="*/ 7614765 w 10185944"/>
              <a:gd name="connsiteY158" fmla="*/ 4651769 h 6850681"/>
              <a:gd name="connsiteX159" fmla="*/ 7571007 w 10185944"/>
              <a:gd name="connsiteY159" fmla="*/ 5237736 h 6850681"/>
              <a:gd name="connsiteX160" fmla="*/ 7563238 w 10185944"/>
              <a:gd name="connsiteY160" fmla="*/ 5293955 h 6850681"/>
              <a:gd name="connsiteX161" fmla="*/ 7615768 w 10185944"/>
              <a:gd name="connsiteY161" fmla="*/ 5174391 h 6850681"/>
              <a:gd name="connsiteX162" fmla="*/ 7476045 w 10185944"/>
              <a:gd name="connsiteY162" fmla="*/ 5500354 h 6850681"/>
              <a:gd name="connsiteX163" fmla="*/ 7585222 w 10185944"/>
              <a:gd name="connsiteY163" fmla="*/ 4909553 h 6850681"/>
              <a:gd name="connsiteX164" fmla="*/ 7561804 w 10185944"/>
              <a:gd name="connsiteY164" fmla="*/ 4412569 h 6850681"/>
              <a:gd name="connsiteX165" fmla="*/ 7495739 w 10185944"/>
              <a:gd name="connsiteY165" fmla="*/ 4099605 h 6850681"/>
              <a:gd name="connsiteX166" fmla="*/ 7476510 w 10185944"/>
              <a:gd name="connsiteY166" fmla="*/ 4045749 h 6850681"/>
              <a:gd name="connsiteX167" fmla="*/ 7342622 w 10185944"/>
              <a:gd name="connsiteY167" fmla="*/ 3432102 h 6850681"/>
              <a:gd name="connsiteX168" fmla="*/ 7329408 w 10185944"/>
              <a:gd name="connsiteY168" fmla="*/ 3332770 h 6850681"/>
              <a:gd name="connsiteX169" fmla="*/ 7310538 w 10185944"/>
              <a:gd name="connsiteY169" fmla="*/ 3117025 h 6850681"/>
              <a:gd name="connsiteX170" fmla="*/ 7292993 w 10185944"/>
              <a:gd name="connsiteY170" fmla="*/ 2823075 h 6850681"/>
              <a:gd name="connsiteX171" fmla="*/ 7290379 w 10185944"/>
              <a:gd name="connsiteY171" fmla="*/ 2594116 h 6850681"/>
              <a:gd name="connsiteX172" fmla="*/ 7295963 w 10185944"/>
              <a:gd name="connsiteY172" fmla="*/ 2500657 h 6850681"/>
              <a:gd name="connsiteX173" fmla="*/ 7277989 w 10185944"/>
              <a:gd name="connsiteY173" fmla="*/ 2544594 h 6850681"/>
              <a:gd name="connsiteX174" fmla="*/ 7255357 w 10185944"/>
              <a:gd name="connsiteY174" fmla="*/ 2591180 h 6850681"/>
              <a:gd name="connsiteX175" fmla="*/ 7157064 w 10185944"/>
              <a:gd name="connsiteY175" fmla="*/ 2936730 h 6850681"/>
              <a:gd name="connsiteX176" fmla="*/ 7129025 w 10185944"/>
              <a:gd name="connsiteY176" fmla="*/ 3078710 h 6850681"/>
              <a:gd name="connsiteX177" fmla="*/ 7106824 w 10185944"/>
              <a:gd name="connsiteY177" fmla="*/ 3283104 h 6850681"/>
              <a:gd name="connsiteX178" fmla="*/ 7106682 w 10185944"/>
              <a:gd name="connsiteY178" fmla="*/ 3418853 h 6850681"/>
              <a:gd name="connsiteX179" fmla="*/ 7106072 w 10185944"/>
              <a:gd name="connsiteY179" fmla="*/ 3433356 h 6850681"/>
              <a:gd name="connsiteX180" fmla="*/ 7116062 w 10185944"/>
              <a:gd name="connsiteY180" fmla="*/ 3524273 h 6850681"/>
              <a:gd name="connsiteX181" fmla="*/ 7220659 w 10185944"/>
              <a:gd name="connsiteY181" fmla="*/ 4032178 h 6850681"/>
              <a:gd name="connsiteX182" fmla="*/ 7252206 w 10185944"/>
              <a:gd name="connsiteY182" fmla="*/ 4127858 h 6850681"/>
              <a:gd name="connsiteX183" fmla="*/ 7336140 w 10185944"/>
              <a:gd name="connsiteY183" fmla="*/ 4371820 h 6850681"/>
              <a:gd name="connsiteX184" fmla="*/ 7418464 w 10185944"/>
              <a:gd name="connsiteY184" fmla="*/ 4633041 h 6850681"/>
              <a:gd name="connsiteX185" fmla="*/ 7441095 w 10185944"/>
              <a:gd name="connsiteY185" fmla="*/ 4729652 h 6850681"/>
              <a:gd name="connsiteX186" fmla="*/ 7453664 w 10185944"/>
              <a:gd name="connsiteY186" fmla="*/ 4905328 h 6850681"/>
              <a:gd name="connsiteX187" fmla="*/ 7454630 w 10185944"/>
              <a:gd name="connsiteY187" fmla="*/ 5116704 h 6850681"/>
              <a:gd name="connsiteX188" fmla="*/ 7445392 w 10185944"/>
              <a:gd name="connsiteY188" fmla="*/ 5277376 h 6850681"/>
              <a:gd name="connsiteX189" fmla="*/ 7454882 w 10185944"/>
              <a:gd name="connsiteY189" fmla="*/ 5571756 h 6850681"/>
              <a:gd name="connsiteX190" fmla="*/ 7476045 w 10185944"/>
              <a:gd name="connsiteY190" fmla="*/ 5500354 h 6850681"/>
              <a:gd name="connsiteX191" fmla="*/ 7014903 w 10185944"/>
              <a:gd name="connsiteY191" fmla="*/ 5014292 h 6850681"/>
              <a:gd name="connsiteX192" fmla="*/ 7061922 w 10185944"/>
              <a:gd name="connsiteY192" fmla="*/ 4916070 h 6850681"/>
              <a:gd name="connsiteX193" fmla="*/ 7074167 w 10185944"/>
              <a:gd name="connsiteY193" fmla="*/ 4894871 h 6850681"/>
              <a:gd name="connsiteX194" fmla="*/ 7088454 w 10185944"/>
              <a:gd name="connsiteY194" fmla="*/ 4867335 h 6850681"/>
              <a:gd name="connsiteX195" fmla="*/ 7104962 w 10185944"/>
              <a:gd name="connsiteY195" fmla="*/ 4830882 h 6850681"/>
              <a:gd name="connsiteX196" fmla="*/ 7115490 w 10185944"/>
              <a:gd name="connsiteY196" fmla="*/ 4811188 h 6850681"/>
              <a:gd name="connsiteX197" fmla="*/ 7290665 w 10185944"/>
              <a:gd name="connsiteY197" fmla="*/ 4506674 h 6850681"/>
              <a:gd name="connsiteX198" fmla="*/ 7322032 w 10185944"/>
              <a:gd name="connsiteY198" fmla="*/ 4452567 h 6850681"/>
              <a:gd name="connsiteX199" fmla="*/ 7269323 w 10185944"/>
              <a:gd name="connsiteY199" fmla="*/ 4309692 h 6850681"/>
              <a:gd name="connsiteX200" fmla="*/ 7224598 w 10185944"/>
              <a:gd name="connsiteY200" fmla="*/ 4350406 h 6850681"/>
              <a:gd name="connsiteX201" fmla="*/ 7060953 w 10185944"/>
              <a:gd name="connsiteY201" fmla="*/ 4781610 h 6850681"/>
              <a:gd name="connsiteX202" fmla="*/ 6974619 w 10185944"/>
              <a:gd name="connsiteY202" fmla="*/ 5065104 h 6850681"/>
              <a:gd name="connsiteX203" fmla="*/ 6972149 w 10185944"/>
              <a:gd name="connsiteY203" fmla="*/ 5077243 h 6850681"/>
              <a:gd name="connsiteX204" fmla="*/ 7014903 w 10185944"/>
              <a:gd name="connsiteY204" fmla="*/ 5014292 h 6850681"/>
              <a:gd name="connsiteX205" fmla="*/ 7039004 w 10185944"/>
              <a:gd name="connsiteY205" fmla="*/ 5075632 h 6850681"/>
              <a:gd name="connsiteX206" fmla="*/ 7326902 w 10185944"/>
              <a:gd name="connsiteY206" fmla="*/ 4748953 h 6850681"/>
              <a:gd name="connsiteX207" fmla="*/ 7382942 w 10185944"/>
              <a:gd name="connsiteY207" fmla="*/ 4665806 h 6850681"/>
              <a:gd name="connsiteX208" fmla="*/ 7375386 w 10185944"/>
              <a:gd name="connsiteY208" fmla="*/ 4623838 h 6850681"/>
              <a:gd name="connsiteX209" fmla="*/ 7336929 w 10185944"/>
              <a:gd name="connsiteY209" fmla="*/ 4506853 h 6850681"/>
              <a:gd name="connsiteX210" fmla="*/ 7209235 w 10185944"/>
              <a:gd name="connsiteY210" fmla="*/ 4701972 h 6850681"/>
              <a:gd name="connsiteX211" fmla="*/ 7145784 w 10185944"/>
              <a:gd name="connsiteY211" fmla="*/ 4799299 h 6850681"/>
              <a:gd name="connsiteX212" fmla="*/ 7143063 w 10185944"/>
              <a:gd name="connsiteY212" fmla="*/ 4805422 h 6850681"/>
              <a:gd name="connsiteX213" fmla="*/ 7091499 w 10185944"/>
              <a:gd name="connsiteY213" fmla="*/ 4934941 h 6850681"/>
              <a:gd name="connsiteX214" fmla="*/ 7046880 w 10185944"/>
              <a:gd name="connsiteY214" fmla="*/ 5021991 h 6850681"/>
              <a:gd name="connsiteX215" fmla="*/ 7000940 w 10185944"/>
              <a:gd name="connsiteY215" fmla="*/ 5104744 h 6850681"/>
              <a:gd name="connsiteX216" fmla="*/ 6986185 w 10185944"/>
              <a:gd name="connsiteY216" fmla="*/ 5140695 h 6850681"/>
              <a:gd name="connsiteX217" fmla="*/ 7039004 w 10185944"/>
              <a:gd name="connsiteY217" fmla="*/ 5075632 h 6850681"/>
              <a:gd name="connsiteX218" fmla="*/ 3787108 w 10185944"/>
              <a:gd name="connsiteY218" fmla="*/ 1552095 h 6850681"/>
              <a:gd name="connsiteX219" fmla="*/ 3798029 w 10185944"/>
              <a:gd name="connsiteY219" fmla="*/ 1549552 h 6850681"/>
              <a:gd name="connsiteX220" fmla="*/ 3856899 w 10185944"/>
              <a:gd name="connsiteY220" fmla="*/ 1536554 h 6850681"/>
              <a:gd name="connsiteX221" fmla="*/ 4017820 w 10185944"/>
              <a:gd name="connsiteY221" fmla="*/ 1499564 h 6850681"/>
              <a:gd name="connsiteX222" fmla="*/ 4263072 w 10185944"/>
              <a:gd name="connsiteY222" fmla="*/ 1407895 h 6850681"/>
              <a:gd name="connsiteX223" fmla="*/ 4642641 w 10185944"/>
              <a:gd name="connsiteY223" fmla="*/ 1297713 h 6850681"/>
              <a:gd name="connsiteX224" fmla="*/ 5163795 w 10185944"/>
              <a:gd name="connsiteY224" fmla="*/ 1198416 h 6850681"/>
              <a:gd name="connsiteX225" fmla="*/ 5285579 w 10185944"/>
              <a:gd name="connsiteY225" fmla="*/ 1183126 h 6850681"/>
              <a:gd name="connsiteX226" fmla="*/ 5714169 w 10185944"/>
              <a:gd name="connsiteY226" fmla="*/ 1151257 h 6850681"/>
              <a:gd name="connsiteX227" fmla="*/ 6726684 w 10185944"/>
              <a:gd name="connsiteY227" fmla="*/ 1174138 h 6850681"/>
              <a:gd name="connsiteX228" fmla="*/ 7002157 w 10185944"/>
              <a:gd name="connsiteY228" fmla="*/ 1202319 h 6850681"/>
              <a:gd name="connsiteX229" fmla="*/ 7698699 w 10185944"/>
              <a:gd name="connsiteY229" fmla="*/ 1280417 h 6850681"/>
              <a:gd name="connsiteX230" fmla="*/ 7872441 w 10185944"/>
              <a:gd name="connsiteY230" fmla="*/ 1301007 h 6850681"/>
              <a:gd name="connsiteX231" fmla="*/ 7446072 w 10185944"/>
              <a:gd name="connsiteY231" fmla="*/ 1194048 h 6850681"/>
              <a:gd name="connsiteX232" fmla="*/ 7082868 w 10185944"/>
              <a:gd name="connsiteY232" fmla="*/ 1103166 h 6850681"/>
              <a:gd name="connsiteX233" fmla="*/ 7003768 w 10185944"/>
              <a:gd name="connsiteY233" fmla="*/ 1071548 h 6850681"/>
              <a:gd name="connsiteX234" fmla="*/ 6922413 w 10185944"/>
              <a:gd name="connsiteY234" fmla="*/ 1041755 h 6850681"/>
              <a:gd name="connsiteX235" fmla="*/ 6864510 w 10185944"/>
              <a:gd name="connsiteY235" fmla="*/ 1021344 h 6850681"/>
              <a:gd name="connsiteX236" fmla="*/ 6192674 w 10185944"/>
              <a:gd name="connsiteY236" fmla="*/ 858775 h 6850681"/>
              <a:gd name="connsiteX237" fmla="*/ 6143831 w 10185944"/>
              <a:gd name="connsiteY237" fmla="*/ 852186 h 6850681"/>
              <a:gd name="connsiteX238" fmla="*/ 6131120 w 10185944"/>
              <a:gd name="connsiteY238" fmla="*/ 850574 h 6850681"/>
              <a:gd name="connsiteX239" fmla="*/ 6079449 w 10185944"/>
              <a:gd name="connsiteY239" fmla="*/ 848999 h 6850681"/>
              <a:gd name="connsiteX240" fmla="*/ 5841502 w 10185944"/>
              <a:gd name="connsiteY240" fmla="*/ 849357 h 6850681"/>
              <a:gd name="connsiteX241" fmla="*/ 5497026 w 10185944"/>
              <a:gd name="connsiteY241" fmla="*/ 899453 h 6850681"/>
              <a:gd name="connsiteX242" fmla="*/ 5273117 w 10185944"/>
              <a:gd name="connsiteY242" fmla="*/ 942136 h 6850681"/>
              <a:gd name="connsiteX243" fmla="*/ 5187679 w 10185944"/>
              <a:gd name="connsiteY243" fmla="*/ 962833 h 6850681"/>
              <a:gd name="connsiteX244" fmla="*/ 5103566 w 10185944"/>
              <a:gd name="connsiteY244" fmla="*/ 984856 h 6850681"/>
              <a:gd name="connsiteX245" fmla="*/ 4936484 w 10185944"/>
              <a:gd name="connsiteY245" fmla="*/ 1029115 h 6850681"/>
              <a:gd name="connsiteX246" fmla="*/ 4893478 w 10185944"/>
              <a:gd name="connsiteY246" fmla="*/ 1043116 h 6850681"/>
              <a:gd name="connsiteX247" fmla="*/ 4849076 w 10185944"/>
              <a:gd name="connsiteY247" fmla="*/ 1057260 h 6850681"/>
              <a:gd name="connsiteX248" fmla="*/ 4812158 w 10185944"/>
              <a:gd name="connsiteY248" fmla="*/ 1067358 h 6850681"/>
              <a:gd name="connsiteX249" fmla="*/ 4615247 w 10185944"/>
              <a:gd name="connsiteY249" fmla="*/ 1133532 h 6850681"/>
              <a:gd name="connsiteX250" fmla="*/ 4543237 w 10185944"/>
              <a:gd name="connsiteY250" fmla="*/ 1158920 h 6850681"/>
              <a:gd name="connsiteX251" fmla="*/ 4400649 w 10185944"/>
              <a:gd name="connsiteY251" fmla="*/ 1211164 h 6850681"/>
              <a:gd name="connsiteX252" fmla="*/ 4300097 w 10185944"/>
              <a:gd name="connsiteY252" fmla="*/ 1237770 h 6850681"/>
              <a:gd name="connsiteX253" fmla="*/ 4292793 w 10185944"/>
              <a:gd name="connsiteY253" fmla="*/ 1239811 h 6850681"/>
              <a:gd name="connsiteX254" fmla="*/ 3812533 w 10185944"/>
              <a:gd name="connsiteY254" fmla="*/ 1503145 h 6850681"/>
              <a:gd name="connsiteX255" fmla="*/ 3726664 w 10185944"/>
              <a:gd name="connsiteY255" fmla="*/ 1541317 h 6850681"/>
              <a:gd name="connsiteX256" fmla="*/ 3699952 w 10185944"/>
              <a:gd name="connsiteY256" fmla="*/ 1556822 h 6850681"/>
              <a:gd name="connsiteX257" fmla="*/ 3740164 w 10185944"/>
              <a:gd name="connsiteY257" fmla="*/ 1551701 h 6850681"/>
              <a:gd name="connsiteX258" fmla="*/ 3787108 w 10185944"/>
              <a:gd name="connsiteY258" fmla="*/ 1552095 h 6850681"/>
              <a:gd name="connsiteX259" fmla="*/ 3766052 w 10185944"/>
              <a:gd name="connsiteY259" fmla="*/ 1617982 h 6850681"/>
              <a:gd name="connsiteX260" fmla="*/ 3825281 w 10185944"/>
              <a:gd name="connsiteY260" fmla="*/ 1626612 h 6850681"/>
              <a:gd name="connsiteX261" fmla="*/ 4183757 w 10185944"/>
              <a:gd name="connsiteY261" fmla="*/ 1632556 h 6850681"/>
              <a:gd name="connsiteX262" fmla="*/ 4265257 w 10185944"/>
              <a:gd name="connsiteY262" fmla="*/ 1633308 h 6850681"/>
              <a:gd name="connsiteX263" fmla="*/ 4758159 w 10185944"/>
              <a:gd name="connsiteY263" fmla="*/ 1598932 h 6850681"/>
              <a:gd name="connsiteX264" fmla="*/ 4842452 w 10185944"/>
              <a:gd name="connsiteY264" fmla="*/ 1577232 h 6850681"/>
              <a:gd name="connsiteX265" fmla="*/ 4963591 w 10185944"/>
              <a:gd name="connsiteY265" fmla="*/ 1542534 h 6850681"/>
              <a:gd name="connsiteX266" fmla="*/ 5384229 w 10185944"/>
              <a:gd name="connsiteY266" fmla="*/ 1476325 h 6850681"/>
              <a:gd name="connsiteX267" fmla="*/ 5564705 w 10185944"/>
              <a:gd name="connsiteY267" fmla="*/ 1477757 h 6850681"/>
              <a:gd name="connsiteX268" fmla="*/ 5737443 w 10185944"/>
              <a:gd name="connsiteY268" fmla="*/ 1487497 h 6850681"/>
              <a:gd name="connsiteX269" fmla="*/ 5883900 w 10185944"/>
              <a:gd name="connsiteY269" fmla="*/ 1498812 h 6850681"/>
              <a:gd name="connsiteX270" fmla="*/ 5906243 w 10185944"/>
              <a:gd name="connsiteY270" fmla="*/ 1496556 h 6850681"/>
              <a:gd name="connsiteX271" fmla="*/ 6001243 w 10185944"/>
              <a:gd name="connsiteY271" fmla="*/ 1493047 h 6850681"/>
              <a:gd name="connsiteX272" fmla="*/ 6099464 w 10185944"/>
              <a:gd name="connsiteY272" fmla="*/ 1493405 h 6850681"/>
              <a:gd name="connsiteX273" fmla="*/ 6179067 w 10185944"/>
              <a:gd name="connsiteY273" fmla="*/ 1495303 h 6850681"/>
              <a:gd name="connsiteX274" fmla="*/ 6536612 w 10185944"/>
              <a:gd name="connsiteY274" fmla="*/ 1506941 h 6850681"/>
              <a:gd name="connsiteX275" fmla="*/ 6583665 w 10185944"/>
              <a:gd name="connsiteY275" fmla="*/ 1505723 h 6850681"/>
              <a:gd name="connsiteX276" fmla="*/ 6686328 w 10185944"/>
              <a:gd name="connsiteY276" fmla="*/ 1501211 h 6850681"/>
              <a:gd name="connsiteX277" fmla="*/ 6908053 w 10185944"/>
              <a:gd name="connsiteY277" fmla="*/ 1475680 h 6850681"/>
              <a:gd name="connsiteX278" fmla="*/ 6932903 w 10185944"/>
              <a:gd name="connsiteY278" fmla="*/ 1470524 h 6850681"/>
              <a:gd name="connsiteX279" fmla="*/ 7017017 w 10185944"/>
              <a:gd name="connsiteY279" fmla="*/ 1456702 h 6850681"/>
              <a:gd name="connsiteX280" fmla="*/ 7243684 w 10185944"/>
              <a:gd name="connsiteY280" fmla="*/ 1418924 h 6850681"/>
              <a:gd name="connsiteX281" fmla="*/ 7575232 w 10185944"/>
              <a:gd name="connsiteY281" fmla="*/ 1386052 h 6850681"/>
              <a:gd name="connsiteX282" fmla="*/ 7980619 w 10185944"/>
              <a:gd name="connsiteY282" fmla="*/ 1360341 h 6850681"/>
              <a:gd name="connsiteX283" fmla="*/ 7849953 w 10185944"/>
              <a:gd name="connsiteY283" fmla="*/ 1343297 h 6850681"/>
              <a:gd name="connsiteX284" fmla="*/ 7694402 w 10185944"/>
              <a:gd name="connsiteY284" fmla="*/ 1323960 h 6850681"/>
              <a:gd name="connsiteX285" fmla="*/ 7453448 w 10185944"/>
              <a:gd name="connsiteY285" fmla="*/ 1289584 h 6850681"/>
              <a:gd name="connsiteX286" fmla="*/ 7394652 w 10185944"/>
              <a:gd name="connsiteY286" fmla="*/ 1284499 h 6850681"/>
              <a:gd name="connsiteX287" fmla="*/ 7243219 w 10185944"/>
              <a:gd name="connsiteY287" fmla="*/ 1268851 h 6850681"/>
              <a:gd name="connsiteX288" fmla="*/ 6946045 w 10185944"/>
              <a:gd name="connsiteY288" fmla="*/ 1234046 h 6850681"/>
              <a:gd name="connsiteX289" fmla="*/ 6603217 w 10185944"/>
              <a:gd name="connsiteY289" fmla="*/ 1187316 h 6850681"/>
              <a:gd name="connsiteX290" fmla="*/ 6587962 w 10185944"/>
              <a:gd name="connsiteY290" fmla="*/ 1186671 h 6850681"/>
              <a:gd name="connsiteX291" fmla="*/ 6503276 w 10185944"/>
              <a:gd name="connsiteY291" fmla="*/ 1182088 h 6850681"/>
              <a:gd name="connsiteX292" fmla="*/ 6188126 w 10185944"/>
              <a:gd name="connsiteY292" fmla="*/ 1161820 h 6850681"/>
              <a:gd name="connsiteX293" fmla="*/ 6134307 w 10185944"/>
              <a:gd name="connsiteY293" fmla="*/ 1158239 h 6850681"/>
              <a:gd name="connsiteX294" fmla="*/ 6119696 w 10185944"/>
              <a:gd name="connsiteY294" fmla="*/ 1158741 h 6850681"/>
              <a:gd name="connsiteX295" fmla="*/ 6015853 w 10185944"/>
              <a:gd name="connsiteY295" fmla="*/ 1169447 h 6850681"/>
              <a:gd name="connsiteX296" fmla="*/ 5715207 w 10185944"/>
              <a:gd name="connsiteY296" fmla="*/ 1191541 h 6850681"/>
              <a:gd name="connsiteX297" fmla="*/ 5563308 w 10185944"/>
              <a:gd name="connsiteY297" fmla="*/ 1202606 h 6850681"/>
              <a:gd name="connsiteX298" fmla="*/ 5103528 w 10185944"/>
              <a:gd name="connsiteY298" fmla="*/ 1248333 h 6850681"/>
              <a:gd name="connsiteX299" fmla="*/ 4889538 w 10185944"/>
              <a:gd name="connsiteY299" fmla="*/ 1276801 h 6850681"/>
              <a:gd name="connsiteX300" fmla="*/ 4754935 w 10185944"/>
              <a:gd name="connsiteY300" fmla="*/ 1305841 h 6850681"/>
              <a:gd name="connsiteX301" fmla="*/ 4181323 w 10185944"/>
              <a:gd name="connsiteY301" fmla="*/ 1474391 h 6850681"/>
              <a:gd name="connsiteX302" fmla="*/ 3875663 w 10185944"/>
              <a:gd name="connsiteY302" fmla="*/ 1571789 h 6850681"/>
              <a:gd name="connsiteX303" fmla="*/ 3680721 w 10185944"/>
              <a:gd name="connsiteY303" fmla="*/ 1599398 h 6850681"/>
              <a:gd name="connsiteX304" fmla="*/ 3766052 w 10185944"/>
              <a:gd name="connsiteY304" fmla="*/ 1617982 h 6850681"/>
              <a:gd name="connsiteX305" fmla="*/ 3971808 w 10185944"/>
              <a:gd name="connsiteY305" fmla="*/ 3711156 h 6850681"/>
              <a:gd name="connsiteX306" fmla="*/ 3987957 w 10185944"/>
              <a:gd name="connsiteY306" fmla="*/ 3679609 h 6850681"/>
              <a:gd name="connsiteX307" fmla="*/ 3945094 w 10185944"/>
              <a:gd name="connsiteY307" fmla="*/ 3744100 h 6850681"/>
              <a:gd name="connsiteX308" fmla="*/ 3971808 w 10185944"/>
              <a:gd name="connsiteY308" fmla="*/ 3711156 h 6850681"/>
              <a:gd name="connsiteX309" fmla="*/ 2449632 w 10185944"/>
              <a:gd name="connsiteY309" fmla="*/ 2056240 h 6850681"/>
              <a:gd name="connsiteX310" fmla="*/ 2639704 w 10185944"/>
              <a:gd name="connsiteY310" fmla="*/ 2084027 h 6850681"/>
              <a:gd name="connsiteX311" fmla="*/ 2973579 w 10185944"/>
              <a:gd name="connsiteY311" fmla="*/ 2125744 h 6850681"/>
              <a:gd name="connsiteX312" fmla="*/ 3253135 w 10185944"/>
              <a:gd name="connsiteY312" fmla="*/ 2154820 h 6850681"/>
              <a:gd name="connsiteX313" fmla="*/ 3613546 w 10185944"/>
              <a:gd name="connsiteY313" fmla="*/ 2153245 h 6850681"/>
              <a:gd name="connsiteX314" fmla="*/ 3724588 w 10185944"/>
              <a:gd name="connsiteY314" fmla="*/ 2144436 h 6850681"/>
              <a:gd name="connsiteX315" fmla="*/ 3818405 w 10185944"/>
              <a:gd name="connsiteY315" fmla="*/ 2135985 h 6850681"/>
              <a:gd name="connsiteX316" fmla="*/ 3949141 w 10185944"/>
              <a:gd name="connsiteY316" fmla="*/ 2134016 h 6850681"/>
              <a:gd name="connsiteX317" fmla="*/ 4136097 w 10185944"/>
              <a:gd name="connsiteY317" fmla="*/ 2133371 h 6850681"/>
              <a:gd name="connsiteX318" fmla="*/ 4265578 w 10185944"/>
              <a:gd name="connsiteY318" fmla="*/ 2133658 h 6850681"/>
              <a:gd name="connsiteX319" fmla="*/ 4493786 w 10185944"/>
              <a:gd name="connsiteY319" fmla="*/ 2127857 h 6850681"/>
              <a:gd name="connsiteX320" fmla="*/ 4666525 w 10185944"/>
              <a:gd name="connsiteY320" fmla="*/ 2123846 h 6850681"/>
              <a:gd name="connsiteX321" fmla="*/ 4689084 w 10185944"/>
              <a:gd name="connsiteY321" fmla="*/ 2121984 h 6850681"/>
              <a:gd name="connsiteX322" fmla="*/ 5197777 w 10185944"/>
              <a:gd name="connsiteY322" fmla="*/ 2104796 h 6850681"/>
              <a:gd name="connsiteX323" fmla="*/ 5488288 w 10185944"/>
              <a:gd name="connsiteY323" fmla="*/ 2128644 h 6850681"/>
              <a:gd name="connsiteX324" fmla="*/ 5560156 w 10185944"/>
              <a:gd name="connsiteY324" fmla="*/ 2136021 h 6850681"/>
              <a:gd name="connsiteX325" fmla="*/ 5491368 w 10185944"/>
              <a:gd name="connsiteY325" fmla="*/ 2104832 h 6850681"/>
              <a:gd name="connsiteX326" fmla="*/ 5402278 w 10185944"/>
              <a:gd name="connsiteY326" fmla="*/ 2065944 h 6850681"/>
              <a:gd name="connsiteX327" fmla="*/ 4936376 w 10185944"/>
              <a:gd name="connsiteY327" fmla="*/ 1938753 h 6850681"/>
              <a:gd name="connsiteX328" fmla="*/ 4743297 w 10185944"/>
              <a:gd name="connsiteY328" fmla="*/ 1912004 h 6850681"/>
              <a:gd name="connsiteX329" fmla="*/ 4582088 w 10185944"/>
              <a:gd name="connsiteY329" fmla="*/ 1898182 h 6850681"/>
              <a:gd name="connsiteX330" fmla="*/ 4466213 w 10185944"/>
              <a:gd name="connsiteY330" fmla="*/ 1892882 h 6850681"/>
              <a:gd name="connsiteX331" fmla="*/ 4291648 w 10185944"/>
              <a:gd name="connsiteY331" fmla="*/ 1900939 h 6850681"/>
              <a:gd name="connsiteX332" fmla="*/ 4014240 w 10185944"/>
              <a:gd name="connsiteY332" fmla="*/ 1925110 h 6850681"/>
              <a:gd name="connsiteX333" fmla="*/ 3822953 w 10185944"/>
              <a:gd name="connsiteY333" fmla="*/ 1949209 h 6850681"/>
              <a:gd name="connsiteX334" fmla="*/ 3758462 w 10185944"/>
              <a:gd name="connsiteY334" fmla="*/ 1959558 h 6850681"/>
              <a:gd name="connsiteX335" fmla="*/ 3548805 w 10185944"/>
              <a:gd name="connsiteY335" fmla="*/ 1977354 h 6850681"/>
              <a:gd name="connsiteX336" fmla="*/ 3479551 w 10185944"/>
              <a:gd name="connsiteY336" fmla="*/ 1981114 h 6850681"/>
              <a:gd name="connsiteX337" fmla="*/ 3466623 w 10185944"/>
              <a:gd name="connsiteY337" fmla="*/ 1980183 h 6850681"/>
              <a:gd name="connsiteX338" fmla="*/ 3369118 w 10185944"/>
              <a:gd name="connsiteY338" fmla="*/ 1968116 h 6850681"/>
              <a:gd name="connsiteX339" fmla="*/ 3274584 w 10185944"/>
              <a:gd name="connsiteY339" fmla="*/ 1958806 h 6850681"/>
              <a:gd name="connsiteX340" fmla="*/ 2925274 w 10185944"/>
              <a:gd name="connsiteY340" fmla="*/ 1943480 h 6850681"/>
              <a:gd name="connsiteX341" fmla="*/ 2845171 w 10185944"/>
              <a:gd name="connsiteY341" fmla="*/ 1948887 h 6850681"/>
              <a:gd name="connsiteX342" fmla="*/ 2416868 w 10185944"/>
              <a:gd name="connsiteY342" fmla="*/ 2038085 h 6850681"/>
              <a:gd name="connsiteX343" fmla="*/ 2449632 w 10185944"/>
              <a:gd name="connsiteY343" fmla="*/ 2056240 h 6850681"/>
              <a:gd name="connsiteX344" fmla="*/ 4743225 w 10185944"/>
              <a:gd name="connsiteY344" fmla="*/ 6137778 h 6850681"/>
              <a:gd name="connsiteX345" fmla="*/ 4930180 w 10185944"/>
              <a:gd name="connsiteY345" fmla="*/ 6066662 h 6850681"/>
              <a:gd name="connsiteX346" fmla="*/ 4978881 w 10185944"/>
              <a:gd name="connsiteY346" fmla="*/ 6050119 h 6850681"/>
              <a:gd name="connsiteX347" fmla="*/ 5065178 w 10185944"/>
              <a:gd name="connsiteY347" fmla="*/ 6023728 h 6850681"/>
              <a:gd name="connsiteX348" fmla="*/ 5639687 w 10185944"/>
              <a:gd name="connsiteY348" fmla="*/ 5754163 h 6850681"/>
              <a:gd name="connsiteX349" fmla="*/ 6167070 w 10185944"/>
              <a:gd name="connsiteY349" fmla="*/ 5208301 h 6850681"/>
              <a:gd name="connsiteX350" fmla="*/ 6470547 w 10185944"/>
              <a:gd name="connsiteY350" fmla="*/ 4422453 h 6850681"/>
              <a:gd name="connsiteX351" fmla="*/ 6627315 w 10185944"/>
              <a:gd name="connsiteY351" fmla="*/ 3933239 h 6850681"/>
              <a:gd name="connsiteX352" fmla="*/ 6799518 w 10185944"/>
              <a:gd name="connsiteY352" fmla="*/ 3336315 h 6850681"/>
              <a:gd name="connsiteX353" fmla="*/ 6818209 w 10185944"/>
              <a:gd name="connsiteY353" fmla="*/ 3241172 h 6850681"/>
              <a:gd name="connsiteX354" fmla="*/ 6818533 w 10185944"/>
              <a:gd name="connsiteY354" fmla="*/ 3215856 h 6850681"/>
              <a:gd name="connsiteX355" fmla="*/ 6703301 w 10185944"/>
              <a:gd name="connsiteY355" fmla="*/ 3424368 h 6850681"/>
              <a:gd name="connsiteX356" fmla="*/ 6645829 w 10185944"/>
              <a:gd name="connsiteY356" fmla="*/ 3553385 h 6850681"/>
              <a:gd name="connsiteX357" fmla="*/ 6537688 w 10185944"/>
              <a:gd name="connsiteY357" fmla="*/ 3821840 h 6850681"/>
              <a:gd name="connsiteX358" fmla="*/ 6454181 w 10185944"/>
              <a:gd name="connsiteY358" fmla="*/ 4047253 h 6850681"/>
              <a:gd name="connsiteX359" fmla="*/ 6373936 w 10185944"/>
              <a:gd name="connsiteY359" fmla="*/ 4270232 h 6850681"/>
              <a:gd name="connsiteX360" fmla="*/ 6093305 w 10185944"/>
              <a:gd name="connsiteY360" fmla="*/ 4893725 h 6850681"/>
              <a:gd name="connsiteX361" fmla="*/ 6035261 w 10185944"/>
              <a:gd name="connsiteY361" fmla="*/ 4972361 h 6850681"/>
              <a:gd name="connsiteX362" fmla="*/ 5973455 w 10185944"/>
              <a:gd name="connsiteY362" fmla="*/ 5054218 h 6850681"/>
              <a:gd name="connsiteX363" fmla="*/ 5814825 w 10185944"/>
              <a:gd name="connsiteY363" fmla="*/ 5261011 h 6850681"/>
              <a:gd name="connsiteX364" fmla="*/ 5134861 w 10185944"/>
              <a:gd name="connsiteY364" fmla="*/ 5866064 h 6850681"/>
              <a:gd name="connsiteX365" fmla="*/ 4979275 w 10185944"/>
              <a:gd name="connsiteY365" fmla="*/ 5963857 h 6850681"/>
              <a:gd name="connsiteX366" fmla="*/ 4675477 w 10185944"/>
              <a:gd name="connsiteY366" fmla="*/ 6159728 h 6850681"/>
              <a:gd name="connsiteX367" fmla="*/ 4673114 w 10185944"/>
              <a:gd name="connsiteY367" fmla="*/ 6165600 h 6850681"/>
              <a:gd name="connsiteX368" fmla="*/ 4743225 w 10185944"/>
              <a:gd name="connsiteY368" fmla="*/ 6137778 h 6850681"/>
              <a:gd name="connsiteX369" fmla="*/ 2349585 w 10185944"/>
              <a:gd name="connsiteY369" fmla="*/ 2090186 h 6850681"/>
              <a:gd name="connsiteX370" fmla="*/ 2453179 w 10185944"/>
              <a:gd name="connsiteY370" fmla="*/ 2137811 h 6850681"/>
              <a:gd name="connsiteX371" fmla="*/ 3275264 w 10185944"/>
              <a:gd name="connsiteY371" fmla="*/ 2386464 h 6850681"/>
              <a:gd name="connsiteX372" fmla="*/ 3392216 w 10185944"/>
              <a:gd name="connsiteY372" fmla="*/ 2412926 h 6850681"/>
              <a:gd name="connsiteX373" fmla="*/ 3481878 w 10185944"/>
              <a:gd name="connsiteY373" fmla="*/ 2427321 h 6850681"/>
              <a:gd name="connsiteX374" fmla="*/ 3569465 w 10185944"/>
              <a:gd name="connsiteY374" fmla="*/ 2439819 h 6850681"/>
              <a:gd name="connsiteX375" fmla="*/ 3672986 w 10185944"/>
              <a:gd name="connsiteY375" fmla="*/ 2451528 h 6850681"/>
              <a:gd name="connsiteX376" fmla="*/ 3777045 w 10185944"/>
              <a:gd name="connsiteY376" fmla="*/ 2464025 h 6850681"/>
              <a:gd name="connsiteX377" fmla="*/ 3827322 w 10185944"/>
              <a:gd name="connsiteY377" fmla="*/ 2468608 h 6850681"/>
              <a:gd name="connsiteX378" fmla="*/ 4132445 w 10185944"/>
              <a:gd name="connsiteY378" fmla="*/ 2498437 h 6850681"/>
              <a:gd name="connsiteX379" fmla="*/ 4152211 w 10185944"/>
              <a:gd name="connsiteY379" fmla="*/ 2498938 h 6850681"/>
              <a:gd name="connsiteX380" fmla="*/ 4226656 w 10185944"/>
              <a:gd name="connsiteY380" fmla="*/ 2499905 h 6850681"/>
              <a:gd name="connsiteX381" fmla="*/ 4414363 w 10185944"/>
              <a:gd name="connsiteY381" fmla="*/ 2490451 h 6850681"/>
              <a:gd name="connsiteX382" fmla="*/ 4470475 w 10185944"/>
              <a:gd name="connsiteY382" fmla="*/ 2486262 h 6850681"/>
              <a:gd name="connsiteX383" fmla="*/ 4533712 w 10185944"/>
              <a:gd name="connsiteY383" fmla="*/ 2479064 h 6850681"/>
              <a:gd name="connsiteX384" fmla="*/ 4561141 w 10185944"/>
              <a:gd name="connsiteY384" fmla="*/ 2474087 h 6850681"/>
              <a:gd name="connsiteX385" fmla="*/ 4986686 w 10185944"/>
              <a:gd name="connsiteY385" fmla="*/ 2381809 h 6850681"/>
              <a:gd name="connsiteX386" fmla="*/ 5425803 w 10185944"/>
              <a:gd name="connsiteY386" fmla="*/ 2253329 h 6850681"/>
              <a:gd name="connsiteX387" fmla="*/ 5622428 w 10185944"/>
              <a:gd name="connsiteY387" fmla="*/ 2203126 h 6850681"/>
              <a:gd name="connsiteX388" fmla="*/ 5333920 w 10185944"/>
              <a:gd name="connsiteY388" fmla="*/ 2149915 h 6850681"/>
              <a:gd name="connsiteX389" fmla="*/ 4675011 w 10185944"/>
              <a:gd name="connsiteY389" fmla="*/ 2160908 h 6850681"/>
              <a:gd name="connsiteX390" fmla="*/ 4024624 w 10185944"/>
              <a:gd name="connsiteY390" fmla="*/ 2174300 h 6850681"/>
              <a:gd name="connsiteX391" fmla="*/ 3970770 w 10185944"/>
              <a:gd name="connsiteY391" fmla="*/ 2175267 h 6850681"/>
              <a:gd name="connsiteX392" fmla="*/ 3842934 w 10185944"/>
              <a:gd name="connsiteY392" fmla="*/ 2176126 h 6850681"/>
              <a:gd name="connsiteX393" fmla="*/ 3698090 w 10185944"/>
              <a:gd name="connsiteY393" fmla="*/ 2181390 h 6850681"/>
              <a:gd name="connsiteX394" fmla="*/ 3596752 w 10185944"/>
              <a:gd name="connsiteY394" fmla="*/ 2194675 h 6850681"/>
              <a:gd name="connsiteX395" fmla="*/ 3361384 w 10185944"/>
              <a:gd name="connsiteY395" fmla="*/ 2203305 h 6850681"/>
              <a:gd name="connsiteX396" fmla="*/ 3256000 w 10185944"/>
              <a:gd name="connsiteY396" fmla="*/ 2194711 h 6850681"/>
              <a:gd name="connsiteX397" fmla="*/ 2964951 w 10185944"/>
              <a:gd name="connsiteY397" fmla="*/ 2160729 h 6850681"/>
              <a:gd name="connsiteX398" fmla="*/ 2755150 w 10185944"/>
              <a:gd name="connsiteY398" fmla="*/ 2132476 h 6850681"/>
              <a:gd name="connsiteX399" fmla="*/ 2332575 w 10185944"/>
              <a:gd name="connsiteY399" fmla="*/ 2074395 h 6850681"/>
              <a:gd name="connsiteX400" fmla="*/ 2349585 w 10185944"/>
              <a:gd name="connsiteY400" fmla="*/ 2090186 h 6850681"/>
              <a:gd name="connsiteX401" fmla="*/ 4588212 w 10185944"/>
              <a:gd name="connsiteY401" fmla="*/ 6183469 h 6850681"/>
              <a:gd name="connsiteX402" fmla="*/ 4675477 w 10185944"/>
              <a:gd name="connsiteY402" fmla="*/ 6122201 h 6850681"/>
              <a:gd name="connsiteX403" fmla="*/ 4761059 w 10185944"/>
              <a:gd name="connsiteY403" fmla="*/ 6063439 h 6850681"/>
              <a:gd name="connsiteX404" fmla="*/ 4883130 w 10185944"/>
              <a:gd name="connsiteY404" fmla="*/ 5983694 h 6850681"/>
              <a:gd name="connsiteX405" fmla="*/ 4977555 w 10185944"/>
              <a:gd name="connsiteY405" fmla="*/ 5920529 h 6850681"/>
              <a:gd name="connsiteX406" fmla="*/ 5100700 w 10185944"/>
              <a:gd name="connsiteY406" fmla="*/ 5841679 h 6850681"/>
              <a:gd name="connsiteX407" fmla="*/ 5544794 w 10185944"/>
              <a:gd name="connsiteY407" fmla="*/ 5539063 h 6850681"/>
              <a:gd name="connsiteX408" fmla="*/ 5938041 w 10185944"/>
              <a:gd name="connsiteY408" fmla="*/ 5048775 h 6850681"/>
              <a:gd name="connsiteX409" fmla="*/ 5990859 w 10185944"/>
              <a:gd name="connsiteY409" fmla="*/ 4980059 h 6850681"/>
              <a:gd name="connsiteX410" fmla="*/ 6276716 w 10185944"/>
              <a:gd name="connsiteY410" fmla="*/ 4433696 h 6850681"/>
              <a:gd name="connsiteX411" fmla="*/ 6406127 w 10185944"/>
              <a:gd name="connsiteY411" fmla="*/ 4069526 h 6850681"/>
              <a:gd name="connsiteX412" fmla="*/ 6447057 w 10185944"/>
              <a:gd name="connsiteY412" fmla="*/ 3959487 h 6850681"/>
              <a:gd name="connsiteX413" fmla="*/ 6763531 w 10185944"/>
              <a:gd name="connsiteY413" fmla="*/ 3235192 h 6850681"/>
              <a:gd name="connsiteX414" fmla="*/ 6766324 w 10185944"/>
              <a:gd name="connsiteY414" fmla="*/ 3220977 h 6850681"/>
              <a:gd name="connsiteX415" fmla="*/ 6747989 w 10185944"/>
              <a:gd name="connsiteY415" fmla="*/ 3245899 h 6850681"/>
              <a:gd name="connsiteX416" fmla="*/ 6488451 w 10185944"/>
              <a:gd name="connsiteY416" fmla="*/ 3531757 h 6850681"/>
              <a:gd name="connsiteX417" fmla="*/ 6465713 w 10185944"/>
              <a:gd name="connsiteY417" fmla="*/ 3558899 h 6850681"/>
              <a:gd name="connsiteX418" fmla="*/ 6393237 w 10185944"/>
              <a:gd name="connsiteY418" fmla="*/ 3651177 h 6850681"/>
              <a:gd name="connsiteX419" fmla="*/ 6243594 w 10185944"/>
              <a:gd name="connsiteY419" fmla="*/ 3876626 h 6850681"/>
              <a:gd name="connsiteX420" fmla="*/ 6231096 w 10185944"/>
              <a:gd name="connsiteY420" fmla="*/ 3898291 h 6850681"/>
              <a:gd name="connsiteX421" fmla="*/ 6092484 w 10185944"/>
              <a:gd name="connsiteY421" fmla="*/ 4238720 h 6850681"/>
              <a:gd name="connsiteX422" fmla="*/ 5873228 w 10185944"/>
              <a:gd name="connsiteY422" fmla="*/ 4724495 h 6850681"/>
              <a:gd name="connsiteX423" fmla="*/ 5536128 w 10185944"/>
              <a:gd name="connsiteY423" fmla="*/ 5179512 h 6850681"/>
              <a:gd name="connsiteX424" fmla="*/ 5474970 w 10185944"/>
              <a:gd name="connsiteY424" fmla="*/ 5251594 h 6850681"/>
              <a:gd name="connsiteX425" fmla="*/ 5452373 w 10185944"/>
              <a:gd name="connsiteY425" fmla="*/ 5278128 h 6850681"/>
              <a:gd name="connsiteX426" fmla="*/ 5329120 w 10185944"/>
              <a:gd name="connsiteY426" fmla="*/ 5414450 h 6850681"/>
              <a:gd name="connsiteX427" fmla="*/ 5165513 w 10185944"/>
              <a:gd name="connsiteY427" fmla="*/ 5593062 h 6850681"/>
              <a:gd name="connsiteX428" fmla="*/ 4937450 w 10185944"/>
              <a:gd name="connsiteY428" fmla="*/ 5825207 h 6850681"/>
              <a:gd name="connsiteX429" fmla="*/ 4916859 w 10185944"/>
              <a:gd name="connsiteY429" fmla="*/ 5845188 h 6850681"/>
              <a:gd name="connsiteX430" fmla="*/ 4681063 w 10185944"/>
              <a:gd name="connsiteY430" fmla="*/ 6065338 h 6850681"/>
              <a:gd name="connsiteX431" fmla="*/ 4671036 w 10185944"/>
              <a:gd name="connsiteY431" fmla="*/ 6074934 h 6850681"/>
              <a:gd name="connsiteX432" fmla="*/ 4641710 w 10185944"/>
              <a:gd name="connsiteY432" fmla="*/ 6107770 h 6850681"/>
              <a:gd name="connsiteX433" fmla="*/ 4595911 w 10185944"/>
              <a:gd name="connsiteY433" fmla="*/ 6156040 h 6850681"/>
              <a:gd name="connsiteX434" fmla="*/ 4564686 w 10185944"/>
              <a:gd name="connsiteY434" fmla="*/ 6189986 h 6850681"/>
              <a:gd name="connsiteX435" fmla="*/ 4553083 w 10185944"/>
              <a:gd name="connsiteY435" fmla="*/ 6203164 h 6850681"/>
              <a:gd name="connsiteX436" fmla="*/ 4588212 w 10185944"/>
              <a:gd name="connsiteY436" fmla="*/ 6183469 h 6850681"/>
              <a:gd name="connsiteX437" fmla="*/ 3551347 w 10185944"/>
              <a:gd name="connsiteY437" fmla="*/ 6565687 h 6850681"/>
              <a:gd name="connsiteX438" fmla="*/ 3714311 w 10185944"/>
              <a:gd name="connsiteY438" fmla="*/ 6407843 h 6850681"/>
              <a:gd name="connsiteX439" fmla="*/ 4015851 w 10185944"/>
              <a:gd name="connsiteY439" fmla="*/ 6059608 h 6850681"/>
              <a:gd name="connsiteX440" fmla="*/ 4240656 w 10185944"/>
              <a:gd name="connsiteY440" fmla="*/ 5634993 h 6850681"/>
              <a:gd name="connsiteX441" fmla="*/ 4629068 w 10185944"/>
              <a:gd name="connsiteY441" fmla="*/ 4954779 h 6850681"/>
              <a:gd name="connsiteX442" fmla="*/ 4819927 w 10185944"/>
              <a:gd name="connsiteY442" fmla="*/ 4610589 h 6850681"/>
              <a:gd name="connsiteX443" fmla="*/ 4867302 w 10185944"/>
              <a:gd name="connsiteY443" fmla="*/ 4494606 h 6850681"/>
              <a:gd name="connsiteX444" fmla="*/ 4923307 w 10185944"/>
              <a:gd name="connsiteY444" fmla="*/ 4344677 h 6850681"/>
              <a:gd name="connsiteX445" fmla="*/ 5062779 w 10185944"/>
              <a:gd name="connsiteY445" fmla="*/ 4038695 h 6850681"/>
              <a:gd name="connsiteX446" fmla="*/ 5254317 w 10185944"/>
              <a:gd name="connsiteY446" fmla="*/ 3761574 h 6850681"/>
              <a:gd name="connsiteX447" fmla="*/ 5315622 w 10185944"/>
              <a:gd name="connsiteY447" fmla="*/ 3675133 h 6850681"/>
              <a:gd name="connsiteX448" fmla="*/ 5379504 w 10185944"/>
              <a:gd name="connsiteY448" fmla="*/ 3588549 h 6850681"/>
              <a:gd name="connsiteX449" fmla="*/ 5391499 w 10185944"/>
              <a:gd name="connsiteY449" fmla="*/ 3566885 h 6850681"/>
              <a:gd name="connsiteX450" fmla="*/ 5555787 w 10185944"/>
              <a:gd name="connsiteY450" fmla="*/ 3321777 h 6850681"/>
              <a:gd name="connsiteX451" fmla="*/ 5671271 w 10185944"/>
              <a:gd name="connsiteY451" fmla="*/ 3150649 h 6850681"/>
              <a:gd name="connsiteX452" fmla="*/ 5537920 w 10185944"/>
              <a:gd name="connsiteY452" fmla="*/ 3278950 h 6850681"/>
              <a:gd name="connsiteX453" fmla="*/ 5137619 w 10185944"/>
              <a:gd name="connsiteY453" fmla="*/ 3718246 h 6850681"/>
              <a:gd name="connsiteX454" fmla="*/ 4890040 w 10185944"/>
              <a:gd name="connsiteY454" fmla="*/ 4007040 h 6850681"/>
              <a:gd name="connsiteX455" fmla="*/ 4879405 w 10185944"/>
              <a:gd name="connsiteY455" fmla="*/ 4022867 h 6850681"/>
              <a:gd name="connsiteX456" fmla="*/ 4875860 w 10185944"/>
              <a:gd name="connsiteY456" fmla="*/ 4033073 h 6850681"/>
              <a:gd name="connsiteX457" fmla="*/ 4703657 w 10185944"/>
              <a:gd name="connsiteY457" fmla="*/ 4243948 h 6850681"/>
              <a:gd name="connsiteX458" fmla="*/ 4561320 w 10185944"/>
              <a:gd name="connsiteY458" fmla="*/ 4515483 h 6850681"/>
              <a:gd name="connsiteX459" fmla="*/ 4517098 w 10185944"/>
              <a:gd name="connsiteY459" fmla="*/ 4619649 h 6850681"/>
              <a:gd name="connsiteX460" fmla="*/ 4452392 w 10185944"/>
              <a:gd name="connsiteY460" fmla="*/ 4802164 h 6850681"/>
              <a:gd name="connsiteX461" fmla="*/ 4415794 w 10185944"/>
              <a:gd name="connsiteY461" fmla="*/ 4909410 h 6850681"/>
              <a:gd name="connsiteX462" fmla="*/ 4380703 w 10185944"/>
              <a:gd name="connsiteY462" fmla="*/ 5010711 h 6850681"/>
              <a:gd name="connsiteX463" fmla="*/ 4275033 w 10185944"/>
              <a:gd name="connsiteY463" fmla="*/ 5242355 h 6850681"/>
              <a:gd name="connsiteX464" fmla="*/ 4268299 w 10185944"/>
              <a:gd name="connsiteY464" fmla="*/ 5255354 h 6850681"/>
              <a:gd name="connsiteX465" fmla="*/ 4151815 w 10185944"/>
              <a:gd name="connsiteY465" fmla="*/ 5467446 h 6850681"/>
              <a:gd name="connsiteX466" fmla="*/ 4143294 w 10185944"/>
              <a:gd name="connsiteY466" fmla="*/ 5486067 h 6850681"/>
              <a:gd name="connsiteX467" fmla="*/ 4086823 w 10185944"/>
              <a:gd name="connsiteY467" fmla="*/ 5601405 h 6850681"/>
              <a:gd name="connsiteX468" fmla="*/ 4003533 w 10185944"/>
              <a:gd name="connsiteY468" fmla="*/ 5759463 h 6850681"/>
              <a:gd name="connsiteX469" fmla="*/ 3773000 w 10185944"/>
              <a:gd name="connsiteY469" fmla="*/ 6199475 h 6850681"/>
              <a:gd name="connsiteX470" fmla="*/ 3495951 w 10185944"/>
              <a:gd name="connsiteY470" fmla="*/ 6606007 h 6850681"/>
              <a:gd name="connsiteX471" fmla="*/ 3493123 w 10185944"/>
              <a:gd name="connsiteY471" fmla="*/ 6613741 h 6850681"/>
              <a:gd name="connsiteX472" fmla="*/ 3551347 w 10185944"/>
              <a:gd name="connsiteY472" fmla="*/ 6565687 h 6850681"/>
              <a:gd name="connsiteX473" fmla="*/ 3337176 w 10185944"/>
              <a:gd name="connsiteY473" fmla="*/ 6749383 h 6850681"/>
              <a:gd name="connsiteX474" fmla="*/ 3693900 w 10185944"/>
              <a:gd name="connsiteY474" fmla="*/ 6250645 h 6850681"/>
              <a:gd name="connsiteX475" fmla="*/ 3757389 w 10185944"/>
              <a:gd name="connsiteY475" fmla="*/ 6164311 h 6850681"/>
              <a:gd name="connsiteX476" fmla="*/ 3760396 w 10185944"/>
              <a:gd name="connsiteY476" fmla="*/ 6159549 h 6850681"/>
              <a:gd name="connsiteX477" fmla="*/ 3766841 w 10185944"/>
              <a:gd name="connsiteY477" fmla="*/ 6129971 h 6850681"/>
              <a:gd name="connsiteX478" fmla="*/ 3815398 w 10185944"/>
              <a:gd name="connsiteY478" fmla="*/ 6038911 h 6850681"/>
              <a:gd name="connsiteX479" fmla="*/ 3832764 w 10185944"/>
              <a:gd name="connsiteY479" fmla="*/ 6008653 h 6850681"/>
              <a:gd name="connsiteX480" fmla="*/ 3844724 w 10185944"/>
              <a:gd name="connsiteY480" fmla="*/ 5977822 h 6850681"/>
              <a:gd name="connsiteX481" fmla="*/ 3849630 w 10185944"/>
              <a:gd name="connsiteY481" fmla="*/ 5966363 h 6850681"/>
              <a:gd name="connsiteX482" fmla="*/ 3907495 w 10185944"/>
              <a:gd name="connsiteY482" fmla="*/ 5858974 h 6850681"/>
              <a:gd name="connsiteX483" fmla="*/ 4037445 w 10185944"/>
              <a:gd name="connsiteY483" fmla="*/ 5613043 h 6850681"/>
              <a:gd name="connsiteX484" fmla="*/ 4145728 w 10185944"/>
              <a:gd name="connsiteY484" fmla="*/ 5427233 h 6850681"/>
              <a:gd name="connsiteX485" fmla="*/ 4234463 w 10185944"/>
              <a:gd name="connsiteY485" fmla="*/ 5274332 h 6850681"/>
              <a:gd name="connsiteX486" fmla="*/ 4264289 w 10185944"/>
              <a:gd name="connsiteY486" fmla="*/ 5226850 h 6850681"/>
              <a:gd name="connsiteX487" fmla="*/ 4267620 w 10185944"/>
              <a:gd name="connsiteY487" fmla="*/ 5212634 h 6850681"/>
              <a:gd name="connsiteX488" fmla="*/ 4269088 w 10185944"/>
              <a:gd name="connsiteY488" fmla="*/ 5205150 h 6850681"/>
              <a:gd name="connsiteX489" fmla="*/ 4288031 w 10185944"/>
              <a:gd name="connsiteY489" fmla="*/ 5169378 h 6850681"/>
              <a:gd name="connsiteX490" fmla="*/ 4309659 w 10185944"/>
              <a:gd name="connsiteY490" fmla="*/ 5126479 h 6850681"/>
              <a:gd name="connsiteX491" fmla="*/ 4319973 w 10185944"/>
              <a:gd name="connsiteY491" fmla="*/ 5099122 h 6850681"/>
              <a:gd name="connsiteX492" fmla="*/ 4328746 w 10185944"/>
              <a:gd name="connsiteY492" fmla="*/ 5072660 h 6850681"/>
              <a:gd name="connsiteX493" fmla="*/ 4413181 w 10185944"/>
              <a:gd name="connsiteY493" fmla="*/ 4829772 h 6850681"/>
              <a:gd name="connsiteX494" fmla="*/ 4463313 w 10185944"/>
              <a:gd name="connsiteY494" fmla="*/ 4677515 h 6850681"/>
              <a:gd name="connsiteX495" fmla="*/ 4488880 w 10185944"/>
              <a:gd name="connsiteY495" fmla="*/ 4607760 h 6850681"/>
              <a:gd name="connsiteX496" fmla="*/ 4509039 w 10185944"/>
              <a:gd name="connsiteY496" fmla="*/ 4572310 h 6850681"/>
              <a:gd name="connsiteX497" fmla="*/ 4514805 w 10185944"/>
              <a:gd name="connsiteY497" fmla="*/ 4558811 h 6850681"/>
              <a:gd name="connsiteX498" fmla="*/ 4655818 w 10185944"/>
              <a:gd name="connsiteY498" fmla="*/ 4261100 h 6850681"/>
              <a:gd name="connsiteX499" fmla="*/ 4876612 w 10185944"/>
              <a:gd name="connsiteY499" fmla="*/ 3979432 h 6850681"/>
              <a:gd name="connsiteX500" fmla="*/ 5133178 w 10185944"/>
              <a:gd name="connsiteY500" fmla="*/ 3681006 h 6850681"/>
              <a:gd name="connsiteX501" fmla="*/ 5456242 w 10185944"/>
              <a:gd name="connsiteY501" fmla="*/ 3323675 h 6850681"/>
              <a:gd name="connsiteX502" fmla="*/ 5463401 w 10185944"/>
              <a:gd name="connsiteY502" fmla="*/ 3317193 h 6850681"/>
              <a:gd name="connsiteX503" fmla="*/ 5536773 w 10185944"/>
              <a:gd name="connsiteY503" fmla="*/ 3232972 h 6850681"/>
              <a:gd name="connsiteX504" fmla="*/ 5618203 w 10185944"/>
              <a:gd name="connsiteY504" fmla="*/ 3152977 h 6850681"/>
              <a:gd name="connsiteX505" fmla="*/ 5558688 w 10185944"/>
              <a:gd name="connsiteY505" fmla="*/ 3191470 h 6850681"/>
              <a:gd name="connsiteX506" fmla="*/ 5406216 w 10185944"/>
              <a:gd name="connsiteY506" fmla="*/ 3303980 h 6850681"/>
              <a:gd name="connsiteX507" fmla="*/ 5302122 w 10185944"/>
              <a:gd name="connsiteY507" fmla="*/ 3389276 h 6850681"/>
              <a:gd name="connsiteX508" fmla="*/ 5242358 w 10185944"/>
              <a:gd name="connsiteY508" fmla="*/ 3438226 h 6850681"/>
              <a:gd name="connsiteX509" fmla="*/ 4918079 w 10185944"/>
              <a:gd name="connsiteY509" fmla="*/ 3690960 h 6850681"/>
              <a:gd name="connsiteX510" fmla="*/ 4783295 w 10185944"/>
              <a:gd name="connsiteY510" fmla="*/ 3805726 h 6850681"/>
              <a:gd name="connsiteX511" fmla="*/ 4633938 w 10185944"/>
              <a:gd name="connsiteY511" fmla="*/ 3953041 h 6850681"/>
              <a:gd name="connsiteX512" fmla="*/ 4575142 w 10185944"/>
              <a:gd name="connsiteY512" fmla="*/ 4022044 h 6850681"/>
              <a:gd name="connsiteX513" fmla="*/ 4404301 w 10185944"/>
              <a:gd name="connsiteY513" fmla="*/ 4246455 h 6850681"/>
              <a:gd name="connsiteX514" fmla="*/ 4268765 w 10185944"/>
              <a:gd name="connsiteY514" fmla="*/ 4493460 h 6850681"/>
              <a:gd name="connsiteX515" fmla="*/ 4220855 w 10185944"/>
              <a:gd name="connsiteY515" fmla="*/ 4657928 h 6850681"/>
              <a:gd name="connsiteX516" fmla="*/ 4009120 w 10185944"/>
              <a:gd name="connsiteY516" fmla="*/ 5240350 h 6850681"/>
              <a:gd name="connsiteX517" fmla="*/ 3790259 w 10185944"/>
              <a:gd name="connsiteY517" fmla="*/ 5686593 h 6850681"/>
              <a:gd name="connsiteX518" fmla="*/ 3785855 w 10185944"/>
              <a:gd name="connsiteY518" fmla="*/ 5698839 h 6850681"/>
              <a:gd name="connsiteX519" fmla="*/ 3761290 w 10185944"/>
              <a:gd name="connsiteY519" fmla="*/ 5755739 h 6850681"/>
              <a:gd name="connsiteX520" fmla="*/ 3610394 w 10185944"/>
              <a:gd name="connsiteY520" fmla="*/ 6077870 h 6850681"/>
              <a:gd name="connsiteX521" fmla="*/ 3522915 w 10185944"/>
              <a:gd name="connsiteY521" fmla="*/ 6287063 h 6850681"/>
              <a:gd name="connsiteX522" fmla="*/ 3460429 w 10185944"/>
              <a:gd name="connsiteY522" fmla="*/ 6440143 h 6850681"/>
              <a:gd name="connsiteX523" fmla="*/ 3349138 w 10185944"/>
              <a:gd name="connsiteY523" fmla="*/ 6688330 h 6850681"/>
              <a:gd name="connsiteX524" fmla="*/ 3344052 w 10185944"/>
              <a:gd name="connsiteY524" fmla="*/ 6699359 h 6850681"/>
              <a:gd name="connsiteX525" fmla="*/ 3331411 w 10185944"/>
              <a:gd name="connsiteY525" fmla="*/ 6733592 h 6850681"/>
              <a:gd name="connsiteX526" fmla="*/ 3337176 w 10185944"/>
              <a:gd name="connsiteY526" fmla="*/ 6749383 h 6850681"/>
              <a:gd name="connsiteX527" fmla="*/ 2870416 w 10185944"/>
              <a:gd name="connsiteY527" fmla="*/ 6101754 h 6850681"/>
              <a:gd name="connsiteX528" fmla="*/ 3074021 w 10185944"/>
              <a:gd name="connsiteY528" fmla="*/ 5869036 h 6850681"/>
              <a:gd name="connsiteX529" fmla="*/ 3117027 w 10185944"/>
              <a:gd name="connsiteY529" fmla="*/ 5816684 h 6850681"/>
              <a:gd name="connsiteX530" fmla="*/ 3122257 w 10185944"/>
              <a:gd name="connsiteY530" fmla="*/ 5804008 h 6850681"/>
              <a:gd name="connsiteX531" fmla="*/ 3129310 w 10185944"/>
              <a:gd name="connsiteY531" fmla="*/ 5783669 h 6850681"/>
              <a:gd name="connsiteX532" fmla="*/ 3386127 w 10185944"/>
              <a:gd name="connsiteY532" fmla="*/ 5145171 h 6850681"/>
              <a:gd name="connsiteX533" fmla="*/ 3590986 w 10185944"/>
              <a:gd name="connsiteY533" fmla="*/ 4602604 h 6850681"/>
              <a:gd name="connsiteX534" fmla="*/ 3595390 w 10185944"/>
              <a:gd name="connsiteY534" fmla="*/ 4590394 h 6850681"/>
              <a:gd name="connsiteX535" fmla="*/ 3645702 w 10185944"/>
              <a:gd name="connsiteY535" fmla="*/ 4458511 h 6850681"/>
              <a:gd name="connsiteX536" fmla="*/ 3705608 w 10185944"/>
              <a:gd name="connsiteY536" fmla="*/ 4314598 h 6850681"/>
              <a:gd name="connsiteX537" fmla="*/ 3729492 w 10185944"/>
              <a:gd name="connsiteY537" fmla="*/ 4247350 h 6850681"/>
              <a:gd name="connsiteX538" fmla="*/ 3768882 w 10185944"/>
              <a:gd name="connsiteY538" fmla="*/ 4130901 h 6850681"/>
              <a:gd name="connsiteX539" fmla="*/ 3886905 w 10185944"/>
              <a:gd name="connsiteY539" fmla="*/ 3847156 h 6850681"/>
              <a:gd name="connsiteX540" fmla="*/ 3935676 w 10185944"/>
              <a:gd name="connsiteY540" fmla="*/ 3756561 h 6850681"/>
              <a:gd name="connsiteX541" fmla="*/ 3848017 w 10185944"/>
              <a:gd name="connsiteY541" fmla="*/ 3871148 h 6850681"/>
              <a:gd name="connsiteX542" fmla="*/ 3393540 w 10185944"/>
              <a:gd name="connsiteY542" fmla="*/ 4843558 h 6850681"/>
              <a:gd name="connsiteX543" fmla="*/ 3292095 w 10185944"/>
              <a:gd name="connsiteY543" fmla="*/ 5087341 h 6850681"/>
              <a:gd name="connsiteX544" fmla="*/ 3218043 w 10185944"/>
              <a:gd name="connsiteY544" fmla="*/ 5262766 h 6850681"/>
              <a:gd name="connsiteX545" fmla="*/ 3203147 w 10185944"/>
              <a:gd name="connsiteY545" fmla="*/ 5295745 h 6850681"/>
              <a:gd name="connsiteX546" fmla="*/ 3169810 w 10185944"/>
              <a:gd name="connsiteY546" fmla="*/ 5373485 h 6850681"/>
              <a:gd name="connsiteX547" fmla="*/ 3139658 w 10185944"/>
              <a:gd name="connsiteY547" fmla="*/ 5452478 h 6850681"/>
              <a:gd name="connsiteX548" fmla="*/ 3106392 w 10185944"/>
              <a:gd name="connsiteY548" fmla="*/ 5541426 h 6850681"/>
              <a:gd name="connsiteX549" fmla="*/ 3072804 w 10185944"/>
              <a:gd name="connsiteY549" fmla="*/ 5605953 h 6850681"/>
              <a:gd name="connsiteX550" fmla="*/ 3070406 w 10185944"/>
              <a:gd name="connsiteY550" fmla="*/ 5610894 h 6850681"/>
              <a:gd name="connsiteX551" fmla="*/ 2963051 w 10185944"/>
              <a:gd name="connsiteY551" fmla="*/ 5891703 h 6850681"/>
              <a:gd name="connsiteX552" fmla="*/ 2746447 w 10185944"/>
              <a:gd name="connsiteY552" fmla="*/ 6213834 h 6850681"/>
              <a:gd name="connsiteX553" fmla="*/ 2692878 w 10185944"/>
              <a:gd name="connsiteY553" fmla="*/ 6288531 h 6850681"/>
              <a:gd name="connsiteX554" fmla="*/ 2870416 w 10185944"/>
              <a:gd name="connsiteY554" fmla="*/ 6101754 h 6850681"/>
              <a:gd name="connsiteX555" fmla="*/ 2707310 w 10185944"/>
              <a:gd name="connsiteY555" fmla="*/ 6208069 h 6850681"/>
              <a:gd name="connsiteX556" fmla="*/ 2752105 w 10185944"/>
              <a:gd name="connsiteY556" fmla="*/ 6150632 h 6850681"/>
              <a:gd name="connsiteX557" fmla="*/ 2911953 w 10185944"/>
              <a:gd name="connsiteY557" fmla="*/ 5914047 h 6850681"/>
              <a:gd name="connsiteX558" fmla="*/ 3040326 w 10185944"/>
              <a:gd name="connsiteY558" fmla="*/ 5617626 h 6850681"/>
              <a:gd name="connsiteX559" fmla="*/ 3121540 w 10185944"/>
              <a:gd name="connsiteY559" fmla="*/ 5407360 h 6850681"/>
              <a:gd name="connsiteX560" fmla="*/ 3154555 w 10185944"/>
              <a:gd name="connsiteY560" fmla="*/ 5322494 h 6850681"/>
              <a:gd name="connsiteX561" fmla="*/ 3226244 w 10185944"/>
              <a:gd name="connsiteY561" fmla="*/ 5151975 h 6850681"/>
              <a:gd name="connsiteX562" fmla="*/ 3360667 w 10185944"/>
              <a:gd name="connsiteY562" fmla="*/ 4834391 h 6850681"/>
              <a:gd name="connsiteX563" fmla="*/ 3539566 w 10185944"/>
              <a:gd name="connsiteY563" fmla="*/ 4413859 h 6850681"/>
              <a:gd name="connsiteX564" fmla="*/ 3624932 w 10185944"/>
              <a:gd name="connsiteY564" fmla="*/ 4225650 h 6850681"/>
              <a:gd name="connsiteX565" fmla="*/ 3925723 w 10185944"/>
              <a:gd name="connsiteY565" fmla="*/ 3704031 h 6850681"/>
              <a:gd name="connsiteX566" fmla="*/ 3937361 w 10185944"/>
              <a:gd name="connsiteY566" fmla="*/ 3673522 h 6850681"/>
              <a:gd name="connsiteX567" fmla="*/ 3922678 w 10185944"/>
              <a:gd name="connsiteY567" fmla="*/ 3681221 h 6850681"/>
              <a:gd name="connsiteX568" fmla="*/ 3891525 w 10185944"/>
              <a:gd name="connsiteY568" fmla="*/ 3725408 h 6850681"/>
              <a:gd name="connsiteX569" fmla="*/ 3842720 w 10185944"/>
              <a:gd name="connsiteY569" fmla="*/ 3786640 h 6850681"/>
              <a:gd name="connsiteX570" fmla="*/ 3813571 w 10185944"/>
              <a:gd name="connsiteY570" fmla="*/ 3818868 h 6850681"/>
              <a:gd name="connsiteX571" fmla="*/ 3807698 w 10185944"/>
              <a:gd name="connsiteY571" fmla="*/ 3838598 h 6850681"/>
              <a:gd name="connsiteX572" fmla="*/ 3799891 w 10185944"/>
              <a:gd name="connsiteY572" fmla="*/ 3860405 h 6850681"/>
              <a:gd name="connsiteX573" fmla="*/ 3729243 w 10185944"/>
              <a:gd name="connsiteY573" fmla="*/ 3979611 h 6850681"/>
              <a:gd name="connsiteX574" fmla="*/ 3526066 w 10185944"/>
              <a:gd name="connsiteY574" fmla="*/ 4312951 h 6850681"/>
              <a:gd name="connsiteX575" fmla="*/ 3491619 w 10185944"/>
              <a:gd name="connsiteY575" fmla="*/ 4366806 h 6850681"/>
              <a:gd name="connsiteX576" fmla="*/ 3438193 w 10185944"/>
              <a:gd name="connsiteY576" fmla="*/ 4444510 h 6850681"/>
              <a:gd name="connsiteX577" fmla="*/ 3356263 w 10185944"/>
              <a:gd name="connsiteY577" fmla="*/ 4567440 h 6850681"/>
              <a:gd name="connsiteX578" fmla="*/ 3291306 w 10185944"/>
              <a:gd name="connsiteY578" fmla="*/ 4673146 h 6850681"/>
              <a:gd name="connsiteX579" fmla="*/ 3240387 w 10185944"/>
              <a:gd name="connsiteY579" fmla="*/ 4755326 h 6850681"/>
              <a:gd name="connsiteX580" fmla="*/ 3160283 w 10185944"/>
              <a:gd name="connsiteY580" fmla="*/ 4899813 h 6850681"/>
              <a:gd name="connsiteX581" fmla="*/ 3115381 w 10185944"/>
              <a:gd name="connsiteY581" fmla="*/ 4984464 h 6850681"/>
              <a:gd name="connsiteX582" fmla="*/ 2923126 w 10185944"/>
              <a:gd name="connsiteY582" fmla="*/ 5419570 h 6850681"/>
              <a:gd name="connsiteX583" fmla="*/ 2795899 w 10185944"/>
              <a:gd name="connsiteY583" fmla="*/ 5840748 h 6850681"/>
              <a:gd name="connsiteX584" fmla="*/ 2678233 w 10185944"/>
              <a:gd name="connsiteY584" fmla="*/ 6220280 h 6850681"/>
              <a:gd name="connsiteX585" fmla="*/ 2662764 w 10185944"/>
              <a:gd name="connsiteY585" fmla="*/ 6262283 h 6850681"/>
              <a:gd name="connsiteX586" fmla="*/ 2707310 w 10185944"/>
              <a:gd name="connsiteY586" fmla="*/ 6208069 h 6850681"/>
              <a:gd name="connsiteX587" fmla="*/ 676585 w 10185944"/>
              <a:gd name="connsiteY587" fmla="*/ 3318411 h 6850681"/>
              <a:gd name="connsiteX588" fmla="*/ 761237 w 10185944"/>
              <a:gd name="connsiteY588" fmla="*/ 3322529 h 6850681"/>
              <a:gd name="connsiteX589" fmla="*/ 1061308 w 10185944"/>
              <a:gd name="connsiteY589" fmla="*/ 3318124 h 6850681"/>
              <a:gd name="connsiteX590" fmla="*/ 1249302 w 10185944"/>
              <a:gd name="connsiteY590" fmla="*/ 3322923 h 6850681"/>
              <a:gd name="connsiteX591" fmla="*/ 1255749 w 10185944"/>
              <a:gd name="connsiteY591" fmla="*/ 3319843 h 6850681"/>
              <a:gd name="connsiteX592" fmla="*/ 1262194 w 10185944"/>
              <a:gd name="connsiteY592" fmla="*/ 3316728 h 6850681"/>
              <a:gd name="connsiteX593" fmla="*/ 1356906 w 10185944"/>
              <a:gd name="connsiteY593" fmla="*/ 3327256 h 6850681"/>
              <a:gd name="connsiteX594" fmla="*/ 1447430 w 10185944"/>
              <a:gd name="connsiteY594" fmla="*/ 3334990 h 6850681"/>
              <a:gd name="connsiteX595" fmla="*/ 1504866 w 10185944"/>
              <a:gd name="connsiteY595" fmla="*/ 3341292 h 6850681"/>
              <a:gd name="connsiteX596" fmla="*/ 1659128 w 10185944"/>
              <a:gd name="connsiteY596" fmla="*/ 3357478 h 6850681"/>
              <a:gd name="connsiteX597" fmla="*/ 1930448 w 10185944"/>
              <a:gd name="connsiteY597" fmla="*/ 3378247 h 6850681"/>
              <a:gd name="connsiteX598" fmla="*/ 1956481 w 10185944"/>
              <a:gd name="connsiteY598" fmla="*/ 3378855 h 6850681"/>
              <a:gd name="connsiteX599" fmla="*/ 2633794 w 10185944"/>
              <a:gd name="connsiteY599" fmla="*/ 3294491 h 6850681"/>
              <a:gd name="connsiteX600" fmla="*/ 2926850 w 10185944"/>
              <a:gd name="connsiteY600" fmla="*/ 3211237 h 6850681"/>
              <a:gd name="connsiteX601" fmla="*/ 2946795 w 10185944"/>
              <a:gd name="connsiteY601" fmla="*/ 3210234 h 6850681"/>
              <a:gd name="connsiteX602" fmla="*/ 2969606 w 10185944"/>
              <a:gd name="connsiteY602" fmla="*/ 3205149 h 6850681"/>
              <a:gd name="connsiteX603" fmla="*/ 3269857 w 10185944"/>
              <a:gd name="connsiteY603" fmla="*/ 3143810 h 6850681"/>
              <a:gd name="connsiteX604" fmla="*/ 3599580 w 10185944"/>
              <a:gd name="connsiteY604" fmla="*/ 3083902 h 6850681"/>
              <a:gd name="connsiteX605" fmla="*/ 3390996 w 10185944"/>
              <a:gd name="connsiteY605" fmla="*/ 3098190 h 6850681"/>
              <a:gd name="connsiteX606" fmla="*/ 2953275 w 10185944"/>
              <a:gd name="connsiteY606" fmla="*/ 3128376 h 6850681"/>
              <a:gd name="connsiteX607" fmla="*/ 2558025 w 10185944"/>
              <a:gd name="connsiteY607" fmla="*/ 3155698 h 6850681"/>
              <a:gd name="connsiteX608" fmla="*/ 2028421 w 10185944"/>
              <a:gd name="connsiteY608" fmla="*/ 3179475 h 6850681"/>
              <a:gd name="connsiteX609" fmla="*/ 1730279 w 10185944"/>
              <a:gd name="connsiteY609" fmla="*/ 3173137 h 6850681"/>
              <a:gd name="connsiteX610" fmla="*/ 1493407 w 10185944"/>
              <a:gd name="connsiteY610" fmla="*/ 3177219 h 6850681"/>
              <a:gd name="connsiteX611" fmla="*/ 1404962 w 10185944"/>
              <a:gd name="connsiteY611" fmla="*/ 3182339 h 6850681"/>
              <a:gd name="connsiteX612" fmla="*/ 871883 w 10185944"/>
              <a:gd name="connsiteY612" fmla="*/ 3260437 h 6850681"/>
              <a:gd name="connsiteX613" fmla="*/ 589749 w 10185944"/>
              <a:gd name="connsiteY613" fmla="*/ 3302691 h 6850681"/>
              <a:gd name="connsiteX614" fmla="*/ 676585 w 10185944"/>
              <a:gd name="connsiteY614" fmla="*/ 3318411 h 6850681"/>
              <a:gd name="connsiteX615" fmla="*/ 716511 w 10185944"/>
              <a:gd name="connsiteY615" fmla="*/ 3252452 h 6850681"/>
              <a:gd name="connsiteX616" fmla="*/ 860890 w 10185944"/>
              <a:gd name="connsiteY616" fmla="*/ 3230716 h 6850681"/>
              <a:gd name="connsiteX617" fmla="*/ 885383 w 10185944"/>
              <a:gd name="connsiteY617" fmla="*/ 3225847 h 6850681"/>
              <a:gd name="connsiteX618" fmla="*/ 1340615 w 10185944"/>
              <a:gd name="connsiteY618" fmla="*/ 3153621 h 6850681"/>
              <a:gd name="connsiteX619" fmla="*/ 1706502 w 10185944"/>
              <a:gd name="connsiteY619" fmla="*/ 3140444 h 6850681"/>
              <a:gd name="connsiteX620" fmla="*/ 1717424 w 10185944"/>
              <a:gd name="connsiteY620" fmla="*/ 3141052 h 6850681"/>
              <a:gd name="connsiteX621" fmla="*/ 1856611 w 10185944"/>
              <a:gd name="connsiteY621" fmla="*/ 3138510 h 6850681"/>
              <a:gd name="connsiteX622" fmla="*/ 1971126 w 10185944"/>
              <a:gd name="connsiteY622" fmla="*/ 3140408 h 6850681"/>
              <a:gd name="connsiteX623" fmla="*/ 2044498 w 10185944"/>
              <a:gd name="connsiteY623" fmla="*/ 3141375 h 6850681"/>
              <a:gd name="connsiteX624" fmla="*/ 2162271 w 10185944"/>
              <a:gd name="connsiteY624" fmla="*/ 3139978 h 6850681"/>
              <a:gd name="connsiteX625" fmla="*/ 2285021 w 10185944"/>
              <a:gd name="connsiteY625" fmla="*/ 3137364 h 6850681"/>
              <a:gd name="connsiteX626" fmla="*/ 2499264 w 10185944"/>
              <a:gd name="connsiteY626" fmla="*/ 3125010 h 6850681"/>
              <a:gd name="connsiteX627" fmla="*/ 2889789 w 10185944"/>
              <a:gd name="connsiteY627" fmla="*/ 3101234 h 6850681"/>
              <a:gd name="connsiteX628" fmla="*/ 3538994 w 10185944"/>
              <a:gd name="connsiteY628" fmla="*/ 3049097 h 6850681"/>
              <a:gd name="connsiteX629" fmla="*/ 3751050 w 10185944"/>
              <a:gd name="connsiteY629" fmla="*/ 3032840 h 6850681"/>
              <a:gd name="connsiteX630" fmla="*/ 3803939 w 10185944"/>
              <a:gd name="connsiteY630" fmla="*/ 3021668 h 6850681"/>
              <a:gd name="connsiteX631" fmla="*/ 3382332 w 10185944"/>
              <a:gd name="connsiteY631" fmla="*/ 2976549 h 6850681"/>
              <a:gd name="connsiteX632" fmla="*/ 3196415 w 10185944"/>
              <a:gd name="connsiteY632" fmla="*/ 2975332 h 6850681"/>
              <a:gd name="connsiteX633" fmla="*/ 3087952 w 10185944"/>
              <a:gd name="connsiteY633" fmla="*/ 2974042 h 6850681"/>
              <a:gd name="connsiteX634" fmla="*/ 3031982 w 10185944"/>
              <a:gd name="connsiteY634" fmla="*/ 2970390 h 6850681"/>
              <a:gd name="connsiteX635" fmla="*/ 2749885 w 10185944"/>
              <a:gd name="connsiteY635" fmla="*/ 2967024 h 6850681"/>
              <a:gd name="connsiteX636" fmla="*/ 2625237 w 10185944"/>
              <a:gd name="connsiteY636" fmla="*/ 2966129 h 6850681"/>
              <a:gd name="connsiteX637" fmla="*/ 2517596 w 10185944"/>
              <a:gd name="connsiteY637" fmla="*/ 2966415 h 6850681"/>
              <a:gd name="connsiteX638" fmla="*/ 2379055 w 10185944"/>
              <a:gd name="connsiteY638" fmla="*/ 2969173 h 6850681"/>
              <a:gd name="connsiteX639" fmla="*/ 2293473 w 10185944"/>
              <a:gd name="connsiteY639" fmla="*/ 2964840 h 6850681"/>
              <a:gd name="connsiteX640" fmla="*/ 2285487 w 10185944"/>
              <a:gd name="connsiteY640" fmla="*/ 2964661 h 6850681"/>
              <a:gd name="connsiteX641" fmla="*/ 1940869 w 10185944"/>
              <a:gd name="connsiteY641" fmla="*/ 2982386 h 6850681"/>
              <a:gd name="connsiteX642" fmla="*/ 1924934 w 10185944"/>
              <a:gd name="connsiteY642" fmla="*/ 2982099 h 6850681"/>
              <a:gd name="connsiteX643" fmla="*/ 1806265 w 10185944"/>
              <a:gd name="connsiteY643" fmla="*/ 2993737 h 6850681"/>
              <a:gd name="connsiteX644" fmla="*/ 1611360 w 10185944"/>
              <a:gd name="connsiteY644" fmla="*/ 3021453 h 6850681"/>
              <a:gd name="connsiteX645" fmla="*/ 1293024 w 10185944"/>
              <a:gd name="connsiteY645" fmla="*/ 3079677 h 6850681"/>
              <a:gd name="connsiteX646" fmla="*/ 804170 w 10185944"/>
              <a:gd name="connsiteY646" fmla="*/ 3174426 h 6850681"/>
              <a:gd name="connsiteX647" fmla="*/ 749992 w 10185944"/>
              <a:gd name="connsiteY647" fmla="*/ 3187675 h 6850681"/>
              <a:gd name="connsiteX648" fmla="*/ 736671 w 10185944"/>
              <a:gd name="connsiteY648" fmla="*/ 3191291 h 6850681"/>
              <a:gd name="connsiteX649" fmla="*/ 541803 w 10185944"/>
              <a:gd name="connsiteY649" fmla="*/ 3266596 h 6850681"/>
              <a:gd name="connsiteX650" fmla="*/ 716511 w 10185944"/>
              <a:gd name="connsiteY650" fmla="*/ 3252452 h 6850681"/>
              <a:gd name="connsiteX651" fmla="*/ 864686 w 10185944"/>
              <a:gd name="connsiteY651" fmla="*/ 4232418 h 6850681"/>
              <a:gd name="connsiteX652" fmla="*/ 1036530 w 10185944"/>
              <a:gd name="connsiteY652" fmla="*/ 4196610 h 6850681"/>
              <a:gd name="connsiteX653" fmla="*/ 1141877 w 10185944"/>
              <a:gd name="connsiteY653" fmla="*/ 4164740 h 6850681"/>
              <a:gd name="connsiteX654" fmla="*/ 1176863 w 10185944"/>
              <a:gd name="connsiteY654" fmla="*/ 4150309 h 6850681"/>
              <a:gd name="connsiteX655" fmla="*/ 1618020 w 10185944"/>
              <a:gd name="connsiteY655" fmla="*/ 4071280 h 6850681"/>
              <a:gd name="connsiteX656" fmla="*/ 1673524 w 10185944"/>
              <a:gd name="connsiteY656" fmla="*/ 4065873 h 6850681"/>
              <a:gd name="connsiteX657" fmla="*/ 1769669 w 10185944"/>
              <a:gd name="connsiteY657" fmla="*/ 4054307 h 6850681"/>
              <a:gd name="connsiteX658" fmla="*/ 2407271 w 10185944"/>
              <a:gd name="connsiteY658" fmla="*/ 3924717 h 6850681"/>
              <a:gd name="connsiteX659" fmla="*/ 2467322 w 10185944"/>
              <a:gd name="connsiteY659" fmla="*/ 3905524 h 6850681"/>
              <a:gd name="connsiteX660" fmla="*/ 2801844 w 10185944"/>
              <a:gd name="connsiteY660" fmla="*/ 3790114 h 6850681"/>
              <a:gd name="connsiteX661" fmla="*/ 2931863 w 10185944"/>
              <a:gd name="connsiteY661" fmla="*/ 3744601 h 6850681"/>
              <a:gd name="connsiteX662" fmla="*/ 3053110 w 10185944"/>
              <a:gd name="connsiteY662" fmla="*/ 3701882 h 6850681"/>
              <a:gd name="connsiteX663" fmla="*/ 3276016 w 10185944"/>
              <a:gd name="connsiteY663" fmla="*/ 3632665 h 6850681"/>
              <a:gd name="connsiteX664" fmla="*/ 3281888 w 10185944"/>
              <a:gd name="connsiteY664" fmla="*/ 3628439 h 6850681"/>
              <a:gd name="connsiteX665" fmla="*/ 3036889 w 10185944"/>
              <a:gd name="connsiteY665" fmla="*/ 3643586 h 6850681"/>
              <a:gd name="connsiteX666" fmla="*/ 2849002 w 10185944"/>
              <a:gd name="connsiteY666" fmla="*/ 3681937 h 6850681"/>
              <a:gd name="connsiteX667" fmla="*/ 2378660 w 10185944"/>
              <a:gd name="connsiteY667" fmla="*/ 3774859 h 6850681"/>
              <a:gd name="connsiteX668" fmla="*/ 2356317 w 10185944"/>
              <a:gd name="connsiteY668" fmla="*/ 3778941 h 6850681"/>
              <a:gd name="connsiteX669" fmla="*/ 1831044 w 10185944"/>
              <a:gd name="connsiteY669" fmla="*/ 3883681 h 6850681"/>
              <a:gd name="connsiteX670" fmla="*/ 1693253 w 10185944"/>
              <a:gd name="connsiteY670" fmla="*/ 3912542 h 6850681"/>
              <a:gd name="connsiteX671" fmla="*/ 1665145 w 10185944"/>
              <a:gd name="connsiteY671" fmla="*/ 3915479 h 6850681"/>
              <a:gd name="connsiteX672" fmla="*/ 1646738 w 10185944"/>
              <a:gd name="connsiteY672" fmla="*/ 3916553 h 6850681"/>
              <a:gd name="connsiteX673" fmla="*/ 1557396 w 10185944"/>
              <a:gd name="connsiteY673" fmla="*/ 3943051 h 6850681"/>
              <a:gd name="connsiteX674" fmla="*/ 1465227 w 10185944"/>
              <a:gd name="connsiteY674" fmla="*/ 3972664 h 6850681"/>
              <a:gd name="connsiteX675" fmla="*/ 1439087 w 10185944"/>
              <a:gd name="connsiteY675" fmla="*/ 3980148 h 6850681"/>
              <a:gd name="connsiteX676" fmla="*/ 1328653 w 10185944"/>
              <a:gd name="connsiteY676" fmla="*/ 4016458 h 6850681"/>
              <a:gd name="connsiteX677" fmla="*/ 1081470 w 10185944"/>
              <a:gd name="connsiteY677" fmla="*/ 4122952 h 6850681"/>
              <a:gd name="connsiteX678" fmla="*/ 838188 w 10185944"/>
              <a:gd name="connsiteY678" fmla="*/ 4212580 h 6850681"/>
              <a:gd name="connsiteX679" fmla="*/ 791494 w 10185944"/>
              <a:gd name="connsiteY679" fmla="*/ 4231845 h 6850681"/>
              <a:gd name="connsiteX680" fmla="*/ 864686 w 10185944"/>
              <a:gd name="connsiteY680" fmla="*/ 4232418 h 6850681"/>
              <a:gd name="connsiteX681" fmla="*/ 902715 w 10185944"/>
              <a:gd name="connsiteY681" fmla="*/ 4162950 h 6850681"/>
              <a:gd name="connsiteX682" fmla="*/ 1159960 w 10185944"/>
              <a:gd name="connsiteY682" fmla="*/ 4052374 h 6850681"/>
              <a:gd name="connsiteX683" fmla="*/ 1254781 w 10185944"/>
              <a:gd name="connsiteY683" fmla="*/ 4010084 h 6850681"/>
              <a:gd name="connsiteX684" fmla="*/ 1319093 w 10185944"/>
              <a:gd name="connsiteY684" fmla="*/ 3984803 h 6850681"/>
              <a:gd name="connsiteX685" fmla="*/ 1408328 w 10185944"/>
              <a:gd name="connsiteY685" fmla="*/ 3951716 h 6850681"/>
              <a:gd name="connsiteX686" fmla="*/ 1478369 w 10185944"/>
              <a:gd name="connsiteY686" fmla="*/ 3928369 h 6850681"/>
              <a:gd name="connsiteX687" fmla="*/ 1993292 w 10185944"/>
              <a:gd name="connsiteY687" fmla="*/ 3808806 h 6850681"/>
              <a:gd name="connsiteX688" fmla="*/ 2225616 w 10185944"/>
              <a:gd name="connsiteY688" fmla="*/ 3761861 h 6850681"/>
              <a:gd name="connsiteX689" fmla="*/ 2347651 w 10185944"/>
              <a:gd name="connsiteY689" fmla="*/ 3739660 h 6850681"/>
              <a:gd name="connsiteX690" fmla="*/ 2382242 w 10185944"/>
              <a:gd name="connsiteY690" fmla="*/ 3733608 h 6850681"/>
              <a:gd name="connsiteX691" fmla="*/ 2734022 w 10185944"/>
              <a:gd name="connsiteY691" fmla="*/ 3663603 h 6850681"/>
              <a:gd name="connsiteX692" fmla="*/ 3185743 w 10185944"/>
              <a:gd name="connsiteY692" fmla="*/ 3596104 h 6850681"/>
              <a:gd name="connsiteX693" fmla="*/ 3345270 w 10185944"/>
              <a:gd name="connsiteY693" fmla="*/ 3587761 h 6850681"/>
              <a:gd name="connsiteX694" fmla="*/ 3391534 w 10185944"/>
              <a:gd name="connsiteY694" fmla="*/ 3582354 h 6850681"/>
              <a:gd name="connsiteX695" fmla="*/ 3342404 w 10185944"/>
              <a:gd name="connsiteY695" fmla="*/ 3571647 h 6850681"/>
              <a:gd name="connsiteX696" fmla="*/ 2856881 w 10185944"/>
              <a:gd name="connsiteY696" fmla="*/ 3536806 h 6850681"/>
              <a:gd name="connsiteX697" fmla="*/ 2820356 w 10185944"/>
              <a:gd name="connsiteY697" fmla="*/ 3535696 h 6850681"/>
              <a:gd name="connsiteX698" fmla="*/ 2800948 w 10185944"/>
              <a:gd name="connsiteY698" fmla="*/ 3536806 h 6850681"/>
              <a:gd name="connsiteX699" fmla="*/ 2694061 w 10185944"/>
              <a:gd name="connsiteY699" fmla="*/ 3552024 h 6850681"/>
              <a:gd name="connsiteX700" fmla="*/ 1622784 w 10185944"/>
              <a:gd name="connsiteY700" fmla="*/ 3770348 h 6850681"/>
              <a:gd name="connsiteX701" fmla="*/ 1005878 w 10185944"/>
              <a:gd name="connsiteY701" fmla="*/ 4046716 h 6850681"/>
              <a:gd name="connsiteX702" fmla="*/ 853371 w 10185944"/>
              <a:gd name="connsiteY702" fmla="*/ 4150023 h 6850681"/>
              <a:gd name="connsiteX703" fmla="*/ 902715 w 10185944"/>
              <a:gd name="connsiteY703" fmla="*/ 4162950 h 6850681"/>
              <a:gd name="connsiteX704" fmla="*/ 289891 w 10185944"/>
              <a:gd name="connsiteY704" fmla="*/ 6037263 h 6850681"/>
              <a:gd name="connsiteX705" fmla="*/ 430653 w 10185944"/>
              <a:gd name="connsiteY705" fmla="*/ 5980794 h 6850681"/>
              <a:gd name="connsiteX706" fmla="*/ 734522 w 10185944"/>
              <a:gd name="connsiteY706" fmla="*/ 5830757 h 6850681"/>
              <a:gd name="connsiteX707" fmla="*/ 994598 w 10185944"/>
              <a:gd name="connsiteY707" fmla="*/ 5650355 h 6850681"/>
              <a:gd name="connsiteX708" fmla="*/ 1200889 w 10185944"/>
              <a:gd name="connsiteY708" fmla="*/ 5489182 h 6850681"/>
              <a:gd name="connsiteX709" fmla="*/ 1747431 w 10185944"/>
              <a:gd name="connsiteY709" fmla="*/ 5177077 h 6850681"/>
              <a:gd name="connsiteX710" fmla="*/ 1829899 w 10185944"/>
              <a:gd name="connsiteY710" fmla="*/ 5141985 h 6850681"/>
              <a:gd name="connsiteX711" fmla="*/ 1951897 w 10185944"/>
              <a:gd name="connsiteY711" fmla="*/ 5090528 h 6850681"/>
              <a:gd name="connsiteX712" fmla="*/ 2086214 w 10185944"/>
              <a:gd name="connsiteY712" fmla="*/ 5031659 h 6850681"/>
              <a:gd name="connsiteX713" fmla="*/ 2189307 w 10185944"/>
              <a:gd name="connsiteY713" fmla="*/ 4983963 h 6850681"/>
              <a:gd name="connsiteX714" fmla="*/ 2630107 w 10185944"/>
              <a:gd name="connsiteY714" fmla="*/ 4732230 h 6850681"/>
              <a:gd name="connsiteX715" fmla="*/ 3068793 w 10185944"/>
              <a:gd name="connsiteY715" fmla="*/ 4246097 h 6850681"/>
              <a:gd name="connsiteX716" fmla="*/ 3199208 w 10185944"/>
              <a:gd name="connsiteY716" fmla="*/ 4065838 h 6850681"/>
              <a:gd name="connsiteX717" fmla="*/ 3255069 w 10185944"/>
              <a:gd name="connsiteY717" fmla="*/ 3992430 h 6850681"/>
              <a:gd name="connsiteX718" fmla="*/ 3166086 w 10185944"/>
              <a:gd name="connsiteY718" fmla="*/ 4047969 h 6850681"/>
              <a:gd name="connsiteX719" fmla="*/ 2963159 w 10185944"/>
              <a:gd name="connsiteY719" fmla="*/ 4205956 h 6850681"/>
              <a:gd name="connsiteX720" fmla="*/ 2750315 w 10185944"/>
              <a:gd name="connsiteY720" fmla="*/ 4390118 h 6850681"/>
              <a:gd name="connsiteX721" fmla="*/ 2709065 w 10185944"/>
              <a:gd name="connsiteY721" fmla="*/ 4422739 h 6850681"/>
              <a:gd name="connsiteX722" fmla="*/ 2648046 w 10185944"/>
              <a:gd name="connsiteY722" fmla="*/ 4467714 h 6850681"/>
              <a:gd name="connsiteX723" fmla="*/ 2585561 w 10185944"/>
              <a:gd name="connsiteY723" fmla="*/ 4514587 h 6850681"/>
              <a:gd name="connsiteX724" fmla="*/ 2563504 w 10185944"/>
              <a:gd name="connsiteY724" fmla="*/ 4518240 h 6850681"/>
              <a:gd name="connsiteX725" fmla="*/ 2556377 w 10185944"/>
              <a:gd name="connsiteY725" fmla="*/ 4520173 h 6850681"/>
              <a:gd name="connsiteX726" fmla="*/ 2503130 w 10185944"/>
              <a:gd name="connsiteY726" fmla="*/ 4564397 h 6850681"/>
              <a:gd name="connsiteX727" fmla="*/ 2427181 w 10185944"/>
              <a:gd name="connsiteY727" fmla="*/ 4611055 h 6850681"/>
              <a:gd name="connsiteX728" fmla="*/ 2204131 w 10185944"/>
              <a:gd name="connsiteY728" fmla="*/ 4723027 h 6850681"/>
              <a:gd name="connsiteX729" fmla="*/ 1235087 w 10185944"/>
              <a:gd name="connsiteY729" fmla="*/ 5319522 h 6850681"/>
              <a:gd name="connsiteX730" fmla="*/ 1139800 w 10185944"/>
              <a:gd name="connsiteY730" fmla="*/ 5390315 h 6850681"/>
              <a:gd name="connsiteX731" fmla="*/ 1076277 w 10185944"/>
              <a:gd name="connsiteY731" fmla="*/ 5440841 h 6850681"/>
              <a:gd name="connsiteX732" fmla="*/ 1001295 w 10185944"/>
              <a:gd name="connsiteY732" fmla="*/ 5499315 h 6850681"/>
              <a:gd name="connsiteX733" fmla="*/ 948299 w 10185944"/>
              <a:gd name="connsiteY733" fmla="*/ 5539314 h 6850681"/>
              <a:gd name="connsiteX734" fmla="*/ 832064 w 10185944"/>
              <a:gd name="connsiteY734" fmla="*/ 5629550 h 6850681"/>
              <a:gd name="connsiteX735" fmla="*/ 480033 w 10185944"/>
              <a:gd name="connsiteY735" fmla="*/ 5867532 h 6850681"/>
              <a:gd name="connsiteX736" fmla="*/ 349333 w 10185944"/>
              <a:gd name="connsiteY736" fmla="*/ 5951073 h 6850681"/>
              <a:gd name="connsiteX737" fmla="*/ 255443 w 10185944"/>
              <a:gd name="connsiteY737" fmla="*/ 6014311 h 6850681"/>
              <a:gd name="connsiteX738" fmla="*/ 167785 w 10185944"/>
              <a:gd name="connsiteY738" fmla="*/ 6084888 h 6850681"/>
              <a:gd name="connsiteX739" fmla="*/ 289891 w 10185944"/>
              <a:gd name="connsiteY739" fmla="*/ 6037263 h 6850681"/>
              <a:gd name="connsiteX740" fmla="*/ 199976 w 10185944"/>
              <a:gd name="connsiteY740" fmla="*/ 6008760 h 6850681"/>
              <a:gd name="connsiteX741" fmla="*/ 350371 w 10185944"/>
              <a:gd name="connsiteY741" fmla="*/ 5914549 h 6850681"/>
              <a:gd name="connsiteX742" fmla="*/ 357497 w 10185944"/>
              <a:gd name="connsiteY742" fmla="*/ 5911612 h 6850681"/>
              <a:gd name="connsiteX743" fmla="*/ 437994 w 10185944"/>
              <a:gd name="connsiteY743" fmla="*/ 5847444 h 6850681"/>
              <a:gd name="connsiteX744" fmla="*/ 704228 w 10185944"/>
              <a:gd name="connsiteY744" fmla="*/ 5670587 h 6850681"/>
              <a:gd name="connsiteX745" fmla="*/ 807894 w 10185944"/>
              <a:gd name="connsiteY745" fmla="*/ 5596463 h 6850681"/>
              <a:gd name="connsiteX746" fmla="*/ 903502 w 10185944"/>
              <a:gd name="connsiteY746" fmla="*/ 5526243 h 6850681"/>
              <a:gd name="connsiteX747" fmla="*/ 1356727 w 10185944"/>
              <a:gd name="connsiteY747" fmla="*/ 5181302 h 6850681"/>
              <a:gd name="connsiteX748" fmla="*/ 1452192 w 10185944"/>
              <a:gd name="connsiteY748" fmla="*/ 5111762 h 6850681"/>
              <a:gd name="connsiteX749" fmla="*/ 2144905 w 10185944"/>
              <a:gd name="connsiteY749" fmla="*/ 4703440 h 6850681"/>
              <a:gd name="connsiteX750" fmla="*/ 2437279 w 10185944"/>
              <a:gd name="connsiteY750" fmla="*/ 4553081 h 6850681"/>
              <a:gd name="connsiteX751" fmla="*/ 2750208 w 10185944"/>
              <a:gd name="connsiteY751" fmla="*/ 4351516 h 6850681"/>
              <a:gd name="connsiteX752" fmla="*/ 2981707 w 10185944"/>
              <a:gd name="connsiteY752" fmla="*/ 4140176 h 6850681"/>
              <a:gd name="connsiteX753" fmla="*/ 3128306 w 10185944"/>
              <a:gd name="connsiteY753" fmla="*/ 4026377 h 6850681"/>
              <a:gd name="connsiteX754" fmla="*/ 3149148 w 10185944"/>
              <a:gd name="connsiteY754" fmla="*/ 3981151 h 6850681"/>
              <a:gd name="connsiteX755" fmla="*/ 2818063 w 10185944"/>
              <a:gd name="connsiteY755" fmla="*/ 4097313 h 6850681"/>
              <a:gd name="connsiteX756" fmla="*/ 2687902 w 10185944"/>
              <a:gd name="connsiteY756" fmla="*/ 4153389 h 6850681"/>
              <a:gd name="connsiteX757" fmla="*/ 2635228 w 10185944"/>
              <a:gd name="connsiteY757" fmla="*/ 4173871 h 6850681"/>
              <a:gd name="connsiteX758" fmla="*/ 2435631 w 10185944"/>
              <a:gd name="connsiteY758" fmla="*/ 4251719 h 6850681"/>
              <a:gd name="connsiteX759" fmla="*/ 2146837 w 10185944"/>
              <a:gd name="connsiteY759" fmla="*/ 4360934 h 6850681"/>
              <a:gd name="connsiteX760" fmla="*/ 2062367 w 10185944"/>
              <a:gd name="connsiteY760" fmla="*/ 4393340 h 6850681"/>
              <a:gd name="connsiteX761" fmla="*/ 1771781 w 10185944"/>
              <a:gd name="connsiteY761" fmla="*/ 4528517 h 6850681"/>
              <a:gd name="connsiteX762" fmla="*/ 1216000 w 10185944"/>
              <a:gd name="connsiteY762" fmla="*/ 4968815 h 6850681"/>
              <a:gd name="connsiteX763" fmla="*/ 884918 w 10185944"/>
              <a:gd name="connsiteY763" fmla="*/ 5273473 h 6850681"/>
              <a:gd name="connsiteX764" fmla="*/ 705983 w 10185944"/>
              <a:gd name="connsiteY764" fmla="*/ 5433965 h 6850681"/>
              <a:gd name="connsiteX765" fmla="*/ 627456 w 10185944"/>
              <a:gd name="connsiteY765" fmla="*/ 5514427 h 6850681"/>
              <a:gd name="connsiteX766" fmla="*/ 485190 w 10185944"/>
              <a:gd name="connsiteY766" fmla="*/ 5663461 h 6850681"/>
              <a:gd name="connsiteX767" fmla="*/ 372143 w 10185944"/>
              <a:gd name="connsiteY767" fmla="*/ 5776651 h 6850681"/>
              <a:gd name="connsiteX768" fmla="*/ 361973 w 10185944"/>
              <a:gd name="connsiteY768" fmla="*/ 5790544 h 6850681"/>
              <a:gd name="connsiteX769" fmla="*/ 250466 w 10185944"/>
              <a:gd name="connsiteY769" fmla="*/ 5924897 h 6850681"/>
              <a:gd name="connsiteX770" fmla="*/ 147946 w 10185944"/>
              <a:gd name="connsiteY770" fmla="*/ 6044998 h 6850681"/>
              <a:gd name="connsiteX771" fmla="*/ 199976 w 10185944"/>
              <a:gd name="connsiteY771" fmla="*/ 6008760 h 6850681"/>
              <a:gd name="connsiteX772" fmla="*/ 10479 w 10185944"/>
              <a:gd name="connsiteY772" fmla="*/ 6124743 h 6850681"/>
              <a:gd name="connsiteX773" fmla="*/ 33002 w 10185944"/>
              <a:gd name="connsiteY773" fmla="*/ 6101754 h 6850681"/>
              <a:gd name="connsiteX774" fmla="*/ 112425 w 10185944"/>
              <a:gd name="connsiteY774" fmla="*/ 6018213 h 6850681"/>
              <a:gd name="connsiteX775" fmla="*/ 193065 w 10185944"/>
              <a:gd name="connsiteY775" fmla="*/ 5931414 h 6850681"/>
              <a:gd name="connsiteX776" fmla="*/ 218704 w 10185944"/>
              <a:gd name="connsiteY776" fmla="*/ 5901156 h 6850681"/>
              <a:gd name="connsiteX777" fmla="*/ 541301 w 10185944"/>
              <a:gd name="connsiteY777" fmla="*/ 5544756 h 6850681"/>
              <a:gd name="connsiteX778" fmla="*/ 971431 w 10185944"/>
              <a:gd name="connsiteY778" fmla="*/ 5143990 h 6850681"/>
              <a:gd name="connsiteX779" fmla="*/ 1085371 w 10185944"/>
              <a:gd name="connsiteY779" fmla="*/ 5043368 h 6850681"/>
              <a:gd name="connsiteX780" fmla="*/ 1315297 w 10185944"/>
              <a:gd name="connsiteY780" fmla="*/ 4799908 h 6850681"/>
              <a:gd name="connsiteX781" fmla="*/ 1779695 w 10185944"/>
              <a:gd name="connsiteY781" fmla="*/ 4460302 h 6850681"/>
              <a:gd name="connsiteX782" fmla="*/ 2160588 w 10185944"/>
              <a:gd name="connsiteY782" fmla="*/ 4299415 h 6850681"/>
              <a:gd name="connsiteX783" fmla="*/ 2603143 w 10185944"/>
              <a:gd name="connsiteY783" fmla="*/ 4127678 h 6850681"/>
              <a:gd name="connsiteX784" fmla="*/ 2695457 w 10185944"/>
              <a:gd name="connsiteY784" fmla="*/ 4090903 h 6850681"/>
              <a:gd name="connsiteX785" fmla="*/ 2874964 w 10185944"/>
              <a:gd name="connsiteY785" fmla="*/ 4017532 h 6850681"/>
              <a:gd name="connsiteX786" fmla="*/ 3144600 w 10185944"/>
              <a:gd name="connsiteY786" fmla="*/ 3929086 h 6850681"/>
              <a:gd name="connsiteX787" fmla="*/ 3384588 w 10185944"/>
              <a:gd name="connsiteY787" fmla="*/ 3850021 h 6850681"/>
              <a:gd name="connsiteX788" fmla="*/ 3646740 w 10185944"/>
              <a:gd name="connsiteY788" fmla="*/ 3680576 h 6850681"/>
              <a:gd name="connsiteX789" fmla="*/ 3714167 w 10185944"/>
              <a:gd name="connsiteY789" fmla="*/ 3636997 h 6850681"/>
              <a:gd name="connsiteX790" fmla="*/ 3777942 w 10185944"/>
              <a:gd name="connsiteY790" fmla="*/ 3599721 h 6850681"/>
              <a:gd name="connsiteX791" fmla="*/ 3688707 w 10185944"/>
              <a:gd name="connsiteY791" fmla="*/ 3605307 h 6850681"/>
              <a:gd name="connsiteX792" fmla="*/ 3123151 w 10185944"/>
              <a:gd name="connsiteY792" fmla="*/ 3727950 h 6850681"/>
              <a:gd name="connsiteX793" fmla="*/ 2772481 w 10185944"/>
              <a:gd name="connsiteY793" fmla="*/ 3849412 h 6850681"/>
              <a:gd name="connsiteX794" fmla="*/ 2561963 w 10185944"/>
              <a:gd name="connsiteY794" fmla="*/ 3923285 h 6850681"/>
              <a:gd name="connsiteX795" fmla="*/ 2467752 w 10185944"/>
              <a:gd name="connsiteY795" fmla="*/ 3953937 h 6850681"/>
              <a:gd name="connsiteX796" fmla="*/ 1850990 w 10185944"/>
              <a:gd name="connsiteY796" fmla="*/ 4093159 h 6850681"/>
              <a:gd name="connsiteX797" fmla="*/ 1687311 w 10185944"/>
              <a:gd name="connsiteY797" fmla="*/ 4108843 h 6850681"/>
              <a:gd name="connsiteX798" fmla="*/ 1442989 w 10185944"/>
              <a:gd name="connsiteY798" fmla="*/ 4130722 h 6850681"/>
              <a:gd name="connsiteX799" fmla="*/ 1042582 w 10185944"/>
              <a:gd name="connsiteY799" fmla="*/ 4225686 h 6850681"/>
              <a:gd name="connsiteX800" fmla="*/ 787197 w 10185944"/>
              <a:gd name="connsiteY800" fmla="*/ 4264430 h 6850681"/>
              <a:gd name="connsiteX801" fmla="*/ 742508 w 10185944"/>
              <a:gd name="connsiteY801" fmla="*/ 4182895 h 6850681"/>
              <a:gd name="connsiteX802" fmla="*/ 798297 w 10185944"/>
              <a:gd name="connsiteY802" fmla="*/ 4146943 h 6850681"/>
              <a:gd name="connsiteX803" fmla="*/ 863862 w 10185944"/>
              <a:gd name="connsiteY803" fmla="*/ 4100965 h 6850681"/>
              <a:gd name="connsiteX804" fmla="*/ 982997 w 10185944"/>
              <a:gd name="connsiteY804" fmla="*/ 4016888 h 6850681"/>
              <a:gd name="connsiteX805" fmla="*/ 1522484 w 10185944"/>
              <a:gd name="connsiteY805" fmla="*/ 3758029 h 6850681"/>
              <a:gd name="connsiteX806" fmla="*/ 1840890 w 10185944"/>
              <a:gd name="connsiteY806" fmla="*/ 3672483 h 6850681"/>
              <a:gd name="connsiteX807" fmla="*/ 2468790 w 10185944"/>
              <a:gd name="connsiteY807" fmla="*/ 3542070 h 6850681"/>
              <a:gd name="connsiteX808" fmla="*/ 2513444 w 10185944"/>
              <a:gd name="connsiteY808" fmla="*/ 3535588 h 6850681"/>
              <a:gd name="connsiteX809" fmla="*/ 2871920 w 10185944"/>
              <a:gd name="connsiteY809" fmla="*/ 3497667 h 6850681"/>
              <a:gd name="connsiteX810" fmla="*/ 3177436 w 10185944"/>
              <a:gd name="connsiteY810" fmla="*/ 3506190 h 6850681"/>
              <a:gd name="connsiteX811" fmla="*/ 3404820 w 10185944"/>
              <a:gd name="connsiteY811" fmla="*/ 3548193 h 6850681"/>
              <a:gd name="connsiteX812" fmla="*/ 3635674 w 10185944"/>
              <a:gd name="connsiteY812" fmla="*/ 3552884 h 6850681"/>
              <a:gd name="connsiteX813" fmla="*/ 3734650 w 10185944"/>
              <a:gd name="connsiteY813" fmla="*/ 3540852 h 6850681"/>
              <a:gd name="connsiteX814" fmla="*/ 3845403 w 10185944"/>
              <a:gd name="connsiteY814" fmla="*/ 3517756 h 6850681"/>
              <a:gd name="connsiteX815" fmla="*/ 4174877 w 10185944"/>
              <a:gd name="connsiteY815" fmla="*/ 3365857 h 6850681"/>
              <a:gd name="connsiteX816" fmla="*/ 4724499 w 10185944"/>
              <a:gd name="connsiteY816" fmla="*/ 3067431 h 6850681"/>
              <a:gd name="connsiteX817" fmla="*/ 5027687 w 10185944"/>
              <a:gd name="connsiteY817" fmla="*/ 2897950 h 6850681"/>
              <a:gd name="connsiteX818" fmla="*/ 4666525 w 10185944"/>
              <a:gd name="connsiteY818" fmla="*/ 2964016 h 6850681"/>
              <a:gd name="connsiteX819" fmla="*/ 4458658 w 10185944"/>
              <a:gd name="connsiteY819" fmla="*/ 3016189 h 6850681"/>
              <a:gd name="connsiteX820" fmla="*/ 3951038 w 10185944"/>
              <a:gd name="connsiteY820" fmla="*/ 3097510 h 6850681"/>
              <a:gd name="connsiteX821" fmla="*/ 3789687 w 10185944"/>
              <a:gd name="connsiteY821" fmla="*/ 3111761 h 6850681"/>
              <a:gd name="connsiteX822" fmla="*/ 3763438 w 10185944"/>
              <a:gd name="connsiteY822" fmla="*/ 3116201 h 6850681"/>
              <a:gd name="connsiteX823" fmla="*/ 3139193 w 10185944"/>
              <a:gd name="connsiteY823" fmla="*/ 3209196 h 6850681"/>
              <a:gd name="connsiteX824" fmla="*/ 2713324 w 10185944"/>
              <a:gd name="connsiteY824" fmla="*/ 3315510 h 6850681"/>
              <a:gd name="connsiteX825" fmla="*/ 2647366 w 10185944"/>
              <a:gd name="connsiteY825" fmla="*/ 3332448 h 6850681"/>
              <a:gd name="connsiteX826" fmla="*/ 2615496 w 10185944"/>
              <a:gd name="connsiteY826" fmla="*/ 3340612 h 6850681"/>
              <a:gd name="connsiteX827" fmla="*/ 2156578 w 10185944"/>
              <a:gd name="connsiteY827" fmla="*/ 3408075 h 6850681"/>
              <a:gd name="connsiteX828" fmla="*/ 1470634 w 10185944"/>
              <a:gd name="connsiteY828" fmla="*/ 3376313 h 6850681"/>
              <a:gd name="connsiteX829" fmla="*/ 1066752 w 10185944"/>
              <a:gd name="connsiteY829" fmla="*/ 3364460 h 6850681"/>
              <a:gd name="connsiteX830" fmla="*/ 773769 w 10185944"/>
              <a:gd name="connsiteY830" fmla="*/ 3363637 h 6850681"/>
              <a:gd name="connsiteX831" fmla="*/ 536144 w 10185944"/>
              <a:gd name="connsiteY831" fmla="*/ 3342546 h 6850681"/>
              <a:gd name="connsiteX832" fmla="*/ 440357 w 10185944"/>
              <a:gd name="connsiteY832" fmla="*/ 3326396 h 6850681"/>
              <a:gd name="connsiteX833" fmla="*/ 378517 w 10185944"/>
              <a:gd name="connsiteY833" fmla="*/ 3316406 h 6850681"/>
              <a:gd name="connsiteX834" fmla="*/ 462236 w 10185944"/>
              <a:gd name="connsiteY834" fmla="*/ 3258325 h 6850681"/>
              <a:gd name="connsiteX835" fmla="*/ 656281 w 10185944"/>
              <a:gd name="connsiteY835" fmla="*/ 3192581 h 6850681"/>
              <a:gd name="connsiteX836" fmla="*/ 1102633 w 10185944"/>
              <a:gd name="connsiteY836" fmla="*/ 3077708 h 6850681"/>
              <a:gd name="connsiteX837" fmla="*/ 1111692 w 10185944"/>
              <a:gd name="connsiteY837" fmla="*/ 3075738 h 6850681"/>
              <a:gd name="connsiteX838" fmla="*/ 1197202 w 10185944"/>
              <a:gd name="connsiteY838" fmla="*/ 3058908 h 6850681"/>
              <a:gd name="connsiteX839" fmla="*/ 1532509 w 10185944"/>
              <a:gd name="connsiteY839" fmla="*/ 3007094 h 6850681"/>
              <a:gd name="connsiteX840" fmla="*/ 1964180 w 10185944"/>
              <a:gd name="connsiteY840" fmla="*/ 2958681 h 6850681"/>
              <a:gd name="connsiteX841" fmla="*/ 2210004 w 10185944"/>
              <a:gd name="connsiteY841" fmla="*/ 2946828 h 6850681"/>
              <a:gd name="connsiteX842" fmla="*/ 2791782 w 10185944"/>
              <a:gd name="connsiteY842" fmla="*/ 2933722 h 6850681"/>
              <a:gd name="connsiteX843" fmla="*/ 2936661 w 10185944"/>
              <a:gd name="connsiteY843" fmla="*/ 2936730 h 6850681"/>
              <a:gd name="connsiteX844" fmla="*/ 3125120 w 10185944"/>
              <a:gd name="connsiteY844" fmla="*/ 2938771 h 6850681"/>
              <a:gd name="connsiteX845" fmla="*/ 3439301 w 10185944"/>
              <a:gd name="connsiteY845" fmla="*/ 2942674 h 6850681"/>
              <a:gd name="connsiteX846" fmla="*/ 3532870 w 10185944"/>
              <a:gd name="connsiteY846" fmla="*/ 2949371 h 6850681"/>
              <a:gd name="connsiteX847" fmla="*/ 3568213 w 10185944"/>
              <a:gd name="connsiteY847" fmla="*/ 2954706 h 6850681"/>
              <a:gd name="connsiteX848" fmla="*/ 3882143 w 10185944"/>
              <a:gd name="connsiteY848" fmla="*/ 3007559 h 6850681"/>
              <a:gd name="connsiteX849" fmla="*/ 3897005 w 10185944"/>
              <a:gd name="connsiteY849" fmla="*/ 3008454 h 6850681"/>
              <a:gd name="connsiteX850" fmla="*/ 3982049 w 10185944"/>
              <a:gd name="connsiteY850" fmla="*/ 3010030 h 6850681"/>
              <a:gd name="connsiteX851" fmla="*/ 4585346 w 10185944"/>
              <a:gd name="connsiteY851" fmla="*/ 2934582 h 6850681"/>
              <a:gd name="connsiteX852" fmla="*/ 4728903 w 10185944"/>
              <a:gd name="connsiteY852" fmla="*/ 2902319 h 6850681"/>
              <a:gd name="connsiteX853" fmla="*/ 4787485 w 10185944"/>
              <a:gd name="connsiteY853" fmla="*/ 2891504 h 6850681"/>
              <a:gd name="connsiteX854" fmla="*/ 4882592 w 10185944"/>
              <a:gd name="connsiteY854" fmla="*/ 2869805 h 6850681"/>
              <a:gd name="connsiteX855" fmla="*/ 5273548 w 10185944"/>
              <a:gd name="connsiteY855" fmla="*/ 2778064 h 6850681"/>
              <a:gd name="connsiteX856" fmla="*/ 5650108 w 10185944"/>
              <a:gd name="connsiteY856" fmla="*/ 2666270 h 6850681"/>
              <a:gd name="connsiteX857" fmla="*/ 5836560 w 10185944"/>
              <a:gd name="connsiteY857" fmla="*/ 2599738 h 6850681"/>
              <a:gd name="connsiteX858" fmla="*/ 5896111 w 10185944"/>
              <a:gd name="connsiteY858" fmla="*/ 2581440 h 6850681"/>
              <a:gd name="connsiteX859" fmla="*/ 5965006 w 10185944"/>
              <a:gd name="connsiteY859" fmla="*/ 2559740 h 6850681"/>
              <a:gd name="connsiteX860" fmla="*/ 6118013 w 10185944"/>
              <a:gd name="connsiteY860" fmla="*/ 2505777 h 6850681"/>
              <a:gd name="connsiteX861" fmla="*/ 6347043 w 10185944"/>
              <a:gd name="connsiteY861" fmla="*/ 2425603 h 6850681"/>
              <a:gd name="connsiteX862" fmla="*/ 6461953 w 10185944"/>
              <a:gd name="connsiteY862" fmla="*/ 2384280 h 6850681"/>
              <a:gd name="connsiteX863" fmla="*/ 6410962 w 10185944"/>
              <a:gd name="connsiteY863" fmla="*/ 2378479 h 6850681"/>
              <a:gd name="connsiteX864" fmla="*/ 6338736 w 10185944"/>
              <a:gd name="connsiteY864" fmla="*/ 2372284 h 6850681"/>
              <a:gd name="connsiteX865" fmla="*/ 6236825 w 10185944"/>
              <a:gd name="connsiteY865" fmla="*/ 2353449 h 6850681"/>
              <a:gd name="connsiteX866" fmla="*/ 5982694 w 10185944"/>
              <a:gd name="connsiteY866" fmla="*/ 2294723 h 6850681"/>
              <a:gd name="connsiteX867" fmla="*/ 5454701 w 10185944"/>
              <a:gd name="connsiteY867" fmla="*/ 2284733 h 6850681"/>
              <a:gd name="connsiteX868" fmla="*/ 5332379 w 10185944"/>
              <a:gd name="connsiteY868" fmla="*/ 2315564 h 6850681"/>
              <a:gd name="connsiteX869" fmla="*/ 5276339 w 10185944"/>
              <a:gd name="connsiteY869" fmla="*/ 2330925 h 6850681"/>
              <a:gd name="connsiteX870" fmla="*/ 5076207 w 10185944"/>
              <a:gd name="connsiteY870" fmla="*/ 2376688 h 6850681"/>
              <a:gd name="connsiteX871" fmla="*/ 5065393 w 10185944"/>
              <a:gd name="connsiteY871" fmla="*/ 2381200 h 6850681"/>
              <a:gd name="connsiteX872" fmla="*/ 4654565 w 10185944"/>
              <a:gd name="connsiteY872" fmla="*/ 2501516 h 6850681"/>
              <a:gd name="connsiteX873" fmla="*/ 3908643 w 10185944"/>
              <a:gd name="connsiteY873" fmla="*/ 2505706 h 6850681"/>
              <a:gd name="connsiteX874" fmla="*/ 3646705 w 10185944"/>
              <a:gd name="connsiteY874" fmla="*/ 2476021 h 6850681"/>
              <a:gd name="connsiteX875" fmla="*/ 3543577 w 10185944"/>
              <a:gd name="connsiteY875" fmla="*/ 2460480 h 6850681"/>
              <a:gd name="connsiteX876" fmla="*/ 3535090 w 10185944"/>
              <a:gd name="connsiteY876" fmla="*/ 2459979 h 6850681"/>
              <a:gd name="connsiteX877" fmla="*/ 3127699 w 10185944"/>
              <a:gd name="connsiteY877" fmla="*/ 2390546 h 6850681"/>
              <a:gd name="connsiteX878" fmla="*/ 2965307 w 10185944"/>
              <a:gd name="connsiteY878" fmla="*/ 2351694 h 6850681"/>
              <a:gd name="connsiteX879" fmla="*/ 2716727 w 10185944"/>
              <a:gd name="connsiteY879" fmla="*/ 2284625 h 6850681"/>
              <a:gd name="connsiteX880" fmla="*/ 2584916 w 10185944"/>
              <a:gd name="connsiteY880" fmla="*/ 2229731 h 6850681"/>
              <a:gd name="connsiteX881" fmla="*/ 2427682 w 10185944"/>
              <a:gd name="connsiteY881" fmla="*/ 2156217 h 6850681"/>
              <a:gd name="connsiteX882" fmla="*/ 2343138 w 10185944"/>
              <a:gd name="connsiteY882" fmla="*/ 2115359 h 6850681"/>
              <a:gd name="connsiteX883" fmla="*/ 2255193 w 10185944"/>
              <a:gd name="connsiteY883" fmla="*/ 2053554 h 6850681"/>
              <a:gd name="connsiteX884" fmla="*/ 2353845 w 10185944"/>
              <a:gd name="connsiteY884" fmla="*/ 2020826 h 6850681"/>
              <a:gd name="connsiteX885" fmla="*/ 2655101 w 10185944"/>
              <a:gd name="connsiteY885" fmla="*/ 1943014 h 6850681"/>
              <a:gd name="connsiteX886" fmla="*/ 2844133 w 10185944"/>
              <a:gd name="connsiteY886" fmla="*/ 1904914 h 6850681"/>
              <a:gd name="connsiteX887" fmla="*/ 3164510 w 10185944"/>
              <a:gd name="connsiteY887" fmla="*/ 1896069 h 6850681"/>
              <a:gd name="connsiteX888" fmla="*/ 3466481 w 10185944"/>
              <a:gd name="connsiteY888" fmla="*/ 1931197 h 6850681"/>
              <a:gd name="connsiteX889" fmla="*/ 3893387 w 10185944"/>
              <a:gd name="connsiteY889" fmla="*/ 1899973 h 6850681"/>
              <a:gd name="connsiteX890" fmla="*/ 3995764 w 10185944"/>
              <a:gd name="connsiteY890" fmla="*/ 1886688 h 6850681"/>
              <a:gd name="connsiteX891" fmla="*/ 4130008 w 10185944"/>
              <a:gd name="connsiteY891" fmla="*/ 1871684 h 6850681"/>
              <a:gd name="connsiteX892" fmla="*/ 4320366 w 10185944"/>
              <a:gd name="connsiteY892" fmla="*/ 1856000 h 6850681"/>
              <a:gd name="connsiteX893" fmla="*/ 4493535 w 10185944"/>
              <a:gd name="connsiteY893" fmla="*/ 1851882 h 6850681"/>
              <a:gd name="connsiteX894" fmla="*/ 4577255 w 10185944"/>
              <a:gd name="connsiteY894" fmla="*/ 1851130 h 6850681"/>
              <a:gd name="connsiteX895" fmla="*/ 4666238 w 10185944"/>
              <a:gd name="connsiteY895" fmla="*/ 1855105 h 6850681"/>
              <a:gd name="connsiteX896" fmla="*/ 4758338 w 10185944"/>
              <a:gd name="connsiteY896" fmla="*/ 1857361 h 6850681"/>
              <a:gd name="connsiteX897" fmla="*/ 4769080 w 10185944"/>
              <a:gd name="connsiteY897" fmla="*/ 1860082 h 6850681"/>
              <a:gd name="connsiteX898" fmla="*/ 4830311 w 10185944"/>
              <a:gd name="connsiteY898" fmla="*/ 1870395 h 6850681"/>
              <a:gd name="connsiteX899" fmla="*/ 5532835 w 10185944"/>
              <a:gd name="connsiteY899" fmla="*/ 2068701 h 6850681"/>
              <a:gd name="connsiteX900" fmla="*/ 5630735 w 10185944"/>
              <a:gd name="connsiteY900" fmla="*/ 2115431 h 6850681"/>
              <a:gd name="connsiteX901" fmla="*/ 5727597 w 10185944"/>
              <a:gd name="connsiteY901" fmla="*/ 2157613 h 6850681"/>
              <a:gd name="connsiteX902" fmla="*/ 6302678 w 10185944"/>
              <a:gd name="connsiteY902" fmla="*/ 2307077 h 6850681"/>
              <a:gd name="connsiteX903" fmla="*/ 6675800 w 10185944"/>
              <a:gd name="connsiteY903" fmla="*/ 2280543 h 6850681"/>
              <a:gd name="connsiteX904" fmla="*/ 6775884 w 10185944"/>
              <a:gd name="connsiteY904" fmla="*/ 2255907 h 6850681"/>
              <a:gd name="connsiteX905" fmla="*/ 7062923 w 10185944"/>
              <a:gd name="connsiteY905" fmla="*/ 2160120 h 6850681"/>
              <a:gd name="connsiteX906" fmla="*/ 7351968 w 10185944"/>
              <a:gd name="connsiteY906" fmla="*/ 2007469 h 6850681"/>
              <a:gd name="connsiteX907" fmla="*/ 7872264 w 10185944"/>
              <a:gd name="connsiteY907" fmla="*/ 1732676 h 6850681"/>
              <a:gd name="connsiteX908" fmla="*/ 8048691 w 10185944"/>
              <a:gd name="connsiteY908" fmla="*/ 1650138 h 6850681"/>
              <a:gd name="connsiteX909" fmla="*/ 8197508 w 10185944"/>
              <a:gd name="connsiteY909" fmla="*/ 1587903 h 6850681"/>
              <a:gd name="connsiteX910" fmla="*/ 8455580 w 10185944"/>
              <a:gd name="connsiteY910" fmla="*/ 1491686 h 6850681"/>
              <a:gd name="connsiteX911" fmla="*/ 8495005 w 10185944"/>
              <a:gd name="connsiteY911" fmla="*/ 1470201 h 6850681"/>
              <a:gd name="connsiteX912" fmla="*/ 8366418 w 10185944"/>
              <a:gd name="connsiteY912" fmla="*/ 1409542 h 6850681"/>
              <a:gd name="connsiteX913" fmla="*/ 8315678 w 10185944"/>
              <a:gd name="connsiteY913" fmla="*/ 1405997 h 6850681"/>
              <a:gd name="connsiteX914" fmla="*/ 8208323 w 10185944"/>
              <a:gd name="connsiteY914" fmla="*/ 1403061 h 6850681"/>
              <a:gd name="connsiteX915" fmla="*/ 8062548 w 10185944"/>
              <a:gd name="connsiteY915" fmla="*/ 1405818 h 6850681"/>
              <a:gd name="connsiteX916" fmla="*/ 7566638 w 10185944"/>
              <a:gd name="connsiteY916" fmla="*/ 1436542 h 6850681"/>
              <a:gd name="connsiteX917" fmla="*/ 7406467 w 10185944"/>
              <a:gd name="connsiteY917" fmla="*/ 1449289 h 6850681"/>
              <a:gd name="connsiteX918" fmla="*/ 7296428 w 10185944"/>
              <a:gd name="connsiteY918" fmla="*/ 1461715 h 6850681"/>
              <a:gd name="connsiteX919" fmla="*/ 7053935 w 10185944"/>
              <a:gd name="connsiteY919" fmla="*/ 1503396 h 6850681"/>
              <a:gd name="connsiteX920" fmla="*/ 6865798 w 10185944"/>
              <a:gd name="connsiteY920" fmla="*/ 1532114 h 6850681"/>
              <a:gd name="connsiteX921" fmla="*/ 6810977 w 10185944"/>
              <a:gd name="connsiteY921" fmla="*/ 1540493 h 6850681"/>
              <a:gd name="connsiteX922" fmla="*/ 6026058 w 10185944"/>
              <a:gd name="connsiteY922" fmla="*/ 1544647 h 6850681"/>
              <a:gd name="connsiteX923" fmla="*/ 5888625 w 10185944"/>
              <a:gd name="connsiteY923" fmla="*/ 1540242 h 6850681"/>
              <a:gd name="connsiteX924" fmla="*/ 5726880 w 10185944"/>
              <a:gd name="connsiteY924" fmla="*/ 1530896 h 6850681"/>
              <a:gd name="connsiteX925" fmla="*/ 5323678 w 10185944"/>
              <a:gd name="connsiteY925" fmla="*/ 1512885 h 6850681"/>
              <a:gd name="connsiteX926" fmla="*/ 4908589 w 10185944"/>
              <a:gd name="connsiteY926" fmla="*/ 1600006 h 6850681"/>
              <a:gd name="connsiteX927" fmla="*/ 4559028 w 10185944"/>
              <a:gd name="connsiteY927" fmla="*/ 1677639 h 6850681"/>
              <a:gd name="connsiteX928" fmla="*/ 4454682 w 10185944"/>
              <a:gd name="connsiteY928" fmla="*/ 1682759 h 6850681"/>
              <a:gd name="connsiteX929" fmla="*/ 4331073 w 10185944"/>
              <a:gd name="connsiteY929" fmla="*/ 1684836 h 6850681"/>
              <a:gd name="connsiteX930" fmla="*/ 4292148 w 10185944"/>
              <a:gd name="connsiteY930" fmla="*/ 1687665 h 6850681"/>
              <a:gd name="connsiteX931" fmla="*/ 4274530 w 10185944"/>
              <a:gd name="connsiteY931" fmla="*/ 1688310 h 6850681"/>
              <a:gd name="connsiteX932" fmla="*/ 4246780 w 10185944"/>
              <a:gd name="connsiteY932" fmla="*/ 1681828 h 6850681"/>
              <a:gd name="connsiteX933" fmla="*/ 4178779 w 10185944"/>
              <a:gd name="connsiteY933" fmla="*/ 1680432 h 6850681"/>
              <a:gd name="connsiteX934" fmla="*/ 4108882 w 10185944"/>
              <a:gd name="connsiteY934" fmla="*/ 1680289 h 6850681"/>
              <a:gd name="connsiteX935" fmla="*/ 3825746 w 10185944"/>
              <a:gd name="connsiteY935" fmla="*/ 1656655 h 6850681"/>
              <a:gd name="connsiteX936" fmla="*/ 3813571 w 10185944"/>
              <a:gd name="connsiteY936" fmla="*/ 1654256 h 6850681"/>
              <a:gd name="connsiteX937" fmla="*/ 3782453 w 10185944"/>
              <a:gd name="connsiteY937" fmla="*/ 1652752 h 6850681"/>
              <a:gd name="connsiteX938" fmla="*/ 3600762 w 10185944"/>
              <a:gd name="connsiteY938" fmla="*/ 1616049 h 6850681"/>
              <a:gd name="connsiteX939" fmla="*/ 3580458 w 10185944"/>
              <a:gd name="connsiteY939" fmla="*/ 1598144 h 6850681"/>
              <a:gd name="connsiteX940" fmla="*/ 3668333 w 10185944"/>
              <a:gd name="connsiteY940" fmla="*/ 1536053 h 6850681"/>
              <a:gd name="connsiteX941" fmla="*/ 3782453 w 10185944"/>
              <a:gd name="connsiteY941" fmla="*/ 1483379 h 6850681"/>
              <a:gd name="connsiteX942" fmla="*/ 4092374 w 10185944"/>
              <a:gd name="connsiteY942" fmla="*/ 1324963 h 6850681"/>
              <a:gd name="connsiteX943" fmla="*/ 4428901 w 10185944"/>
              <a:gd name="connsiteY943" fmla="*/ 1156306 h 6850681"/>
              <a:gd name="connsiteX944" fmla="*/ 4549575 w 10185944"/>
              <a:gd name="connsiteY944" fmla="*/ 1111581 h 6850681"/>
              <a:gd name="connsiteX945" fmla="*/ 4837545 w 10185944"/>
              <a:gd name="connsiteY945" fmla="*/ 1015615 h 6850681"/>
              <a:gd name="connsiteX946" fmla="*/ 4868412 w 10185944"/>
              <a:gd name="connsiteY946" fmla="*/ 1008417 h 6850681"/>
              <a:gd name="connsiteX947" fmla="*/ 5124191 w 10185944"/>
              <a:gd name="connsiteY947" fmla="*/ 935548 h 6850681"/>
              <a:gd name="connsiteX948" fmla="*/ 5470671 w 10185944"/>
              <a:gd name="connsiteY948" fmla="*/ 861568 h 6850681"/>
              <a:gd name="connsiteX949" fmla="*/ 5494664 w 10185944"/>
              <a:gd name="connsiteY949" fmla="*/ 856805 h 6850681"/>
              <a:gd name="connsiteX950" fmla="*/ 5833446 w 10185944"/>
              <a:gd name="connsiteY950" fmla="*/ 809359 h 6850681"/>
              <a:gd name="connsiteX951" fmla="*/ 6296375 w 10185944"/>
              <a:gd name="connsiteY951" fmla="*/ 825652 h 6850681"/>
              <a:gd name="connsiteX952" fmla="*/ 6367133 w 10185944"/>
              <a:gd name="connsiteY952" fmla="*/ 835786 h 6850681"/>
              <a:gd name="connsiteX953" fmla="*/ 6460091 w 10185944"/>
              <a:gd name="connsiteY953" fmla="*/ 848784 h 6850681"/>
              <a:gd name="connsiteX954" fmla="*/ 6840624 w 10185944"/>
              <a:gd name="connsiteY954" fmla="*/ 957749 h 6850681"/>
              <a:gd name="connsiteX955" fmla="*/ 6909019 w 10185944"/>
              <a:gd name="connsiteY955" fmla="*/ 984068 h 6850681"/>
              <a:gd name="connsiteX956" fmla="*/ 7043659 w 10185944"/>
              <a:gd name="connsiteY956" fmla="*/ 1033806 h 6850681"/>
              <a:gd name="connsiteX957" fmla="*/ 7488721 w 10185944"/>
              <a:gd name="connsiteY957" fmla="*/ 1163969 h 6850681"/>
              <a:gd name="connsiteX958" fmla="*/ 7910793 w 10185944"/>
              <a:gd name="connsiteY958" fmla="*/ 1274258 h 6850681"/>
              <a:gd name="connsiteX959" fmla="*/ 7919100 w 10185944"/>
              <a:gd name="connsiteY959" fmla="*/ 1279880 h 6850681"/>
              <a:gd name="connsiteX960" fmla="*/ 8024877 w 10185944"/>
              <a:gd name="connsiteY960" fmla="*/ 1300112 h 6850681"/>
              <a:gd name="connsiteX961" fmla="*/ 8219030 w 10185944"/>
              <a:gd name="connsiteY961" fmla="*/ 1333414 h 6850681"/>
              <a:gd name="connsiteX962" fmla="*/ 8359793 w 10185944"/>
              <a:gd name="connsiteY962" fmla="*/ 1353789 h 6850681"/>
              <a:gd name="connsiteX963" fmla="*/ 8542093 w 10185944"/>
              <a:gd name="connsiteY963" fmla="*/ 1382399 h 6850681"/>
              <a:gd name="connsiteX964" fmla="*/ 8606941 w 10185944"/>
              <a:gd name="connsiteY964" fmla="*/ 1382757 h 6850681"/>
              <a:gd name="connsiteX965" fmla="*/ 8689586 w 10185944"/>
              <a:gd name="connsiteY965" fmla="*/ 1383653 h 6850681"/>
              <a:gd name="connsiteX966" fmla="*/ 8827019 w 10185944"/>
              <a:gd name="connsiteY966" fmla="*/ 1369723 h 6850681"/>
              <a:gd name="connsiteX967" fmla="*/ 8936485 w 10185944"/>
              <a:gd name="connsiteY967" fmla="*/ 1353538 h 6850681"/>
              <a:gd name="connsiteX968" fmla="*/ 8961086 w 10185944"/>
              <a:gd name="connsiteY968" fmla="*/ 1348954 h 6850681"/>
              <a:gd name="connsiteX969" fmla="*/ 9022961 w 10185944"/>
              <a:gd name="connsiteY969" fmla="*/ 1334810 h 6850681"/>
              <a:gd name="connsiteX970" fmla="*/ 9169204 w 10185944"/>
              <a:gd name="connsiteY970" fmla="*/ 1269746 h 6850681"/>
              <a:gd name="connsiteX971" fmla="*/ 9264560 w 10185944"/>
              <a:gd name="connsiteY971" fmla="*/ 1210126 h 6850681"/>
              <a:gd name="connsiteX972" fmla="*/ 9115312 w 10185944"/>
              <a:gd name="connsiteY972" fmla="*/ 1172778 h 6850681"/>
              <a:gd name="connsiteX973" fmla="*/ 8883310 w 10185944"/>
              <a:gd name="connsiteY973" fmla="*/ 1114947 h 6850681"/>
              <a:gd name="connsiteX974" fmla="*/ 8753219 w 10185944"/>
              <a:gd name="connsiteY974" fmla="*/ 1077993 h 6850681"/>
              <a:gd name="connsiteX975" fmla="*/ 8235358 w 10185944"/>
              <a:gd name="connsiteY975" fmla="*/ 920902 h 6850681"/>
              <a:gd name="connsiteX976" fmla="*/ 7849595 w 10185944"/>
              <a:gd name="connsiteY976" fmla="*/ 752281 h 6850681"/>
              <a:gd name="connsiteX977" fmla="*/ 7674994 w 10185944"/>
              <a:gd name="connsiteY977" fmla="*/ 683421 h 6850681"/>
              <a:gd name="connsiteX978" fmla="*/ 7608643 w 10185944"/>
              <a:gd name="connsiteY978" fmla="*/ 657496 h 6850681"/>
              <a:gd name="connsiteX979" fmla="*/ 7522667 w 10185944"/>
              <a:gd name="connsiteY979" fmla="*/ 625627 h 6850681"/>
              <a:gd name="connsiteX980" fmla="*/ 7164691 w 10185944"/>
              <a:gd name="connsiteY980" fmla="*/ 507137 h 6850681"/>
              <a:gd name="connsiteX981" fmla="*/ 6764748 w 10185944"/>
              <a:gd name="connsiteY981" fmla="*/ 273631 h 6850681"/>
              <a:gd name="connsiteX982" fmla="*/ 6632543 w 10185944"/>
              <a:gd name="connsiteY982" fmla="*/ 52157 h 6850681"/>
              <a:gd name="connsiteX983" fmla="*/ 6716657 w 10185944"/>
              <a:gd name="connsiteY983" fmla="*/ 24978 h 6850681"/>
              <a:gd name="connsiteX984" fmla="*/ 7109010 w 10185944"/>
              <a:gd name="connsiteY984" fmla="*/ 1703 h 6850681"/>
              <a:gd name="connsiteX985" fmla="*/ 7480411 w 10185944"/>
              <a:gd name="connsiteY985" fmla="*/ 70920 h 6850681"/>
              <a:gd name="connsiteX986" fmla="*/ 7726773 w 10185944"/>
              <a:gd name="connsiteY986" fmla="*/ 196106 h 6850681"/>
              <a:gd name="connsiteX987" fmla="*/ 7819303 w 10185944"/>
              <a:gd name="connsiteY987" fmla="*/ 265324 h 6850681"/>
              <a:gd name="connsiteX988" fmla="*/ 7964182 w 10185944"/>
              <a:gd name="connsiteY988" fmla="*/ 371925 h 6850681"/>
              <a:gd name="connsiteX989" fmla="*/ 8074293 w 10185944"/>
              <a:gd name="connsiteY989" fmla="*/ 461088 h 6850681"/>
              <a:gd name="connsiteX990" fmla="*/ 8169114 w 10185944"/>
              <a:gd name="connsiteY990" fmla="*/ 542372 h 6850681"/>
              <a:gd name="connsiteX991" fmla="*/ 8356642 w 10185944"/>
              <a:gd name="connsiteY991" fmla="*/ 714324 h 6850681"/>
              <a:gd name="connsiteX992" fmla="*/ 8490171 w 10185944"/>
              <a:gd name="connsiteY992" fmla="*/ 836538 h 6850681"/>
              <a:gd name="connsiteX993" fmla="*/ 8835219 w 10185944"/>
              <a:gd name="connsiteY993" fmla="*/ 1041289 h 6850681"/>
              <a:gd name="connsiteX994" fmla="*/ 9412414 w 10185944"/>
              <a:gd name="connsiteY994" fmla="*/ 1105888 h 6850681"/>
              <a:gd name="connsiteX995" fmla="*/ 9562343 w 10185944"/>
              <a:gd name="connsiteY995" fmla="*/ 1065711 h 6850681"/>
              <a:gd name="connsiteX996" fmla="*/ 9733434 w 10185944"/>
              <a:gd name="connsiteY996" fmla="*/ 959038 h 6850681"/>
              <a:gd name="connsiteX997" fmla="*/ 10078412 w 10185944"/>
              <a:gd name="connsiteY997" fmla="*/ 734054 h 6850681"/>
              <a:gd name="connsiteX998" fmla="*/ 10168720 w 10185944"/>
              <a:gd name="connsiteY998" fmla="*/ 693913 h 6850681"/>
              <a:gd name="connsiteX999" fmla="*/ 10180286 w 10185944"/>
              <a:gd name="connsiteY999" fmla="*/ 741860 h 6850681"/>
              <a:gd name="connsiteX1000" fmla="*/ 10148811 w 10185944"/>
              <a:gd name="connsiteY1000" fmla="*/ 822107 h 6850681"/>
              <a:gd name="connsiteX1001" fmla="*/ 10034976 w 10185944"/>
              <a:gd name="connsiteY1001" fmla="*/ 915674 h 6850681"/>
              <a:gd name="connsiteX1002" fmla="*/ 9911761 w 10185944"/>
              <a:gd name="connsiteY1002" fmla="*/ 978661 h 6850681"/>
              <a:gd name="connsiteX1003" fmla="*/ 9466340 w 10185944"/>
              <a:gd name="connsiteY1003" fmla="*/ 1209409 h 6850681"/>
              <a:gd name="connsiteX1004" fmla="*/ 8989122 w 10185944"/>
              <a:gd name="connsiteY1004" fmla="*/ 1440158 h 6850681"/>
              <a:gd name="connsiteX1005" fmla="*/ 8878117 w 10185944"/>
              <a:gd name="connsiteY1005" fmla="*/ 1481911 h 6850681"/>
              <a:gd name="connsiteX1006" fmla="*/ 8652346 w 10185944"/>
              <a:gd name="connsiteY1006" fmla="*/ 1749291 h 6850681"/>
              <a:gd name="connsiteX1007" fmla="*/ 8623521 w 10185944"/>
              <a:gd name="connsiteY1007" fmla="*/ 1791223 h 6850681"/>
              <a:gd name="connsiteX1008" fmla="*/ 8621444 w 10185944"/>
              <a:gd name="connsiteY1008" fmla="*/ 1802144 h 6850681"/>
              <a:gd name="connsiteX1009" fmla="*/ 8596450 w 10185944"/>
              <a:gd name="connsiteY1009" fmla="*/ 1904914 h 6850681"/>
              <a:gd name="connsiteX1010" fmla="*/ 8559997 w 10185944"/>
              <a:gd name="connsiteY1010" fmla="*/ 2023905 h 6850681"/>
              <a:gd name="connsiteX1011" fmla="*/ 8540480 w 10185944"/>
              <a:gd name="connsiteY1011" fmla="*/ 2114894 h 6850681"/>
              <a:gd name="connsiteX1012" fmla="*/ 8502309 w 10185944"/>
              <a:gd name="connsiteY1012" fmla="*/ 2328240 h 6850681"/>
              <a:gd name="connsiteX1013" fmla="*/ 8504386 w 10185944"/>
              <a:gd name="connsiteY1013" fmla="*/ 2720162 h 6850681"/>
              <a:gd name="connsiteX1014" fmla="*/ 8407740 w 10185944"/>
              <a:gd name="connsiteY1014" fmla="*/ 3590232 h 6850681"/>
              <a:gd name="connsiteX1015" fmla="*/ 8248286 w 10185944"/>
              <a:gd name="connsiteY1015" fmla="*/ 3855034 h 6850681"/>
              <a:gd name="connsiteX1016" fmla="*/ 8169328 w 10185944"/>
              <a:gd name="connsiteY1016" fmla="*/ 3953972 h 6850681"/>
              <a:gd name="connsiteX1017" fmla="*/ 7943342 w 10185944"/>
              <a:gd name="connsiteY1017" fmla="*/ 4213690 h 6850681"/>
              <a:gd name="connsiteX1018" fmla="*/ 7866533 w 10185944"/>
              <a:gd name="connsiteY1018" fmla="*/ 4301779 h 6850681"/>
              <a:gd name="connsiteX1019" fmla="*/ 7810923 w 10185944"/>
              <a:gd name="connsiteY1019" fmla="*/ 4359108 h 6850681"/>
              <a:gd name="connsiteX1020" fmla="*/ 7790440 w 10185944"/>
              <a:gd name="connsiteY1020" fmla="*/ 4400359 h 6850681"/>
              <a:gd name="connsiteX1021" fmla="*/ 7766198 w 10185944"/>
              <a:gd name="connsiteY1021" fmla="*/ 4565865 h 6850681"/>
              <a:gd name="connsiteX1022" fmla="*/ 7740811 w 10185944"/>
              <a:gd name="connsiteY1022" fmla="*/ 4826406 h 6850681"/>
              <a:gd name="connsiteX1023" fmla="*/ 7682264 w 10185944"/>
              <a:gd name="connsiteY1023" fmla="*/ 5113589 h 6850681"/>
              <a:gd name="connsiteX1024" fmla="*/ 7651541 w 10185944"/>
              <a:gd name="connsiteY1024" fmla="*/ 5186924 h 6850681"/>
              <a:gd name="connsiteX1025" fmla="*/ 7612616 w 10185944"/>
              <a:gd name="connsiteY1025" fmla="*/ 5278557 h 6850681"/>
              <a:gd name="connsiteX1026" fmla="*/ 7563059 w 10185944"/>
              <a:gd name="connsiteY1026" fmla="*/ 5400771 h 6850681"/>
              <a:gd name="connsiteX1027" fmla="*/ 7538351 w 10185944"/>
              <a:gd name="connsiteY1027" fmla="*/ 5450007 h 6850681"/>
              <a:gd name="connsiteX1028" fmla="*/ 7532906 w 10185944"/>
              <a:gd name="connsiteY1028" fmla="*/ 5462290 h 6850681"/>
              <a:gd name="connsiteX1029" fmla="*/ 7459249 w 10185944"/>
              <a:gd name="connsiteY1029" fmla="*/ 5660381 h 6850681"/>
              <a:gd name="connsiteX1030" fmla="*/ 7430747 w 10185944"/>
              <a:gd name="connsiteY1030" fmla="*/ 5575014 h 6850681"/>
              <a:gd name="connsiteX1031" fmla="*/ 7424264 w 10185944"/>
              <a:gd name="connsiteY1031" fmla="*/ 5519118 h 6850681"/>
              <a:gd name="connsiteX1032" fmla="*/ 7413881 w 10185944"/>
              <a:gd name="connsiteY1032" fmla="*/ 5370979 h 6850681"/>
              <a:gd name="connsiteX1033" fmla="*/ 7412735 w 10185944"/>
              <a:gd name="connsiteY1033" fmla="*/ 5336746 h 6850681"/>
              <a:gd name="connsiteX1034" fmla="*/ 7411874 w 10185944"/>
              <a:gd name="connsiteY1034" fmla="*/ 5305915 h 6850681"/>
              <a:gd name="connsiteX1035" fmla="*/ 7413557 w 10185944"/>
              <a:gd name="connsiteY1035" fmla="*/ 5269569 h 6850681"/>
              <a:gd name="connsiteX1036" fmla="*/ 7411015 w 10185944"/>
              <a:gd name="connsiteY1036" fmla="*/ 5127303 h 6850681"/>
              <a:gd name="connsiteX1037" fmla="*/ 7402708 w 10185944"/>
              <a:gd name="connsiteY1037" fmla="*/ 4835358 h 6850681"/>
              <a:gd name="connsiteX1038" fmla="*/ 7398232 w 10185944"/>
              <a:gd name="connsiteY1038" fmla="*/ 4792710 h 6850681"/>
              <a:gd name="connsiteX1039" fmla="*/ 7373990 w 10185944"/>
              <a:gd name="connsiteY1039" fmla="*/ 4765138 h 6850681"/>
              <a:gd name="connsiteX1040" fmla="*/ 7355548 w 10185944"/>
              <a:gd name="connsiteY1040" fmla="*/ 4781717 h 6850681"/>
              <a:gd name="connsiteX1041" fmla="*/ 7004985 w 10185944"/>
              <a:gd name="connsiteY1041" fmla="*/ 5181553 h 6850681"/>
              <a:gd name="connsiteX1042" fmla="*/ 6839586 w 10185944"/>
              <a:gd name="connsiteY1042" fmla="*/ 5338894 h 6850681"/>
              <a:gd name="connsiteX1043" fmla="*/ 6894912 w 10185944"/>
              <a:gd name="connsiteY1043" fmla="*/ 5190218 h 6850681"/>
              <a:gd name="connsiteX1044" fmla="*/ 7034062 w 10185944"/>
              <a:gd name="connsiteY1044" fmla="*/ 4736169 h 6850681"/>
              <a:gd name="connsiteX1045" fmla="*/ 7197778 w 10185944"/>
              <a:gd name="connsiteY1045" fmla="*/ 4313560 h 6850681"/>
              <a:gd name="connsiteX1046" fmla="*/ 7240281 w 10185944"/>
              <a:gd name="connsiteY1046" fmla="*/ 4243877 h 6850681"/>
              <a:gd name="connsiteX1047" fmla="*/ 7219405 w 10185944"/>
              <a:gd name="connsiteY1047" fmla="*/ 4162198 h 6850681"/>
              <a:gd name="connsiteX1048" fmla="*/ 7092430 w 10185944"/>
              <a:gd name="connsiteY1048" fmla="*/ 3662708 h 6850681"/>
              <a:gd name="connsiteX1049" fmla="*/ 7087737 w 10185944"/>
              <a:gd name="connsiteY1049" fmla="*/ 3638645 h 6850681"/>
              <a:gd name="connsiteX1050" fmla="*/ 7066647 w 10185944"/>
              <a:gd name="connsiteY1050" fmla="*/ 3293309 h 6850681"/>
              <a:gd name="connsiteX1051" fmla="*/ 7098731 w 10185944"/>
              <a:gd name="connsiteY1051" fmla="*/ 3011534 h 6850681"/>
              <a:gd name="connsiteX1052" fmla="*/ 7111980 w 10185944"/>
              <a:gd name="connsiteY1052" fmla="*/ 2934331 h 6850681"/>
              <a:gd name="connsiteX1053" fmla="*/ 7216828 w 10185944"/>
              <a:gd name="connsiteY1053" fmla="*/ 2590213 h 6850681"/>
              <a:gd name="connsiteX1054" fmla="*/ 7244222 w 10185944"/>
              <a:gd name="connsiteY1054" fmla="*/ 2525579 h 6850681"/>
              <a:gd name="connsiteX1055" fmla="*/ 7174358 w 10185944"/>
              <a:gd name="connsiteY1055" fmla="*/ 2640739 h 6850681"/>
              <a:gd name="connsiteX1056" fmla="*/ 7121756 w 10185944"/>
              <a:gd name="connsiteY1056" fmla="*/ 2730009 h 6850681"/>
              <a:gd name="connsiteX1057" fmla="*/ 6902609 w 10185944"/>
              <a:gd name="connsiteY1057" fmla="*/ 3133604 h 6850681"/>
              <a:gd name="connsiteX1058" fmla="*/ 6827592 w 10185944"/>
              <a:gd name="connsiteY1058" fmla="*/ 3434501 h 6850681"/>
              <a:gd name="connsiteX1059" fmla="*/ 6676193 w 10185944"/>
              <a:gd name="connsiteY1059" fmla="*/ 3945271 h 6850681"/>
              <a:gd name="connsiteX1060" fmla="*/ 6541626 w 10185944"/>
              <a:gd name="connsiteY1060" fmla="*/ 4358821 h 6850681"/>
              <a:gd name="connsiteX1061" fmla="*/ 6330142 w 10185944"/>
              <a:gd name="connsiteY1061" fmla="*/ 5014077 h 6850681"/>
              <a:gd name="connsiteX1062" fmla="*/ 6174591 w 10185944"/>
              <a:gd name="connsiteY1062" fmla="*/ 5283964 h 6850681"/>
              <a:gd name="connsiteX1063" fmla="*/ 5794486 w 10185944"/>
              <a:gd name="connsiteY1063" fmla="*/ 5687846 h 6850681"/>
              <a:gd name="connsiteX1064" fmla="*/ 5736798 w 10185944"/>
              <a:gd name="connsiteY1064" fmla="*/ 5736975 h 6850681"/>
              <a:gd name="connsiteX1065" fmla="*/ 5486212 w 10185944"/>
              <a:gd name="connsiteY1065" fmla="*/ 5916088 h 6850681"/>
              <a:gd name="connsiteX1066" fmla="*/ 5104746 w 10185944"/>
              <a:gd name="connsiteY1066" fmla="*/ 6061327 h 6850681"/>
              <a:gd name="connsiteX1067" fmla="*/ 4918794 w 10185944"/>
              <a:gd name="connsiteY1067" fmla="*/ 6114072 h 6850681"/>
              <a:gd name="connsiteX1068" fmla="*/ 4877757 w 10185944"/>
              <a:gd name="connsiteY1068" fmla="*/ 6127858 h 6850681"/>
              <a:gd name="connsiteX1069" fmla="*/ 4793537 w 10185944"/>
              <a:gd name="connsiteY1069" fmla="*/ 6165314 h 6850681"/>
              <a:gd name="connsiteX1070" fmla="*/ 4714616 w 10185944"/>
              <a:gd name="connsiteY1070" fmla="*/ 6191096 h 6850681"/>
              <a:gd name="connsiteX1071" fmla="*/ 4694347 w 10185944"/>
              <a:gd name="connsiteY1071" fmla="*/ 6198866 h 6850681"/>
              <a:gd name="connsiteX1072" fmla="*/ 4477135 w 10185944"/>
              <a:gd name="connsiteY1072" fmla="*/ 6283804 h 6850681"/>
              <a:gd name="connsiteX1073" fmla="*/ 4491170 w 10185944"/>
              <a:gd name="connsiteY1073" fmla="*/ 6220925 h 6850681"/>
              <a:gd name="connsiteX1074" fmla="*/ 4562179 w 10185944"/>
              <a:gd name="connsiteY1074" fmla="*/ 6150812 h 6850681"/>
              <a:gd name="connsiteX1075" fmla="*/ 4604112 w 10185944"/>
              <a:gd name="connsiteY1075" fmla="*/ 6101146 h 6850681"/>
              <a:gd name="connsiteX1076" fmla="*/ 4639024 w 10185944"/>
              <a:gd name="connsiteY1076" fmla="*/ 6067235 h 6850681"/>
              <a:gd name="connsiteX1077" fmla="*/ 4702189 w 10185944"/>
              <a:gd name="connsiteY1077" fmla="*/ 6005967 h 6850681"/>
              <a:gd name="connsiteX1078" fmla="*/ 4892154 w 10185944"/>
              <a:gd name="connsiteY1078" fmla="*/ 5817615 h 6850681"/>
              <a:gd name="connsiteX1079" fmla="*/ 5282749 w 10185944"/>
              <a:gd name="connsiteY1079" fmla="*/ 5399410 h 6850681"/>
              <a:gd name="connsiteX1080" fmla="*/ 5430244 w 10185944"/>
              <a:gd name="connsiteY1080" fmla="*/ 5230431 h 6850681"/>
              <a:gd name="connsiteX1081" fmla="*/ 5904204 w 10185944"/>
              <a:gd name="connsiteY1081" fmla="*/ 4582050 h 6850681"/>
              <a:gd name="connsiteX1082" fmla="*/ 5933637 w 10185944"/>
              <a:gd name="connsiteY1082" fmla="*/ 4524757 h 6850681"/>
              <a:gd name="connsiteX1083" fmla="*/ 6094918 w 10185944"/>
              <a:gd name="connsiteY1083" fmla="*/ 4105764 h 6850681"/>
              <a:gd name="connsiteX1084" fmla="*/ 6363946 w 10185944"/>
              <a:gd name="connsiteY1084" fmla="*/ 3608064 h 6850681"/>
              <a:gd name="connsiteX1085" fmla="*/ 6411928 w 10185944"/>
              <a:gd name="connsiteY1085" fmla="*/ 3549016 h 6850681"/>
              <a:gd name="connsiteX1086" fmla="*/ 6511725 w 10185944"/>
              <a:gd name="connsiteY1086" fmla="*/ 3438691 h 6850681"/>
              <a:gd name="connsiteX1087" fmla="*/ 6653276 w 10185944"/>
              <a:gd name="connsiteY1087" fmla="*/ 3287473 h 6850681"/>
              <a:gd name="connsiteX1088" fmla="*/ 6751283 w 10185944"/>
              <a:gd name="connsiteY1088" fmla="*/ 3173101 h 6850681"/>
              <a:gd name="connsiteX1089" fmla="*/ 7095437 w 10185944"/>
              <a:gd name="connsiteY1089" fmla="*/ 2662868 h 6850681"/>
              <a:gd name="connsiteX1090" fmla="*/ 7233049 w 10185944"/>
              <a:gd name="connsiteY1090" fmla="*/ 2428790 h 6850681"/>
              <a:gd name="connsiteX1091" fmla="*/ 7245223 w 10185944"/>
              <a:gd name="connsiteY1091" fmla="*/ 2412103 h 6850681"/>
              <a:gd name="connsiteX1092" fmla="*/ 7372558 w 10185944"/>
              <a:gd name="connsiteY1092" fmla="*/ 2254725 h 6850681"/>
              <a:gd name="connsiteX1093" fmla="*/ 7542038 w 10185944"/>
              <a:gd name="connsiteY1093" fmla="*/ 2048111 h 6850681"/>
              <a:gd name="connsiteX1094" fmla="*/ 7593995 w 10185944"/>
              <a:gd name="connsiteY1094" fmla="*/ 1976889 h 6850681"/>
              <a:gd name="connsiteX1095" fmla="*/ 7574338 w 10185944"/>
              <a:gd name="connsiteY1095" fmla="*/ 1980255 h 6850681"/>
              <a:gd name="connsiteX1096" fmla="*/ 7527143 w 10185944"/>
              <a:gd name="connsiteY1096" fmla="*/ 2001382 h 6850681"/>
              <a:gd name="connsiteX1097" fmla="*/ 7173930 w 10185944"/>
              <a:gd name="connsiteY1097" fmla="*/ 2178669 h 6850681"/>
              <a:gd name="connsiteX1098" fmla="*/ 6984074 w 10185944"/>
              <a:gd name="connsiteY1098" fmla="*/ 2273919 h 6850681"/>
              <a:gd name="connsiteX1099" fmla="*/ 6365592 w 10185944"/>
              <a:gd name="connsiteY1099" fmla="*/ 2620650 h 6850681"/>
              <a:gd name="connsiteX1100" fmla="*/ 6265902 w 10185944"/>
              <a:gd name="connsiteY1100" fmla="*/ 2691766 h 6850681"/>
              <a:gd name="connsiteX1101" fmla="*/ 6177491 w 10185944"/>
              <a:gd name="connsiteY1101" fmla="*/ 2746445 h 6850681"/>
              <a:gd name="connsiteX1102" fmla="*/ 6072108 w 10185944"/>
              <a:gd name="connsiteY1102" fmla="*/ 2818491 h 6850681"/>
              <a:gd name="connsiteX1103" fmla="*/ 5861913 w 10185944"/>
              <a:gd name="connsiteY1103" fmla="*/ 2990908 h 6850681"/>
              <a:gd name="connsiteX1104" fmla="*/ 5767951 w 10185944"/>
              <a:gd name="connsiteY1104" fmla="*/ 3112585 h 6850681"/>
              <a:gd name="connsiteX1105" fmla="*/ 5692610 w 10185944"/>
              <a:gd name="connsiteY1105" fmla="*/ 3217969 h 6850681"/>
              <a:gd name="connsiteX1106" fmla="*/ 5669192 w 10185944"/>
              <a:gd name="connsiteY1106" fmla="*/ 3253132 h 6850681"/>
              <a:gd name="connsiteX1107" fmla="*/ 5635891 w 10185944"/>
              <a:gd name="connsiteY1107" fmla="*/ 3299862 h 6850681"/>
              <a:gd name="connsiteX1108" fmla="*/ 5534052 w 10185944"/>
              <a:gd name="connsiteY1108" fmla="*/ 3434931 h 6850681"/>
              <a:gd name="connsiteX1109" fmla="*/ 5297788 w 10185944"/>
              <a:gd name="connsiteY1109" fmla="*/ 3782451 h 6850681"/>
              <a:gd name="connsiteX1110" fmla="*/ 5079682 w 10185944"/>
              <a:gd name="connsiteY1110" fmla="*/ 4105477 h 6850681"/>
              <a:gd name="connsiteX1111" fmla="*/ 4892941 w 10185944"/>
              <a:gd name="connsiteY1111" fmla="*/ 4557736 h 6850681"/>
              <a:gd name="connsiteX1112" fmla="*/ 4765070 w 10185944"/>
              <a:gd name="connsiteY1112" fmla="*/ 4822109 h 6850681"/>
              <a:gd name="connsiteX1113" fmla="*/ 4642282 w 10185944"/>
              <a:gd name="connsiteY1113" fmla="*/ 5016834 h 6850681"/>
              <a:gd name="connsiteX1114" fmla="*/ 4453930 w 10185944"/>
              <a:gd name="connsiteY1114" fmla="*/ 5327113 h 6850681"/>
              <a:gd name="connsiteX1115" fmla="*/ 4428685 w 10185944"/>
              <a:gd name="connsiteY1115" fmla="*/ 5371731 h 6850681"/>
              <a:gd name="connsiteX1116" fmla="*/ 4220031 w 10185944"/>
              <a:gd name="connsiteY1116" fmla="*/ 5790401 h 6850681"/>
              <a:gd name="connsiteX1117" fmla="*/ 4199942 w 10185944"/>
              <a:gd name="connsiteY1117" fmla="*/ 5826890 h 6850681"/>
              <a:gd name="connsiteX1118" fmla="*/ 4193175 w 10185944"/>
              <a:gd name="connsiteY1118" fmla="*/ 5848661 h 6850681"/>
              <a:gd name="connsiteX1119" fmla="*/ 4190168 w 10185944"/>
              <a:gd name="connsiteY1119" fmla="*/ 5861624 h 6850681"/>
              <a:gd name="connsiteX1120" fmla="*/ 4150170 w 10185944"/>
              <a:gd name="connsiteY1120" fmla="*/ 5929373 h 6850681"/>
              <a:gd name="connsiteX1121" fmla="*/ 4056925 w 10185944"/>
              <a:gd name="connsiteY1121" fmla="*/ 6090833 h 6850681"/>
              <a:gd name="connsiteX1122" fmla="*/ 3882718 w 10185944"/>
              <a:gd name="connsiteY1122" fmla="*/ 6309084 h 6850681"/>
              <a:gd name="connsiteX1123" fmla="*/ 3870614 w 10185944"/>
              <a:gd name="connsiteY1123" fmla="*/ 6318645 h 6850681"/>
              <a:gd name="connsiteX1124" fmla="*/ 3787753 w 10185944"/>
              <a:gd name="connsiteY1124" fmla="*/ 6403403 h 6850681"/>
              <a:gd name="connsiteX1125" fmla="*/ 3719143 w 10185944"/>
              <a:gd name="connsiteY1125" fmla="*/ 6469541 h 6850681"/>
              <a:gd name="connsiteX1126" fmla="*/ 3652720 w 10185944"/>
              <a:gd name="connsiteY1126" fmla="*/ 6522215 h 6850681"/>
              <a:gd name="connsiteX1127" fmla="*/ 3650930 w 10185944"/>
              <a:gd name="connsiteY1127" fmla="*/ 6527300 h 6850681"/>
              <a:gd name="connsiteX1128" fmla="*/ 3629802 w 10185944"/>
              <a:gd name="connsiteY1128" fmla="*/ 6559170 h 6850681"/>
              <a:gd name="connsiteX1129" fmla="*/ 3594925 w 10185944"/>
              <a:gd name="connsiteY1129" fmla="*/ 6588461 h 6850681"/>
              <a:gd name="connsiteX1130" fmla="*/ 3558078 w 10185944"/>
              <a:gd name="connsiteY1130" fmla="*/ 6618898 h 6850681"/>
              <a:gd name="connsiteX1131" fmla="*/ 3506586 w 10185944"/>
              <a:gd name="connsiteY1131" fmla="*/ 6661582 h 6850681"/>
              <a:gd name="connsiteX1132" fmla="*/ 3475971 w 10185944"/>
              <a:gd name="connsiteY1132" fmla="*/ 6683890 h 6850681"/>
              <a:gd name="connsiteX1133" fmla="*/ 3420610 w 10185944"/>
              <a:gd name="connsiteY1133" fmla="*/ 6729725 h 6850681"/>
              <a:gd name="connsiteX1134" fmla="*/ 3255318 w 10185944"/>
              <a:gd name="connsiteY1134" fmla="*/ 6848680 h 6850681"/>
              <a:gd name="connsiteX1135" fmla="*/ 3257755 w 10185944"/>
              <a:gd name="connsiteY1135" fmla="*/ 6840121 h 6850681"/>
              <a:gd name="connsiteX1136" fmla="*/ 3268963 w 10185944"/>
              <a:gd name="connsiteY1136" fmla="*/ 6818959 h 6850681"/>
              <a:gd name="connsiteX1137" fmla="*/ 3327938 w 10185944"/>
              <a:gd name="connsiteY1137" fmla="*/ 6667848 h 6850681"/>
              <a:gd name="connsiteX1138" fmla="*/ 3423331 w 10185944"/>
              <a:gd name="connsiteY1138" fmla="*/ 6439857 h 6850681"/>
              <a:gd name="connsiteX1139" fmla="*/ 3718857 w 10185944"/>
              <a:gd name="connsiteY1139" fmla="*/ 5762399 h 6850681"/>
              <a:gd name="connsiteX1140" fmla="*/ 4154538 w 10185944"/>
              <a:gd name="connsiteY1140" fmla="*/ 4722848 h 6850681"/>
              <a:gd name="connsiteX1141" fmla="*/ 4268230 w 10185944"/>
              <a:gd name="connsiteY1141" fmla="*/ 4375365 h 6850681"/>
              <a:gd name="connsiteX1142" fmla="*/ 4568373 w 10185944"/>
              <a:gd name="connsiteY1142" fmla="*/ 3960633 h 6850681"/>
              <a:gd name="connsiteX1143" fmla="*/ 4754649 w 10185944"/>
              <a:gd name="connsiteY1143" fmla="*/ 3791295 h 6850681"/>
              <a:gd name="connsiteX1144" fmla="*/ 4769832 w 10185944"/>
              <a:gd name="connsiteY1144" fmla="*/ 3778941 h 6850681"/>
              <a:gd name="connsiteX1145" fmla="*/ 4875932 w 10185944"/>
              <a:gd name="connsiteY1145" fmla="*/ 3683548 h 6850681"/>
              <a:gd name="connsiteX1146" fmla="*/ 5195807 w 10185944"/>
              <a:gd name="connsiteY1146" fmla="*/ 3417457 h 6850681"/>
              <a:gd name="connsiteX1147" fmla="*/ 5605131 w 10185944"/>
              <a:gd name="connsiteY1147" fmla="*/ 3100446 h 6850681"/>
              <a:gd name="connsiteX1148" fmla="*/ 5828253 w 10185944"/>
              <a:gd name="connsiteY1148" fmla="*/ 2930858 h 6850681"/>
              <a:gd name="connsiteX1149" fmla="*/ 5904381 w 10185944"/>
              <a:gd name="connsiteY1149" fmla="*/ 2857021 h 6850681"/>
              <a:gd name="connsiteX1150" fmla="*/ 5930057 w 10185944"/>
              <a:gd name="connsiteY1150" fmla="*/ 2832313 h 6850681"/>
              <a:gd name="connsiteX1151" fmla="*/ 6284450 w 10185944"/>
              <a:gd name="connsiteY1151" fmla="*/ 2591288 h 6850681"/>
              <a:gd name="connsiteX1152" fmla="*/ 6474772 w 10185944"/>
              <a:gd name="connsiteY1152" fmla="*/ 2462055 h 6850681"/>
              <a:gd name="connsiteX1153" fmla="*/ 6427756 w 10185944"/>
              <a:gd name="connsiteY1153" fmla="*/ 2483505 h 6850681"/>
              <a:gd name="connsiteX1154" fmla="*/ 6289285 w 10185944"/>
              <a:gd name="connsiteY1154" fmla="*/ 2533959 h 6850681"/>
              <a:gd name="connsiteX1155" fmla="*/ 5546049 w 10185944"/>
              <a:gd name="connsiteY1155" fmla="*/ 2773552 h 6850681"/>
              <a:gd name="connsiteX1156" fmla="*/ 5326651 w 10185944"/>
              <a:gd name="connsiteY1156" fmla="*/ 2850862 h 6850681"/>
              <a:gd name="connsiteX1157" fmla="*/ 5054150 w 10185944"/>
              <a:gd name="connsiteY1157" fmla="*/ 2963407 h 6850681"/>
              <a:gd name="connsiteX1158" fmla="*/ 4928248 w 10185944"/>
              <a:gd name="connsiteY1158" fmla="*/ 3028149 h 6850681"/>
              <a:gd name="connsiteX1159" fmla="*/ 4369675 w 10185944"/>
              <a:gd name="connsiteY1159" fmla="*/ 3338965 h 6850681"/>
              <a:gd name="connsiteX1160" fmla="*/ 4283662 w 10185944"/>
              <a:gd name="connsiteY1160" fmla="*/ 3416203 h 6850681"/>
              <a:gd name="connsiteX1161" fmla="*/ 4123849 w 10185944"/>
              <a:gd name="connsiteY1161" fmla="*/ 3572292 h 6850681"/>
              <a:gd name="connsiteX1162" fmla="*/ 3885259 w 10185944"/>
              <a:gd name="connsiteY1162" fmla="*/ 3944913 h 6850681"/>
              <a:gd name="connsiteX1163" fmla="*/ 3839531 w 10185944"/>
              <a:gd name="connsiteY1163" fmla="*/ 4073894 h 6850681"/>
              <a:gd name="connsiteX1164" fmla="*/ 3711588 w 10185944"/>
              <a:gd name="connsiteY1164" fmla="*/ 4398497 h 6850681"/>
              <a:gd name="connsiteX1165" fmla="*/ 3714632 w 10185944"/>
              <a:gd name="connsiteY1165" fmla="*/ 4407556 h 6850681"/>
              <a:gd name="connsiteX1166" fmla="*/ 3714597 w 10185944"/>
              <a:gd name="connsiteY1166" fmla="*/ 4434985 h 6850681"/>
              <a:gd name="connsiteX1167" fmla="*/ 3502396 w 10185944"/>
              <a:gd name="connsiteY1167" fmla="*/ 4933365 h 6850681"/>
              <a:gd name="connsiteX1168" fmla="*/ 3413628 w 10185944"/>
              <a:gd name="connsiteY1168" fmla="*/ 5187497 h 6850681"/>
              <a:gd name="connsiteX1169" fmla="*/ 3359557 w 10185944"/>
              <a:gd name="connsiteY1169" fmla="*/ 5352287 h 6850681"/>
              <a:gd name="connsiteX1170" fmla="*/ 3317017 w 10185944"/>
              <a:gd name="connsiteY1170" fmla="*/ 5477723 h 6850681"/>
              <a:gd name="connsiteX1171" fmla="*/ 3299864 w 10185944"/>
              <a:gd name="connsiteY1171" fmla="*/ 5524023 h 6850681"/>
              <a:gd name="connsiteX1172" fmla="*/ 3106822 w 10185944"/>
              <a:gd name="connsiteY1172" fmla="*/ 5910144 h 6850681"/>
              <a:gd name="connsiteX1173" fmla="*/ 2800268 w 10185944"/>
              <a:gd name="connsiteY1173" fmla="*/ 6247566 h 6850681"/>
              <a:gd name="connsiteX1174" fmla="*/ 2569698 w 10185944"/>
              <a:gd name="connsiteY1174" fmla="*/ 6400145 h 6850681"/>
              <a:gd name="connsiteX1175" fmla="*/ 2547532 w 10185944"/>
              <a:gd name="connsiteY1175" fmla="*/ 6371570 h 6850681"/>
              <a:gd name="connsiteX1176" fmla="*/ 2597629 w 10185944"/>
              <a:gd name="connsiteY1176" fmla="*/ 6299846 h 6850681"/>
              <a:gd name="connsiteX1177" fmla="*/ 2661690 w 10185944"/>
              <a:gd name="connsiteY1177" fmla="*/ 6171545 h 6850681"/>
              <a:gd name="connsiteX1178" fmla="*/ 2693200 w 10185944"/>
              <a:gd name="connsiteY1178" fmla="*/ 6105120 h 6850681"/>
              <a:gd name="connsiteX1179" fmla="*/ 2695027 w 10185944"/>
              <a:gd name="connsiteY1179" fmla="*/ 6101038 h 6850681"/>
              <a:gd name="connsiteX1180" fmla="*/ 2719735 w 10185944"/>
              <a:gd name="connsiteY1180" fmla="*/ 5988636 h 6850681"/>
              <a:gd name="connsiteX1181" fmla="*/ 2796149 w 10185944"/>
              <a:gd name="connsiteY1181" fmla="*/ 5723082 h 6850681"/>
              <a:gd name="connsiteX1182" fmla="*/ 2851295 w 10185944"/>
              <a:gd name="connsiteY1182" fmla="*/ 5563341 h 6850681"/>
              <a:gd name="connsiteX1183" fmla="*/ 2852871 w 10185944"/>
              <a:gd name="connsiteY1183" fmla="*/ 5558363 h 6850681"/>
              <a:gd name="connsiteX1184" fmla="*/ 3001367 w 10185944"/>
              <a:gd name="connsiteY1184" fmla="*/ 5127053 h 6850681"/>
              <a:gd name="connsiteX1185" fmla="*/ 3033057 w 10185944"/>
              <a:gd name="connsiteY1185" fmla="*/ 5060127 h 6850681"/>
              <a:gd name="connsiteX1186" fmla="*/ 3069832 w 10185944"/>
              <a:gd name="connsiteY1186" fmla="*/ 4985645 h 6850681"/>
              <a:gd name="connsiteX1187" fmla="*/ 3137903 w 10185944"/>
              <a:gd name="connsiteY1187" fmla="*/ 4856234 h 6850681"/>
              <a:gd name="connsiteX1188" fmla="*/ 3481271 w 10185944"/>
              <a:gd name="connsiteY1188" fmla="*/ 4300740 h 6850681"/>
              <a:gd name="connsiteX1189" fmla="*/ 3677320 w 10185944"/>
              <a:gd name="connsiteY1189" fmla="*/ 3996871 h 6850681"/>
              <a:gd name="connsiteX1190" fmla="*/ 3881856 w 10185944"/>
              <a:gd name="connsiteY1190" fmla="*/ 3689922 h 6850681"/>
              <a:gd name="connsiteX1191" fmla="*/ 4065195 w 10185944"/>
              <a:gd name="connsiteY1191" fmla="*/ 3515249 h 6850681"/>
              <a:gd name="connsiteX1192" fmla="*/ 3940976 w 10185944"/>
              <a:gd name="connsiteY1192" fmla="*/ 3572005 h 6850681"/>
              <a:gd name="connsiteX1193" fmla="*/ 3778335 w 10185944"/>
              <a:gd name="connsiteY1193" fmla="*/ 3667220 h 6850681"/>
              <a:gd name="connsiteX1194" fmla="*/ 3623070 w 10185944"/>
              <a:gd name="connsiteY1194" fmla="*/ 3765585 h 6850681"/>
              <a:gd name="connsiteX1195" fmla="*/ 3502755 w 10185944"/>
              <a:gd name="connsiteY1195" fmla="*/ 3848481 h 6850681"/>
              <a:gd name="connsiteX1196" fmla="*/ 3125264 w 10185944"/>
              <a:gd name="connsiteY1196" fmla="*/ 4251575 h 6850681"/>
              <a:gd name="connsiteX1197" fmla="*/ 2360041 w 10185944"/>
              <a:gd name="connsiteY1197" fmla="*/ 4951699 h 6850681"/>
              <a:gd name="connsiteX1198" fmla="*/ 2041167 w 10185944"/>
              <a:gd name="connsiteY1198" fmla="*/ 5104243 h 6850681"/>
              <a:gd name="connsiteX1199" fmla="*/ 1538813 w 10185944"/>
              <a:gd name="connsiteY1199" fmla="*/ 5335887 h 6850681"/>
              <a:gd name="connsiteX1200" fmla="*/ 1157563 w 10185944"/>
              <a:gd name="connsiteY1200" fmla="*/ 5573009 h 6850681"/>
              <a:gd name="connsiteX1201" fmla="*/ 1096902 w 10185944"/>
              <a:gd name="connsiteY1201" fmla="*/ 5622245 h 6850681"/>
              <a:gd name="connsiteX1202" fmla="*/ 929464 w 10185944"/>
              <a:gd name="connsiteY1202" fmla="*/ 5755667 h 6850681"/>
              <a:gd name="connsiteX1203" fmla="*/ 384676 w 10185944"/>
              <a:gd name="connsiteY1203" fmla="*/ 6043423 h 6850681"/>
              <a:gd name="connsiteX1204" fmla="*/ 26377 w 10185944"/>
              <a:gd name="connsiteY1204" fmla="*/ 6167749 h 6850681"/>
              <a:gd name="connsiteX1205" fmla="*/ 10479 w 10185944"/>
              <a:gd name="connsiteY1205" fmla="*/ 6124743 h 685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</a:cxnLst>
            <a:rect l="l" t="t" r="r" b="b"/>
            <a:pathLst>
              <a:path w="10185944" h="6850681">
                <a:moveTo>
                  <a:pt x="6876326" y="121231"/>
                </a:moveTo>
                <a:cubicBezTo>
                  <a:pt x="6887498" y="124919"/>
                  <a:pt x="6983250" y="153172"/>
                  <a:pt x="7090461" y="184397"/>
                </a:cubicBezTo>
                <a:cubicBezTo>
                  <a:pt x="7409656" y="277427"/>
                  <a:pt x="7524420" y="317210"/>
                  <a:pt x="7646062" y="376866"/>
                </a:cubicBezTo>
                <a:cubicBezTo>
                  <a:pt x="7738948" y="422415"/>
                  <a:pt x="7793664" y="457292"/>
                  <a:pt x="8290218" y="787480"/>
                </a:cubicBezTo>
                <a:cubicBezTo>
                  <a:pt x="8492857" y="922263"/>
                  <a:pt x="8536935" y="949298"/>
                  <a:pt x="8539514" y="940274"/>
                </a:cubicBezTo>
                <a:cubicBezTo>
                  <a:pt x="8541914" y="931716"/>
                  <a:pt x="8415009" y="815017"/>
                  <a:pt x="8301712" y="721521"/>
                </a:cubicBezTo>
                <a:cubicBezTo>
                  <a:pt x="8248393" y="677549"/>
                  <a:pt x="8192031" y="629172"/>
                  <a:pt x="8176525" y="614168"/>
                </a:cubicBezTo>
                <a:cubicBezTo>
                  <a:pt x="8161235" y="599308"/>
                  <a:pt x="8130978" y="572487"/>
                  <a:pt x="8110208" y="555371"/>
                </a:cubicBezTo>
                <a:cubicBezTo>
                  <a:pt x="8089439" y="538255"/>
                  <a:pt x="8070031" y="520350"/>
                  <a:pt x="8067668" y="516089"/>
                </a:cubicBezTo>
                <a:cubicBezTo>
                  <a:pt x="8063157" y="508068"/>
                  <a:pt x="7918921" y="389077"/>
                  <a:pt x="7886909" y="367019"/>
                </a:cubicBezTo>
                <a:cubicBezTo>
                  <a:pt x="7877205" y="360323"/>
                  <a:pt x="7860195" y="346071"/>
                  <a:pt x="7848021" y="334434"/>
                </a:cubicBezTo>
                <a:cubicBezTo>
                  <a:pt x="7819838" y="307434"/>
                  <a:pt x="7721079" y="230088"/>
                  <a:pt x="7656373" y="184254"/>
                </a:cubicBezTo>
                <a:cubicBezTo>
                  <a:pt x="7589198" y="136736"/>
                  <a:pt x="7512353" y="106048"/>
                  <a:pt x="7420184" y="89863"/>
                </a:cubicBezTo>
                <a:cubicBezTo>
                  <a:pt x="7325684" y="73248"/>
                  <a:pt x="7249412" y="58602"/>
                  <a:pt x="7172891" y="42309"/>
                </a:cubicBezTo>
                <a:cubicBezTo>
                  <a:pt x="7091927" y="25086"/>
                  <a:pt x="6963304" y="29204"/>
                  <a:pt x="6823975" y="53410"/>
                </a:cubicBezTo>
                <a:lnTo>
                  <a:pt x="6736996" y="68521"/>
                </a:lnTo>
                <a:lnTo>
                  <a:pt x="6796581" y="91546"/>
                </a:lnTo>
                <a:cubicBezTo>
                  <a:pt x="6829095" y="104115"/>
                  <a:pt x="6865369" y="117579"/>
                  <a:pt x="6876326" y="121231"/>
                </a:cubicBezTo>
                <a:close/>
                <a:moveTo>
                  <a:pt x="6734847" y="167245"/>
                </a:moveTo>
                <a:cubicBezTo>
                  <a:pt x="6748348" y="186331"/>
                  <a:pt x="6764569" y="206884"/>
                  <a:pt x="6770262" y="212041"/>
                </a:cubicBezTo>
                <a:cubicBezTo>
                  <a:pt x="6775884" y="217161"/>
                  <a:pt x="6790673" y="234457"/>
                  <a:pt x="6802274" y="249496"/>
                </a:cubicBezTo>
                <a:cubicBezTo>
                  <a:pt x="6868412" y="335186"/>
                  <a:pt x="7039970" y="438528"/>
                  <a:pt x="7195844" y="486619"/>
                </a:cubicBezTo>
                <a:cubicBezTo>
                  <a:pt x="7245509" y="501909"/>
                  <a:pt x="7344091" y="532812"/>
                  <a:pt x="7416602" y="555765"/>
                </a:cubicBezTo>
                <a:cubicBezTo>
                  <a:pt x="7489149" y="578718"/>
                  <a:pt x="7566138" y="602459"/>
                  <a:pt x="7589091" y="608940"/>
                </a:cubicBezTo>
                <a:cubicBezTo>
                  <a:pt x="7612223" y="615457"/>
                  <a:pt x="7631559" y="622476"/>
                  <a:pt x="7632920" y="624875"/>
                </a:cubicBezTo>
                <a:cubicBezTo>
                  <a:pt x="7634245" y="627274"/>
                  <a:pt x="7657197" y="635939"/>
                  <a:pt x="7684377" y="644283"/>
                </a:cubicBezTo>
                <a:cubicBezTo>
                  <a:pt x="7711017" y="652519"/>
                  <a:pt x="7759359" y="668955"/>
                  <a:pt x="7790261" y="680342"/>
                </a:cubicBezTo>
                <a:cubicBezTo>
                  <a:pt x="7821200" y="691765"/>
                  <a:pt x="7866533" y="707807"/>
                  <a:pt x="7889523" y="715541"/>
                </a:cubicBezTo>
                <a:cubicBezTo>
                  <a:pt x="7913120" y="723455"/>
                  <a:pt x="7958130" y="741216"/>
                  <a:pt x="7991038" y="755611"/>
                </a:cubicBezTo>
                <a:cubicBezTo>
                  <a:pt x="8023946" y="770006"/>
                  <a:pt x="8056067" y="783434"/>
                  <a:pt x="8063444" y="785869"/>
                </a:cubicBezTo>
                <a:cubicBezTo>
                  <a:pt x="8070748" y="788268"/>
                  <a:pt x="8130584" y="817488"/>
                  <a:pt x="8196973" y="851076"/>
                </a:cubicBezTo>
                <a:cubicBezTo>
                  <a:pt x="8263397" y="884628"/>
                  <a:pt x="8326920" y="914313"/>
                  <a:pt x="8338810" y="917285"/>
                </a:cubicBezTo>
                <a:cubicBezTo>
                  <a:pt x="8350734" y="920293"/>
                  <a:pt x="8362300" y="925879"/>
                  <a:pt x="8364877" y="929890"/>
                </a:cubicBezTo>
                <a:cubicBezTo>
                  <a:pt x="8367349" y="933865"/>
                  <a:pt x="8410675" y="949871"/>
                  <a:pt x="8461415" y="965555"/>
                </a:cubicBezTo>
                <a:cubicBezTo>
                  <a:pt x="8551045" y="993306"/>
                  <a:pt x="8560677" y="992733"/>
                  <a:pt x="8500196" y="963299"/>
                </a:cubicBezTo>
                <a:cubicBezTo>
                  <a:pt x="8484549" y="955672"/>
                  <a:pt x="8474773" y="947794"/>
                  <a:pt x="8478460" y="945753"/>
                </a:cubicBezTo>
                <a:cubicBezTo>
                  <a:pt x="8482043" y="943712"/>
                  <a:pt x="8479571" y="941384"/>
                  <a:pt x="8472983" y="940597"/>
                </a:cubicBezTo>
                <a:cubicBezTo>
                  <a:pt x="8466357" y="939809"/>
                  <a:pt x="8313995" y="839868"/>
                  <a:pt x="8134665" y="718693"/>
                </a:cubicBezTo>
                <a:cubicBezTo>
                  <a:pt x="7773611" y="474659"/>
                  <a:pt x="7713275" y="435986"/>
                  <a:pt x="7636896" y="399461"/>
                </a:cubicBezTo>
                <a:cubicBezTo>
                  <a:pt x="7524457" y="345677"/>
                  <a:pt x="7293314" y="267723"/>
                  <a:pt x="6983036" y="178954"/>
                </a:cubicBezTo>
                <a:cubicBezTo>
                  <a:pt x="6860642" y="143898"/>
                  <a:pt x="6737354" y="103542"/>
                  <a:pt x="6709711" y="89469"/>
                </a:cubicBezTo>
                <a:lnTo>
                  <a:pt x="6659399" y="63795"/>
                </a:lnTo>
                <a:lnTo>
                  <a:pt x="6684680" y="97848"/>
                </a:lnTo>
                <a:cubicBezTo>
                  <a:pt x="6698359" y="116325"/>
                  <a:pt x="6721347" y="148087"/>
                  <a:pt x="6734847" y="167245"/>
                </a:cubicBezTo>
                <a:close/>
                <a:moveTo>
                  <a:pt x="7703391" y="3723439"/>
                </a:moveTo>
                <a:cubicBezTo>
                  <a:pt x="7711662" y="3714880"/>
                  <a:pt x="7748867" y="3671767"/>
                  <a:pt x="7786430" y="3627186"/>
                </a:cubicBezTo>
                <a:cubicBezTo>
                  <a:pt x="7824028" y="3582569"/>
                  <a:pt x="7859766" y="3540924"/>
                  <a:pt x="7866212" y="3534192"/>
                </a:cubicBezTo>
                <a:cubicBezTo>
                  <a:pt x="7872692" y="3527460"/>
                  <a:pt x="7875986" y="3518723"/>
                  <a:pt x="7873695" y="3514605"/>
                </a:cubicBezTo>
                <a:cubicBezTo>
                  <a:pt x="7871402" y="3510558"/>
                  <a:pt x="7873444" y="3505008"/>
                  <a:pt x="7878136" y="3502394"/>
                </a:cubicBezTo>
                <a:cubicBezTo>
                  <a:pt x="7886872" y="3497488"/>
                  <a:pt x="7926656" y="3442522"/>
                  <a:pt x="7948140" y="3405712"/>
                </a:cubicBezTo>
                <a:cubicBezTo>
                  <a:pt x="8039667" y="3248621"/>
                  <a:pt x="8121595" y="3038820"/>
                  <a:pt x="8145623" y="2899776"/>
                </a:cubicBezTo>
                <a:cubicBezTo>
                  <a:pt x="8150709" y="2870377"/>
                  <a:pt x="8163134" y="2798081"/>
                  <a:pt x="8173231" y="2739068"/>
                </a:cubicBezTo>
                <a:cubicBezTo>
                  <a:pt x="8183328" y="2680021"/>
                  <a:pt x="8198118" y="2606399"/>
                  <a:pt x="8206139" y="2575389"/>
                </a:cubicBezTo>
                <a:cubicBezTo>
                  <a:pt x="8214232" y="2544164"/>
                  <a:pt x="8219353" y="2516520"/>
                  <a:pt x="8217633" y="2513512"/>
                </a:cubicBezTo>
                <a:cubicBezTo>
                  <a:pt x="8213946" y="2506887"/>
                  <a:pt x="8297594" y="2280794"/>
                  <a:pt x="8322516" y="2230089"/>
                </a:cubicBezTo>
                <a:cubicBezTo>
                  <a:pt x="8328282" y="2218344"/>
                  <a:pt x="8333545" y="2205310"/>
                  <a:pt x="8334117" y="2201335"/>
                </a:cubicBezTo>
                <a:cubicBezTo>
                  <a:pt x="8334692" y="2197396"/>
                  <a:pt x="8352308" y="2158759"/>
                  <a:pt x="8372791" y="2116541"/>
                </a:cubicBezTo>
                <a:cubicBezTo>
                  <a:pt x="8393274" y="2074323"/>
                  <a:pt x="8423568" y="2009940"/>
                  <a:pt x="8439286" y="1975170"/>
                </a:cubicBezTo>
                <a:cubicBezTo>
                  <a:pt x="8469902" y="1907492"/>
                  <a:pt x="8549362" y="1772459"/>
                  <a:pt x="8613207" y="1679501"/>
                </a:cubicBezTo>
                <a:cubicBezTo>
                  <a:pt x="8634121" y="1649064"/>
                  <a:pt x="8664163" y="1602047"/>
                  <a:pt x="8679058" y="1576337"/>
                </a:cubicBezTo>
                <a:cubicBezTo>
                  <a:pt x="8694206" y="1550269"/>
                  <a:pt x="8713328" y="1520046"/>
                  <a:pt x="8721779" y="1508803"/>
                </a:cubicBezTo>
                <a:lnTo>
                  <a:pt x="8737032" y="1488428"/>
                </a:lnTo>
                <a:lnTo>
                  <a:pt x="8714152" y="1491543"/>
                </a:lnTo>
                <a:cubicBezTo>
                  <a:pt x="8701475" y="1493226"/>
                  <a:pt x="8644181" y="1511345"/>
                  <a:pt x="8585992" y="1532042"/>
                </a:cubicBezTo>
                <a:cubicBezTo>
                  <a:pt x="8527804" y="1552775"/>
                  <a:pt x="8448418" y="1580598"/>
                  <a:pt x="8408457" y="1594313"/>
                </a:cubicBezTo>
                <a:cubicBezTo>
                  <a:pt x="8206139" y="1663709"/>
                  <a:pt x="8150350" y="1686197"/>
                  <a:pt x="8079379" y="1726875"/>
                </a:cubicBezTo>
                <a:cubicBezTo>
                  <a:pt x="8036657" y="1751332"/>
                  <a:pt x="7987207" y="1784634"/>
                  <a:pt x="7969447" y="1800784"/>
                </a:cubicBezTo>
                <a:cubicBezTo>
                  <a:pt x="7951829" y="1816826"/>
                  <a:pt x="7902842" y="1849554"/>
                  <a:pt x="7861556" y="1872866"/>
                </a:cubicBezTo>
                <a:cubicBezTo>
                  <a:pt x="7788292" y="1914296"/>
                  <a:pt x="7665970" y="2006037"/>
                  <a:pt x="7631810" y="2045211"/>
                </a:cubicBezTo>
                <a:cubicBezTo>
                  <a:pt x="7622858" y="2055488"/>
                  <a:pt x="7587946" y="2092478"/>
                  <a:pt x="7554249" y="2127499"/>
                </a:cubicBezTo>
                <a:cubicBezTo>
                  <a:pt x="7520519" y="2162483"/>
                  <a:pt x="7490725" y="2195821"/>
                  <a:pt x="7488004" y="2201586"/>
                </a:cubicBezTo>
                <a:cubicBezTo>
                  <a:pt x="7485246" y="2207423"/>
                  <a:pt x="7469097" y="2227332"/>
                  <a:pt x="7451265" y="2246812"/>
                </a:cubicBezTo>
                <a:cubicBezTo>
                  <a:pt x="7431068" y="2268905"/>
                  <a:pt x="7408904" y="2312198"/>
                  <a:pt x="7390569" y="2365516"/>
                </a:cubicBezTo>
                <a:cubicBezTo>
                  <a:pt x="7366220" y="2436202"/>
                  <a:pt x="7362603" y="2464347"/>
                  <a:pt x="7367544" y="2543663"/>
                </a:cubicBezTo>
                <a:cubicBezTo>
                  <a:pt x="7373738" y="2642708"/>
                  <a:pt x="7400345" y="2759264"/>
                  <a:pt x="7449403" y="2902139"/>
                </a:cubicBezTo>
                <a:cubicBezTo>
                  <a:pt x="7465659" y="2949371"/>
                  <a:pt x="7500536" y="3061307"/>
                  <a:pt x="7526748" y="3150255"/>
                </a:cubicBezTo>
                <a:cubicBezTo>
                  <a:pt x="7594032" y="3378390"/>
                  <a:pt x="7602125" y="3407180"/>
                  <a:pt x="7615554" y="3465905"/>
                </a:cubicBezTo>
                <a:cubicBezTo>
                  <a:pt x="7622213" y="3495232"/>
                  <a:pt x="7634638" y="3543430"/>
                  <a:pt x="7643448" y="3574440"/>
                </a:cubicBezTo>
                <a:cubicBezTo>
                  <a:pt x="7652256" y="3605414"/>
                  <a:pt x="7664287" y="3651106"/>
                  <a:pt x="7670518" y="3677282"/>
                </a:cubicBezTo>
                <a:cubicBezTo>
                  <a:pt x="7685844" y="3741558"/>
                  <a:pt x="7685844" y="3741558"/>
                  <a:pt x="7703391" y="3723439"/>
                </a:cubicBezTo>
                <a:close/>
                <a:moveTo>
                  <a:pt x="7758321" y="3947742"/>
                </a:moveTo>
                <a:cubicBezTo>
                  <a:pt x="7781416" y="3911969"/>
                  <a:pt x="7827969" y="3853817"/>
                  <a:pt x="7837994" y="3848195"/>
                </a:cubicBezTo>
                <a:cubicBezTo>
                  <a:pt x="7844260" y="3844685"/>
                  <a:pt x="7850563" y="3837166"/>
                  <a:pt x="7852819" y="3830649"/>
                </a:cubicBezTo>
                <a:cubicBezTo>
                  <a:pt x="7854932" y="3824418"/>
                  <a:pt x="7868826" y="3806156"/>
                  <a:pt x="7883541" y="3790329"/>
                </a:cubicBezTo>
                <a:cubicBezTo>
                  <a:pt x="7898331" y="3774394"/>
                  <a:pt x="7933531" y="3729311"/>
                  <a:pt x="7961784" y="3690029"/>
                </a:cubicBezTo>
                <a:cubicBezTo>
                  <a:pt x="7990037" y="3650712"/>
                  <a:pt x="8019507" y="3613221"/>
                  <a:pt x="8027349" y="3606560"/>
                </a:cubicBezTo>
                <a:cubicBezTo>
                  <a:pt x="8035012" y="3600043"/>
                  <a:pt x="8041850" y="3589802"/>
                  <a:pt x="8042137" y="3584395"/>
                </a:cubicBezTo>
                <a:cubicBezTo>
                  <a:pt x="8042423" y="3578988"/>
                  <a:pt x="8050409" y="3566204"/>
                  <a:pt x="8059468" y="3556715"/>
                </a:cubicBezTo>
                <a:cubicBezTo>
                  <a:pt x="8068993" y="3546760"/>
                  <a:pt x="8081741" y="3527782"/>
                  <a:pt x="8088866" y="3513029"/>
                </a:cubicBezTo>
                <a:cubicBezTo>
                  <a:pt x="8095886" y="3498491"/>
                  <a:pt x="8113825" y="3466944"/>
                  <a:pt x="8129402" y="3441627"/>
                </a:cubicBezTo>
                <a:cubicBezTo>
                  <a:pt x="8157010" y="3396795"/>
                  <a:pt x="8203060" y="3300256"/>
                  <a:pt x="8225154" y="3240850"/>
                </a:cubicBezTo>
                <a:cubicBezTo>
                  <a:pt x="8231492" y="3223877"/>
                  <a:pt x="8245027" y="3168374"/>
                  <a:pt x="8255303" y="3117455"/>
                </a:cubicBezTo>
                <a:cubicBezTo>
                  <a:pt x="8274711" y="3021274"/>
                  <a:pt x="8278042" y="3003083"/>
                  <a:pt x="8293619" y="2908119"/>
                </a:cubicBezTo>
                <a:cubicBezTo>
                  <a:pt x="8299061" y="2875355"/>
                  <a:pt x="8304326" y="2846278"/>
                  <a:pt x="8305578" y="2842411"/>
                </a:cubicBezTo>
                <a:cubicBezTo>
                  <a:pt x="8306868" y="2838616"/>
                  <a:pt x="8317682" y="2771475"/>
                  <a:pt x="8329606" y="2693986"/>
                </a:cubicBezTo>
                <a:cubicBezTo>
                  <a:pt x="8341531" y="2616497"/>
                  <a:pt x="8353525" y="2546384"/>
                  <a:pt x="8356176" y="2539007"/>
                </a:cubicBezTo>
                <a:cubicBezTo>
                  <a:pt x="8358755" y="2531667"/>
                  <a:pt x="8362621" y="2509179"/>
                  <a:pt x="8364663" y="2489592"/>
                </a:cubicBezTo>
                <a:cubicBezTo>
                  <a:pt x="8369104" y="2447052"/>
                  <a:pt x="8376729" y="2402435"/>
                  <a:pt x="8387150" y="2357889"/>
                </a:cubicBezTo>
                <a:cubicBezTo>
                  <a:pt x="8391018" y="2341346"/>
                  <a:pt x="8392198" y="2325125"/>
                  <a:pt x="8389908" y="2320971"/>
                </a:cubicBezTo>
                <a:cubicBezTo>
                  <a:pt x="8387723" y="2317103"/>
                  <a:pt x="8389047" y="2307507"/>
                  <a:pt x="8392557" y="2300990"/>
                </a:cubicBezTo>
                <a:cubicBezTo>
                  <a:pt x="8396316" y="2294115"/>
                  <a:pt x="8407668" y="2247349"/>
                  <a:pt x="8417695" y="2197575"/>
                </a:cubicBezTo>
                <a:cubicBezTo>
                  <a:pt x="8427792" y="2147802"/>
                  <a:pt x="8431410" y="2119549"/>
                  <a:pt x="8425786" y="2135090"/>
                </a:cubicBezTo>
                <a:cubicBezTo>
                  <a:pt x="8420093" y="2150738"/>
                  <a:pt x="8390695" y="2212579"/>
                  <a:pt x="8360114" y="2273346"/>
                </a:cubicBezTo>
                <a:cubicBezTo>
                  <a:pt x="8305220" y="2382275"/>
                  <a:pt x="8247855" y="2553617"/>
                  <a:pt x="8232351" y="2655134"/>
                </a:cubicBezTo>
                <a:cubicBezTo>
                  <a:pt x="8228019" y="2683208"/>
                  <a:pt x="8223077" y="2713143"/>
                  <a:pt x="8221464" y="2720735"/>
                </a:cubicBezTo>
                <a:cubicBezTo>
                  <a:pt x="8219854" y="2728398"/>
                  <a:pt x="8214339" y="2759121"/>
                  <a:pt x="8209254" y="2788663"/>
                </a:cubicBezTo>
                <a:cubicBezTo>
                  <a:pt x="8204170" y="2818169"/>
                  <a:pt x="8197546" y="2854443"/>
                  <a:pt x="8194608" y="2868730"/>
                </a:cubicBezTo>
                <a:cubicBezTo>
                  <a:pt x="8191673" y="2882946"/>
                  <a:pt x="8184762" y="2917859"/>
                  <a:pt x="8179462" y="2945467"/>
                </a:cubicBezTo>
                <a:cubicBezTo>
                  <a:pt x="8155292" y="3070904"/>
                  <a:pt x="8109671" y="3208623"/>
                  <a:pt x="8070892" y="3273185"/>
                </a:cubicBezTo>
                <a:cubicBezTo>
                  <a:pt x="8058502" y="3293811"/>
                  <a:pt x="8037626" y="3334704"/>
                  <a:pt x="8023946" y="3365212"/>
                </a:cubicBezTo>
                <a:cubicBezTo>
                  <a:pt x="8010446" y="3395256"/>
                  <a:pt x="7974316" y="3454268"/>
                  <a:pt x="7944129" y="3495590"/>
                </a:cubicBezTo>
                <a:cubicBezTo>
                  <a:pt x="7891993" y="3566992"/>
                  <a:pt x="7865423" y="3596928"/>
                  <a:pt x="7749870" y="3714809"/>
                </a:cubicBezTo>
                <a:cubicBezTo>
                  <a:pt x="7721796" y="3743455"/>
                  <a:pt x="7697698" y="3768879"/>
                  <a:pt x="7697016" y="3770634"/>
                </a:cubicBezTo>
                <a:cubicBezTo>
                  <a:pt x="7695764" y="3773713"/>
                  <a:pt x="7739593" y="3940329"/>
                  <a:pt x="7745824" y="3956336"/>
                </a:cubicBezTo>
                <a:cubicBezTo>
                  <a:pt x="7747291" y="3960060"/>
                  <a:pt x="7752842" y="3956264"/>
                  <a:pt x="7758321" y="3947742"/>
                </a:cubicBezTo>
                <a:close/>
                <a:moveTo>
                  <a:pt x="7806876" y="4301564"/>
                </a:moveTo>
                <a:cubicBezTo>
                  <a:pt x="7812748" y="4293901"/>
                  <a:pt x="7858726" y="4245810"/>
                  <a:pt x="7909073" y="4194640"/>
                </a:cubicBezTo>
                <a:cubicBezTo>
                  <a:pt x="8225512" y="3873010"/>
                  <a:pt x="8331827" y="3720073"/>
                  <a:pt x="8399360" y="3489217"/>
                </a:cubicBezTo>
                <a:cubicBezTo>
                  <a:pt x="8435134" y="3366895"/>
                  <a:pt x="8436744" y="3358552"/>
                  <a:pt x="8450531" y="3224557"/>
                </a:cubicBezTo>
                <a:cubicBezTo>
                  <a:pt x="8467539" y="3059589"/>
                  <a:pt x="8467611" y="3013826"/>
                  <a:pt x="8451462" y="2626702"/>
                </a:cubicBezTo>
                <a:cubicBezTo>
                  <a:pt x="8443834" y="2444151"/>
                  <a:pt x="8460773" y="2245773"/>
                  <a:pt x="8497512" y="2087680"/>
                </a:cubicBezTo>
                <a:cubicBezTo>
                  <a:pt x="8501413" y="2070850"/>
                  <a:pt x="8508899" y="2037691"/>
                  <a:pt x="8514054" y="2014273"/>
                </a:cubicBezTo>
                <a:lnTo>
                  <a:pt x="8523437" y="1971517"/>
                </a:lnTo>
                <a:lnTo>
                  <a:pt x="8507430" y="2018032"/>
                </a:lnTo>
                <a:cubicBezTo>
                  <a:pt x="8471657" y="2121912"/>
                  <a:pt x="8449062" y="2213367"/>
                  <a:pt x="8422958" y="2360431"/>
                </a:cubicBezTo>
                <a:cubicBezTo>
                  <a:pt x="8414006" y="2410599"/>
                  <a:pt x="8403550" y="2453390"/>
                  <a:pt x="8399682" y="2455574"/>
                </a:cubicBezTo>
                <a:cubicBezTo>
                  <a:pt x="8395457" y="2457937"/>
                  <a:pt x="8395029" y="2461876"/>
                  <a:pt x="8398536" y="2465457"/>
                </a:cubicBezTo>
                <a:cubicBezTo>
                  <a:pt x="8401832" y="2468752"/>
                  <a:pt x="8401367" y="2486942"/>
                  <a:pt x="8397498" y="2506565"/>
                </a:cubicBezTo>
                <a:cubicBezTo>
                  <a:pt x="8393632" y="2526009"/>
                  <a:pt x="8386326" y="2568263"/>
                  <a:pt x="8381135" y="2600956"/>
                </a:cubicBezTo>
                <a:cubicBezTo>
                  <a:pt x="8375905" y="2633649"/>
                  <a:pt x="8369711" y="2666019"/>
                  <a:pt x="8367312" y="2673324"/>
                </a:cubicBezTo>
                <a:cubicBezTo>
                  <a:pt x="8364914" y="2680629"/>
                  <a:pt x="8354528" y="2734915"/>
                  <a:pt x="8344179" y="2794106"/>
                </a:cubicBezTo>
                <a:cubicBezTo>
                  <a:pt x="8333868" y="2853225"/>
                  <a:pt x="8322802" y="2904682"/>
                  <a:pt x="8319544" y="2908477"/>
                </a:cubicBezTo>
                <a:cubicBezTo>
                  <a:pt x="8316322" y="2912237"/>
                  <a:pt x="8315857" y="2919292"/>
                  <a:pt x="8318471" y="2923983"/>
                </a:cubicBezTo>
                <a:cubicBezTo>
                  <a:pt x="8332148" y="2948368"/>
                  <a:pt x="8262538" y="3245255"/>
                  <a:pt x="8221644" y="3337067"/>
                </a:cubicBezTo>
                <a:cubicBezTo>
                  <a:pt x="8148954" y="3500138"/>
                  <a:pt x="8034797" y="3671982"/>
                  <a:pt x="7873767" y="3860692"/>
                </a:cubicBezTo>
                <a:cubicBezTo>
                  <a:pt x="7746145" y="4010191"/>
                  <a:pt x="7751732" y="3999700"/>
                  <a:pt x="7764408" y="4067019"/>
                </a:cubicBezTo>
                <a:cubicBezTo>
                  <a:pt x="7777513" y="4136631"/>
                  <a:pt x="7787861" y="4224827"/>
                  <a:pt x="7788150" y="4269229"/>
                </a:cubicBezTo>
                <a:cubicBezTo>
                  <a:pt x="7788399" y="4311196"/>
                  <a:pt x="7793161" y="4319396"/>
                  <a:pt x="7806876" y="4301564"/>
                </a:cubicBezTo>
                <a:close/>
                <a:moveTo>
                  <a:pt x="7615768" y="5174391"/>
                </a:moveTo>
                <a:cubicBezTo>
                  <a:pt x="7670912" y="5036565"/>
                  <a:pt x="7691002" y="4962370"/>
                  <a:pt x="7688888" y="4904790"/>
                </a:cubicBezTo>
                <a:cubicBezTo>
                  <a:pt x="7688029" y="4882804"/>
                  <a:pt x="7688602" y="4844417"/>
                  <a:pt x="7690070" y="4819996"/>
                </a:cubicBezTo>
                <a:cubicBezTo>
                  <a:pt x="7691537" y="4795539"/>
                  <a:pt x="7692219" y="4763598"/>
                  <a:pt x="7691537" y="4749382"/>
                </a:cubicBezTo>
                <a:cubicBezTo>
                  <a:pt x="7690320" y="4723744"/>
                  <a:pt x="7710016" y="4587099"/>
                  <a:pt x="7723658" y="4526046"/>
                </a:cubicBezTo>
                <a:cubicBezTo>
                  <a:pt x="7737373" y="4464850"/>
                  <a:pt x="7742279" y="4350370"/>
                  <a:pt x="7735117" y="4257913"/>
                </a:cubicBezTo>
                <a:cubicBezTo>
                  <a:pt x="7720148" y="4064835"/>
                  <a:pt x="7707723" y="4007434"/>
                  <a:pt x="7585115" y="3564056"/>
                </a:cubicBezTo>
                <a:cubicBezTo>
                  <a:pt x="7565207" y="3492045"/>
                  <a:pt x="7548234" y="3426695"/>
                  <a:pt x="7547303" y="3418459"/>
                </a:cubicBezTo>
                <a:cubicBezTo>
                  <a:pt x="7546265" y="3409758"/>
                  <a:pt x="7544151" y="3399803"/>
                  <a:pt x="7542145" y="3394647"/>
                </a:cubicBezTo>
                <a:cubicBezTo>
                  <a:pt x="7540248" y="3389777"/>
                  <a:pt x="7533123" y="3362240"/>
                  <a:pt x="7526212" y="3333271"/>
                </a:cubicBezTo>
                <a:cubicBezTo>
                  <a:pt x="7519336" y="3304517"/>
                  <a:pt x="7505084" y="3251700"/>
                  <a:pt x="7494663" y="3216500"/>
                </a:cubicBezTo>
                <a:cubicBezTo>
                  <a:pt x="7439375" y="3029903"/>
                  <a:pt x="7413022" y="2944823"/>
                  <a:pt x="7399235" y="2908728"/>
                </a:cubicBezTo>
                <a:cubicBezTo>
                  <a:pt x="7379899" y="2857988"/>
                  <a:pt x="7343446" y="2724530"/>
                  <a:pt x="7343160" y="2703117"/>
                </a:cubicBezTo>
                <a:cubicBezTo>
                  <a:pt x="7342981" y="2694201"/>
                  <a:pt x="7338288" y="2672465"/>
                  <a:pt x="7332739" y="2655026"/>
                </a:cubicBezTo>
                <a:lnTo>
                  <a:pt x="7322605" y="2623264"/>
                </a:lnTo>
                <a:lnTo>
                  <a:pt x="7319132" y="2650873"/>
                </a:lnTo>
                <a:cubicBezTo>
                  <a:pt x="7317198" y="2666055"/>
                  <a:pt x="7322998" y="2781107"/>
                  <a:pt x="7332022" y="2906401"/>
                </a:cubicBezTo>
                <a:cubicBezTo>
                  <a:pt x="7341047" y="3031694"/>
                  <a:pt x="7347492" y="3140372"/>
                  <a:pt x="7346275" y="3147784"/>
                </a:cubicBezTo>
                <a:cubicBezTo>
                  <a:pt x="7343337" y="3166190"/>
                  <a:pt x="7392001" y="3524524"/>
                  <a:pt x="7415384" y="3657122"/>
                </a:cubicBezTo>
                <a:cubicBezTo>
                  <a:pt x="7438840" y="3789899"/>
                  <a:pt x="7467093" y="3905273"/>
                  <a:pt x="7507554" y="4033467"/>
                </a:cubicBezTo>
                <a:cubicBezTo>
                  <a:pt x="7570041" y="4231558"/>
                  <a:pt x="7600191" y="4405408"/>
                  <a:pt x="7614765" y="4651769"/>
                </a:cubicBezTo>
                <a:cubicBezTo>
                  <a:pt x="7628479" y="4883234"/>
                  <a:pt x="7618023" y="5023029"/>
                  <a:pt x="7571007" y="5237736"/>
                </a:cubicBezTo>
                <a:cubicBezTo>
                  <a:pt x="7564348" y="5268173"/>
                  <a:pt x="7560873" y="5293275"/>
                  <a:pt x="7563238" y="5293955"/>
                </a:cubicBezTo>
                <a:cubicBezTo>
                  <a:pt x="7565528" y="5294600"/>
                  <a:pt x="7589305" y="5240636"/>
                  <a:pt x="7615768" y="5174391"/>
                </a:cubicBezTo>
                <a:close/>
                <a:moveTo>
                  <a:pt x="7476045" y="5500354"/>
                </a:moveTo>
                <a:cubicBezTo>
                  <a:pt x="7510347" y="5365142"/>
                  <a:pt x="7580139" y="4987615"/>
                  <a:pt x="7585222" y="4909553"/>
                </a:cubicBezTo>
                <a:cubicBezTo>
                  <a:pt x="7591884" y="4807893"/>
                  <a:pt x="7579959" y="4555337"/>
                  <a:pt x="7561804" y="4412569"/>
                </a:cubicBezTo>
                <a:cubicBezTo>
                  <a:pt x="7549810" y="4318179"/>
                  <a:pt x="7533051" y="4238828"/>
                  <a:pt x="7495739" y="4099605"/>
                </a:cubicBezTo>
                <a:cubicBezTo>
                  <a:pt x="7494270" y="4094126"/>
                  <a:pt x="7485783" y="4070314"/>
                  <a:pt x="7476510" y="4045749"/>
                </a:cubicBezTo>
                <a:cubicBezTo>
                  <a:pt x="7430244" y="3923213"/>
                  <a:pt x="7355943" y="3582712"/>
                  <a:pt x="7342622" y="3432102"/>
                </a:cubicBezTo>
                <a:cubicBezTo>
                  <a:pt x="7340546" y="3408684"/>
                  <a:pt x="7334674" y="3364711"/>
                  <a:pt x="7329408" y="3332770"/>
                </a:cubicBezTo>
                <a:cubicBezTo>
                  <a:pt x="7324109" y="3301187"/>
                  <a:pt x="7315694" y="3204469"/>
                  <a:pt x="7310538" y="3117025"/>
                </a:cubicBezTo>
                <a:cubicBezTo>
                  <a:pt x="7305418" y="3029617"/>
                  <a:pt x="7297539" y="2897842"/>
                  <a:pt x="7292993" y="2823075"/>
                </a:cubicBezTo>
                <a:cubicBezTo>
                  <a:pt x="7288479" y="2748629"/>
                  <a:pt x="7287299" y="2645466"/>
                  <a:pt x="7290379" y="2594116"/>
                </a:cubicBezTo>
                <a:lnTo>
                  <a:pt x="7295963" y="2500657"/>
                </a:lnTo>
                <a:lnTo>
                  <a:pt x="7277989" y="2544594"/>
                </a:lnTo>
                <a:cubicBezTo>
                  <a:pt x="7268068" y="2568943"/>
                  <a:pt x="7257971" y="2589712"/>
                  <a:pt x="7255357" y="2591180"/>
                </a:cubicBezTo>
                <a:cubicBezTo>
                  <a:pt x="7245795" y="2596551"/>
                  <a:pt x="7169023" y="2866403"/>
                  <a:pt x="7157064" y="2936730"/>
                </a:cubicBezTo>
                <a:cubicBezTo>
                  <a:pt x="7150153" y="2977587"/>
                  <a:pt x="7137619" y="3040932"/>
                  <a:pt x="7129025" y="3078710"/>
                </a:cubicBezTo>
                <a:cubicBezTo>
                  <a:pt x="7112948" y="3149288"/>
                  <a:pt x="7104354" y="3228568"/>
                  <a:pt x="7106824" y="3283104"/>
                </a:cubicBezTo>
                <a:cubicBezTo>
                  <a:pt x="7110762" y="3370154"/>
                  <a:pt x="7110727" y="3410689"/>
                  <a:pt x="7106682" y="3418853"/>
                </a:cubicBezTo>
                <a:cubicBezTo>
                  <a:pt x="7103782" y="3424654"/>
                  <a:pt x="7103530" y="3430491"/>
                  <a:pt x="7106072" y="3433356"/>
                </a:cubicBezTo>
                <a:cubicBezTo>
                  <a:pt x="7108435" y="3436005"/>
                  <a:pt x="7112876" y="3476755"/>
                  <a:pt x="7116062" y="3524273"/>
                </a:cubicBezTo>
                <a:cubicBezTo>
                  <a:pt x="7127379" y="3694935"/>
                  <a:pt x="7166123" y="3883108"/>
                  <a:pt x="7220659" y="4032178"/>
                </a:cubicBezTo>
                <a:cubicBezTo>
                  <a:pt x="7226890" y="4049330"/>
                  <a:pt x="7241319" y="4092944"/>
                  <a:pt x="7252206" y="4127858"/>
                </a:cubicBezTo>
                <a:cubicBezTo>
                  <a:pt x="7263306" y="4163308"/>
                  <a:pt x="7300869" y="4272523"/>
                  <a:pt x="7336140" y="4371820"/>
                </a:cubicBezTo>
                <a:cubicBezTo>
                  <a:pt x="7371413" y="4471080"/>
                  <a:pt x="7408259" y="4588030"/>
                  <a:pt x="7418464" y="4633041"/>
                </a:cubicBezTo>
                <a:cubicBezTo>
                  <a:pt x="7428598" y="4677658"/>
                  <a:pt x="7438803" y="4721380"/>
                  <a:pt x="7441095" y="4729652"/>
                </a:cubicBezTo>
                <a:cubicBezTo>
                  <a:pt x="7445820" y="4747019"/>
                  <a:pt x="7445499" y="4742615"/>
                  <a:pt x="7453664" y="4905328"/>
                </a:cubicBezTo>
                <a:cubicBezTo>
                  <a:pt x="7457030" y="4972181"/>
                  <a:pt x="7457459" y="5066536"/>
                  <a:pt x="7454630" y="5116704"/>
                </a:cubicBezTo>
                <a:cubicBezTo>
                  <a:pt x="7451802" y="5166513"/>
                  <a:pt x="7447648" y="5238882"/>
                  <a:pt x="7445392" y="5277376"/>
                </a:cubicBezTo>
                <a:cubicBezTo>
                  <a:pt x="7441847" y="5337856"/>
                  <a:pt x="7449044" y="5560512"/>
                  <a:pt x="7454882" y="5571756"/>
                </a:cubicBezTo>
                <a:cubicBezTo>
                  <a:pt x="7456027" y="5573976"/>
                  <a:pt x="7465445" y="5542250"/>
                  <a:pt x="7476045" y="5500354"/>
                </a:cubicBezTo>
                <a:close/>
                <a:moveTo>
                  <a:pt x="7014903" y="5014292"/>
                </a:moveTo>
                <a:cubicBezTo>
                  <a:pt x="7035924" y="4974975"/>
                  <a:pt x="7056980" y="4931038"/>
                  <a:pt x="7061922" y="4916070"/>
                </a:cubicBezTo>
                <a:cubicBezTo>
                  <a:pt x="7066863" y="4901102"/>
                  <a:pt x="7072340" y="4891613"/>
                  <a:pt x="7074167" y="4894871"/>
                </a:cubicBezTo>
                <a:cubicBezTo>
                  <a:pt x="7075957" y="4898094"/>
                  <a:pt x="7082368" y="4885740"/>
                  <a:pt x="7088454" y="4867335"/>
                </a:cubicBezTo>
                <a:cubicBezTo>
                  <a:pt x="7094578" y="4848893"/>
                  <a:pt x="7101955" y="4832565"/>
                  <a:pt x="7104962" y="4830882"/>
                </a:cubicBezTo>
                <a:cubicBezTo>
                  <a:pt x="7108113" y="4829128"/>
                  <a:pt x="7112624" y="4820677"/>
                  <a:pt x="7115490" y="4811188"/>
                </a:cubicBezTo>
                <a:cubicBezTo>
                  <a:pt x="7128776" y="4767430"/>
                  <a:pt x="7227104" y="4596517"/>
                  <a:pt x="7290665" y="4506674"/>
                </a:cubicBezTo>
                <a:cubicBezTo>
                  <a:pt x="7309535" y="4479961"/>
                  <a:pt x="7323680" y="4455611"/>
                  <a:pt x="7322032" y="4452567"/>
                </a:cubicBezTo>
                <a:cubicBezTo>
                  <a:pt x="7316946" y="4443150"/>
                  <a:pt x="7276127" y="4332538"/>
                  <a:pt x="7269323" y="4309692"/>
                </a:cubicBezTo>
                <a:cubicBezTo>
                  <a:pt x="7263630" y="4290606"/>
                  <a:pt x="7261123" y="4292898"/>
                  <a:pt x="7224598" y="4350406"/>
                </a:cubicBezTo>
                <a:cubicBezTo>
                  <a:pt x="7156849" y="4457043"/>
                  <a:pt x="7141666" y="4497184"/>
                  <a:pt x="7060953" y="4781610"/>
                </a:cubicBezTo>
                <a:cubicBezTo>
                  <a:pt x="7017124" y="4935979"/>
                  <a:pt x="6978488" y="5062920"/>
                  <a:pt x="6974619" y="5065104"/>
                </a:cubicBezTo>
                <a:cubicBezTo>
                  <a:pt x="6970574" y="5067360"/>
                  <a:pt x="6969536" y="5072552"/>
                  <a:pt x="6972149" y="5077243"/>
                </a:cubicBezTo>
                <a:cubicBezTo>
                  <a:pt x="6974691" y="5081791"/>
                  <a:pt x="6993813" y="5053610"/>
                  <a:pt x="7014903" y="5014292"/>
                </a:cubicBezTo>
                <a:close/>
                <a:moveTo>
                  <a:pt x="7039004" y="5075632"/>
                </a:moveTo>
                <a:cubicBezTo>
                  <a:pt x="7096189" y="5002261"/>
                  <a:pt x="7246871" y="4831312"/>
                  <a:pt x="7326902" y="4748953"/>
                </a:cubicBezTo>
                <a:cubicBezTo>
                  <a:pt x="7377069" y="4697389"/>
                  <a:pt x="7395869" y="4669422"/>
                  <a:pt x="7382942" y="4665806"/>
                </a:cubicBezTo>
                <a:cubicBezTo>
                  <a:pt x="7379576" y="4664839"/>
                  <a:pt x="7376175" y="4645968"/>
                  <a:pt x="7375386" y="4623838"/>
                </a:cubicBezTo>
                <a:cubicBezTo>
                  <a:pt x="7373848" y="4580582"/>
                  <a:pt x="7347636" y="4500837"/>
                  <a:pt x="7336929" y="4506853"/>
                </a:cubicBezTo>
                <a:cubicBezTo>
                  <a:pt x="7322891" y="4514695"/>
                  <a:pt x="7262626" y="4606830"/>
                  <a:pt x="7209235" y="4701972"/>
                </a:cubicBezTo>
                <a:cubicBezTo>
                  <a:pt x="7178441" y="4756902"/>
                  <a:pt x="7149901" y="4800624"/>
                  <a:pt x="7145784" y="4799299"/>
                </a:cubicBezTo>
                <a:cubicBezTo>
                  <a:pt x="7141666" y="4797938"/>
                  <a:pt x="7140412" y="4800731"/>
                  <a:pt x="7143063" y="4805422"/>
                </a:cubicBezTo>
                <a:cubicBezTo>
                  <a:pt x="7147467" y="4813264"/>
                  <a:pt x="7109510" y="4908550"/>
                  <a:pt x="7091499" y="4934941"/>
                </a:cubicBezTo>
                <a:cubicBezTo>
                  <a:pt x="7088347" y="4939560"/>
                  <a:pt x="7068546" y="4978233"/>
                  <a:pt x="7046880" y="5021991"/>
                </a:cubicBezTo>
                <a:cubicBezTo>
                  <a:pt x="7025289" y="5065784"/>
                  <a:pt x="7004806" y="5102559"/>
                  <a:pt x="7000940" y="5104744"/>
                </a:cubicBezTo>
                <a:cubicBezTo>
                  <a:pt x="6994672" y="5108253"/>
                  <a:pt x="6983429" y="5135754"/>
                  <a:pt x="6986185" y="5140695"/>
                </a:cubicBezTo>
                <a:cubicBezTo>
                  <a:pt x="6986651" y="5141555"/>
                  <a:pt x="7010358" y="5112407"/>
                  <a:pt x="7039004" y="5075632"/>
                </a:cubicBezTo>
                <a:close/>
                <a:moveTo>
                  <a:pt x="3787108" y="1552095"/>
                </a:moveTo>
                <a:cubicBezTo>
                  <a:pt x="3791083" y="1555389"/>
                  <a:pt x="3795452" y="1554351"/>
                  <a:pt x="3798029" y="1549552"/>
                </a:cubicBezTo>
                <a:cubicBezTo>
                  <a:pt x="3800357" y="1545112"/>
                  <a:pt x="3826640" y="1539311"/>
                  <a:pt x="3856899" y="1536554"/>
                </a:cubicBezTo>
                <a:cubicBezTo>
                  <a:pt x="3887194" y="1533797"/>
                  <a:pt x="3959024" y="1517289"/>
                  <a:pt x="4017820" y="1499564"/>
                </a:cubicBezTo>
                <a:cubicBezTo>
                  <a:pt x="4119803" y="1468912"/>
                  <a:pt x="4147735" y="1458456"/>
                  <a:pt x="4263072" y="1407895"/>
                </a:cubicBezTo>
                <a:cubicBezTo>
                  <a:pt x="4325129" y="1380716"/>
                  <a:pt x="4510222" y="1326968"/>
                  <a:pt x="4642641" y="1297713"/>
                </a:cubicBezTo>
                <a:cubicBezTo>
                  <a:pt x="4850829" y="1251699"/>
                  <a:pt x="5076423" y="1208729"/>
                  <a:pt x="5163795" y="1198416"/>
                </a:cubicBezTo>
                <a:cubicBezTo>
                  <a:pt x="5188680" y="1195516"/>
                  <a:pt x="5243468" y="1188605"/>
                  <a:pt x="5285579" y="1183126"/>
                </a:cubicBezTo>
                <a:cubicBezTo>
                  <a:pt x="5392967" y="1169089"/>
                  <a:pt x="5494161" y="1161570"/>
                  <a:pt x="5714169" y="1151257"/>
                </a:cubicBezTo>
                <a:cubicBezTo>
                  <a:pt x="6262215" y="1125546"/>
                  <a:pt x="6260352" y="1125511"/>
                  <a:pt x="6726684" y="1174138"/>
                </a:cubicBezTo>
                <a:cubicBezTo>
                  <a:pt x="6865118" y="1188569"/>
                  <a:pt x="6988478" y="1201209"/>
                  <a:pt x="7002157" y="1202319"/>
                </a:cubicBezTo>
                <a:cubicBezTo>
                  <a:pt x="7115131" y="1211701"/>
                  <a:pt x="7520447" y="1257142"/>
                  <a:pt x="7698699" y="1280417"/>
                </a:cubicBezTo>
                <a:cubicBezTo>
                  <a:pt x="7785068" y="1291697"/>
                  <a:pt x="7863381" y="1300971"/>
                  <a:pt x="7872441" y="1301007"/>
                </a:cubicBezTo>
                <a:cubicBezTo>
                  <a:pt x="7915125" y="1301258"/>
                  <a:pt x="7599260" y="1222014"/>
                  <a:pt x="7446072" y="1194048"/>
                </a:cubicBezTo>
                <a:cubicBezTo>
                  <a:pt x="7298542" y="1167156"/>
                  <a:pt x="7222773" y="1148177"/>
                  <a:pt x="7082868" y="1103166"/>
                </a:cubicBezTo>
                <a:cubicBezTo>
                  <a:pt x="7072091" y="1099693"/>
                  <a:pt x="7036031" y="1085298"/>
                  <a:pt x="7003768" y="1071548"/>
                </a:cubicBezTo>
                <a:cubicBezTo>
                  <a:pt x="6971505" y="1057833"/>
                  <a:pt x="6934407" y="1044226"/>
                  <a:pt x="6922413" y="1041755"/>
                </a:cubicBezTo>
                <a:cubicBezTo>
                  <a:pt x="6910416" y="1039284"/>
                  <a:pt x="6883953" y="1029938"/>
                  <a:pt x="6864510" y="1021344"/>
                </a:cubicBezTo>
                <a:cubicBezTo>
                  <a:pt x="6699828" y="948439"/>
                  <a:pt x="6328459" y="858560"/>
                  <a:pt x="6192674" y="858775"/>
                </a:cubicBezTo>
                <a:cubicBezTo>
                  <a:pt x="6168074" y="858810"/>
                  <a:pt x="6145873" y="855803"/>
                  <a:pt x="6143831" y="852186"/>
                </a:cubicBezTo>
                <a:cubicBezTo>
                  <a:pt x="6141899" y="848712"/>
                  <a:pt x="6135810" y="847925"/>
                  <a:pt x="6131120" y="850574"/>
                </a:cubicBezTo>
                <a:cubicBezTo>
                  <a:pt x="6126143" y="853368"/>
                  <a:pt x="6103046" y="852651"/>
                  <a:pt x="6079449" y="848999"/>
                </a:cubicBezTo>
                <a:cubicBezTo>
                  <a:pt x="6041741" y="843126"/>
                  <a:pt x="5963321" y="843270"/>
                  <a:pt x="5841502" y="849357"/>
                </a:cubicBezTo>
                <a:cubicBezTo>
                  <a:pt x="5747757" y="854048"/>
                  <a:pt x="5677464" y="864253"/>
                  <a:pt x="5497026" y="899453"/>
                </a:cubicBezTo>
                <a:cubicBezTo>
                  <a:pt x="5389709" y="920365"/>
                  <a:pt x="5289481" y="939486"/>
                  <a:pt x="5273117" y="942136"/>
                </a:cubicBezTo>
                <a:cubicBezTo>
                  <a:pt x="5256645" y="944822"/>
                  <a:pt x="5218653" y="954025"/>
                  <a:pt x="5187679" y="962833"/>
                </a:cubicBezTo>
                <a:cubicBezTo>
                  <a:pt x="5156740" y="971642"/>
                  <a:pt x="5119321" y="981418"/>
                  <a:pt x="5103566" y="984856"/>
                </a:cubicBezTo>
                <a:cubicBezTo>
                  <a:pt x="5066037" y="992948"/>
                  <a:pt x="4961799" y="1020556"/>
                  <a:pt x="4936484" y="1029115"/>
                </a:cubicBezTo>
                <a:cubicBezTo>
                  <a:pt x="4925204" y="1032910"/>
                  <a:pt x="4906583" y="1038962"/>
                  <a:pt x="4893478" y="1043116"/>
                </a:cubicBezTo>
                <a:cubicBezTo>
                  <a:pt x="4880408" y="1047234"/>
                  <a:pt x="4861143" y="1053393"/>
                  <a:pt x="4849076" y="1057260"/>
                </a:cubicBezTo>
                <a:cubicBezTo>
                  <a:pt x="4837759" y="1060877"/>
                  <a:pt x="4820428" y="1065603"/>
                  <a:pt x="4812158" y="1067358"/>
                </a:cubicBezTo>
                <a:cubicBezTo>
                  <a:pt x="4798872" y="1070151"/>
                  <a:pt x="4693919" y="1105422"/>
                  <a:pt x="4615247" y="1133532"/>
                </a:cubicBezTo>
                <a:cubicBezTo>
                  <a:pt x="4605257" y="1137077"/>
                  <a:pt x="4573280" y="1148356"/>
                  <a:pt x="4543237" y="1158920"/>
                </a:cubicBezTo>
                <a:cubicBezTo>
                  <a:pt x="4513802" y="1169268"/>
                  <a:pt x="4448954" y="1193045"/>
                  <a:pt x="4400649" y="1211164"/>
                </a:cubicBezTo>
                <a:cubicBezTo>
                  <a:pt x="4352306" y="1229319"/>
                  <a:pt x="4306615" y="1241422"/>
                  <a:pt x="4300097" y="1237770"/>
                </a:cubicBezTo>
                <a:cubicBezTo>
                  <a:pt x="4293652" y="1234189"/>
                  <a:pt x="4290286" y="1235120"/>
                  <a:pt x="4292793" y="1239811"/>
                </a:cubicBezTo>
                <a:cubicBezTo>
                  <a:pt x="4298379" y="1250338"/>
                  <a:pt x="3895285" y="1471383"/>
                  <a:pt x="3812533" y="1503145"/>
                </a:cubicBezTo>
                <a:cubicBezTo>
                  <a:pt x="3779589" y="1515785"/>
                  <a:pt x="3741523" y="1532687"/>
                  <a:pt x="3726664" y="1541317"/>
                </a:cubicBezTo>
                <a:lnTo>
                  <a:pt x="3699952" y="1556822"/>
                </a:lnTo>
                <a:lnTo>
                  <a:pt x="3740164" y="1551701"/>
                </a:lnTo>
                <a:cubicBezTo>
                  <a:pt x="3762258" y="1548908"/>
                  <a:pt x="3783421" y="1549087"/>
                  <a:pt x="3787108" y="1552095"/>
                </a:cubicBezTo>
                <a:close/>
                <a:moveTo>
                  <a:pt x="3766052" y="1617982"/>
                </a:moveTo>
                <a:cubicBezTo>
                  <a:pt x="3772786" y="1618913"/>
                  <a:pt x="3799570" y="1622780"/>
                  <a:pt x="3825281" y="1626612"/>
                </a:cubicBezTo>
                <a:cubicBezTo>
                  <a:pt x="3891705" y="1636423"/>
                  <a:pt x="4035403" y="1638823"/>
                  <a:pt x="4183757" y="1632556"/>
                </a:cubicBezTo>
                <a:cubicBezTo>
                  <a:pt x="4218886" y="1631088"/>
                  <a:pt x="4255051" y="1631410"/>
                  <a:pt x="4265257" y="1633308"/>
                </a:cubicBezTo>
                <a:cubicBezTo>
                  <a:pt x="4319973" y="1643478"/>
                  <a:pt x="4687650" y="1617839"/>
                  <a:pt x="4758159" y="1598932"/>
                </a:cubicBezTo>
                <a:cubicBezTo>
                  <a:pt x="4773519" y="1594814"/>
                  <a:pt x="4811010" y="1585182"/>
                  <a:pt x="4842452" y="1577232"/>
                </a:cubicBezTo>
                <a:cubicBezTo>
                  <a:pt x="4873854" y="1569283"/>
                  <a:pt x="4927853" y="1553814"/>
                  <a:pt x="4963591" y="1542534"/>
                </a:cubicBezTo>
                <a:cubicBezTo>
                  <a:pt x="5089169" y="1502858"/>
                  <a:pt x="5245330" y="1478294"/>
                  <a:pt x="5384229" y="1476325"/>
                </a:cubicBezTo>
                <a:cubicBezTo>
                  <a:pt x="5506479" y="1474606"/>
                  <a:pt x="5515075" y="1474677"/>
                  <a:pt x="5564705" y="1477757"/>
                </a:cubicBezTo>
                <a:cubicBezTo>
                  <a:pt x="5590236" y="1479332"/>
                  <a:pt x="5668619" y="1483773"/>
                  <a:pt x="5737443" y="1487497"/>
                </a:cubicBezTo>
                <a:cubicBezTo>
                  <a:pt x="5806266" y="1491257"/>
                  <a:pt x="5872692" y="1496377"/>
                  <a:pt x="5883900" y="1498812"/>
                </a:cubicBezTo>
                <a:cubicBezTo>
                  <a:pt x="5895573" y="1501355"/>
                  <a:pt x="5905133" y="1500388"/>
                  <a:pt x="5906243" y="1496556"/>
                </a:cubicBezTo>
                <a:cubicBezTo>
                  <a:pt x="5907246" y="1492868"/>
                  <a:pt x="5949965" y="1491257"/>
                  <a:pt x="6001243" y="1493047"/>
                </a:cubicBezTo>
                <a:cubicBezTo>
                  <a:pt x="6052555" y="1494802"/>
                  <a:pt x="6096673" y="1494945"/>
                  <a:pt x="6099464" y="1493405"/>
                </a:cubicBezTo>
                <a:cubicBezTo>
                  <a:pt x="6102295" y="1491794"/>
                  <a:pt x="6137565" y="1492653"/>
                  <a:pt x="6179067" y="1495303"/>
                </a:cubicBezTo>
                <a:cubicBezTo>
                  <a:pt x="6295085" y="1502715"/>
                  <a:pt x="6530453" y="1510378"/>
                  <a:pt x="6536612" y="1506941"/>
                </a:cubicBezTo>
                <a:cubicBezTo>
                  <a:pt x="6539657" y="1505222"/>
                  <a:pt x="6560496" y="1504685"/>
                  <a:pt x="6583665" y="1505723"/>
                </a:cubicBezTo>
                <a:cubicBezTo>
                  <a:pt x="6606725" y="1506726"/>
                  <a:pt x="6652382" y="1504721"/>
                  <a:pt x="6686328" y="1501211"/>
                </a:cubicBezTo>
                <a:cubicBezTo>
                  <a:pt x="6831782" y="1486100"/>
                  <a:pt x="6898813" y="1478366"/>
                  <a:pt x="6908053" y="1475680"/>
                </a:cubicBezTo>
                <a:cubicBezTo>
                  <a:pt x="6913495" y="1474104"/>
                  <a:pt x="6924382" y="1471848"/>
                  <a:pt x="6932903" y="1470524"/>
                </a:cubicBezTo>
                <a:cubicBezTo>
                  <a:pt x="6941138" y="1469270"/>
                  <a:pt x="6979454" y="1462968"/>
                  <a:pt x="7017017" y="1456702"/>
                </a:cubicBezTo>
                <a:cubicBezTo>
                  <a:pt x="7054794" y="1450435"/>
                  <a:pt x="7157350" y="1433355"/>
                  <a:pt x="7243684" y="1418924"/>
                </a:cubicBezTo>
                <a:cubicBezTo>
                  <a:pt x="7330267" y="1404457"/>
                  <a:pt x="7479769" y="1389633"/>
                  <a:pt x="7575232" y="1386052"/>
                </a:cubicBezTo>
                <a:cubicBezTo>
                  <a:pt x="7930021" y="1372624"/>
                  <a:pt x="7985561" y="1369114"/>
                  <a:pt x="7980619" y="1360341"/>
                </a:cubicBezTo>
                <a:cubicBezTo>
                  <a:pt x="7979651" y="1358623"/>
                  <a:pt x="7920962" y="1350960"/>
                  <a:pt x="7849953" y="1343297"/>
                </a:cubicBezTo>
                <a:cubicBezTo>
                  <a:pt x="7778909" y="1335634"/>
                  <a:pt x="7709048" y="1326932"/>
                  <a:pt x="7694402" y="1323960"/>
                </a:cubicBezTo>
                <a:cubicBezTo>
                  <a:pt x="7668405" y="1318661"/>
                  <a:pt x="7556218" y="1302690"/>
                  <a:pt x="7453448" y="1289584"/>
                </a:cubicBezTo>
                <a:cubicBezTo>
                  <a:pt x="7422474" y="1285645"/>
                  <a:pt x="7396621" y="1283425"/>
                  <a:pt x="7394652" y="1284499"/>
                </a:cubicBezTo>
                <a:cubicBezTo>
                  <a:pt x="7392683" y="1285610"/>
                  <a:pt x="7324574" y="1278555"/>
                  <a:pt x="7243219" y="1268851"/>
                </a:cubicBezTo>
                <a:cubicBezTo>
                  <a:pt x="7161612" y="1259111"/>
                  <a:pt x="7028332" y="1243499"/>
                  <a:pt x="6946045" y="1234046"/>
                </a:cubicBezTo>
                <a:cubicBezTo>
                  <a:pt x="6712360" y="1207225"/>
                  <a:pt x="6610556" y="1193332"/>
                  <a:pt x="6603217" y="1187316"/>
                </a:cubicBezTo>
                <a:cubicBezTo>
                  <a:pt x="6599600" y="1184344"/>
                  <a:pt x="6592652" y="1184021"/>
                  <a:pt x="6587962" y="1186671"/>
                </a:cubicBezTo>
                <a:cubicBezTo>
                  <a:pt x="6583235" y="1189321"/>
                  <a:pt x="6545171" y="1187280"/>
                  <a:pt x="6503276" y="1182088"/>
                </a:cubicBezTo>
                <a:cubicBezTo>
                  <a:pt x="6411749" y="1170772"/>
                  <a:pt x="6255125" y="1160710"/>
                  <a:pt x="6188126" y="1161820"/>
                </a:cubicBezTo>
                <a:cubicBezTo>
                  <a:pt x="6161628" y="1162250"/>
                  <a:pt x="6137637" y="1160639"/>
                  <a:pt x="6134307" y="1158239"/>
                </a:cubicBezTo>
                <a:cubicBezTo>
                  <a:pt x="6131013" y="1155912"/>
                  <a:pt x="6124351" y="1156127"/>
                  <a:pt x="6119696" y="1158741"/>
                </a:cubicBezTo>
                <a:cubicBezTo>
                  <a:pt x="6114934" y="1161426"/>
                  <a:pt x="6068420" y="1166225"/>
                  <a:pt x="6015853" y="1169447"/>
                </a:cubicBezTo>
                <a:cubicBezTo>
                  <a:pt x="5884903" y="1177576"/>
                  <a:pt x="5718359" y="1189787"/>
                  <a:pt x="5715207" y="1191541"/>
                </a:cubicBezTo>
                <a:cubicBezTo>
                  <a:pt x="5713917" y="1192257"/>
                  <a:pt x="5645522" y="1197235"/>
                  <a:pt x="5563308" y="1202606"/>
                </a:cubicBezTo>
                <a:cubicBezTo>
                  <a:pt x="5341510" y="1217037"/>
                  <a:pt x="5314475" y="1219722"/>
                  <a:pt x="5103528" y="1248333"/>
                </a:cubicBezTo>
                <a:cubicBezTo>
                  <a:pt x="4996676" y="1262835"/>
                  <a:pt x="4900782" y="1275583"/>
                  <a:pt x="4889538" y="1276801"/>
                </a:cubicBezTo>
                <a:cubicBezTo>
                  <a:pt x="4878402" y="1277947"/>
                  <a:pt x="4817493" y="1291088"/>
                  <a:pt x="4754935" y="1305841"/>
                </a:cubicBezTo>
                <a:cubicBezTo>
                  <a:pt x="4403190" y="1388702"/>
                  <a:pt x="4354492" y="1402989"/>
                  <a:pt x="4181323" y="1474391"/>
                </a:cubicBezTo>
                <a:cubicBezTo>
                  <a:pt x="4061256" y="1523878"/>
                  <a:pt x="3934496" y="1564270"/>
                  <a:pt x="3875663" y="1571789"/>
                </a:cubicBezTo>
                <a:cubicBezTo>
                  <a:pt x="3739661" y="1589192"/>
                  <a:pt x="3685234" y="1596891"/>
                  <a:pt x="3680721" y="1599398"/>
                </a:cubicBezTo>
                <a:cubicBezTo>
                  <a:pt x="3676103" y="1602012"/>
                  <a:pt x="3722760" y="1612145"/>
                  <a:pt x="3766052" y="1617982"/>
                </a:cubicBezTo>
                <a:close/>
                <a:moveTo>
                  <a:pt x="3971808" y="3711156"/>
                </a:moveTo>
                <a:cubicBezTo>
                  <a:pt x="3983804" y="3692321"/>
                  <a:pt x="3991074" y="3678105"/>
                  <a:pt x="3987957" y="3679609"/>
                </a:cubicBezTo>
                <a:cubicBezTo>
                  <a:pt x="3978288" y="3684264"/>
                  <a:pt x="3939579" y="3742524"/>
                  <a:pt x="3945094" y="3744100"/>
                </a:cubicBezTo>
                <a:cubicBezTo>
                  <a:pt x="3947780" y="3744852"/>
                  <a:pt x="3959811" y="3730027"/>
                  <a:pt x="3971808" y="3711156"/>
                </a:cubicBezTo>
                <a:close/>
                <a:moveTo>
                  <a:pt x="2449632" y="2056240"/>
                </a:moveTo>
                <a:cubicBezTo>
                  <a:pt x="2456973" y="2055201"/>
                  <a:pt x="2542269" y="2067663"/>
                  <a:pt x="2639704" y="2084027"/>
                </a:cubicBezTo>
                <a:cubicBezTo>
                  <a:pt x="2737173" y="2100427"/>
                  <a:pt x="2886959" y="2119119"/>
                  <a:pt x="2973579" y="2125744"/>
                </a:cubicBezTo>
                <a:cubicBezTo>
                  <a:pt x="3060414" y="2132368"/>
                  <a:pt x="3185422" y="2145367"/>
                  <a:pt x="3253135" y="2154820"/>
                </a:cubicBezTo>
                <a:cubicBezTo>
                  <a:pt x="3360704" y="2169788"/>
                  <a:pt x="3455273" y="2169394"/>
                  <a:pt x="3613546" y="2153245"/>
                </a:cubicBezTo>
                <a:cubicBezTo>
                  <a:pt x="3624860" y="2152063"/>
                  <a:pt x="3674348" y="2148160"/>
                  <a:pt x="3724588" y="2144436"/>
                </a:cubicBezTo>
                <a:cubicBezTo>
                  <a:pt x="3774862" y="2140748"/>
                  <a:pt x="3816650" y="2136952"/>
                  <a:pt x="3818405" y="2135985"/>
                </a:cubicBezTo>
                <a:cubicBezTo>
                  <a:pt x="3820088" y="2135054"/>
                  <a:pt x="3879422" y="2134123"/>
                  <a:pt x="3949141" y="2134016"/>
                </a:cubicBezTo>
                <a:cubicBezTo>
                  <a:pt x="4018896" y="2133872"/>
                  <a:pt x="4103726" y="2133586"/>
                  <a:pt x="4136097" y="2133371"/>
                </a:cubicBezTo>
                <a:cubicBezTo>
                  <a:pt x="4168360" y="2133156"/>
                  <a:pt x="4227408" y="2133264"/>
                  <a:pt x="4265578" y="2133658"/>
                </a:cubicBezTo>
                <a:cubicBezTo>
                  <a:pt x="4304359" y="2134016"/>
                  <a:pt x="4406521" y="2131437"/>
                  <a:pt x="4493786" y="2127857"/>
                </a:cubicBezTo>
                <a:cubicBezTo>
                  <a:pt x="4581087" y="2124240"/>
                  <a:pt x="4658397" y="2122485"/>
                  <a:pt x="4666525" y="2123846"/>
                </a:cubicBezTo>
                <a:cubicBezTo>
                  <a:pt x="4674474" y="2125207"/>
                  <a:pt x="4684894" y="2124347"/>
                  <a:pt x="4689084" y="2121984"/>
                </a:cubicBezTo>
                <a:cubicBezTo>
                  <a:pt x="4699575" y="2116076"/>
                  <a:pt x="5083941" y="2103113"/>
                  <a:pt x="5197777" y="2104796"/>
                </a:cubicBezTo>
                <a:cubicBezTo>
                  <a:pt x="5282677" y="2106049"/>
                  <a:pt x="5412196" y="2116684"/>
                  <a:pt x="5488288" y="2128644"/>
                </a:cubicBezTo>
                <a:cubicBezTo>
                  <a:pt x="5528824" y="2135018"/>
                  <a:pt x="5561481" y="2138384"/>
                  <a:pt x="5560156" y="2136021"/>
                </a:cubicBezTo>
                <a:cubicBezTo>
                  <a:pt x="5558832" y="2133693"/>
                  <a:pt x="5527463" y="2119442"/>
                  <a:pt x="5491368" y="2104832"/>
                </a:cubicBezTo>
                <a:cubicBezTo>
                  <a:pt x="5455203" y="2090150"/>
                  <a:pt x="5414596" y="2072461"/>
                  <a:pt x="5402278" y="2065944"/>
                </a:cubicBezTo>
                <a:cubicBezTo>
                  <a:pt x="5362280" y="2044853"/>
                  <a:pt x="5049602" y="1959486"/>
                  <a:pt x="4936376" y="1938753"/>
                </a:cubicBezTo>
                <a:cubicBezTo>
                  <a:pt x="4875753" y="1927688"/>
                  <a:pt x="4789275" y="1915692"/>
                  <a:pt x="4743297" y="1912004"/>
                </a:cubicBezTo>
                <a:cubicBezTo>
                  <a:pt x="4697068" y="1908280"/>
                  <a:pt x="4625309" y="1902157"/>
                  <a:pt x="4582088" y="1898182"/>
                </a:cubicBezTo>
                <a:cubicBezTo>
                  <a:pt x="4538833" y="1894243"/>
                  <a:pt x="4487339" y="1891844"/>
                  <a:pt x="4466213" y="1892882"/>
                </a:cubicBezTo>
                <a:cubicBezTo>
                  <a:pt x="4445337" y="1893849"/>
                  <a:pt x="4366665" y="1897466"/>
                  <a:pt x="4291648" y="1900939"/>
                </a:cubicBezTo>
                <a:cubicBezTo>
                  <a:pt x="4216379" y="1904377"/>
                  <a:pt x="4091837" y="1915263"/>
                  <a:pt x="4014240" y="1925110"/>
                </a:cubicBezTo>
                <a:cubicBezTo>
                  <a:pt x="3936607" y="1934957"/>
                  <a:pt x="3850741" y="1945771"/>
                  <a:pt x="3822953" y="1949209"/>
                </a:cubicBezTo>
                <a:cubicBezTo>
                  <a:pt x="3795129" y="1952647"/>
                  <a:pt x="3766268" y="1957266"/>
                  <a:pt x="3758462" y="1959558"/>
                </a:cubicBezTo>
                <a:cubicBezTo>
                  <a:pt x="3733074" y="1967113"/>
                  <a:pt x="3612435" y="1977354"/>
                  <a:pt x="3548805" y="1977354"/>
                </a:cubicBezTo>
                <a:cubicBezTo>
                  <a:pt x="3513927" y="1977390"/>
                  <a:pt x="3483275" y="1979037"/>
                  <a:pt x="3479551" y="1981114"/>
                </a:cubicBezTo>
                <a:cubicBezTo>
                  <a:pt x="3475575" y="1983334"/>
                  <a:pt x="3470384" y="1982976"/>
                  <a:pt x="3466623" y="1980183"/>
                </a:cubicBezTo>
                <a:cubicBezTo>
                  <a:pt x="3458674" y="1974346"/>
                  <a:pt x="3376208" y="1964141"/>
                  <a:pt x="3369118" y="1968116"/>
                </a:cubicBezTo>
                <a:cubicBezTo>
                  <a:pt x="3366111" y="1969799"/>
                  <a:pt x="3323606" y="1965609"/>
                  <a:pt x="3274584" y="1958806"/>
                </a:cubicBezTo>
                <a:cubicBezTo>
                  <a:pt x="3163328" y="1943336"/>
                  <a:pt x="3006988" y="1936497"/>
                  <a:pt x="2925274" y="1943480"/>
                </a:cubicBezTo>
                <a:cubicBezTo>
                  <a:pt x="2891006" y="1946416"/>
                  <a:pt x="2855377" y="1948851"/>
                  <a:pt x="2845171" y="1948887"/>
                </a:cubicBezTo>
                <a:cubicBezTo>
                  <a:pt x="2808324" y="1949102"/>
                  <a:pt x="2438031" y="2026233"/>
                  <a:pt x="2416868" y="2038085"/>
                </a:cubicBezTo>
                <a:cubicBezTo>
                  <a:pt x="2409133" y="2042418"/>
                  <a:pt x="2437314" y="2057995"/>
                  <a:pt x="2449632" y="2056240"/>
                </a:cubicBezTo>
                <a:close/>
                <a:moveTo>
                  <a:pt x="4743225" y="6137778"/>
                </a:moveTo>
                <a:cubicBezTo>
                  <a:pt x="4852370" y="6088935"/>
                  <a:pt x="4913065" y="6065839"/>
                  <a:pt x="4930180" y="6066662"/>
                </a:cubicBezTo>
                <a:cubicBezTo>
                  <a:pt x="4934873" y="6066877"/>
                  <a:pt x="4956464" y="6059536"/>
                  <a:pt x="4978881" y="6050119"/>
                </a:cubicBezTo>
                <a:cubicBezTo>
                  <a:pt x="5001439" y="6040630"/>
                  <a:pt x="5039432" y="6028992"/>
                  <a:pt x="5065178" y="6023728"/>
                </a:cubicBezTo>
                <a:cubicBezTo>
                  <a:pt x="5262159" y="5983300"/>
                  <a:pt x="5496095" y="5873512"/>
                  <a:pt x="5639687" y="5754163"/>
                </a:cubicBezTo>
                <a:cubicBezTo>
                  <a:pt x="5894498" y="5542286"/>
                  <a:pt x="6056962" y="5374166"/>
                  <a:pt x="6167070" y="5208301"/>
                </a:cubicBezTo>
                <a:cubicBezTo>
                  <a:pt x="6281299" y="5036278"/>
                  <a:pt x="6315103" y="4948799"/>
                  <a:pt x="6470547" y="4422453"/>
                </a:cubicBezTo>
                <a:cubicBezTo>
                  <a:pt x="6536791" y="4198257"/>
                  <a:pt x="6605794" y="3982941"/>
                  <a:pt x="6627315" y="3933239"/>
                </a:cubicBezTo>
                <a:cubicBezTo>
                  <a:pt x="6684142" y="3802038"/>
                  <a:pt x="6762493" y="3530539"/>
                  <a:pt x="6799518" y="3336315"/>
                </a:cubicBezTo>
                <a:cubicBezTo>
                  <a:pt x="6807002" y="3297248"/>
                  <a:pt x="6815416" y="3254278"/>
                  <a:pt x="6818209" y="3241172"/>
                </a:cubicBezTo>
                <a:cubicBezTo>
                  <a:pt x="6820930" y="3228353"/>
                  <a:pt x="6821074" y="3216608"/>
                  <a:pt x="6818533" y="3215856"/>
                </a:cubicBezTo>
                <a:cubicBezTo>
                  <a:pt x="6813805" y="3214424"/>
                  <a:pt x="6718377" y="3387163"/>
                  <a:pt x="6703301" y="3424368"/>
                </a:cubicBezTo>
                <a:cubicBezTo>
                  <a:pt x="6699505" y="3433749"/>
                  <a:pt x="6673759" y="3491544"/>
                  <a:pt x="6645829" y="3553385"/>
                </a:cubicBezTo>
                <a:cubicBezTo>
                  <a:pt x="6617933" y="3615118"/>
                  <a:pt x="6569378" y="3735613"/>
                  <a:pt x="6537688" y="3821840"/>
                </a:cubicBezTo>
                <a:cubicBezTo>
                  <a:pt x="6505997" y="3908066"/>
                  <a:pt x="6468506" y="4009225"/>
                  <a:pt x="6454181" y="4047253"/>
                </a:cubicBezTo>
                <a:cubicBezTo>
                  <a:pt x="6439967" y="4084995"/>
                  <a:pt x="6403621" y="4185903"/>
                  <a:pt x="6373936" y="4270232"/>
                </a:cubicBezTo>
                <a:cubicBezTo>
                  <a:pt x="6242411" y="4643425"/>
                  <a:pt x="6185763" y="4769327"/>
                  <a:pt x="6093305" y="4893725"/>
                </a:cubicBezTo>
                <a:cubicBezTo>
                  <a:pt x="6071677" y="4922838"/>
                  <a:pt x="6045179" y="4958682"/>
                  <a:pt x="6035261" y="4972361"/>
                </a:cubicBezTo>
                <a:cubicBezTo>
                  <a:pt x="6025378" y="4986004"/>
                  <a:pt x="5997160" y="5023352"/>
                  <a:pt x="5973455" y="5054218"/>
                </a:cubicBezTo>
                <a:cubicBezTo>
                  <a:pt x="5949392" y="5085551"/>
                  <a:pt x="5878241" y="5178294"/>
                  <a:pt x="5814825" y="5261011"/>
                </a:cubicBezTo>
                <a:cubicBezTo>
                  <a:pt x="5555787" y="5598791"/>
                  <a:pt x="5534483" y="5617769"/>
                  <a:pt x="5134861" y="5866064"/>
                </a:cubicBezTo>
                <a:cubicBezTo>
                  <a:pt x="5073199" y="5904379"/>
                  <a:pt x="5003373" y="5948280"/>
                  <a:pt x="4979275" y="5963857"/>
                </a:cubicBezTo>
                <a:cubicBezTo>
                  <a:pt x="4900210" y="6015027"/>
                  <a:pt x="4683067" y="6155001"/>
                  <a:pt x="4675477" y="6159728"/>
                </a:cubicBezTo>
                <a:cubicBezTo>
                  <a:pt x="4670929" y="6162557"/>
                  <a:pt x="4669963" y="6164920"/>
                  <a:pt x="4673114" y="6165600"/>
                </a:cubicBezTo>
                <a:cubicBezTo>
                  <a:pt x="4675977" y="6166245"/>
                  <a:pt x="4707954" y="6153533"/>
                  <a:pt x="4743225" y="6137778"/>
                </a:cubicBezTo>
                <a:close/>
                <a:moveTo>
                  <a:pt x="2349585" y="2090186"/>
                </a:moveTo>
                <a:cubicBezTo>
                  <a:pt x="2359575" y="2092979"/>
                  <a:pt x="2406663" y="2114643"/>
                  <a:pt x="2453179" y="2137811"/>
                </a:cubicBezTo>
                <a:cubicBezTo>
                  <a:pt x="2617968" y="2219884"/>
                  <a:pt x="2874320" y="2297445"/>
                  <a:pt x="3275264" y="2386464"/>
                </a:cubicBezTo>
                <a:cubicBezTo>
                  <a:pt x="3331520" y="2398961"/>
                  <a:pt x="3384695" y="2410993"/>
                  <a:pt x="3392216" y="2412926"/>
                </a:cubicBezTo>
                <a:cubicBezTo>
                  <a:pt x="3399734" y="2414860"/>
                  <a:pt x="3440591" y="2421413"/>
                  <a:pt x="3481878" y="2427321"/>
                </a:cubicBezTo>
                <a:cubicBezTo>
                  <a:pt x="3523166" y="2433194"/>
                  <a:pt x="3563092" y="2438887"/>
                  <a:pt x="3569465" y="2439819"/>
                </a:cubicBezTo>
                <a:cubicBezTo>
                  <a:pt x="3575875" y="2440678"/>
                  <a:pt x="3622712" y="2446013"/>
                  <a:pt x="3672986" y="2451528"/>
                </a:cubicBezTo>
                <a:cubicBezTo>
                  <a:pt x="3723333" y="2457042"/>
                  <a:pt x="3770351" y="2462700"/>
                  <a:pt x="3777045" y="2464025"/>
                </a:cubicBezTo>
                <a:cubicBezTo>
                  <a:pt x="3783742" y="2465386"/>
                  <a:pt x="3806087" y="2467427"/>
                  <a:pt x="3827322" y="2468608"/>
                </a:cubicBezTo>
                <a:cubicBezTo>
                  <a:pt x="3894067" y="2472332"/>
                  <a:pt x="4107199" y="2493173"/>
                  <a:pt x="4132445" y="2498437"/>
                </a:cubicBezTo>
                <a:cubicBezTo>
                  <a:pt x="4140573" y="2500155"/>
                  <a:pt x="4149704" y="2500370"/>
                  <a:pt x="4152211" y="2498938"/>
                </a:cubicBezTo>
                <a:cubicBezTo>
                  <a:pt x="4154788" y="2497506"/>
                  <a:pt x="4188627" y="2497971"/>
                  <a:pt x="4226656" y="2499905"/>
                </a:cubicBezTo>
                <a:cubicBezTo>
                  <a:pt x="4284772" y="2502877"/>
                  <a:pt x="4408346" y="2496646"/>
                  <a:pt x="4414363" y="2490451"/>
                </a:cubicBezTo>
                <a:cubicBezTo>
                  <a:pt x="4415436" y="2489341"/>
                  <a:pt x="4440360" y="2487479"/>
                  <a:pt x="4470475" y="2486262"/>
                </a:cubicBezTo>
                <a:cubicBezTo>
                  <a:pt x="4500625" y="2485080"/>
                  <a:pt x="4528699" y="2481857"/>
                  <a:pt x="4533712" y="2479064"/>
                </a:cubicBezTo>
                <a:cubicBezTo>
                  <a:pt x="4538654" y="2476271"/>
                  <a:pt x="4550865" y="2474051"/>
                  <a:pt x="4561141" y="2474087"/>
                </a:cubicBezTo>
                <a:cubicBezTo>
                  <a:pt x="4599384" y="2474123"/>
                  <a:pt x="4856308" y="2418405"/>
                  <a:pt x="4986686" y="2381809"/>
                </a:cubicBezTo>
                <a:cubicBezTo>
                  <a:pt x="5343158" y="2281689"/>
                  <a:pt x="5391715" y="2267473"/>
                  <a:pt x="5425803" y="2253329"/>
                </a:cubicBezTo>
                <a:cubicBezTo>
                  <a:pt x="5456563" y="2240510"/>
                  <a:pt x="5601982" y="2203376"/>
                  <a:pt x="5622428" y="2203126"/>
                </a:cubicBezTo>
                <a:cubicBezTo>
                  <a:pt x="5713308" y="2201980"/>
                  <a:pt x="5464728" y="2156145"/>
                  <a:pt x="5333920" y="2149915"/>
                </a:cubicBezTo>
                <a:cubicBezTo>
                  <a:pt x="5186497" y="2142896"/>
                  <a:pt x="4946332" y="2146907"/>
                  <a:pt x="4675011" y="2160908"/>
                </a:cubicBezTo>
                <a:cubicBezTo>
                  <a:pt x="4350802" y="2177630"/>
                  <a:pt x="4181895" y="2181104"/>
                  <a:pt x="4024624" y="2174300"/>
                </a:cubicBezTo>
                <a:cubicBezTo>
                  <a:pt x="4012199" y="2173763"/>
                  <a:pt x="3988637" y="2174193"/>
                  <a:pt x="3970770" y="2175267"/>
                </a:cubicBezTo>
                <a:cubicBezTo>
                  <a:pt x="3953331" y="2176341"/>
                  <a:pt x="3895608" y="2176699"/>
                  <a:pt x="3842934" y="2176126"/>
                </a:cubicBezTo>
                <a:cubicBezTo>
                  <a:pt x="3790259" y="2175553"/>
                  <a:pt x="3724874" y="2177917"/>
                  <a:pt x="3698090" y="2181390"/>
                </a:cubicBezTo>
                <a:cubicBezTo>
                  <a:pt x="3671448" y="2184828"/>
                  <a:pt x="3625398" y="2190879"/>
                  <a:pt x="3596752" y="2194675"/>
                </a:cubicBezTo>
                <a:cubicBezTo>
                  <a:pt x="3547802" y="2201156"/>
                  <a:pt x="3503793" y="2202768"/>
                  <a:pt x="3361384" y="2203305"/>
                </a:cubicBezTo>
                <a:cubicBezTo>
                  <a:pt x="3331699" y="2203376"/>
                  <a:pt x="3285040" y="2199616"/>
                  <a:pt x="3256000" y="2194711"/>
                </a:cubicBezTo>
                <a:cubicBezTo>
                  <a:pt x="3173425" y="2180781"/>
                  <a:pt x="3070048" y="2168714"/>
                  <a:pt x="2964951" y="2160729"/>
                </a:cubicBezTo>
                <a:cubicBezTo>
                  <a:pt x="2912311" y="2156718"/>
                  <a:pt x="2816955" y="2143863"/>
                  <a:pt x="2755150" y="2132476"/>
                </a:cubicBezTo>
                <a:cubicBezTo>
                  <a:pt x="2623482" y="2108198"/>
                  <a:pt x="2341778" y="2069489"/>
                  <a:pt x="2332575" y="2074395"/>
                </a:cubicBezTo>
                <a:cubicBezTo>
                  <a:pt x="2322908" y="2079587"/>
                  <a:pt x="2327670" y="2083991"/>
                  <a:pt x="2349585" y="2090186"/>
                </a:cubicBezTo>
                <a:close/>
                <a:moveTo>
                  <a:pt x="4588212" y="6183469"/>
                </a:moveTo>
                <a:cubicBezTo>
                  <a:pt x="4605902" y="6170184"/>
                  <a:pt x="4645648" y="6142289"/>
                  <a:pt x="4675477" y="6122201"/>
                </a:cubicBezTo>
                <a:cubicBezTo>
                  <a:pt x="4705305" y="6102148"/>
                  <a:pt x="4744300" y="6075364"/>
                  <a:pt x="4761059" y="6063439"/>
                </a:cubicBezTo>
                <a:cubicBezTo>
                  <a:pt x="4777960" y="6051444"/>
                  <a:pt x="4833176" y="6015385"/>
                  <a:pt x="4883130" y="5983694"/>
                </a:cubicBezTo>
                <a:cubicBezTo>
                  <a:pt x="4933153" y="5952040"/>
                  <a:pt x="4975837" y="5923465"/>
                  <a:pt x="4977555" y="5920529"/>
                </a:cubicBezTo>
                <a:cubicBezTo>
                  <a:pt x="4979310" y="5917592"/>
                  <a:pt x="5034991" y="5881963"/>
                  <a:pt x="5100700" y="5841679"/>
                </a:cubicBezTo>
                <a:cubicBezTo>
                  <a:pt x="5401740" y="5657409"/>
                  <a:pt x="5425196" y="5641367"/>
                  <a:pt x="5544794" y="5539063"/>
                </a:cubicBezTo>
                <a:cubicBezTo>
                  <a:pt x="5590558" y="5499888"/>
                  <a:pt x="5756064" y="5293561"/>
                  <a:pt x="5938041" y="5048775"/>
                </a:cubicBezTo>
                <a:cubicBezTo>
                  <a:pt x="5948068" y="5035312"/>
                  <a:pt x="5971738" y="5004552"/>
                  <a:pt x="5990859" y="4980059"/>
                </a:cubicBezTo>
                <a:cubicBezTo>
                  <a:pt x="6116437" y="4819602"/>
                  <a:pt x="6194571" y="4670282"/>
                  <a:pt x="6276716" y="4433696"/>
                </a:cubicBezTo>
                <a:cubicBezTo>
                  <a:pt x="6345826" y="4234745"/>
                  <a:pt x="6384499" y="4125924"/>
                  <a:pt x="6406127" y="4069526"/>
                </a:cubicBezTo>
                <a:cubicBezTo>
                  <a:pt x="6419018" y="4035794"/>
                  <a:pt x="6437674" y="3985627"/>
                  <a:pt x="6447057" y="3959487"/>
                </a:cubicBezTo>
                <a:cubicBezTo>
                  <a:pt x="6554374" y="3660273"/>
                  <a:pt x="6680669" y="3371192"/>
                  <a:pt x="6763531" y="3235192"/>
                </a:cubicBezTo>
                <a:cubicBezTo>
                  <a:pt x="6769976" y="3224665"/>
                  <a:pt x="6771158" y="3218577"/>
                  <a:pt x="6766324" y="3220977"/>
                </a:cubicBezTo>
                <a:cubicBezTo>
                  <a:pt x="6761524" y="3223376"/>
                  <a:pt x="6753683" y="3234082"/>
                  <a:pt x="6747989" y="3245899"/>
                </a:cubicBezTo>
                <a:cubicBezTo>
                  <a:pt x="6740254" y="3262049"/>
                  <a:pt x="6527912" y="3495913"/>
                  <a:pt x="6488451" y="3531757"/>
                </a:cubicBezTo>
                <a:cubicBezTo>
                  <a:pt x="6484441" y="3535409"/>
                  <a:pt x="6473913" y="3547942"/>
                  <a:pt x="6465713" y="3558899"/>
                </a:cubicBezTo>
                <a:cubicBezTo>
                  <a:pt x="6457333" y="3570036"/>
                  <a:pt x="6424532" y="3611788"/>
                  <a:pt x="6393237" y="3651177"/>
                </a:cubicBezTo>
                <a:cubicBezTo>
                  <a:pt x="6332435" y="3727592"/>
                  <a:pt x="6254408" y="3845151"/>
                  <a:pt x="6243594" y="3876626"/>
                </a:cubicBezTo>
                <a:cubicBezTo>
                  <a:pt x="6240049" y="3886868"/>
                  <a:pt x="6234606" y="3896321"/>
                  <a:pt x="6231096" y="3898291"/>
                </a:cubicBezTo>
                <a:cubicBezTo>
                  <a:pt x="6218241" y="3905524"/>
                  <a:pt x="6153214" y="4065157"/>
                  <a:pt x="6092484" y="4238720"/>
                </a:cubicBezTo>
                <a:cubicBezTo>
                  <a:pt x="6038161" y="4393877"/>
                  <a:pt x="5980366" y="4522000"/>
                  <a:pt x="5873228" y="4724495"/>
                </a:cubicBezTo>
                <a:cubicBezTo>
                  <a:pt x="5829040" y="4807929"/>
                  <a:pt x="5658808" y="5037711"/>
                  <a:pt x="5536128" y="5179512"/>
                </a:cubicBezTo>
                <a:cubicBezTo>
                  <a:pt x="5511171" y="5208301"/>
                  <a:pt x="5483563" y="5240887"/>
                  <a:pt x="5474970" y="5251594"/>
                </a:cubicBezTo>
                <a:cubicBezTo>
                  <a:pt x="5466481" y="5262157"/>
                  <a:pt x="5456062" y="5274404"/>
                  <a:pt x="5452373" y="5278128"/>
                </a:cubicBezTo>
                <a:cubicBezTo>
                  <a:pt x="5448542" y="5281959"/>
                  <a:pt x="5393004" y="5343442"/>
                  <a:pt x="5329120" y="5414450"/>
                </a:cubicBezTo>
                <a:cubicBezTo>
                  <a:pt x="5265276" y="5485458"/>
                  <a:pt x="5191511" y="5566026"/>
                  <a:pt x="5165513" y="5593062"/>
                </a:cubicBezTo>
                <a:cubicBezTo>
                  <a:pt x="4997644" y="5767735"/>
                  <a:pt x="4952453" y="5813748"/>
                  <a:pt x="4937450" y="5825207"/>
                </a:cubicBezTo>
                <a:cubicBezTo>
                  <a:pt x="4928104" y="5832333"/>
                  <a:pt x="4919152" y="5840998"/>
                  <a:pt x="4916859" y="5845188"/>
                </a:cubicBezTo>
                <a:cubicBezTo>
                  <a:pt x="4906655" y="5863558"/>
                  <a:pt x="4690087" y="6065731"/>
                  <a:pt x="4681063" y="6065338"/>
                </a:cubicBezTo>
                <a:cubicBezTo>
                  <a:pt x="4675370" y="6065051"/>
                  <a:pt x="4671359" y="6068883"/>
                  <a:pt x="4671036" y="6074934"/>
                </a:cubicBezTo>
                <a:cubicBezTo>
                  <a:pt x="4670749" y="6080377"/>
                  <a:pt x="4657393" y="6095380"/>
                  <a:pt x="4641710" y="6107770"/>
                </a:cubicBezTo>
                <a:cubicBezTo>
                  <a:pt x="4626096" y="6120160"/>
                  <a:pt x="4605185" y="6142218"/>
                  <a:pt x="4595911" y="6156040"/>
                </a:cubicBezTo>
                <a:cubicBezTo>
                  <a:pt x="4586422" y="6170220"/>
                  <a:pt x="4572563" y="6185259"/>
                  <a:pt x="4564686" y="6189986"/>
                </a:cubicBezTo>
                <a:cubicBezTo>
                  <a:pt x="4556986" y="6194569"/>
                  <a:pt x="4551651" y="6200621"/>
                  <a:pt x="4553083" y="6203164"/>
                </a:cubicBezTo>
                <a:cubicBezTo>
                  <a:pt x="4554552" y="6205778"/>
                  <a:pt x="4570128" y="6197004"/>
                  <a:pt x="4588212" y="6183469"/>
                </a:cubicBezTo>
                <a:close/>
                <a:moveTo>
                  <a:pt x="3551347" y="6565687"/>
                </a:moveTo>
                <a:cubicBezTo>
                  <a:pt x="3579241" y="6538258"/>
                  <a:pt x="3652971" y="6466820"/>
                  <a:pt x="3714311" y="6407843"/>
                </a:cubicBezTo>
                <a:cubicBezTo>
                  <a:pt x="3850345" y="6276964"/>
                  <a:pt x="3946814" y="6165529"/>
                  <a:pt x="4015851" y="6059608"/>
                </a:cubicBezTo>
                <a:cubicBezTo>
                  <a:pt x="4068132" y="5979326"/>
                  <a:pt x="4102616" y="5914190"/>
                  <a:pt x="4240656" y="5634993"/>
                </a:cubicBezTo>
                <a:cubicBezTo>
                  <a:pt x="4378555" y="5356118"/>
                  <a:pt x="4465175" y="5204398"/>
                  <a:pt x="4629068" y="4954779"/>
                </a:cubicBezTo>
                <a:cubicBezTo>
                  <a:pt x="4696567" y="4851901"/>
                  <a:pt x="4792391" y="4679126"/>
                  <a:pt x="4819927" y="4610589"/>
                </a:cubicBezTo>
                <a:cubicBezTo>
                  <a:pt x="4824618" y="4598880"/>
                  <a:pt x="4846032" y="4546421"/>
                  <a:pt x="4867302" y="4494606"/>
                </a:cubicBezTo>
                <a:cubicBezTo>
                  <a:pt x="4888537" y="4442827"/>
                  <a:pt x="4913889" y="4374971"/>
                  <a:pt x="4923307" y="4344677"/>
                </a:cubicBezTo>
                <a:cubicBezTo>
                  <a:pt x="4946653" y="4269838"/>
                  <a:pt x="5012183" y="4126067"/>
                  <a:pt x="5062779" y="4038695"/>
                </a:cubicBezTo>
                <a:cubicBezTo>
                  <a:pt x="5106035" y="3963963"/>
                  <a:pt x="5231078" y="3783095"/>
                  <a:pt x="5254317" y="3761574"/>
                </a:cubicBezTo>
                <a:cubicBezTo>
                  <a:pt x="5256144" y="3759856"/>
                  <a:pt x="5283824" y="3720860"/>
                  <a:pt x="5315622" y="3675133"/>
                </a:cubicBezTo>
                <a:cubicBezTo>
                  <a:pt x="5347490" y="3629406"/>
                  <a:pt x="5376280" y="3590339"/>
                  <a:pt x="5379504" y="3588549"/>
                </a:cubicBezTo>
                <a:cubicBezTo>
                  <a:pt x="5382763" y="3586687"/>
                  <a:pt x="5388026" y="3577233"/>
                  <a:pt x="5391499" y="3566885"/>
                </a:cubicBezTo>
                <a:cubicBezTo>
                  <a:pt x="5398195" y="3546725"/>
                  <a:pt x="5488433" y="3412121"/>
                  <a:pt x="5555787" y="3321777"/>
                </a:cubicBezTo>
                <a:cubicBezTo>
                  <a:pt x="5609679" y="3249480"/>
                  <a:pt x="5688027" y="3133425"/>
                  <a:pt x="5671271" y="3150649"/>
                </a:cubicBezTo>
                <a:cubicBezTo>
                  <a:pt x="5663785" y="3158348"/>
                  <a:pt x="5603485" y="3216393"/>
                  <a:pt x="5537920" y="3278950"/>
                </a:cubicBezTo>
                <a:cubicBezTo>
                  <a:pt x="5399843" y="3410725"/>
                  <a:pt x="5289625" y="3531685"/>
                  <a:pt x="5137619" y="3718246"/>
                </a:cubicBezTo>
                <a:cubicBezTo>
                  <a:pt x="4971647" y="3921960"/>
                  <a:pt x="4909734" y="3994149"/>
                  <a:pt x="4890040" y="4007040"/>
                </a:cubicBezTo>
                <a:cubicBezTo>
                  <a:pt x="4880264" y="4013414"/>
                  <a:pt x="4875395" y="4020683"/>
                  <a:pt x="4879405" y="4022867"/>
                </a:cubicBezTo>
                <a:cubicBezTo>
                  <a:pt x="4883630" y="4025195"/>
                  <a:pt x="4882126" y="4029564"/>
                  <a:pt x="4875860" y="4033073"/>
                </a:cubicBezTo>
                <a:cubicBezTo>
                  <a:pt x="4859639" y="4042168"/>
                  <a:pt x="4740862" y="4187622"/>
                  <a:pt x="4703657" y="4243948"/>
                </a:cubicBezTo>
                <a:cubicBezTo>
                  <a:pt x="4663087" y="4305359"/>
                  <a:pt x="4596663" y="4432085"/>
                  <a:pt x="4561320" y="4515483"/>
                </a:cubicBezTo>
                <a:cubicBezTo>
                  <a:pt x="4545851" y="4551971"/>
                  <a:pt x="4526227" y="4598271"/>
                  <a:pt x="4517098" y="4619649"/>
                </a:cubicBezTo>
                <a:cubicBezTo>
                  <a:pt x="4498011" y="4664373"/>
                  <a:pt x="4456509" y="4781467"/>
                  <a:pt x="4452392" y="4802164"/>
                </a:cubicBezTo>
                <a:cubicBezTo>
                  <a:pt x="4450886" y="4809755"/>
                  <a:pt x="4434308" y="4858275"/>
                  <a:pt x="4415794" y="4909410"/>
                </a:cubicBezTo>
                <a:cubicBezTo>
                  <a:pt x="4397246" y="4960580"/>
                  <a:pt x="4381383" y="5006378"/>
                  <a:pt x="4380703" y="5010711"/>
                </a:cubicBezTo>
                <a:cubicBezTo>
                  <a:pt x="4377838" y="5028723"/>
                  <a:pt x="4282265" y="5238309"/>
                  <a:pt x="4275033" y="5242355"/>
                </a:cubicBezTo>
                <a:cubicBezTo>
                  <a:pt x="4270378" y="5244969"/>
                  <a:pt x="4267657" y="5250161"/>
                  <a:pt x="4268299" y="5255354"/>
                </a:cubicBezTo>
                <a:cubicBezTo>
                  <a:pt x="4270699" y="5274547"/>
                  <a:pt x="4158370" y="5479084"/>
                  <a:pt x="4151815" y="5467446"/>
                </a:cubicBezTo>
                <a:cubicBezTo>
                  <a:pt x="4150204" y="5464510"/>
                  <a:pt x="4146229" y="5473140"/>
                  <a:pt x="4143294" y="5486067"/>
                </a:cubicBezTo>
                <a:cubicBezTo>
                  <a:pt x="4140286" y="5499387"/>
                  <a:pt x="4115041" y="5550987"/>
                  <a:pt x="4086823" y="5601405"/>
                </a:cubicBezTo>
                <a:cubicBezTo>
                  <a:pt x="4058642" y="5651787"/>
                  <a:pt x="4021403" y="5722473"/>
                  <a:pt x="4003533" y="5759463"/>
                </a:cubicBezTo>
                <a:cubicBezTo>
                  <a:pt x="3942731" y="5885293"/>
                  <a:pt x="3813929" y="6131117"/>
                  <a:pt x="3773000" y="6199475"/>
                </a:cubicBezTo>
                <a:cubicBezTo>
                  <a:pt x="3716816" y="6293329"/>
                  <a:pt x="3508555" y="6598917"/>
                  <a:pt x="3495951" y="6606007"/>
                </a:cubicBezTo>
                <a:cubicBezTo>
                  <a:pt x="3490509" y="6609050"/>
                  <a:pt x="3489183" y="6612631"/>
                  <a:pt x="3493123" y="6613741"/>
                </a:cubicBezTo>
                <a:cubicBezTo>
                  <a:pt x="3497096" y="6614851"/>
                  <a:pt x="3523594" y="6593008"/>
                  <a:pt x="3551347" y="6565687"/>
                </a:cubicBezTo>
                <a:close/>
                <a:moveTo>
                  <a:pt x="3337176" y="6749383"/>
                </a:moveTo>
                <a:cubicBezTo>
                  <a:pt x="3419824" y="6665234"/>
                  <a:pt x="3593886" y="6421881"/>
                  <a:pt x="3693900" y="6250645"/>
                </a:cubicBezTo>
                <a:cubicBezTo>
                  <a:pt x="3721687" y="6203164"/>
                  <a:pt x="3750476" y="6163989"/>
                  <a:pt x="3757389" y="6164311"/>
                </a:cubicBezTo>
                <a:cubicBezTo>
                  <a:pt x="3764765" y="6164669"/>
                  <a:pt x="3766017" y="6162700"/>
                  <a:pt x="3760396" y="6159549"/>
                </a:cubicBezTo>
                <a:cubicBezTo>
                  <a:pt x="3755024" y="6156613"/>
                  <a:pt x="3757924" y="6143364"/>
                  <a:pt x="3766841" y="6129971"/>
                </a:cubicBezTo>
                <a:cubicBezTo>
                  <a:pt x="3782490" y="6106553"/>
                  <a:pt x="3811853" y="6051408"/>
                  <a:pt x="3815398" y="6038911"/>
                </a:cubicBezTo>
                <a:cubicBezTo>
                  <a:pt x="3816329" y="6035509"/>
                  <a:pt x="3823954" y="6022224"/>
                  <a:pt x="3832764" y="6008653"/>
                </a:cubicBezTo>
                <a:cubicBezTo>
                  <a:pt x="3841572" y="5995046"/>
                  <a:pt x="3846837" y="5981546"/>
                  <a:pt x="3844724" y="5977822"/>
                </a:cubicBezTo>
                <a:cubicBezTo>
                  <a:pt x="3842720" y="5974205"/>
                  <a:pt x="3844938" y="5968977"/>
                  <a:pt x="3849630" y="5966363"/>
                </a:cubicBezTo>
                <a:cubicBezTo>
                  <a:pt x="3857579" y="5961887"/>
                  <a:pt x="3904309" y="5875124"/>
                  <a:pt x="3907495" y="5858974"/>
                </a:cubicBezTo>
                <a:cubicBezTo>
                  <a:pt x="3908820" y="5852135"/>
                  <a:pt x="3928695" y="5814536"/>
                  <a:pt x="4037445" y="5613043"/>
                </a:cubicBezTo>
                <a:cubicBezTo>
                  <a:pt x="4059753" y="5571648"/>
                  <a:pt x="4108738" y="5487606"/>
                  <a:pt x="4145728" y="5427233"/>
                </a:cubicBezTo>
                <a:cubicBezTo>
                  <a:pt x="4182719" y="5366896"/>
                  <a:pt x="4222859" y="5297715"/>
                  <a:pt x="4234463" y="5274332"/>
                </a:cubicBezTo>
                <a:cubicBezTo>
                  <a:pt x="4246029" y="5251057"/>
                  <a:pt x="4259599" y="5229464"/>
                  <a:pt x="4264289" y="5226850"/>
                </a:cubicBezTo>
                <a:cubicBezTo>
                  <a:pt x="4269303" y="5224021"/>
                  <a:pt x="4270699" y="5218113"/>
                  <a:pt x="4267620" y="5212634"/>
                </a:cubicBezTo>
                <a:cubicBezTo>
                  <a:pt x="4264577" y="5207156"/>
                  <a:pt x="4265185" y="5204040"/>
                  <a:pt x="4269088" y="5205150"/>
                </a:cubicBezTo>
                <a:cubicBezTo>
                  <a:pt x="4272775" y="5206189"/>
                  <a:pt x="4281262" y="5190254"/>
                  <a:pt x="4288031" y="5169378"/>
                </a:cubicBezTo>
                <a:cubicBezTo>
                  <a:pt x="4294834" y="5148537"/>
                  <a:pt x="4304431" y="5129380"/>
                  <a:pt x="4309659" y="5126479"/>
                </a:cubicBezTo>
                <a:cubicBezTo>
                  <a:pt x="4314994" y="5123471"/>
                  <a:pt x="4319398" y="5111762"/>
                  <a:pt x="4319973" y="5099122"/>
                </a:cubicBezTo>
                <a:cubicBezTo>
                  <a:pt x="4320508" y="5086517"/>
                  <a:pt x="4324270" y="5075166"/>
                  <a:pt x="4328746" y="5072660"/>
                </a:cubicBezTo>
                <a:cubicBezTo>
                  <a:pt x="4337339" y="5067826"/>
                  <a:pt x="4359719" y="5003478"/>
                  <a:pt x="4413181" y="4829772"/>
                </a:cubicBezTo>
                <a:cubicBezTo>
                  <a:pt x="4432160" y="4768325"/>
                  <a:pt x="4454789" y="4699430"/>
                  <a:pt x="4463313" y="4677515"/>
                </a:cubicBezTo>
                <a:cubicBezTo>
                  <a:pt x="4471727" y="4655887"/>
                  <a:pt x="4483438" y="4623838"/>
                  <a:pt x="4488880" y="4607760"/>
                </a:cubicBezTo>
                <a:cubicBezTo>
                  <a:pt x="4494252" y="4591754"/>
                  <a:pt x="4503597" y="4575390"/>
                  <a:pt x="4509039" y="4572310"/>
                </a:cubicBezTo>
                <a:cubicBezTo>
                  <a:pt x="4514482" y="4569267"/>
                  <a:pt x="4517168" y="4563036"/>
                  <a:pt x="4514805" y="4558811"/>
                </a:cubicBezTo>
                <a:cubicBezTo>
                  <a:pt x="4508574" y="4547710"/>
                  <a:pt x="4603967" y="4346253"/>
                  <a:pt x="4655818" y="4261100"/>
                </a:cubicBezTo>
                <a:cubicBezTo>
                  <a:pt x="4713613" y="4166101"/>
                  <a:pt x="4754756" y="4113606"/>
                  <a:pt x="4876612" y="3979432"/>
                </a:cubicBezTo>
                <a:cubicBezTo>
                  <a:pt x="4930897" y="3919632"/>
                  <a:pt x="5046737" y="3784921"/>
                  <a:pt x="5133178" y="3681006"/>
                </a:cubicBezTo>
                <a:cubicBezTo>
                  <a:pt x="5327510" y="3447357"/>
                  <a:pt x="5436797" y="3326504"/>
                  <a:pt x="5456242" y="3323675"/>
                </a:cubicBezTo>
                <a:cubicBezTo>
                  <a:pt x="5464798" y="3322421"/>
                  <a:pt x="5467915" y="3319593"/>
                  <a:pt x="5463401" y="3317193"/>
                </a:cubicBezTo>
                <a:cubicBezTo>
                  <a:pt x="5458963" y="3314866"/>
                  <a:pt x="5491798" y="3277196"/>
                  <a:pt x="5536773" y="3232972"/>
                </a:cubicBezTo>
                <a:lnTo>
                  <a:pt x="5618203" y="3152977"/>
                </a:lnTo>
                <a:lnTo>
                  <a:pt x="5558688" y="3191470"/>
                </a:lnTo>
                <a:cubicBezTo>
                  <a:pt x="5487895" y="3237305"/>
                  <a:pt x="5450083" y="3265200"/>
                  <a:pt x="5406216" y="3303980"/>
                </a:cubicBezTo>
                <a:cubicBezTo>
                  <a:pt x="5359559" y="3345231"/>
                  <a:pt x="5333240" y="3366788"/>
                  <a:pt x="5302122" y="3389276"/>
                </a:cubicBezTo>
                <a:cubicBezTo>
                  <a:pt x="5286797" y="3400376"/>
                  <a:pt x="5260083" y="3422255"/>
                  <a:pt x="5242358" y="3438226"/>
                </a:cubicBezTo>
                <a:cubicBezTo>
                  <a:pt x="5191259" y="3484239"/>
                  <a:pt x="4980492" y="3648528"/>
                  <a:pt x="4918079" y="3690960"/>
                </a:cubicBezTo>
                <a:cubicBezTo>
                  <a:pt x="4900927" y="3702634"/>
                  <a:pt x="4885706" y="3715597"/>
                  <a:pt x="4783295" y="3805726"/>
                </a:cubicBezTo>
                <a:cubicBezTo>
                  <a:pt x="4713899" y="3866815"/>
                  <a:pt x="4656497" y="3923428"/>
                  <a:pt x="4633938" y="3953041"/>
                </a:cubicBezTo>
                <a:cubicBezTo>
                  <a:pt x="4627099" y="3962101"/>
                  <a:pt x="4600853" y="3992860"/>
                  <a:pt x="4575142" y="4022044"/>
                </a:cubicBezTo>
                <a:cubicBezTo>
                  <a:pt x="4512622" y="4093016"/>
                  <a:pt x="4491135" y="4121233"/>
                  <a:pt x="4404301" y="4246455"/>
                </a:cubicBezTo>
                <a:cubicBezTo>
                  <a:pt x="4339630" y="4339735"/>
                  <a:pt x="4313670" y="4387038"/>
                  <a:pt x="4268765" y="4493460"/>
                </a:cubicBezTo>
                <a:cubicBezTo>
                  <a:pt x="4263467" y="4506029"/>
                  <a:pt x="4241767" y="4580546"/>
                  <a:pt x="4220855" y="4657928"/>
                </a:cubicBezTo>
                <a:cubicBezTo>
                  <a:pt x="4175485" y="4826048"/>
                  <a:pt x="4100610" y="5031945"/>
                  <a:pt x="4009120" y="5240350"/>
                </a:cubicBezTo>
                <a:cubicBezTo>
                  <a:pt x="3913119" y="5459031"/>
                  <a:pt x="3805764" y="5677891"/>
                  <a:pt x="3790259" y="5686593"/>
                </a:cubicBezTo>
                <a:cubicBezTo>
                  <a:pt x="3785569" y="5689207"/>
                  <a:pt x="3783563" y="5694757"/>
                  <a:pt x="3785855" y="5698839"/>
                </a:cubicBezTo>
                <a:cubicBezTo>
                  <a:pt x="3788111" y="5702886"/>
                  <a:pt x="3776938" y="5728739"/>
                  <a:pt x="3761290" y="5755739"/>
                </a:cubicBezTo>
                <a:cubicBezTo>
                  <a:pt x="3718212" y="5829969"/>
                  <a:pt x="3681582" y="5908246"/>
                  <a:pt x="3610394" y="6077870"/>
                </a:cubicBezTo>
                <a:cubicBezTo>
                  <a:pt x="3586259" y="6135486"/>
                  <a:pt x="3546871" y="6229590"/>
                  <a:pt x="3522915" y="6287063"/>
                </a:cubicBezTo>
                <a:cubicBezTo>
                  <a:pt x="3498851" y="6344821"/>
                  <a:pt x="3470922" y="6413287"/>
                  <a:pt x="3460429" y="6440143"/>
                </a:cubicBezTo>
                <a:cubicBezTo>
                  <a:pt x="3421290" y="6540621"/>
                  <a:pt x="3357050" y="6683854"/>
                  <a:pt x="3349138" y="6688330"/>
                </a:cubicBezTo>
                <a:cubicBezTo>
                  <a:pt x="3344483" y="6690944"/>
                  <a:pt x="3342118" y="6695957"/>
                  <a:pt x="3344052" y="6699359"/>
                </a:cubicBezTo>
                <a:cubicBezTo>
                  <a:pt x="3345986" y="6702796"/>
                  <a:pt x="3340256" y="6718230"/>
                  <a:pt x="3331411" y="6733592"/>
                </a:cubicBezTo>
                <a:cubicBezTo>
                  <a:pt x="3311144" y="6768827"/>
                  <a:pt x="3313043" y="6773984"/>
                  <a:pt x="3337176" y="6749383"/>
                </a:cubicBezTo>
                <a:close/>
                <a:moveTo>
                  <a:pt x="2870416" y="6101754"/>
                </a:moveTo>
                <a:cubicBezTo>
                  <a:pt x="2964020" y="5999557"/>
                  <a:pt x="3055510" y="5894962"/>
                  <a:pt x="3074021" y="5869036"/>
                </a:cubicBezTo>
                <a:cubicBezTo>
                  <a:pt x="3092463" y="5843290"/>
                  <a:pt x="3111908" y="5819585"/>
                  <a:pt x="3117027" y="5816684"/>
                </a:cubicBezTo>
                <a:cubicBezTo>
                  <a:pt x="3122506" y="5813641"/>
                  <a:pt x="3124691" y="5808341"/>
                  <a:pt x="3122257" y="5804008"/>
                </a:cubicBezTo>
                <a:cubicBezTo>
                  <a:pt x="3119929" y="5799891"/>
                  <a:pt x="3123079" y="5790867"/>
                  <a:pt x="3129310" y="5783669"/>
                </a:cubicBezTo>
                <a:cubicBezTo>
                  <a:pt x="3177401" y="5728166"/>
                  <a:pt x="3305523" y="5409616"/>
                  <a:pt x="3386127" y="5145171"/>
                </a:cubicBezTo>
                <a:cubicBezTo>
                  <a:pt x="3455523" y="4917502"/>
                  <a:pt x="3569930" y="4614421"/>
                  <a:pt x="3590986" y="4602604"/>
                </a:cubicBezTo>
                <a:cubicBezTo>
                  <a:pt x="3595676" y="4599990"/>
                  <a:pt x="3597683" y="4594404"/>
                  <a:pt x="3595390" y="4590394"/>
                </a:cubicBezTo>
                <a:cubicBezTo>
                  <a:pt x="3593100" y="4586275"/>
                  <a:pt x="3615552" y="4527407"/>
                  <a:pt x="3645702" y="4458511"/>
                </a:cubicBezTo>
                <a:cubicBezTo>
                  <a:pt x="3675852" y="4389616"/>
                  <a:pt x="3702566" y="4325412"/>
                  <a:pt x="3705608" y="4314598"/>
                </a:cubicBezTo>
                <a:cubicBezTo>
                  <a:pt x="3708618" y="4303963"/>
                  <a:pt x="3719432" y="4273383"/>
                  <a:pt x="3729492" y="4247350"/>
                </a:cubicBezTo>
                <a:cubicBezTo>
                  <a:pt x="3739626" y="4220995"/>
                  <a:pt x="3757279" y="4168786"/>
                  <a:pt x="3768882" y="4130901"/>
                </a:cubicBezTo>
                <a:cubicBezTo>
                  <a:pt x="3808415" y="4001884"/>
                  <a:pt x="3836488" y="3934421"/>
                  <a:pt x="3886905" y="3847156"/>
                </a:cubicBezTo>
                <a:cubicBezTo>
                  <a:pt x="3914515" y="3799352"/>
                  <a:pt x="3936644" y="3758280"/>
                  <a:pt x="3935676" y="3756561"/>
                </a:cubicBezTo>
                <a:cubicBezTo>
                  <a:pt x="3933027" y="3751871"/>
                  <a:pt x="3893353" y="3803721"/>
                  <a:pt x="3848017" y="3871148"/>
                </a:cubicBezTo>
                <a:cubicBezTo>
                  <a:pt x="3760754" y="4000845"/>
                  <a:pt x="3503579" y="4551076"/>
                  <a:pt x="3393540" y="4843558"/>
                </a:cubicBezTo>
                <a:cubicBezTo>
                  <a:pt x="3377819" y="4885275"/>
                  <a:pt x="3332414" y="4994454"/>
                  <a:pt x="3292095" y="5087341"/>
                </a:cubicBezTo>
                <a:cubicBezTo>
                  <a:pt x="3251810" y="5180192"/>
                  <a:pt x="3218651" y="5258755"/>
                  <a:pt x="3218043" y="5262766"/>
                </a:cubicBezTo>
                <a:cubicBezTo>
                  <a:pt x="3217471" y="5266741"/>
                  <a:pt x="3210702" y="5281744"/>
                  <a:pt x="3203147" y="5295745"/>
                </a:cubicBezTo>
                <a:cubicBezTo>
                  <a:pt x="3195591" y="5309818"/>
                  <a:pt x="3180480" y="5345018"/>
                  <a:pt x="3169810" y="5373485"/>
                </a:cubicBezTo>
                <a:cubicBezTo>
                  <a:pt x="3159066" y="5401988"/>
                  <a:pt x="3145424" y="5437725"/>
                  <a:pt x="3139658" y="5452478"/>
                </a:cubicBezTo>
                <a:cubicBezTo>
                  <a:pt x="3133823" y="5467410"/>
                  <a:pt x="3118998" y="5507122"/>
                  <a:pt x="3106392" y="5541426"/>
                </a:cubicBezTo>
                <a:cubicBezTo>
                  <a:pt x="3093825" y="5575766"/>
                  <a:pt x="3078821" y="5604556"/>
                  <a:pt x="3072804" y="5605953"/>
                </a:cubicBezTo>
                <a:cubicBezTo>
                  <a:pt x="3066431" y="5607421"/>
                  <a:pt x="3065428" y="5609498"/>
                  <a:pt x="3070406" y="5610894"/>
                </a:cubicBezTo>
                <a:cubicBezTo>
                  <a:pt x="3082903" y="5614404"/>
                  <a:pt x="3019557" y="5780124"/>
                  <a:pt x="2963051" y="5891703"/>
                </a:cubicBezTo>
                <a:cubicBezTo>
                  <a:pt x="2913063" y="5990498"/>
                  <a:pt x="2845708" y="6090654"/>
                  <a:pt x="2746447" y="6213834"/>
                </a:cubicBezTo>
                <a:cubicBezTo>
                  <a:pt x="2712573" y="6255873"/>
                  <a:pt x="2688689" y="6289175"/>
                  <a:pt x="2692878" y="6288531"/>
                </a:cubicBezTo>
                <a:cubicBezTo>
                  <a:pt x="2697068" y="6287886"/>
                  <a:pt x="2776848" y="6203951"/>
                  <a:pt x="2870416" y="6101754"/>
                </a:cubicBezTo>
                <a:close/>
                <a:moveTo>
                  <a:pt x="2707310" y="6208069"/>
                </a:moveTo>
                <a:cubicBezTo>
                  <a:pt x="2730083" y="6177310"/>
                  <a:pt x="2749922" y="6151886"/>
                  <a:pt x="2752105" y="6150632"/>
                </a:cubicBezTo>
                <a:cubicBezTo>
                  <a:pt x="2764102" y="6143901"/>
                  <a:pt x="2886710" y="5962424"/>
                  <a:pt x="2911953" y="5914047"/>
                </a:cubicBezTo>
                <a:cubicBezTo>
                  <a:pt x="2942964" y="5854606"/>
                  <a:pt x="3014688" y="5689028"/>
                  <a:pt x="3040326" y="5617626"/>
                </a:cubicBezTo>
                <a:cubicBezTo>
                  <a:pt x="3073197" y="5526136"/>
                  <a:pt x="3098908" y="5459568"/>
                  <a:pt x="3121540" y="5407360"/>
                </a:cubicBezTo>
                <a:cubicBezTo>
                  <a:pt x="3134502" y="5377388"/>
                  <a:pt x="3149113" y="5339861"/>
                  <a:pt x="3154555" y="5322494"/>
                </a:cubicBezTo>
                <a:cubicBezTo>
                  <a:pt x="3159890" y="5305414"/>
                  <a:pt x="3192225" y="5228569"/>
                  <a:pt x="3226244" y="5151975"/>
                </a:cubicBezTo>
                <a:cubicBezTo>
                  <a:pt x="3260118" y="5075632"/>
                  <a:pt x="3320955" y="4931969"/>
                  <a:pt x="3360667" y="4834391"/>
                </a:cubicBezTo>
                <a:cubicBezTo>
                  <a:pt x="3469023" y="4568157"/>
                  <a:pt x="3469740" y="4566473"/>
                  <a:pt x="3539566" y="4413859"/>
                </a:cubicBezTo>
                <a:cubicBezTo>
                  <a:pt x="3561982" y="4364837"/>
                  <a:pt x="3600690" y="4279470"/>
                  <a:pt x="3624932" y="4225650"/>
                </a:cubicBezTo>
                <a:cubicBezTo>
                  <a:pt x="3724588" y="4004283"/>
                  <a:pt x="3830795" y="3820085"/>
                  <a:pt x="3925723" y="3704031"/>
                </a:cubicBezTo>
                <a:cubicBezTo>
                  <a:pt x="3937252" y="3689886"/>
                  <a:pt x="3942410" y="3676422"/>
                  <a:pt x="3937361" y="3673522"/>
                </a:cubicBezTo>
                <a:cubicBezTo>
                  <a:pt x="3932275" y="3670621"/>
                  <a:pt x="3925830" y="3674023"/>
                  <a:pt x="3922678" y="3681221"/>
                </a:cubicBezTo>
                <a:cubicBezTo>
                  <a:pt x="3919599" y="3688275"/>
                  <a:pt x="3905526" y="3708256"/>
                  <a:pt x="3891525" y="3725408"/>
                </a:cubicBezTo>
                <a:cubicBezTo>
                  <a:pt x="3877487" y="3742524"/>
                  <a:pt x="3855431" y="3770240"/>
                  <a:pt x="3842720" y="3786640"/>
                </a:cubicBezTo>
                <a:cubicBezTo>
                  <a:pt x="3830185" y="3802754"/>
                  <a:pt x="3816757" y="3817650"/>
                  <a:pt x="3813571" y="3818868"/>
                </a:cubicBezTo>
                <a:cubicBezTo>
                  <a:pt x="3810456" y="3820085"/>
                  <a:pt x="3807663" y="3829359"/>
                  <a:pt x="3807698" y="3838598"/>
                </a:cubicBezTo>
                <a:cubicBezTo>
                  <a:pt x="3807698" y="3847837"/>
                  <a:pt x="3804046" y="3858078"/>
                  <a:pt x="3799891" y="3860405"/>
                </a:cubicBezTo>
                <a:cubicBezTo>
                  <a:pt x="3795632" y="3862805"/>
                  <a:pt x="3763727" y="3916660"/>
                  <a:pt x="3729243" y="3979611"/>
                </a:cubicBezTo>
                <a:cubicBezTo>
                  <a:pt x="3671734" y="4084601"/>
                  <a:pt x="3594424" y="4211506"/>
                  <a:pt x="3526066" y="4312951"/>
                </a:cubicBezTo>
                <a:cubicBezTo>
                  <a:pt x="3511528" y="4334543"/>
                  <a:pt x="3496130" y="4358606"/>
                  <a:pt x="3491619" y="4366806"/>
                </a:cubicBezTo>
                <a:cubicBezTo>
                  <a:pt x="3487178" y="4374935"/>
                  <a:pt x="3463008" y="4410063"/>
                  <a:pt x="3438193" y="4444510"/>
                </a:cubicBezTo>
                <a:cubicBezTo>
                  <a:pt x="3413341" y="4478958"/>
                  <a:pt x="3376316" y="4534532"/>
                  <a:pt x="3356263" y="4567440"/>
                </a:cubicBezTo>
                <a:cubicBezTo>
                  <a:pt x="3335924" y="4600742"/>
                  <a:pt x="3307027" y="4647830"/>
                  <a:pt x="3291306" y="4673146"/>
                </a:cubicBezTo>
                <a:cubicBezTo>
                  <a:pt x="3275694" y="4698320"/>
                  <a:pt x="3252884" y="4735131"/>
                  <a:pt x="3240387" y="4755326"/>
                </a:cubicBezTo>
                <a:cubicBezTo>
                  <a:pt x="3215644" y="4795360"/>
                  <a:pt x="3167553" y="4882052"/>
                  <a:pt x="3160283" y="4899813"/>
                </a:cubicBezTo>
                <a:cubicBezTo>
                  <a:pt x="3157669" y="4906151"/>
                  <a:pt x="3137223" y="4944717"/>
                  <a:pt x="3115381" y="4984464"/>
                </a:cubicBezTo>
                <a:cubicBezTo>
                  <a:pt x="3063566" y="5078783"/>
                  <a:pt x="2960044" y="5313077"/>
                  <a:pt x="2923126" y="5419570"/>
                </a:cubicBezTo>
                <a:cubicBezTo>
                  <a:pt x="2907370" y="5465154"/>
                  <a:pt x="2850292" y="5653972"/>
                  <a:pt x="2795899" y="5840748"/>
                </a:cubicBezTo>
                <a:cubicBezTo>
                  <a:pt x="2741542" y="6027488"/>
                  <a:pt x="2688761" y="6197649"/>
                  <a:pt x="2678233" y="6220280"/>
                </a:cubicBezTo>
                <a:cubicBezTo>
                  <a:pt x="2667491" y="6243269"/>
                  <a:pt x="2660722" y="6261710"/>
                  <a:pt x="2662764" y="6262283"/>
                </a:cubicBezTo>
                <a:cubicBezTo>
                  <a:pt x="2664805" y="6262856"/>
                  <a:pt x="2684536" y="6238864"/>
                  <a:pt x="2707310" y="6208069"/>
                </a:cubicBezTo>
                <a:close/>
                <a:moveTo>
                  <a:pt x="676585" y="3318411"/>
                </a:moveTo>
                <a:cubicBezTo>
                  <a:pt x="719197" y="3319342"/>
                  <a:pt x="757547" y="3321204"/>
                  <a:pt x="761237" y="3322529"/>
                </a:cubicBezTo>
                <a:cubicBezTo>
                  <a:pt x="768361" y="3325071"/>
                  <a:pt x="876503" y="3323496"/>
                  <a:pt x="1061308" y="3318124"/>
                </a:cubicBezTo>
                <a:cubicBezTo>
                  <a:pt x="1186530" y="3314508"/>
                  <a:pt x="1234943" y="3315725"/>
                  <a:pt x="1249302" y="3322923"/>
                </a:cubicBezTo>
                <a:cubicBezTo>
                  <a:pt x="1256070" y="3326325"/>
                  <a:pt x="1258433" y="3325179"/>
                  <a:pt x="1255749" y="3319843"/>
                </a:cubicBezTo>
                <a:cubicBezTo>
                  <a:pt x="1253026" y="3314472"/>
                  <a:pt x="1255426" y="3313362"/>
                  <a:pt x="1262194" y="3316728"/>
                </a:cubicBezTo>
                <a:cubicBezTo>
                  <a:pt x="1267995" y="3319593"/>
                  <a:pt x="1311144" y="3324427"/>
                  <a:pt x="1356906" y="3327256"/>
                </a:cubicBezTo>
                <a:cubicBezTo>
                  <a:pt x="1402597" y="3330120"/>
                  <a:pt x="1443850" y="3333629"/>
                  <a:pt x="1447430" y="3334990"/>
                </a:cubicBezTo>
                <a:cubicBezTo>
                  <a:pt x="1451012" y="3336351"/>
                  <a:pt x="1477007" y="3339216"/>
                  <a:pt x="1504866" y="3341292"/>
                </a:cubicBezTo>
                <a:cubicBezTo>
                  <a:pt x="1533012" y="3343405"/>
                  <a:pt x="1601943" y="3350638"/>
                  <a:pt x="1659128" y="3357478"/>
                </a:cubicBezTo>
                <a:cubicBezTo>
                  <a:pt x="1785674" y="3372589"/>
                  <a:pt x="1921925" y="3383045"/>
                  <a:pt x="1930448" y="3378247"/>
                </a:cubicBezTo>
                <a:cubicBezTo>
                  <a:pt x="1933779" y="3376385"/>
                  <a:pt x="1946025" y="3376671"/>
                  <a:pt x="1956481" y="3378855"/>
                </a:cubicBezTo>
                <a:cubicBezTo>
                  <a:pt x="2041525" y="3396616"/>
                  <a:pt x="2450993" y="3345589"/>
                  <a:pt x="2633794" y="3294491"/>
                </a:cubicBezTo>
                <a:cubicBezTo>
                  <a:pt x="2774879" y="3255066"/>
                  <a:pt x="2915677" y="3215068"/>
                  <a:pt x="2926850" y="3211237"/>
                </a:cubicBezTo>
                <a:cubicBezTo>
                  <a:pt x="2932867" y="3209196"/>
                  <a:pt x="2942105" y="3208730"/>
                  <a:pt x="2946795" y="3210234"/>
                </a:cubicBezTo>
                <a:cubicBezTo>
                  <a:pt x="2951665" y="3211774"/>
                  <a:pt x="2961799" y="3209518"/>
                  <a:pt x="2969606" y="3205149"/>
                </a:cubicBezTo>
                <a:cubicBezTo>
                  <a:pt x="2985611" y="3196161"/>
                  <a:pt x="3149113" y="3162752"/>
                  <a:pt x="3269857" y="3143810"/>
                </a:cubicBezTo>
                <a:cubicBezTo>
                  <a:pt x="3440556" y="3117025"/>
                  <a:pt x="3598290" y="3088343"/>
                  <a:pt x="3599580" y="3083902"/>
                </a:cubicBezTo>
                <a:cubicBezTo>
                  <a:pt x="3600690" y="3079963"/>
                  <a:pt x="3398840" y="3093821"/>
                  <a:pt x="3390996" y="3098190"/>
                </a:cubicBezTo>
                <a:cubicBezTo>
                  <a:pt x="3386199" y="3100911"/>
                  <a:pt x="3174894" y="3115485"/>
                  <a:pt x="2953275" y="3128376"/>
                </a:cubicBezTo>
                <a:cubicBezTo>
                  <a:pt x="2724641" y="3141697"/>
                  <a:pt x="2563108" y="3152869"/>
                  <a:pt x="2558025" y="3155698"/>
                </a:cubicBezTo>
                <a:cubicBezTo>
                  <a:pt x="2542520" y="3164399"/>
                  <a:pt x="2156936" y="3181695"/>
                  <a:pt x="2028421" y="3179475"/>
                </a:cubicBezTo>
                <a:cubicBezTo>
                  <a:pt x="1878095" y="3176861"/>
                  <a:pt x="1767125" y="3174497"/>
                  <a:pt x="1730279" y="3173137"/>
                </a:cubicBezTo>
                <a:cubicBezTo>
                  <a:pt x="1664821" y="3170702"/>
                  <a:pt x="1555499" y="3172600"/>
                  <a:pt x="1493407" y="3177219"/>
                </a:cubicBezTo>
                <a:cubicBezTo>
                  <a:pt x="1458924" y="3179797"/>
                  <a:pt x="1419642" y="3182053"/>
                  <a:pt x="1404962" y="3182339"/>
                </a:cubicBezTo>
                <a:cubicBezTo>
                  <a:pt x="1345805" y="3183449"/>
                  <a:pt x="1089956" y="3220941"/>
                  <a:pt x="871883" y="3260437"/>
                </a:cubicBezTo>
                <a:cubicBezTo>
                  <a:pt x="782469" y="3276623"/>
                  <a:pt x="655995" y="3295565"/>
                  <a:pt x="589749" y="3302691"/>
                </a:cubicBezTo>
                <a:cubicBezTo>
                  <a:pt x="550826" y="3306881"/>
                  <a:pt x="605899" y="3316871"/>
                  <a:pt x="676585" y="3318411"/>
                </a:cubicBezTo>
                <a:close/>
                <a:moveTo>
                  <a:pt x="716511" y="3252452"/>
                </a:moveTo>
                <a:cubicBezTo>
                  <a:pt x="787483" y="3241710"/>
                  <a:pt x="852869" y="3231898"/>
                  <a:pt x="860890" y="3230716"/>
                </a:cubicBezTo>
                <a:cubicBezTo>
                  <a:pt x="869448" y="3229499"/>
                  <a:pt x="879725" y="3227458"/>
                  <a:pt x="885383" y="3225847"/>
                </a:cubicBezTo>
                <a:cubicBezTo>
                  <a:pt x="921443" y="3215534"/>
                  <a:pt x="1227031" y="3167085"/>
                  <a:pt x="1340615" y="3153621"/>
                </a:cubicBezTo>
                <a:cubicBezTo>
                  <a:pt x="1487893" y="3136182"/>
                  <a:pt x="1683121" y="3129164"/>
                  <a:pt x="1706502" y="3140444"/>
                </a:cubicBezTo>
                <a:cubicBezTo>
                  <a:pt x="1711839" y="3143022"/>
                  <a:pt x="1716206" y="3143273"/>
                  <a:pt x="1717424" y="3141052"/>
                </a:cubicBezTo>
                <a:cubicBezTo>
                  <a:pt x="1719860" y="3136648"/>
                  <a:pt x="1785139" y="3135466"/>
                  <a:pt x="1856611" y="3138510"/>
                </a:cubicBezTo>
                <a:cubicBezTo>
                  <a:pt x="1885330" y="3139727"/>
                  <a:pt x="1937359" y="3140623"/>
                  <a:pt x="1971126" y="3140408"/>
                </a:cubicBezTo>
                <a:cubicBezTo>
                  <a:pt x="2004858" y="3140265"/>
                  <a:pt x="2038232" y="3140659"/>
                  <a:pt x="2044498" y="3141375"/>
                </a:cubicBezTo>
                <a:cubicBezTo>
                  <a:pt x="2050871" y="3142055"/>
                  <a:pt x="2103545" y="3141446"/>
                  <a:pt x="2162271" y="3139978"/>
                </a:cubicBezTo>
                <a:cubicBezTo>
                  <a:pt x="2220997" y="3138546"/>
                  <a:pt x="2275927" y="3137364"/>
                  <a:pt x="2285021" y="3137364"/>
                </a:cubicBezTo>
                <a:cubicBezTo>
                  <a:pt x="2294081" y="3137400"/>
                  <a:pt x="2390191" y="3131850"/>
                  <a:pt x="2499264" y="3125010"/>
                </a:cubicBezTo>
                <a:cubicBezTo>
                  <a:pt x="2608334" y="3118171"/>
                  <a:pt x="2783544" y="3107500"/>
                  <a:pt x="2889789" y="3101234"/>
                </a:cubicBezTo>
                <a:cubicBezTo>
                  <a:pt x="3075239" y="3090276"/>
                  <a:pt x="3245507" y="3076598"/>
                  <a:pt x="3538994" y="3049097"/>
                </a:cubicBezTo>
                <a:cubicBezTo>
                  <a:pt x="3615049" y="3041935"/>
                  <a:pt x="3710622" y="3034630"/>
                  <a:pt x="3751050" y="3032840"/>
                </a:cubicBezTo>
                <a:cubicBezTo>
                  <a:pt x="3800108" y="3030655"/>
                  <a:pt x="3817760" y="3026896"/>
                  <a:pt x="3803939" y="3021668"/>
                </a:cubicBezTo>
                <a:cubicBezTo>
                  <a:pt x="3761220" y="3005411"/>
                  <a:pt x="3491117" y="2976513"/>
                  <a:pt x="3382332" y="2976549"/>
                </a:cubicBezTo>
                <a:cubicBezTo>
                  <a:pt x="3318737" y="2976549"/>
                  <a:pt x="3235696" y="2976012"/>
                  <a:pt x="3196415" y="2975332"/>
                </a:cubicBezTo>
                <a:cubicBezTo>
                  <a:pt x="3157025" y="2974651"/>
                  <a:pt x="3108719" y="2974078"/>
                  <a:pt x="3087952" y="2974042"/>
                </a:cubicBezTo>
                <a:cubicBezTo>
                  <a:pt x="3067397" y="2974042"/>
                  <a:pt x="3042081" y="2972395"/>
                  <a:pt x="3031982" y="2970390"/>
                </a:cubicBezTo>
                <a:cubicBezTo>
                  <a:pt x="3014723" y="2966988"/>
                  <a:pt x="2967134" y="2966415"/>
                  <a:pt x="2749885" y="2967024"/>
                </a:cubicBezTo>
                <a:cubicBezTo>
                  <a:pt x="2705841" y="2967167"/>
                  <a:pt x="2649014" y="2966738"/>
                  <a:pt x="2625237" y="2966129"/>
                </a:cubicBezTo>
                <a:cubicBezTo>
                  <a:pt x="2600923" y="2965520"/>
                  <a:pt x="2553083" y="2965628"/>
                  <a:pt x="2517596" y="2966415"/>
                </a:cubicBezTo>
                <a:cubicBezTo>
                  <a:pt x="2482826" y="2967203"/>
                  <a:pt x="2419661" y="2968456"/>
                  <a:pt x="2379055" y="2969173"/>
                </a:cubicBezTo>
                <a:cubicBezTo>
                  <a:pt x="2338413" y="2969925"/>
                  <a:pt x="2299381" y="2967919"/>
                  <a:pt x="2293473" y="2964840"/>
                </a:cubicBezTo>
                <a:cubicBezTo>
                  <a:pt x="2287780" y="2961868"/>
                  <a:pt x="2283948" y="2961796"/>
                  <a:pt x="2285487" y="2964661"/>
                </a:cubicBezTo>
                <a:cubicBezTo>
                  <a:pt x="2289570" y="2972324"/>
                  <a:pt x="1949642" y="2989798"/>
                  <a:pt x="1940869" y="2982386"/>
                </a:cubicBezTo>
                <a:cubicBezTo>
                  <a:pt x="1937038" y="2979163"/>
                  <a:pt x="1930376" y="2979020"/>
                  <a:pt x="1924934" y="2982099"/>
                </a:cubicBezTo>
                <a:cubicBezTo>
                  <a:pt x="1919741" y="2985000"/>
                  <a:pt x="1866853" y="2990192"/>
                  <a:pt x="1806265" y="2993737"/>
                </a:cubicBezTo>
                <a:cubicBezTo>
                  <a:pt x="1745606" y="2997282"/>
                  <a:pt x="1658807" y="3009636"/>
                  <a:pt x="1611360" y="3021453"/>
                </a:cubicBezTo>
                <a:cubicBezTo>
                  <a:pt x="1461896" y="3058729"/>
                  <a:pt x="1383762" y="3073052"/>
                  <a:pt x="1293024" y="3079677"/>
                </a:cubicBezTo>
                <a:cubicBezTo>
                  <a:pt x="1097761" y="3093964"/>
                  <a:pt x="911415" y="3130059"/>
                  <a:pt x="804170" y="3174426"/>
                </a:cubicBezTo>
                <a:cubicBezTo>
                  <a:pt x="776669" y="3185813"/>
                  <a:pt x="752319" y="3191757"/>
                  <a:pt x="749992" y="3187675"/>
                </a:cubicBezTo>
                <a:cubicBezTo>
                  <a:pt x="747808" y="3183700"/>
                  <a:pt x="741577" y="3185419"/>
                  <a:pt x="736671" y="3191291"/>
                </a:cubicBezTo>
                <a:cubicBezTo>
                  <a:pt x="728973" y="3200566"/>
                  <a:pt x="595300" y="3252201"/>
                  <a:pt x="541803" y="3266596"/>
                </a:cubicBezTo>
                <a:cubicBezTo>
                  <a:pt x="496863" y="3278699"/>
                  <a:pt x="596410" y="3270643"/>
                  <a:pt x="716511" y="3252452"/>
                </a:cubicBezTo>
                <a:close/>
                <a:moveTo>
                  <a:pt x="864686" y="4232418"/>
                </a:moveTo>
                <a:cubicBezTo>
                  <a:pt x="906153" y="4230699"/>
                  <a:pt x="972039" y="4216949"/>
                  <a:pt x="1036530" y="4196610"/>
                </a:cubicBezTo>
                <a:cubicBezTo>
                  <a:pt x="1094109" y="4178455"/>
                  <a:pt x="1141483" y="4164095"/>
                  <a:pt x="1141877" y="4164740"/>
                </a:cubicBezTo>
                <a:cubicBezTo>
                  <a:pt x="1142235" y="4165385"/>
                  <a:pt x="1158063" y="4158868"/>
                  <a:pt x="1176863" y="4150309"/>
                </a:cubicBezTo>
                <a:cubicBezTo>
                  <a:pt x="1239598" y="4121806"/>
                  <a:pt x="1430170" y="4087681"/>
                  <a:pt x="1618020" y="4071280"/>
                </a:cubicBezTo>
                <a:cubicBezTo>
                  <a:pt x="1646417" y="4068774"/>
                  <a:pt x="1670945" y="4066410"/>
                  <a:pt x="1673524" y="4065873"/>
                </a:cubicBezTo>
                <a:cubicBezTo>
                  <a:pt x="1681329" y="4064298"/>
                  <a:pt x="1736617" y="4057637"/>
                  <a:pt x="1769669" y="4054307"/>
                </a:cubicBezTo>
                <a:cubicBezTo>
                  <a:pt x="1983444" y="4032894"/>
                  <a:pt x="2243950" y="3979933"/>
                  <a:pt x="2407271" y="3924717"/>
                </a:cubicBezTo>
                <a:cubicBezTo>
                  <a:pt x="2417764" y="3921172"/>
                  <a:pt x="2444583" y="3912578"/>
                  <a:pt x="2467322" y="3905524"/>
                </a:cubicBezTo>
                <a:cubicBezTo>
                  <a:pt x="2528410" y="3886510"/>
                  <a:pt x="2732304" y="3816182"/>
                  <a:pt x="2801844" y="3790114"/>
                </a:cubicBezTo>
                <a:cubicBezTo>
                  <a:pt x="2819139" y="3783632"/>
                  <a:pt x="2877613" y="3763186"/>
                  <a:pt x="2931863" y="3744601"/>
                </a:cubicBezTo>
                <a:cubicBezTo>
                  <a:pt x="2986114" y="3726053"/>
                  <a:pt x="3040648" y="3706824"/>
                  <a:pt x="3053110" y="3701882"/>
                </a:cubicBezTo>
                <a:cubicBezTo>
                  <a:pt x="3092535" y="3686162"/>
                  <a:pt x="3266528" y="3632163"/>
                  <a:pt x="3276016" y="3632665"/>
                </a:cubicBezTo>
                <a:cubicBezTo>
                  <a:pt x="3281101" y="3632951"/>
                  <a:pt x="3283429" y="3631232"/>
                  <a:pt x="3281888" y="3628439"/>
                </a:cubicBezTo>
                <a:cubicBezTo>
                  <a:pt x="3279095" y="3623462"/>
                  <a:pt x="3082687" y="3635637"/>
                  <a:pt x="3036889" y="3643586"/>
                </a:cubicBezTo>
                <a:cubicBezTo>
                  <a:pt x="3020919" y="3646343"/>
                  <a:pt x="2936232" y="3663674"/>
                  <a:pt x="2849002" y="3681937"/>
                </a:cubicBezTo>
                <a:cubicBezTo>
                  <a:pt x="2632255" y="3727413"/>
                  <a:pt x="2391732" y="3774931"/>
                  <a:pt x="2378660" y="3774859"/>
                </a:cubicBezTo>
                <a:cubicBezTo>
                  <a:pt x="2372538" y="3774824"/>
                  <a:pt x="2362261" y="3776721"/>
                  <a:pt x="2356317" y="3778941"/>
                </a:cubicBezTo>
                <a:cubicBezTo>
                  <a:pt x="2340275" y="3785029"/>
                  <a:pt x="1963571" y="3860155"/>
                  <a:pt x="1831044" y="3883681"/>
                </a:cubicBezTo>
                <a:cubicBezTo>
                  <a:pt x="1768487" y="3894817"/>
                  <a:pt x="1707005" y="3907672"/>
                  <a:pt x="1693253" y="3912542"/>
                </a:cubicBezTo>
                <a:cubicBezTo>
                  <a:pt x="1679539" y="3917412"/>
                  <a:pt x="1666970" y="3918737"/>
                  <a:pt x="1665145" y="3915479"/>
                </a:cubicBezTo>
                <a:cubicBezTo>
                  <a:pt x="1663355" y="3912327"/>
                  <a:pt x="1654903" y="3912829"/>
                  <a:pt x="1646738" y="3916553"/>
                </a:cubicBezTo>
                <a:cubicBezTo>
                  <a:pt x="1638396" y="3920420"/>
                  <a:pt x="1598577" y="3932201"/>
                  <a:pt x="1557396" y="3943051"/>
                </a:cubicBezTo>
                <a:cubicBezTo>
                  <a:pt x="1516290" y="3953865"/>
                  <a:pt x="1475182" y="3967078"/>
                  <a:pt x="1465227" y="3972664"/>
                </a:cubicBezTo>
                <a:cubicBezTo>
                  <a:pt x="1455092" y="3978358"/>
                  <a:pt x="1443743" y="3981616"/>
                  <a:pt x="1439087" y="3980148"/>
                </a:cubicBezTo>
                <a:cubicBezTo>
                  <a:pt x="1428739" y="3976854"/>
                  <a:pt x="1426877" y="3977463"/>
                  <a:pt x="1328653" y="4016458"/>
                </a:cubicBezTo>
                <a:cubicBezTo>
                  <a:pt x="1250019" y="4047647"/>
                  <a:pt x="1223269" y="4059177"/>
                  <a:pt x="1081470" y="4122952"/>
                </a:cubicBezTo>
                <a:cubicBezTo>
                  <a:pt x="986721" y="4165564"/>
                  <a:pt x="954886" y="4177273"/>
                  <a:pt x="838188" y="4212580"/>
                </a:cubicBezTo>
                <a:cubicBezTo>
                  <a:pt x="809218" y="4221353"/>
                  <a:pt x="788235" y="4230019"/>
                  <a:pt x="791494" y="4231845"/>
                </a:cubicBezTo>
                <a:cubicBezTo>
                  <a:pt x="794752" y="4233707"/>
                  <a:pt x="827588" y="4233958"/>
                  <a:pt x="864686" y="4232418"/>
                </a:cubicBezTo>
                <a:close/>
                <a:moveTo>
                  <a:pt x="902715" y="4162950"/>
                </a:moveTo>
                <a:cubicBezTo>
                  <a:pt x="987401" y="4131940"/>
                  <a:pt x="1036672" y="4110813"/>
                  <a:pt x="1159960" y="4052374"/>
                </a:cubicBezTo>
                <a:cubicBezTo>
                  <a:pt x="1199672" y="4033539"/>
                  <a:pt x="1242321" y="4014560"/>
                  <a:pt x="1254781" y="4010084"/>
                </a:cubicBezTo>
                <a:cubicBezTo>
                  <a:pt x="1267494" y="4005572"/>
                  <a:pt x="1295782" y="3994436"/>
                  <a:pt x="1319093" y="3984803"/>
                </a:cubicBezTo>
                <a:cubicBezTo>
                  <a:pt x="1341832" y="3975422"/>
                  <a:pt x="1382403" y="3960382"/>
                  <a:pt x="1408328" y="3951716"/>
                </a:cubicBezTo>
                <a:cubicBezTo>
                  <a:pt x="1434253" y="3943051"/>
                  <a:pt x="1466123" y="3932452"/>
                  <a:pt x="1478369" y="3928369"/>
                </a:cubicBezTo>
                <a:cubicBezTo>
                  <a:pt x="1579956" y="3894781"/>
                  <a:pt x="1739482" y="3857720"/>
                  <a:pt x="1993292" y="3808806"/>
                </a:cubicBezTo>
                <a:cubicBezTo>
                  <a:pt x="2065553" y="3794912"/>
                  <a:pt x="2170257" y="3773713"/>
                  <a:pt x="2225616" y="3761861"/>
                </a:cubicBezTo>
                <a:cubicBezTo>
                  <a:pt x="2281514" y="3749865"/>
                  <a:pt x="2335871" y="3739982"/>
                  <a:pt x="2347651" y="3739660"/>
                </a:cubicBezTo>
                <a:cubicBezTo>
                  <a:pt x="2359755" y="3739302"/>
                  <a:pt x="2374579" y="3736723"/>
                  <a:pt x="2382242" y="3733608"/>
                </a:cubicBezTo>
                <a:cubicBezTo>
                  <a:pt x="2389583" y="3730600"/>
                  <a:pt x="2547641" y="3699161"/>
                  <a:pt x="2734022" y="3663603"/>
                </a:cubicBezTo>
                <a:cubicBezTo>
                  <a:pt x="2989945" y="3614796"/>
                  <a:pt x="3100054" y="3598360"/>
                  <a:pt x="3185743" y="3596104"/>
                </a:cubicBezTo>
                <a:cubicBezTo>
                  <a:pt x="3248480" y="3594493"/>
                  <a:pt x="3319668" y="3590733"/>
                  <a:pt x="3345270" y="3587761"/>
                </a:cubicBezTo>
                <a:lnTo>
                  <a:pt x="3391534" y="3582354"/>
                </a:lnTo>
                <a:lnTo>
                  <a:pt x="3342404" y="3571647"/>
                </a:lnTo>
                <a:cubicBezTo>
                  <a:pt x="3196236" y="3539778"/>
                  <a:pt x="2937198" y="3521193"/>
                  <a:pt x="2856881" y="3536806"/>
                </a:cubicBezTo>
                <a:cubicBezTo>
                  <a:pt x="2839298" y="3540208"/>
                  <a:pt x="2822576" y="3539706"/>
                  <a:pt x="2820356" y="3535696"/>
                </a:cubicBezTo>
                <a:cubicBezTo>
                  <a:pt x="2817993" y="3531470"/>
                  <a:pt x="2809542" y="3531972"/>
                  <a:pt x="2800948" y="3536806"/>
                </a:cubicBezTo>
                <a:cubicBezTo>
                  <a:pt x="2792604" y="3541461"/>
                  <a:pt x="2744335" y="3548372"/>
                  <a:pt x="2694061" y="3552024"/>
                </a:cubicBezTo>
                <a:cubicBezTo>
                  <a:pt x="2429616" y="3571361"/>
                  <a:pt x="2053987" y="3647919"/>
                  <a:pt x="1622784" y="3770348"/>
                </a:cubicBezTo>
                <a:cubicBezTo>
                  <a:pt x="1358875" y="3845258"/>
                  <a:pt x="1168556" y="3930518"/>
                  <a:pt x="1005878" y="4046716"/>
                </a:cubicBezTo>
                <a:cubicBezTo>
                  <a:pt x="969890" y="4072426"/>
                  <a:pt x="901532" y="4118726"/>
                  <a:pt x="853371" y="4150023"/>
                </a:cubicBezTo>
                <a:cubicBezTo>
                  <a:pt x="757226" y="4212473"/>
                  <a:pt x="763061" y="4214012"/>
                  <a:pt x="902715" y="4162950"/>
                </a:cubicBezTo>
                <a:close/>
                <a:moveTo>
                  <a:pt x="289891" y="6037263"/>
                </a:moveTo>
                <a:cubicBezTo>
                  <a:pt x="354990" y="6010622"/>
                  <a:pt x="418443" y="5985163"/>
                  <a:pt x="430653" y="5980794"/>
                </a:cubicBezTo>
                <a:cubicBezTo>
                  <a:pt x="494392" y="5957912"/>
                  <a:pt x="622514" y="5894639"/>
                  <a:pt x="734522" y="5830757"/>
                </a:cubicBezTo>
                <a:cubicBezTo>
                  <a:pt x="835788" y="5772998"/>
                  <a:pt x="888069" y="5736725"/>
                  <a:pt x="994598" y="5650355"/>
                </a:cubicBezTo>
                <a:cubicBezTo>
                  <a:pt x="1068005" y="5590841"/>
                  <a:pt x="1160749" y="5518365"/>
                  <a:pt x="1200889" y="5489182"/>
                </a:cubicBezTo>
                <a:cubicBezTo>
                  <a:pt x="1268675" y="5439874"/>
                  <a:pt x="1697550" y="5194909"/>
                  <a:pt x="1747431" y="5177077"/>
                </a:cubicBezTo>
                <a:cubicBezTo>
                  <a:pt x="1759535" y="5172708"/>
                  <a:pt x="1797133" y="5156737"/>
                  <a:pt x="1829899" y="5141985"/>
                </a:cubicBezTo>
                <a:cubicBezTo>
                  <a:pt x="1862698" y="5127231"/>
                  <a:pt x="1918273" y="5103777"/>
                  <a:pt x="1951897" y="5090528"/>
                </a:cubicBezTo>
                <a:cubicBezTo>
                  <a:pt x="1985699" y="5077171"/>
                  <a:pt x="2046502" y="5050530"/>
                  <a:pt x="2086214" y="5031659"/>
                </a:cubicBezTo>
                <a:cubicBezTo>
                  <a:pt x="2125890" y="5012788"/>
                  <a:pt x="2172548" y="4991196"/>
                  <a:pt x="2189307" y="4983963"/>
                </a:cubicBezTo>
                <a:cubicBezTo>
                  <a:pt x="2257055" y="4954743"/>
                  <a:pt x="2577002" y="4772049"/>
                  <a:pt x="2630107" y="4732230"/>
                </a:cubicBezTo>
                <a:cubicBezTo>
                  <a:pt x="2785192" y="4615996"/>
                  <a:pt x="2898166" y="4490882"/>
                  <a:pt x="3068793" y="4246097"/>
                </a:cubicBezTo>
                <a:cubicBezTo>
                  <a:pt x="3109795" y="4187371"/>
                  <a:pt x="3168521" y="4106194"/>
                  <a:pt x="3199208" y="4065838"/>
                </a:cubicBezTo>
                <a:lnTo>
                  <a:pt x="3255069" y="3992430"/>
                </a:lnTo>
                <a:lnTo>
                  <a:pt x="3166086" y="4047969"/>
                </a:lnTo>
                <a:cubicBezTo>
                  <a:pt x="3106967" y="4084852"/>
                  <a:pt x="3038895" y="4137848"/>
                  <a:pt x="2963159" y="4205956"/>
                </a:cubicBezTo>
                <a:cubicBezTo>
                  <a:pt x="2841018" y="4315780"/>
                  <a:pt x="2791673" y="4358463"/>
                  <a:pt x="2750315" y="4390118"/>
                </a:cubicBezTo>
                <a:cubicBezTo>
                  <a:pt x="2735921" y="4401075"/>
                  <a:pt x="2716976" y="4416079"/>
                  <a:pt x="2709065" y="4422739"/>
                </a:cubicBezTo>
                <a:cubicBezTo>
                  <a:pt x="2700934" y="4429578"/>
                  <a:pt x="2673829" y="4449595"/>
                  <a:pt x="2648046" y="4467714"/>
                </a:cubicBezTo>
                <a:cubicBezTo>
                  <a:pt x="2622337" y="4485869"/>
                  <a:pt x="2594550" y="4506709"/>
                  <a:pt x="2585561" y="4514587"/>
                </a:cubicBezTo>
                <a:cubicBezTo>
                  <a:pt x="2575249" y="4523647"/>
                  <a:pt x="2567263" y="4524972"/>
                  <a:pt x="2563504" y="4518240"/>
                </a:cubicBezTo>
                <a:cubicBezTo>
                  <a:pt x="2559563" y="4511221"/>
                  <a:pt x="2557166" y="4511866"/>
                  <a:pt x="2556377" y="4520173"/>
                </a:cubicBezTo>
                <a:cubicBezTo>
                  <a:pt x="2555697" y="4526977"/>
                  <a:pt x="2531455" y="4547137"/>
                  <a:pt x="2503130" y="4564397"/>
                </a:cubicBezTo>
                <a:cubicBezTo>
                  <a:pt x="2474842" y="4581620"/>
                  <a:pt x="2440251" y="4602926"/>
                  <a:pt x="2427181" y="4611055"/>
                </a:cubicBezTo>
                <a:cubicBezTo>
                  <a:pt x="2414003" y="4619327"/>
                  <a:pt x="2313740" y="4669637"/>
                  <a:pt x="2204131" y="4723027"/>
                </a:cubicBezTo>
                <a:cubicBezTo>
                  <a:pt x="1879243" y="4881300"/>
                  <a:pt x="1508232" y="5109650"/>
                  <a:pt x="1235087" y="5319522"/>
                </a:cubicBezTo>
                <a:cubicBezTo>
                  <a:pt x="1204220" y="5343227"/>
                  <a:pt x="1160821" y="5375490"/>
                  <a:pt x="1139800" y="5390315"/>
                </a:cubicBezTo>
                <a:cubicBezTo>
                  <a:pt x="1118531" y="5405390"/>
                  <a:pt x="1090064" y="5428021"/>
                  <a:pt x="1076277" y="5440841"/>
                </a:cubicBezTo>
                <a:cubicBezTo>
                  <a:pt x="1062705" y="5453481"/>
                  <a:pt x="1028509" y="5480122"/>
                  <a:pt x="1001295" y="5499315"/>
                </a:cubicBezTo>
                <a:cubicBezTo>
                  <a:pt x="974045" y="5518509"/>
                  <a:pt x="949910" y="5536699"/>
                  <a:pt x="948299" y="5539314"/>
                </a:cubicBezTo>
                <a:cubicBezTo>
                  <a:pt x="946651" y="5541892"/>
                  <a:pt x="894084" y="5582713"/>
                  <a:pt x="832064" y="5629550"/>
                </a:cubicBezTo>
                <a:cubicBezTo>
                  <a:pt x="712214" y="5720038"/>
                  <a:pt x="649836" y="5762184"/>
                  <a:pt x="480033" y="5867532"/>
                </a:cubicBezTo>
                <a:cubicBezTo>
                  <a:pt x="422919" y="5902947"/>
                  <a:pt x="364301" y="5940438"/>
                  <a:pt x="349333" y="5951073"/>
                </a:cubicBezTo>
                <a:cubicBezTo>
                  <a:pt x="334365" y="5961744"/>
                  <a:pt x="292183" y="5990140"/>
                  <a:pt x="255443" y="6014311"/>
                </a:cubicBezTo>
                <a:cubicBezTo>
                  <a:pt x="190989" y="6056743"/>
                  <a:pt x="158760" y="6082669"/>
                  <a:pt x="167785" y="6084888"/>
                </a:cubicBezTo>
                <a:cubicBezTo>
                  <a:pt x="169718" y="6085390"/>
                  <a:pt x="224792" y="6063905"/>
                  <a:pt x="289891" y="6037263"/>
                </a:cubicBezTo>
                <a:close/>
                <a:moveTo>
                  <a:pt x="199976" y="6008760"/>
                </a:moveTo>
                <a:cubicBezTo>
                  <a:pt x="301994" y="5928872"/>
                  <a:pt x="343783" y="5902732"/>
                  <a:pt x="350371" y="5914549"/>
                </a:cubicBezTo>
                <a:cubicBezTo>
                  <a:pt x="355206" y="5923142"/>
                  <a:pt x="356745" y="5922498"/>
                  <a:pt x="357497" y="5911612"/>
                </a:cubicBezTo>
                <a:cubicBezTo>
                  <a:pt x="358070" y="5902768"/>
                  <a:pt x="387217" y="5879528"/>
                  <a:pt x="437994" y="5847444"/>
                </a:cubicBezTo>
                <a:cubicBezTo>
                  <a:pt x="578899" y="5758281"/>
                  <a:pt x="650195" y="5710978"/>
                  <a:pt x="704228" y="5670587"/>
                </a:cubicBezTo>
                <a:cubicBezTo>
                  <a:pt x="733126" y="5648994"/>
                  <a:pt x="780000" y="5615478"/>
                  <a:pt x="807894" y="5596463"/>
                </a:cubicBezTo>
                <a:cubicBezTo>
                  <a:pt x="836075" y="5577234"/>
                  <a:pt x="878652" y="5545974"/>
                  <a:pt x="903502" y="5526243"/>
                </a:cubicBezTo>
                <a:cubicBezTo>
                  <a:pt x="1101592" y="5368830"/>
                  <a:pt x="1277520" y="5234943"/>
                  <a:pt x="1356727" y="5181302"/>
                </a:cubicBezTo>
                <a:cubicBezTo>
                  <a:pt x="1382223" y="5164042"/>
                  <a:pt x="1425729" y="5132316"/>
                  <a:pt x="1452192" y="5111762"/>
                </a:cubicBezTo>
                <a:cubicBezTo>
                  <a:pt x="1563199" y="5025428"/>
                  <a:pt x="2011911" y="4760912"/>
                  <a:pt x="2144905" y="4703440"/>
                </a:cubicBezTo>
                <a:cubicBezTo>
                  <a:pt x="2187587" y="4684999"/>
                  <a:pt x="2319326" y="4617250"/>
                  <a:pt x="2437279" y="4553081"/>
                </a:cubicBezTo>
                <a:cubicBezTo>
                  <a:pt x="2644143" y="4440571"/>
                  <a:pt x="2655566" y="4433159"/>
                  <a:pt x="2750208" y="4351516"/>
                </a:cubicBezTo>
                <a:cubicBezTo>
                  <a:pt x="2832532" y="4280473"/>
                  <a:pt x="2908373" y="4211219"/>
                  <a:pt x="2981707" y="4140176"/>
                </a:cubicBezTo>
                <a:cubicBezTo>
                  <a:pt x="3012074" y="4110741"/>
                  <a:pt x="3086698" y="4052803"/>
                  <a:pt x="3128306" y="4026377"/>
                </a:cubicBezTo>
                <a:cubicBezTo>
                  <a:pt x="3224417" y="3965324"/>
                  <a:pt x="3223916" y="3966398"/>
                  <a:pt x="3149148" y="3981151"/>
                </a:cubicBezTo>
                <a:cubicBezTo>
                  <a:pt x="3063780" y="3998017"/>
                  <a:pt x="2954316" y="4036403"/>
                  <a:pt x="2818063" y="4097313"/>
                </a:cubicBezTo>
                <a:cubicBezTo>
                  <a:pt x="2761451" y="4122594"/>
                  <a:pt x="2702547" y="4147982"/>
                  <a:pt x="2687902" y="4153389"/>
                </a:cubicBezTo>
                <a:cubicBezTo>
                  <a:pt x="2673433" y="4158724"/>
                  <a:pt x="2649193" y="4168178"/>
                  <a:pt x="2635228" y="4173871"/>
                </a:cubicBezTo>
                <a:cubicBezTo>
                  <a:pt x="2572598" y="4199438"/>
                  <a:pt x="2456614" y="4244700"/>
                  <a:pt x="2435631" y="4251719"/>
                </a:cubicBezTo>
                <a:cubicBezTo>
                  <a:pt x="2404729" y="4262067"/>
                  <a:pt x="2179279" y="4347363"/>
                  <a:pt x="2146837" y="4360934"/>
                </a:cubicBezTo>
                <a:cubicBezTo>
                  <a:pt x="2132408" y="4367021"/>
                  <a:pt x="2093876" y="4381774"/>
                  <a:pt x="2062367" y="4393340"/>
                </a:cubicBezTo>
                <a:cubicBezTo>
                  <a:pt x="1954905" y="4432730"/>
                  <a:pt x="1882643" y="4466318"/>
                  <a:pt x="1771781" y="4528517"/>
                </a:cubicBezTo>
                <a:cubicBezTo>
                  <a:pt x="1551275" y="4652127"/>
                  <a:pt x="1420753" y="4755506"/>
                  <a:pt x="1216000" y="4968815"/>
                </a:cubicBezTo>
                <a:cubicBezTo>
                  <a:pt x="1117134" y="5071764"/>
                  <a:pt x="1047810" y="5135575"/>
                  <a:pt x="884918" y="5273473"/>
                </a:cubicBezTo>
                <a:cubicBezTo>
                  <a:pt x="810473" y="5336531"/>
                  <a:pt x="730226" y="5408470"/>
                  <a:pt x="705983" y="5433965"/>
                </a:cubicBezTo>
                <a:cubicBezTo>
                  <a:pt x="682099" y="5459067"/>
                  <a:pt x="646291" y="5495770"/>
                  <a:pt x="627456" y="5514427"/>
                </a:cubicBezTo>
                <a:cubicBezTo>
                  <a:pt x="608405" y="5533262"/>
                  <a:pt x="544273" y="5600438"/>
                  <a:pt x="485190" y="5663461"/>
                </a:cubicBezTo>
                <a:cubicBezTo>
                  <a:pt x="426105" y="5726483"/>
                  <a:pt x="375150" y="5777510"/>
                  <a:pt x="372143" y="5776651"/>
                </a:cubicBezTo>
                <a:cubicBezTo>
                  <a:pt x="369170" y="5775827"/>
                  <a:pt x="364480" y="5782237"/>
                  <a:pt x="361973" y="5790544"/>
                </a:cubicBezTo>
                <a:cubicBezTo>
                  <a:pt x="359359" y="5799067"/>
                  <a:pt x="309263" y="5859475"/>
                  <a:pt x="250466" y="5924897"/>
                </a:cubicBezTo>
                <a:cubicBezTo>
                  <a:pt x="191741" y="5990319"/>
                  <a:pt x="145620" y="6044354"/>
                  <a:pt x="147946" y="6044998"/>
                </a:cubicBezTo>
                <a:cubicBezTo>
                  <a:pt x="150310" y="6045643"/>
                  <a:pt x="173621" y="6029457"/>
                  <a:pt x="199976" y="6008760"/>
                </a:cubicBezTo>
                <a:close/>
                <a:moveTo>
                  <a:pt x="10479" y="6124743"/>
                </a:moveTo>
                <a:cubicBezTo>
                  <a:pt x="19753" y="6113822"/>
                  <a:pt x="29743" y="6103581"/>
                  <a:pt x="33002" y="6101754"/>
                </a:cubicBezTo>
                <a:cubicBezTo>
                  <a:pt x="36261" y="6099928"/>
                  <a:pt x="71639" y="6062688"/>
                  <a:pt x="112425" y="6018213"/>
                </a:cubicBezTo>
                <a:cubicBezTo>
                  <a:pt x="153175" y="5973740"/>
                  <a:pt x="189127" y="5935067"/>
                  <a:pt x="193065" y="5931414"/>
                </a:cubicBezTo>
                <a:cubicBezTo>
                  <a:pt x="196968" y="5927834"/>
                  <a:pt x="208534" y="5914155"/>
                  <a:pt x="218704" y="5901156"/>
                </a:cubicBezTo>
                <a:cubicBezTo>
                  <a:pt x="243232" y="5869681"/>
                  <a:pt x="484043" y="5603697"/>
                  <a:pt x="541301" y="5544756"/>
                </a:cubicBezTo>
                <a:cubicBezTo>
                  <a:pt x="740502" y="5339897"/>
                  <a:pt x="809039" y="5276051"/>
                  <a:pt x="971431" y="5143990"/>
                </a:cubicBezTo>
                <a:cubicBezTo>
                  <a:pt x="1019378" y="5105030"/>
                  <a:pt x="1070798" y="5059554"/>
                  <a:pt x="1085371" y="5043368"/>
                </a:cubicBezTo>
                <a:cubicBezTo>
                  <a:pt x="1108075" y="5018088"/>
                  <a:pt x="1249160" y="4868696"/>
                  <a:pt x="1315297" y="4799908"/>
                </a:cubicBezTo>
                <a:cubicBezTo>
                  <a:pt x="1414235" y="4697031"/>
                  <a:pt x="1635065" y="4535535"/>
                  <a:pt x="1779695" y="4460302"/>
                </a:cubicBezTo>
                <a:cubicBezTo>
                  <a:pt x="1844293" y="4426714"/>
                  <a:pt x="2065623" y="4333218"/>
                  <a:pt x="2160588" y="4299415"/>
                </a:cubicBezTo>
                <a:cubicBezTo>
                  <a:pt x="2288925" y="4253688"/>
                  <a:pt x="2532134" y="4159333"/>
                  <a:pt x="2603143" y="4127678"/>
                </a:cubicBezTo>
                <a:cubicBezTo>
                  <a:pt x="2629462" y="4115969"/>
                  <a:pt x="2670785" y="4099497"/>
                  <a:pt x="2695457" y="4090903"/>
                </a:cubicBezTo>
                <a:cubicBezTo>
                  <a:pt x="2741256" y="4074933"/>
                  <a:pt x="2787734" y="4055954"/>
                  <a:pt x="2874964" y="4017532"/>
                </a:cubicBezTo>
                <a:cubicBezTo>
                  <a:pt x="2965558" y="3977678"/>
                  <a:pt x="3077387" y="3940974"/>
                  <a:pt x="3144600" y="3929086"/>
                </a:cubicBezTo>
                <a:cubicBezTo>
                  <a:pt x="3265024" y="3907744"/>
                  <a:pt x="3305272" y="3894495"/>
                  <a:pt x="3384588" y="3850021"/>
                </a:cubicBezTo>
                <a:cubicBezTo>
                  <a:pt x="3464226" y="3805368"/>
                  <a:pt x="3640402" y="3691498"/>
                  <a:pt x="3646740" y="3680576"/>
                </a:cubicBezTo>
                <a:cubicBezTo>
                  <a:pt x="3648746" y="3677174"/>
                  <a:pt x="3679362" y="3657336"/>
                  <a:pt x="3714167" y="3636997"/>
                </a:cubicBezTo>
                <a:lnTo>
                  <a:pt x="3777942" y="3599721"/>
                </a:lnTo>
                <a:lnTo>
                  <a:pt x="3688707" y="3605307"/>
                </a:lnTo>
                <a:cubicBezTo>
                  <a:pt x="3508341" y="3616658"/>
                  <a:pt x="3402099" y="3639683"/>
                  <a:pt x="3123151" y="3727950"/>
                </a:cubicBezTo>
                <a:cubicBezTo>
                  <a:pt x="2952454" y="3781949"/>
                  <a:pt x="2955747" y="3780804"/>
                  <a:pt x="2772481" y="3849412"/>
                </a:cubicBezTo>
                <a:cubicBezTo>
                  <a:pt x="2693595" y="3878918"/>
                  <a:pt x="2598917" y="3912148"/>
                  <a:pt x="2561963" y="3923285"/>
                </a:cubicBezTo>
                <a:cubicBezTo>
                  <a:pt x="2525082" y="3934385"/>
                  <a:pt x="2482577" y="3948207"/>
                  <a:pt x="2467752" y="3953937"/>
                </a:cubicBezTo>
                <a:cubicBezTo>
                  <a:pt x="2303033" y="4017532"/>
                  <a:pt x="2043567" y="4076079"/>
                  <a:pt x="1850990" y="4093159"/>
                </a:cubicBezTo>
                <a:cubicBezTo>
                  <a:pt x="1825530" y="4095415"/>
                  <a:pt x="1752517" y="4102434"/>
                  <a:pt x="1687311" y="4108843"/>
                </a:cubicBezTo>
                <a:cubicBezTo>
                  <a:pt x="1622568" y="4115217"/>
                  <a:pt x="1512673" y="4125029"/>
                  <a:pt x="1442989" y="4130722"/>
                </a:cubicBezTo>
                <a:cubicBezTo>
                  <a:pt x="1310858" y="4141465"/>
                  <a:pt x="1201785" y="4167318"/>
                  <a:pt x="1042582" y="4225686"/>
                </a:cubicBezTo>
                <a:cubicBezTo>
                  <a:pt x="937019" y="4264395"/>
                  <a:pt x="888570" y="4271735"/>
                  <a:pt x="787197" y="4264430"/>
                </a:cubicBezTo>
                <a:cubicBezTo>
                  <a:pt x="677730" y="4256553"/>
                  <a:pt x="662906" y="4229553"/>
                  <a:pt x="742508" y="4182895"/>
                </a:cubicBezTo>
                <a:cubicBezTo>
                  <a:pt x="764924" y="4169753"/>
                  <a:pt x="790204" y="4153496"/>
                  <a:pt x="798297" y="4146943"/>
                </a:cubicBezTo>
                <a:cubicBezTo>
                  <a:pt x="806425" y="4140462"/>
                  <a:pt x="836254" y="4119514"/>
                  <a:pt x="863862" y="4100965"/>
                </a:cubicBezTo>
                <a:cubicBezTo>
                  <a:pt x="891901" y="4082130"/>
                  <a:pt x="945147" y="4044532"/>
                  <a:pt x="982997" y="4016888"/>
                </a:cubicBezTo>
                <a:cubicBezTo>
                  <a:pt x="1141162" y="3901227"/>
                  <a:pt x="1283285" y="3833048"/>
                  <a:pt x="1522484" y="3758029"/>
                </a:cubicBezTo>
                <a:cubicBezTo>
                  <a:pt x="1650821" y="3717781"/>
                  <a:pt x="1678429" y="3710369"/>
                  <a:pt x="1840890" y="3672483"/>
                </a:cubicBezTo>
                <a:cubicBezTo>
                  <a:pt x="2128611" y="3605343"/>
                  <a:pt x="2367776" y="3555712"/>
                  <a:pt x="2468790" y="3542070"/>
                </a:cubicBezTo>
                <a:cubicBezTo>
                  <a:pt x="2482183" y="3540279"/>
                  <a:pt x="2502771" y="3537271"/>
                  <a:pt x="2513444" y="3535588"/>
                </a:cubicBezTo>
                <a:cubicBezTo>
                  <a:pt x="2580798" y="3524917"/>
                  <a:pt x="2750853" y="3506942"/>
                  <a:pt x="2871920" y="3497667"/>
                </a:cubicBezTo>
                <a:cubicBezTo>
                  <a:pt x="2947116" y="3491938"/>
                  <a:pt x="3091604" y="3495948"/>
                  <a:pt x="3177436" y="3506190"/>
                </a:cubicBezTo>
                <a:cubicBezTo>
                  <a:pt x="3235696" y="3513136"/>
                  <a:pt x="3378857" y="3539563"/>
                  <a:pt x="3404820" y="3548193"/>
                </a:cubicBezTo>
                <a:cubicBezTo>
                  <a:pt x="3438049" y="3559222"/>
                  <a:pt x="3564740" y="3561800"/>
                  <a:pt x="3635674" y="3552884"/>
                </a:cubicBezTo>
                <a:cubicBezTo>
                  <a:pt x="3678824" y="3547477"/>
                  <a:pt x="3723512" y="3542034"/>
                  <a:pt x="3734650" y="3540852"/>
                </a:cubicBezTo>
                <a:cubicBezTo>
                  <a:pt x="3745930" y="3539635"/>
                  <a:pt x="3795415" y="3529322"/>
                  <a:pt x="3845403" y="3517756"/>
                </a:cubicBezTo>
                <a:cubicBezTo>
                  <a:pt x="3933278" y="3497417"/>
                  <a:pt x="3942480" y="3493191"/>
                  <a:pt x="4174877" y="3365857"/>
                </a:cubicBezTo>
                <a:cubicBezTo>
                  <a:pt x="4306580" y="3293739"/>
                  <a:pt x="4553479" y="3159673"/>
                  <a:pt x="4724499" y="3067431"/>
                </a:cubicBezTo>
                <a:cubicBezTo>
                  <a:pt x="4895519" y="2975224"/>
                  <a:pt x="5031733" y="2899096"/>
                  <a:pt x="5027687" y="2897950"/>
                </a:cubicBezTo>
                <a:cubicBezTo>
                  <a:pt x="5017625" y="2895121"/>
                  <a:pt x="4744156" y="2945109"/>
                  <a:pt x="4666525" y="2964016"/>
                </a:cubicBezTo>
                <a:cubicBezTo>
                  <a:pt x="4632579" y="2972252"/>
                  <a:pt x="4539513" y="2995599"/>
                  <a:pt x="4458658" y="3016189"/>
                </a:cubicBezTo>
                <a:cubicBezTo>
                  <a:pt x="4235035" y="3073124"/>
                  <a:pt x="4170902" y="3083401"/>
                  <a:pt x="3951038" y="3097510"/>
                </a:cubicBezTo>
                <a:cubicBezTo>
                  <a:pt x="3866818" y="3102917"/>
                  <a:pt x="3793949" y="3109362"/>
                  <a:pt x="3789687" y="3111761"/>
                </a:cubicBezTo>
                <a:cubicBezTo>
                  <a:pt x="3785318" y="3114196"/>
                  <a:pt x="3773680" y="3116166"/>
                  <a:pt x="3763438" y="3116201"/>
                </a:cubicBezTo>
                <a:cubicBezTo>
                  <a:pt x="3743064" y="3116309"/>
                  <a:pt x="3315764" y="3179940"/>
                  <a:pt x="3139193" y="3209196"/>
                </a:cubicBezTo>
                <a:cubicBezTo>
                  <a:pt x="3040326" y="3225560"/>
                  <a:pt x="2854195" y="3272039"/>
                  <a:pt x="2713324" y="3315510"/>
                </a:cubicBezTo>
                <a:cubicBezTo>
                  <a:pt x="2682709" y="3324964"/>
                  <a:pt x="2653381" y="3332484"/>
                  <a:pt x="2647366" y="3332448"/>
                </a:cubicBezTo>
                <a:cubicBezTo>
                  <a:pt x="2641314" y="3332376"/>
                  <a:pt x="2627279" y="3335957"/>
                  <a:pt x="2615496" y="3340612"/>
                </a:cubicBezTo>
                <a:cubicBezTo>
                  <a:pt x="2549324" y="3366573"/>
                  <a:pt x="2332861" y="3398407"/>
                  <a:pt x="2156578" y="3408075"/>
                </a:cubicBezTo>
                <a:cubicBezTo>
                  <a:pt x="2025269" y="3415237"/>
                  <a:pt x="1768022" y="3403348"/>
                  <a:pt x="1470634" y="3376313"/>
                </a:cubicBezTo>
                <a:cubicBezTo>
                  <a:pt x="1390566" y="3369044"/>
                  <a:pt x="1153694" y="3362097"/>
                  <a:pt x="1066752" y="3364460"/>
                </a:cubicBezTo>
                <a:cubicBezTo>
                  <a:pt x="921192" y="3368471"/>
                  <a:pt x="877863" y="3368328"/>
                  <a:pt x="773769" y="3363637"/>
                </a:cubicBezTo>
                <a:cubicBezTo>
                  <a:pt x="602139" y="3355866"/>
                  <a:pt x="579687" y="3353861"/>
                  <a:pt x="536144" y="3342546"/>
                </a:cubicBezTo>
                <a:cubicBezTo>
                  <a:pt x="511831" y="3336244"/>
                  <a:pt x="468467" y="3328939"/>
                  <a:pt x="440357" y="3326396"/>
                </a:cubicBezTo>
                <a:cubicBezTo>
                  <a:pt x="412284" y="3323890"/>
                  <a:pt x="384317" y="3319378"/>
                  <a:pt x="378517" y="3316406"/>
                </a:cubicBezTo>
                <a:cubicBezTo>
                  <a:pt x="349368" y="3301402"/>
                  <a:pt x="388149" y="3274474"/>
                  <a:pt x="462236" y="3258325"/>
                </a:cubicBezTo>
                <a:cubicBezTo>
                  <a:pt x="488376" y="3252631"/>
                  <a:pt x="575856" y="3223018"/>
                  <a:pt x="656281" y="3192581"/>
                </a:cubicBezTo>
                <a:cubicBezTo>
                  <a:pt x="886673" y="3105531"/>
                  <a:pt x="1103957" y="3049634"/>
                  <a:pt x="1102633" y="3077708"/>
                </a:cubicBezTo>
                <a:cubicBezTo>
                  <a:pt x="1102381" y="3083258"/>
                  <a:pt x="1106213" y="3082398"/>
                  <a:pt x="1111692" y="3075738"/>
                </a:cubicBezTo>
                <a:cubicBezTo>
                  <a:pt x="1116883" y="3069472"/>
                  <a:pt x="1155735" y="3061844"/>
                  <a:pt x="1197202" y="3058908"/>
                </a:cubicBezTo>
                <a:cubicBezTo>
                  <a:pt x="1303766" y="3051353"/>
                  <a:pt x="1472996" y="3025213"/>
                  <a:pt x="1532509" y="3007094"/>
                </a:cubicBezTo>
                <a:cubicBezTo>
                  <a:pt x="1635065" y="2975869"/>
                  <a:pt x="1841249" y="2952737"/>
                  <a:pt x="1964180" y="2958681"/>
                </a:cubicBezTo>
                <a:cubicBezTo>
                  <a:pt x="2011017" y="2960973"/>
                  <a:pt x="2135522" y="2954957"/>
                  <a:pt x="2210004" y="2946828"/>
                </a:cubicBezTo>
                <a:cubicBezTo>
                  <a:pt x="2386967" y="2927492"/>
                  <a:pt x="2605399" y="2922586"/>
                  <a:pt x="2791782" y="2933722"/>
                </a:cubicBezTo>
                <a:cubicBezTo>
                  <a:pt x="2841698" y="2936694"/>
                  <a:pt x="2906439" y="2938055"/>
                  <a:pt x="2936661" y="2936730"/>
                </a:cubicBezTo>
                <a:cubicBezTo>
                  <a:pt x="2966526" y="2935441"/>
                  <a:pt x="3051927" y="2936336"/>
                  <a:pt x="3125120" y="2938771"/>
                </a:cubicBezTo>
                <a:cubicBezTo>
                  <a:pt x="3262087" y="2943283"/>
                  <a:pt x="3331269" y="2944107"/>
                  <a:pt x="3439301" y="2942674"/>
                </a:cubicBezTo>
                <a:cubicBezTo>
                  <a:pt x="3473964" y="2942209"/>
                  <a:pt x="3515359" y="2945181"/>
                  <a:pt x="3532870" y="2949371"/>
                </a:cubicBezTo>
                <a:cubicBezTo>
                  <a:pt x="3550630" y="2953632"/>
                  <a:pt x="3565992" y="2955959"/>
                  <a:pt x="3568213" y="2954706"/>
                </a:cubicBezTo>
                <a:cubicBezTo>
                  <a:pt x="3579921" y="2948153"/>
                  <a:pt x="3876845" y="2998141"/>
                  <a:pt x="3882143" y="3007559"/>
                </a:cubicBezTo>
                <a:cubicBezTo>
                  <a:pt x="3884400" y="3011605"/>
                  <a:pt x="3890739" y="3011964"/>
                  <a:pt x="3897005" y="3008454"/>
                </a:cubicBezTo>
                <a:cubicBezTo>
                  <a:pt x="3902949" y="3005124"/>
                  <a:pt x="3941728" y="3005876"/>
                  <a:pt x="3982049" y="3010030"/>
                </a:cubicBezTo>
                <a:cubicBezTo>
                  <a:pt x="4171439" y="3029760"/>
                  <a:pt x="4260853" y="3018552"/>
                  <a:pt x="4585346" y="2934582"/>
                </a:cubicBezTo>
                <a:cubicBezTo>
                  <a:pt x="4639990" y="2920402"/>
                  <a:pt x="4703944" y="2906043"/>
                  <a:pt x="4728903" y="2902319"/>
                </a:cubicBezTo>
                <a:cubicBezTo>
                  <a:pt x="4753504" y="2898594"/>
                  <a:pt x="4780036" y="2893724"/>
                  <a:pt x="4787485" y="2891504"/>
                </a:cubicBezTo>
                <a:cubicBezTo>
                  <a:pt x="4795005" y="2889284"/>
                  <a:pt x="4837759" y="2879509"/>
                  <a:pt x="4882592" y="2869805"/>
                </a:cubicBezTo>
                <a:cubicBezTo>
                  <a:pt x="5015297" y="2841050"/>
                  <a:pt x="5153158" y="2808680"/>
                  <a:pt x="5273548" y="2778064"/>
                </a:cubicBezTo>
                <a:cubicBezTo>
                  <a:pt x="5464835" y="2729364"/>
                  <a:pt x="5580998" y="2694917"/>
                  <a:pt x="5650108" y="2666270"/>
                </a:cubicBezTo>
                <a:cubicBezTo>
                  <a:pt x="5713452" y="2640059"/>
                  <a:pt x="5804800" y="2607473"/>
                  <a:pt x="5836560" y="2599738"/>
                </a:cubicBezTo>
                <a:cubicBezTo>
                  <a:pt x="5851709" y="2596086"/>
                  <a:pt x="5879065" y="2587671"/>
                  <a:pt x="5896111" y="2581440"/>
                </a:cubicBezTo>
                <a:cubicBezTo>
                  <a:pt x="5913370" y="2575138"/>
                  <a:pt x="5944558" y="2565327"/>
                  <a:pt x="5965006" y="2559740"/>
                </a:cubicBezTo>
                <a:cubicBezTo>
                  <a:pt x="5985559" y="2554154"/>
                  <a:pt x="6054490" y="2529841"/>
                  <a:pt x="6118013" y="2505777"/>
                </a:cubicBezTo>
                <a:cubicBezTo>
                  <a:pt x="6181467" y="2481750"/>
                  <a:pt x="6284702" y="2445619"/>
                  <a:pt x="6347043" y="2425603"/>
                </a:cubicBezTo>
                <a:cubicBezTo>
                  <a:pt x="6409672" y="2405478"/>
                  <a:pt x="6461201" y="2386965"/>
                  <a:pt x="6461953" y="2384280"/>
                </a:cubicBezTo>
                <a:cubicBezTo>
                  <a:pt x="6462705" y="2381594"/>
                  <a:pt x="6440002" y="2378980"/>
                  <a:pt x="6410962" y="2378479"/>
                </a:cubicBezTo>
                <a:cubicBezTo>
                  <a:pt x="6381957" y="2377942"/>
                  <a:pt x="6349729" y="2375185"/>
                  <a:pt x="6338736" y="2372284"/>
                </a:cubicBezTo>
                <a:cubicBezTo>
                  <a:pt x="6327742" y="2369384"/>
                  <a:pt x="6282088" y="2360933"/>
                  <a:pt x="6236825" y="2353449"/>
                </a:cubicBezTo>
                <a:cubicBezTo>
                  <a:pt x="6191492" y="2345965"/>
                  <a:pt x="6077801" y="2319682"/>
                  <a:pt x="5982694" y="2294723"/>
                </a:cubicBezTo>
                <a:cubicBezTo>
                  <a:pt x="5734757" y="2229624"/>
                  <a:pt x="5675637" y="2228514"/>
                  <a:pt x="5454701" y="2284733"/>
                </a:cubicBezTo>
                <a:cubicBezTo>
                  <a:pt x="5398088" y="2299163"/>
                  <a:pt x="5342800" y="2313093"/>
                  <a:pt x="5332379" y="2315564"/>
                </a:cubicBezTo>
                <a:cubicBezTo>
                  <a:pt x="5321960" y="2318034"/>
                  <a:pt x="5296608" y="2324981"/>
                  <a:pt x="5276339" y="2330925"/>
                </a:cubicBezTo>
                <a:cubicBezTo>
                  <a:pt x="5168772" y="2362437"/>
                  <a:pt x="5073879" y="2384137"/>
                  <a:pt x="5076207" y="2376688"/>
                </a:cubicBezTo>
                <a:cubicBezTo>
                  <a:pt x="5077603" y="2372177"/>
                  <a:pt x="5072734" y="2374182"/>
                  <a:pt x="5065393" y="2381200"/>
                </a:cubicBezTo>
                <a:cubicBezTo>
                  <a:pt x="5048133" y="2397672"/>
                  <a:pt x="4788774" y="2473622"/>
                  <a:pt x="4654565" y="2501516"/>
                </a:cubicBezTo>
                <a:cubicBezTo>
                  <a:pt x="4403155" y="2553796"/>
                  <a:pt x="4271667" y="2554512"/>
                  <a:pt x="3908643" y="2505706"/>
                </a:cubicBezTo>
                <a:cubicBezTo>
                  <a:pt x="3818764" y="2493603"/>
                  <a:pt x="3701169" y="2480282"/>
                  <a:pt x="3646705" y="2476021"/>
                </a:cubicBezTo>
                <a:cubicBezTo>
                  <a:pt x="3591989" y="2471724"/>
                  <a:pt x="3546012" y="2464777"/>
                  <a:pt x="3543577" y="2460480"/>
                </a:cubicBezTo>
                <a:cubicBezTo>
                  <a:pt x="3540963" y="2455789"/>
                  <a:pt x="3537560" y="2455574"/>
                  <a:pt x="3535090" y="2459979"/>
                </a:cubicBezTo>
                <a:cubicBezTo>
                  <a:pt x="3528680" y="2471437"/>
                  <a:pt x="3262553" y="2426068"/>
                  <a:pt x="3127699" y="2390546"/>
                </a:cubicBezTo>
                <a:cubicBezTo>
                  <a:pt x="3061454" y="2373108"/>
                  <a:pt x="2988369" y="2355597"/>
                  <a:pt x="2965307" y="2351694"/>
                </a:cubicBezTo>
                <a:cubicBezTo>
                  <a:pt x="2907442" y="2341883"/>
                  <a:pt x="2757154" y="2301312"/>
                  <a:pt x="2716727" y="2284625"/>
                </a:cubicBezTo>
                <a:cubicBezTo>
                  <a:pt x="2698751" y="2277177"/>
                  <a:pt x="2639452" y="2252505"/>
                  <a:pt x="2584916" y="2229731"/>
                </a:cubicBezTo>
                <a:cubicBezTo>
                  <a:pt x="2530310" y="2206957"/>
                  <a:pt x="2459659" y="2173906"/>
                  <a:pt x="2427682" y="2156217"/>
                </a:cubicBezTo>
                <a:cubicBezTo>
                  <a:pt x="2395456" y="2138384"/>
                  <a:pt x="2357892" y="2120229"/>
                  <a:pt x="2343138" y="2115359"/>
                </a:cubicBezTo>
                <a:cubicBezTo>
                  <a:pt x="2300456" y="2101287"/>
                  <a:pt x="2251254" y="2066732"/>
                  <a:pt x="2255193" y="2053554"/>
                </a:cubicBezTo>
                <a:cubicBezTo>
                  <a:pt x="2256948" y="2047503"/>
                  <a:pt x="2300204" y="2033179"/>
                  <a:pt x="2353845" y="2020826"/>
                </a:cubicBezTo>
                <a:cubicBezTo>
                  <a:pt x="2466535" y="1994865"/>
                  <a:pt x="2616534" y="1956120"/>
                  <a:pt x="2655101" y="1943014"/>
                </a:cubicBezTo>
                <a:cubicBezTo>
                  <a:pt x="2680488" y="1934420"/>
                  <a:pt x="2710496" y="1928368"/>
                  <a:pt x="2844133" y="1904914"/>
                </a:cubicBezTo>
                <a:cubicBezTo>
                  <a:pt x="2927639" y="1890304"/>
                  <a:pt x="3059662" y="1886652"/>
                  <a:pt x="3164510" y="1896069"/>
                </a:cubicBezTo>
                <a:cubicBezTo>
                  <a:pt x="3259617" y="1904663"/>
                  <a:pt x="3424621" y="1923821"/>
                  <a:pt x="3466481" y="1931197"/>
                </a:cubicBezTo>
                <a:cubicBezTo>
                  <a:pt x="3509738" y="1938825"/>
                  <a:pt x="3871259" y="1912398"/>
                  <a:pt x="3893387" y="1899973"/>
                </a:cubicBezTo>
                <a:cubicBezTo>
                  <a:pt x="3895501" y="1898755"/>
                  <a:pt x="3941693" y="1892775"/>
                  <a:pt x="3995764" y="1886688"/>
                </a:cubicBezTo>
                <a:cubicBezTo>
                  <a:pt x="4049835" y="1880600"/>
                  <a:pt x="4110351" y="1873832"/>
                  <a:pt x="4130008" y="1871684"/>
                </a:cubicBezTo>
                <a:cubicBezTo>
                  <a:pt x="4203845" y="1863520"/>
                  <a:pt x="4228983" y="1861443"/>
                  <a:pt x="4320366" y="1856000"/>
                </a:cubicBezTo>
                <a:cubicBezTo>
                  <a:pt x="4372002" y="1852920"/>
                  <a:pt x="4449382" y="1851094"/>
                  <a:pt x="4493535" y="1851882"/>
                </a:cubicBezTo>
                <a:cubicBezTo>
                  <a:pt x="4537078" y="1852670"/>
                  <a:pt x="4575142" y="1852312"/>
                  <a:pt x="4577255" y="1851130"/>
                </a:cubicBezTo>
                <a:cubicBezTo>
                  <a:pt x="4579439" y="1849913"/>
                  <a:pt x="4619150" y="1851703"/>
                  <a:pt x="4666238" y="1855105"/>
                </a:cubicBezTo>
                <a:cubicBezTo>
                  <a:pt x="4713326" y="1858542"/>
                  <a:pt x="4754470" y="1859545"/>
                  <a:pt x="4758338" y="1857361"/>
                </a:cubicBezTo>
                <a:cubicBezTo>
                  <a:pt x="4762563" y="1854997"/>
                  <a:pt x="4766860" y="1856072"/>
                  <a:pt x="4769080" y="1860082"/>
                </a:cubicBezTo>
                <a:cubicBezTo>
                  <a:pt x="4771121" y="1863770"/>
                  <a:pt x="4798334" y="1868354"/>
                  <a:pt x="4830311" y="1870395"/>
                </a:cubicBezTo>
                <a:cubicBezTo>
                  <a:pt x="4992093" y="1880743"/>
                  <a:pt x="5433538" y="2005356"/>
                  <a:pt x="5532835" y="2068701"/>
                </a:cubicBezTo>
                <a:cubicBezTo>
                  <a:pt x="5544042" y="2075863"/>
                  <a:pt x="5588444" y="2097061"/>
                  <a:pt x="5630735" y="2115431"/>
                </a:cubicBezTo>
                <a:cubicBezTo>
                  <a:pt x="5673023" y="2133837"/>
                  <a:pt x="5716925" y="2152922"/>
                  <a:pt x="5727597" y="2157613"/>
                </a:cubicBezTo>
                <a:cubicBezTo>
                  <a:pt x="5860051" y="2215515"/>
                  <a:pt x="6036979" y="2261529"/>
                  <a:pt x="6302678" y="2307077"/>
                </a:cubicBezTo>
                <a:cubicBezTo>
                  <a:pt x="6421562" y="2327452"/>
                  <a:pt x="6517635" y="2320648"/>
                  <a:pt x="6675800" y="2280543"/>
                </a:cubicBezTo>
                <a:cubicBezTo>
                  <a:pt x="6714436" y="2270732"/>
                  <a:pt x="6760021" y="2259524"/>
                  <a:pt x="6775884" y="2255907"/>
                </a:cubicBezTo>
                <a:cubicBezTo>
                  <a:pt x="6903219" y="2226759"/>
                  <a:pt x="6956645" y="2208927"/>
                  <a:pt x="7062923" y="2160120"/>
                </a:cubicBezTo>
                <a:cubicBezTo>
                  <a:pt x="7130135" y="2129253"/>
                  <a:pt x="7260550" y="2060358"/>
                  <a:pt x="7351968" y="2007469"/>
                </a:cubicBezTo>
                <a:cubicBezTo>
                  <a:pt x="7608464" y="1858972"/>
                  <a:pt x="7739128" y="1790005"/>
                  <a:pt x="7872264" y="1732676"/>
                </a:cubicBezTo>
                <a:cubicBezTo>
                  <a:pt x="7939225" y="1703850"/>
                  <a:pt x="8018432" y="1666789"/>
                  <a:pt x="8048691" y="1650138"/>
                </a:cubicBezTo>
                <a:cubicBezTo>
                  <a:pt x="8078876" y="1633451"/>
                  <a:pt x="8145802" y="1605485"/>
                  <a:pt x="8197508" y="1587903"/>
                </a:cubicBezTo>
                <a:cubicBezTo>
                  <a:pt x="8305543" y="1551164"/>
                  <a:pt x="8322230" y="1544933"/>
                  <a:pt x="8455580" y="1491686"/>
                </a:cubicBezTo>
                <a:cubicBezTo>
                  <a:pt x="8479033" y="1482305"/>
                  <a:pt x="8496402" y="1472851"/>
                  <a:pt x="8495005" y="1470201"/>
                </a:cubicBezTo>
                <a:cubicBezTo>
                  <a:pt x="8491209" y="1463075"/>
                  <a:pt x="8393057" y="1416775"/>
                  <a:pt x="8366418" y="1409542"/>
                </a:cubicBezTo>
                <a:cubicBezTo>
                  <a:pt x="8354600" y="1406319"/>
                  <a:pt x="8331361" y="1404708"/>
                  <a:pt x="8315678" y="1405997"/>
                </a:cubicBezTo>
                <a:cubicBezTo>
                  <a:pt x="8299922" y="1407286"/>
                  <a:pt x="8250972" y="1405925"/>
                  <a:pt x="8208323" y="1403061"/>
                </a:cubicBezTo>
                <a:cubicBezTo>
                  <a:pt x="8165641" y="1400160"/>
                  <a:pt x="8099215" y="1401414"/>
                  <a:pt x="8062548" y="1405818"/>
                </a:cubicBezTo>
                <a:cubicBezTo>
                  <a:pt x="7940691" y="1420392"/>
                  <a:pt x="7850132" y="1426014"/>
                  <a:pt x="7566638" y="1436542"/>
                </a:cubicBezTo>
                <a:cubicBezTo>
                  <a:pt x="7520374" y="1438260"/>
                  <a:pt x="7447899" y="1444025"/>
                  <a:pt x="7406467" y="1449289"/>
                </a:cubicBezTo>
                <a:cubicBezTo>
                  <a:pt x="7365252" y="1454517"/>
                  <a:pt x="7315084" y="1460175"/>
                  <a:pt x="7296428" y="1461715"/>
                </a:cubicBezTo>
                <a:cubicBezTo>
                  <a:pt x="7263057" y="1464472"/>
                  <a:pt x="7071481" y="1497380"/>
                  <a:pt x="7053935" y="1503396"/>
                </a:cubicBezTo>
                <a:cubicBezTo>
                  <a:pt x="7041438" y="1507657"/>
                  <a:pt x="6902968" y="1528819"/>
                  <a:pt x="6865798" y="1532114"/>
                </a:cubicBezTo>
                <a:cubicBezTo>
                  <a:pt x="6848217" y="1533689"/>
                  <a:pt x="6824226" y="1537342"/>
                  <a:pt x="6810977" y="1540493"/>
                </a:cubicBezTo>
                <a:cubicBezTo>
                  <a:pt x="6738320" y="1557717"/>
                  <a:pt x="6396745" y="1559543"/>
                  <a:pt x="6026058" y="1544647"/>
                </a:cubicBezTo>
                <a:cubicBezTo>
                  <a:pt x="6016784" y="1544253"/>
                  <a:pt x="5955516" y="1542319"/>
                  <a:pt x="5888625" y="1540242"/>
                </a:cubicBezTo>
                <a:cubicBezTo>
                  <a:pt x="5821808" y="1538201"/>
                  <a:pt x="5749691" y="1534048"/>
                  <a:pt x="5726880" y="1530896"/>
                </a:cubicBezTo>
                <a:cubicBezTo>
                  <a:pt x="5615300" y="1515535"/>
                  <a:pt x="5426127" y="1507084"/>
                  <a:pt x="5323678" y="1512885"/>
                </a:cubicBezTo>
                <a:cubicBezTo>
                  <a:pt x="5179193" y="1521049"/>
                  <a:pt x="5058195" y="1546437"/>
                  <a:pt x="4908589" y="1600006"/>
                </a:cubicBezTo>
                <a:cubicBezTo>
                  <a:pt x="4794898" y="1640720"/>
                  <a:pt x="4589715" y="1686269"/>
                  <a:pt x="4559028" y="1677639"/>
                </a:cubicBezTo>
                <a:cubicBezTo>
                  <a:pt x="4555662" y="1676708"/>
                  <a:pt x="4508967" y="1678964"/>
                  <a:pt x="4454682" y="1682759"/>
                </a:cubicBezTo>
                <a:cubicBezTo>
                  <a:pt x="4400325" y="1686555"/>
                  <a:pt x="4345074" y="1687486"/>
                  <a:pt x="4331073" y="1684836"/>
                </a:cubicBezTo>
                <a:cubicBezTo>
                  <a:pt x="4317322" y="1682186"/>
                  <a:pt x="4299597" y="1683476"/>
                  <a:pt x="4292148" y="1687665"/>
                </a:cubicBezTo>
                <a:cubicBezTo>
                  <a:pt x="4284344" y="1692070"/>
                  <a:pt x="4276823" y="1692320"/>
                  <a:pt x="4274530" y="1688310"/>
                </a:cubicBezTo>
                <a:cubicBezTo>
                  <a:pt x="4272382" y="1684407"/>
                  <a:pt x="4259957" y="1681506"/>
                  <a:pt x="4246780" y="1681828"/>
                </a:cubicBezTo>
                <a:cubicBezTo>
                  <a:pt x="4233746" y="1682079"/>
                  <a:pt x="4202951" y="1681470"/>
                  <a:pt x="4178779" y="1680432"/>
                </a:cubicBezTo>
                <a:cubicBezTo>
                  <a:pt x="4154608" y="1679393"/>
                  <a:pt x="4122990" y="1679286"/>
                  <a:pt x="4108882" y="1680289"/>
                </a:cubicBezTo>
                <a:cubicBezTo>
                  <a:pt x="4063442" y="1683404"/>
                  <a:pt x="3829792" y="1663924"/>
                  <a:pt x="3825746" y="1656655"/>
                </a:cubicBezTo>
                <a:cubicBezTo>
                  <a:pt x="3823489" y="1652645"/>
                  <a:pt x="3818261" y="1651606"/>
                  <a:pt x="3813571" y="1654256"/>
                </a:cubicBezTo>
                <a:cubicBezTo>
                  <a:pt x="3809274" y="1656655"/>
                  <a:pt x="3794521" y="1655939"/>
                  <a:pt x="3782453" y="1652752"/>
                </a:cubicBezTo>
                <a:cubicBezTo>
                  <a:pt x="3751120" y="1644409"/>
                  <a:pt x="3623680" y="1618663"/>
                  <a:pt x="3600762" y="1616049"/>
                </a:cubicBezTo>
                <a:cubicBezTo>
                  <a:pt x="3590448" y="1614867"/>
                  <a:pt x="3582069" y="1607490"/>
                  <a:pt x="3580458" y="1598144"/>
                </a:cubicBezTo>
                <a:cubicBezTo>
                  <a:pt x="3578096" y="1584573"/>
                  <a:pt x="3590844" y="1575549"/>
                  <a:pt x="3668333" y="1536053"/>
                </a:cubicBezTo>
                <a:cubicBezTo>
                  <a:pt x="3717784" y="1510844"/>
                  <a:pt x="3769599" y="1486924"/>
                  <a:pt x="3782453" y="1483379"/>
                </a:cubicBezTo>
                <a:cubicBezTo>
                  <a:pt x="3795380" y="1479762"/>
                  <a:pt x="3934961" y="1408468"/>
                  <a:pt x="4092374" y="1324963"/>
                </a:cubicBezTo>
                <a:cubicBezTo>
                  <a:pt x="4249823" y="1241494"/>
                  <a:pt x="4401328" y="1165544"/>
                  <a:pt x="4428901" y="1156306"/>
                </a:cubicBezTo>
                <a:cubicBezTo>
                  <a:pt x="4456330" y="1147103"/>
                  <a:pt x="4510937" y="1126871"/>
                  <a:pt x="4549575" y="1111581"/>
                </a:cubicBezTo>
                <a:cubicBezTo>
                  <a:pt x="4656211" y="1069327"/>
                  <a:pt x="4816776" y="1015830"/>
                  <a:pt x="4837545" y="1015615"/>
                </a:cubicBezTo>
                <a:cubicBezTo>
                  <a:pt x="4847750" y="1015507"/>
                  <a:pt x="4861464" y="1012321"/>
                  <a:pt x="4868412" y="1008417"/>
                </a:cubicBezTo>
                <a:cubicBezTo>
                  <a:pt x="4882913" y="1000289"/>
                  <a:pt x="5059378" y="950014"/>
                  <a:pt x="5124191" y="935548"/>
                </a:cubicBezTo>
                <a:cubicBezTo>
                  <a:pt x="5219978" y="914170"/>
                  <a:pt x="5456528" y="863645"/>
                  <a:pt x="5470671" y="861568"/>
                </a:cubicBezTo>
                <a:cubicBezTo>
                  <a:pt x="5479194" y="860314"/>
                  <a:pt x="5489685" y="858237"/>
                  <a:pt x="5494664" y="856805"/>
                </a:cubicBezTo>
                <a:cubicBezTo>
                  <a:pt x="5534732" y="845454"/>
                  <a:pt x="5773395" y="812045"/>
                  <a:pt x="5833446" y="809359"/>
                </a:cubicBezTo>
                <a:cubicBezTo>
                  <a:pt x="5970627" y="803236"/>
                  <a:pt x="6259815" y="813441"/>
                  <a:pt x="6296375" y="825652"/>
                </a:cubicBezTo>
                <a:cubicBezTo>
                  <a:pt x="6303965" y="828194"/>
                  <a:pt x="6335656" y="832742"/>
                  <a:pt x="6367133" y="835786"/>
                </a:cubicBezTo>
                <a:cubicBezTo>
                  <a:pt x="6398607" y="838829"/>
                  <a:pt x="6440218" y="844666"/>
                  <a:pt x="6460091" y="848784"/>
                </a:cubicBezTo>
                <a:cubicBezTo>
                  <a:pt x="6537939" y="864969"/>
                  <a:pt x="6795291" y="938663"/>
                  <a:pt x="6840624" y="957749"/>
                </a:cubicBezTo>
                <a:cubicBezTo>
                  <a:pt x="6866766" y="968742"/>
                  <a:pt x="6897991" y="980773"/>
                  <a:pt x="6909019" y="984068"/>
                </a:cubicBezTo>
                <a:cubicBezTo>
                  <a:pt x="6920264" y="987398"/>
                  <a:pt x="6980529" y="1009671"/>
                  <a:pt x="7043659" y="1033806"/>
                </a:cubicBezTo>
                <a:cubicBezTo>
                  <a:pt x="7267926" y="1119495"/>
                  <a:pt x="7377141" y="1151436"/>
                  <a:pt x="7488721" y="1163969"/>
                </a:cubicBezTo>
                <a:cubicBezTo>
                  <a:pt x="7598257" y="1176251"/>
                  <a:pt x="7900086" y="1255137"/>
                  <a:pt x="7910793" y="1274258"/>
                </a:cubicBezTo>
                <a:cubicBezTo>
                  <a:pt x="7914338" y="1280525"/>
                  <a:pt x="7918169" y="1283139"/>
                  <a:pt x="7919100" y="1279880"/>
                </a:cubicBezTo>
                <a:cubicBezTo>
                  <a:pt x="7920031" y="1276550"/>
                  <a:pt x="7967441" y="1285610"/>
                  <a:pt x="8024877" y="1300112"/>
                </a:cubicBezTo>
                <a:cubicBezTo>
                  <a:pt x="8082279" y="1314650"/>
                  <a:pt x="8169328" y="1329582"/>
                  <a:pt x="8219030" y="1333414"/>
                </a:cubicBezTo>
                <a:cubicBezTo>
                  <a:pt x="8268373" y="1337245"/>
                  <a:pt x="8332076" y="1346448"/>
                  <a:pt x="8359793" y="1353789"/>
                </a:cubicBezTo>
                <a:cubicBezTo>
                  <a:pt x="8417658" y="1369114"/>
                  <a:pt x="8503813" y="1382650"/>
                  <a:pt x="8542093" y="1382399"/>
                </a:cubicBezTo>
                <a:cubicBezTo>
                  <a:pt x="8556201" y="1382292"/>
                  <a:pt x="8585241" y="1382471"/>
                  <a:pt x="8606941" y="1382757"/>
                </a:cubicBezTo>
                <a:cubicBezTo>
                  <a:pt x="8628497" y="1383080"/>
                  <a:pt x="8665881" y="1383474"/>
                  <a:pt x="8689586" y="1383653"/>
                </a:cubicBezTo>
                <a:cubicBezTo>
                  <a:pt x="8713507" y="1383867"/>
                  <a:pt x="8774989" y="1377637"/>
                  <a:pt x="8827019" y="1369723"/>
                </a:cubicBezTo>
                <a:cubicBezTo>
                  <a:pt x="8879013" y="1361845"/>
                  <a:pt x="8927963" y="1354576"/>
                  <a:pt x="8936485" y="1353538"/>
                </a:cubicBezTo>
                <a:cubicBezTo>
                  <a:pt x="8945116" y="1352428"/>
                  <a:pt x="8955893" y="1350423"/>
                  <a:pt x="8961086" y="1348954"/>
                </a:cubicBezTo>
                <a:cubicBezTo>
                  <a:pt x="8966278" y="1347486"/>
                  <a:pt x="8993707" y="1341184"/>
                  <a:pt x="9022961" y="1334810"/>
                </a:cubicBezTo>
                <a:cubicBezTo>
                  <a:pt x="9060024" y="1326682"/>
                  <a:pt x="9103101" y="1307488"/>
                  <a:pt x="9169204" y="1269746"/>
                </a:cubicBezTo>
                <a:cubicBezTo>
                  <a:pt x="9220444" y="1240419"/>
                  <a:pt x="9263594" y="1213456"/>
                  <a:pt x="9264560" y="1210126"/>
                </a:cubicBezTo>
                <a:cubicBezTo>
                  <a:pt x="9267532" y="1199526"/>
                  <a:pt x="9204654" y="1183807"/>
                  <a:pt x="9115312" y="1172778"/>
                </a:cubicBezTo>
                <a:cubicBezTo>
                  <a:pt x="9000653" y="1158597"/>
                  <a:pt x="8957147" y="1147783"/>
                  <a:pt x="8883310" y="1114947"/>
                </a:cubicBezTo>
                <a:cubicBezTo>
                  <a:pt x="8848612" y="1099478"/>
                  <a:pt x="8791031" y="1083149"/>
                  <a:pt x="8753219" y="1077993"/>
                </a:cubicBezTo>
                <a:cubicBezTo>
                  <a:pt x="8612097" y="1058728"/>
                  <a:pt x="8358324" y="981776"/>
                  <a:pt x="8235358" y="920902"/>
                </a:cubicBezTo>
                <a:cubicBezTo>
                  <a:pt x="8089941" y="848963"/>
                  <a:pt x="8024663" y="820424"/>
                  <a:pt x="7849595" y="752281"/>
                </a:cubicBezTo>
                <a:cubicBezTo>
                  <a:pt x="7774005" y="722846"/>
                  <a:pt x="7695585" y="691944"/>
                  <a:pt x="7674994" y="683421"/>
                </a:cubicBezTo>
                <a:cubicBezTo>
                  <a:pt x="7653904" y="674720"/>
                  <a:pt x="7624934" y="663404"/>
                  <a:pt x="7608643" y="657496"/>
                </a:cubicBezTo>
                <a:cubicBezTo>
                  <a:pt x="7592457" y="651659"/>
                  <a:pt x="7554465" y="637587"/>
                  <a:pt x="7522667" y="625627"/>
                </a:cubicBezTo>
                <a:cubicBezTo>
                  <a:pt x="7467055" y="604715"/>
                  <a:pt x="7372379" y="573382"/>
                  <a:pt x="7164691" y="507137"/>
                </a:cubicBezTo>
                <a:cubicBezTo>
                  <a:pt x="6974549" y="446478"/>
                  <a:pt x="6866945" y="383634"/>
                  <a:pt x="6764748" y="273631"/>
                </a:cubicBezTo>
                <a:cubicBezTo>
                  <a:pt x="6724033" y="229766"/>
                  <a:pt x="6631040" y="74036"/>
                  <a:pt x="6632543" y="52157"/>
                </a:cubicBezTo>
                <a:cubicBezTo>
                  <a:pt x="6633439" y="38729"/>
                  <a:pt x="6647010" y="34360"/>
                  <a:pt x="6716657" y="24978"/>
                </a:cubicBezTo>
                <a:cubicBezTo>
                  <a:pt x="6838834" y="8506"/>
                  <a:pt x="7047884" y="-3883"/>
                  <a:pt x="7109010" y="1703"/>
                </a:cubicBezTo>
                <a:cubicBezTo>
                  <a:pt x="7157350" y="6107"/>
                  <a:pt x="7350285" y="42059"/>
                  <a:pt x="7480411" y="70920"/>
                </a:cubicBezTo>
                <a:cubicBezTo>
                  <a:pt x="7554069" y="87285"/>
                  <a:pt x="7626475" y="124060"/>
                  <a:pt x="7726773" y="196106"/>
                </a:cubicBezTo>
                <a:cubicBezTo>
                  <a:pt x="7776547" y="231843"/>
                  <a:pt x="7817834" y="262745"/>
                  <a:pt x="7819303" y="265324"/>
                </a:cubicBezTo>
                <a:cubicBezTo>
                  <a:pt x="7822273" y="270659"/>
                  <a:pt x="7922180" y="344174"/>
                  <a:pt x="7964182" y="371925"/>
                </a:cubicBezTo>
                <a:cubicBezTo>
                  <a:pt x="7981441" y="383312"/>
                  <a:pt x="8030463" y="423023"/>
                  <a:pt x="8074293" y="461088"/>
                </a:cubicBezTo>
                <a:cubicBezTo>
                  <a:pt x="8118087" y="499116"/>
                  <a:pt x="8160341" y="535318"/>
                  <a:pt x="8169114" y="542372"/>
                </a:cubicBezTo>
                <a:cubicBezTo>
                  <a:pt x="8187304" y="556946"/>
                  <a:pt x="8338593" y="695704"/>
                  <a:pt x="8356642" y="714324"/>
                </a:cubicBezTo>
                <a:cubicBezTo>
                  <a:pt x="8363052" y="720948"/>
                  <a:pt x="8422886" y="775735"/>
                  <a:pt x="8490171" y="836538"/>
                </a:cubicBezTo>
                <a:cubicBezTo>
                  <a:pt x="8626779" y="960076"/>
                  <a:pt x="8675443" y="988938"/>
                  <a:pt x="8835219" y="1041289"/>
                </a:cubicBezTo>
                <a:cubicBezTo>
                  <a:pt x="9108150" y="1130703"/>
                  <a:pt x="9131138" y="1133281"/>
                  <a:pt x="9412414" y="1105888"/>
                </a:cubicBezTo>
                <a:cubicBezTo>
                  <a:pt x="9509739" y="1096398"/>
                  <a:pt x="9524601" y="1092424"/>
                  <a:pt x="9562343" y="1065711"/>
                </a:cubicBezTo>
                <a:cubicBezTo>
                  <a:pt x="9585259" y="1049490"/>
                  <a:pt x="9662678" y="1001256"/>
                  <a:pt x="9733434" y="959038"/>
                </a:cubicBezTo>
                <a:cubicBezTo>
                  <a:pt x="9939618" y="836144"/>
                  <a:pt x="10051698" y="763023"/>
                  <a:pt x="10078412" y="734054"/>
                </a:cubicBezTo>
                <a:cubicBezTo>
                  <a:pt x="10114758" y="694558"/>
                  <a:pt x="10144514" y="681344"/>
                  <a:pt x="10168720" y="693913"/>
                </a:cubicBezTo>
                <a:cubicBezTo>
                  <a:pt x="10188414" y="704154"/>
                  <a:pt x="10189561" y="708953"/>
                  <a:pt x="10180286" y="741860"/>
                </a:cubicBezTo>
                <a:cubicBezTo>
                  <a:pt x="10174736" y="761555"/>
                  <a:pt x="10160233" y="798545"/>
                  <a:pt x="10148811" y="822107"/>
                </a:cubicBezTo>
                <a:cubicBezTo>
                  <a:pt x="10128256" y="864468"/>
                  <a:pt x="10124855" y="867261"/>
                  <a:pt x="10034976" y="915674"/>
                </a:cubicBezTo>
                <a:cubicBezTo>
                  <a:pt x="9983771" y="943282"/>
                  <a:pt x="9928696" y="971392"/>
                  <a:pt x="9911761" y="978661"/>
                </a:cubicBezTo>
                <a:cubicBezTo>
                  <a:pt x="9779304" y="1035309"/>
                  <a:pt x="9507304" y="1176215"/>
                  <a:pt x="9466340" y="1209409"/>
                </a:cubicBezTo>
                <a:cubicBezTo>
                  <a:pt x="9301157" y="1343189"/>
                  <a:pt x="9188898" y="1397475"/>
                  <a:pt x="8989122" y="1440158"/>
                </a:cubicBezTo>
                <a:cubicBezTo>
                  <a:pt x="8930470" y="1452655"/>
                  <a:pt x="8902073" y="1463362"/>
                  <a:pt x="8878117" y="1481911"/>
                </a:cubicBezTo>
                <a:cubicBezTo>
                  <a:pt x="8834432" y="1515714"/>
                  <a:pt x="8674261" y="1705426"/>
                  <a:pt x="8652346" y="1749291"/>
                </a:cubicBezTo>
                <a:cubicBezTo>
                  <a:pt x="8642714" y="1768628"/>
                  <a:pt x="8629428" y="1787893"/>
                  <a:pt x="8623521" y="1791223"/>
                </a:cubicBezTo>
                <a:cubicBezTo>
                  <a:pt x="8617290" y="1794732"/>
                  <a:pt x="8616359" y="1799423"/>
                  <a:pt x="8621444" y="1802144"/>
                </a:cubicBezTo>
                <a:cubicBezTo>
                  <a:pt x="8626349" y="1804794"/>
                  <a:pt x="8615213" y="1850557"/>
                  <a:pt x="8596450" y="1904914"/>
                </a:cubicBezTo>
                <a:cubicBezTo>
                  <a:pt x="8577650" y="1959343"/>
                  <a:pt x="8561464" y="2012267"/>
                  <a:pt x="8559997" y="2023905"/>
                </a:cubicBezTo>
                <a:cubicBezTo>
                  <a:pt x="8558564" y="2035292"/>
                  <a:pt x="8549649" y="2076901"/>
                  <a:pt x="8540480" y="2114894"/>
                </a:cubicBezTo>
                <a:cubicBezTo>
                  <a:pt x="8515272" y="2219490"/>
                  <a:pt x="8513661" y="2228478"/>
                  <a:pt x="8502309" y="2328240"/>
                </a:cubicBezTo>
                <a:cubicBezTo>
                  <a:pt x="8496402" y="2379983"/>
                  <a:pt x="8497333" y="2551719"/>
                  <a:pt x="8504386" y="2720162"/>
                </a:cubicBezTo>
                <a:cubicBezTo>
                  <a:pt x="8524189" y="3190432"/>
                  <a:pt x="8503706" y="3374702"/>
                  <a:pt x="8407740" y="3590232"/>
                </a:cubicBezTo>
                <a:cubicBezTo>
                  <a:pt x="8374115" y="3665716"/>
                  <a:pt x="8289822" y="3805726"/>
                  <a:pt x="8248286" y="3855034"/>
                </a:cubicBezTo>
                <a:cubicBezTo>
                  <a:pt x="8224902" y="3882821"/>
                  <a:pt x="8190670" y="3925684"/>
                  <a:pt x="8169328" y="3953972"/>
                </a:cubicBezTo>
                <a:cubicBezTo>
                  <a:pt x="8149920" y="3979683"/>
                  <a:pt x="7984486" y="4169825"/>
                  <a:pt x="7943342" y="4213690"/>
                </a:cubicBezTo>
                <a:cubicBezTo>
                  <a:pt x="7922717" y="4235676"/>
                  <a:pt x="7888448" y="4274994"/>
                  <a:pt x="7866533" y="4301779"/>
                </a:cubicBezTo>
                <a:cubicBezTo>
                  <a:pt x="7844583" y="4328563"/>
                  <a:pt x="7819768" y="4354130"/>
                  <a:pt x="7810923" y="4359108"/>
                </a:cubicBezTo>
                <a:cubicBezTo>
                  <a:pt x="7802078" y="4364085"/>
                  <a:pt x="7792875" y="4382562"/>
                  <a:pt x="7790440" y="4400359"/>
                </a:cubicBezTo>
                <a:cubicBezTo>
                  <a:pt x="7787971" y="4418012"/>
                  <a:pt x="7776977" y="4493102"/>
                  <a:pt x="7766198" y="4565865"/>
                </a:cubicBezTo>
                <a:cubicBezTo>
                  <a:pt x="7755277" y="4639630"/>
                  <a:pt x="7743925" y="4755899"/>
                  <a:pt x="7740811" y="4826406"/>
                </a:cubicBezTo>
                <a:cubicBezTo>
                  <a:pt x="7734759" y="4962191"/>
                  <a:pt x="7723158" y="5019305"/>
                  <a:pt x="7682264" y="5113589"/>
                </a:cubicBezTo>
                <a:cubicBezTo>
                  <a:pt x="7667939" y="5146640"/>
                  <a:pt x="7654190" y="5179512"/>
                  <a:pt x="7651541" y="5186924"/>
                </a:cubicBezTo>
                <a:cubicBezTo>
                  <a:pt x="7648927" y="5194372"/>
                  <a:pt x="7631451" y="5235372"/>
                  <a:pt x="7612616" y="5278557"/>
                </a:cubicBezTo>
                <a:cubicBezTo>
                  <a:pt x="7593709" y="5321742"/>
                  <a:pt x="7571545" y="5376421"/>
                  <a:pt x="7563059" y="5400771"/>
                </a:cubicBezTo>
                <a:cubicBezTo>
                  <a:pt x="7554821" y="5424476"/>
                  <a:pt x="7543399" y="5447179"/>
                  <a:pt x="7538351" y="5450007"/>
                </a:cubicBezTo>
                <a:cubicBezTo>
                  <a:pt x="7532871" y="5453087"/>
                  <a:pt x="7530616" y="5458207"/>
                  <a:pt x="7532906" y="5462290"/>
                </a:cubicBezTo>
                <a:cubicBezTo>
                  <a:pt x="7539961" y="5474787"/>
                  <a:pt x="7470707" y="5660883"/>
                  <a:pt x="7459249" y="5660381"/>
                </a:cubicBezTo>
                <a:cubicBezTo>
                  <a:pt x="7446609" y="5659844"/>
                  <a:pt x="7436117" y="5628440"/>
                  <a:pt x="7430747" y="5575014"/>
                </a:cubicBezTo>
                <a:cubicBezTo>
                  <a:pt x="7428777" y="5555606"/>
                  <a:pt x="7425805" y="5529896"/>
                  <a:pt x="7424264" y="5519118"/>
                </a:cubicBezTo>
                <a:cubicBezTo>
                  <a:pt x="7414311" y="5449793"/>
                  <a:pt x="7411052" y="5403672"/>
                  <a:pt x="7413881" y="5370979"/>
                </a:cubicBezTo>
                <a:cubicBezTo>
                  <a:pt x="7415636" y="5350496"/>
                  <a:pt x="7415133" y="5335385"/>
                  <a:pt x="7412735" y="5336746"/>
                </a:cubicBezTo>
                <a:cubicBezTo>
                  <a:pt x="7410336" y="5338107"/>
                  <a:pt x="7409977" y="5324428"/>
                  <a:pt x="7411874" y="5305915"/>
                </a:cubicBezTo>
                <a:cubicBezTo>
                  <a:pt x="7413773" y="5287366"/>
                  <a:pt x="7414560" y="5271288"/>
                  <a:pt x="7413557" y="5269569"/>
                </a:cubicBezTo>
                <a:cubicBezTo>
                  <a:pt x="7412591" y="5267851"/>
                  <a:pt x="7411481" y="5204004"/>
                  <a:pt x="7411015" y="5127303"/>
                </a:cubicBezTo>
                <a:cubicBezTo>
                  <a:pt x="7410336" y="5003514"/>
                  <a:pt x="7405895" y="4848500"/>
                  <a:pt x="7402708" y="4835358"/>
                </a:cubicBezTo>
                <a:cubicBezTo>
                  <a:pt x="7402100" y="4832923"/>
                  <a:pt x="7400022" y="4813229"/>
                  <a:pt x="7398232" y="4792710"/>
                </a:cubicBezTo>
                <a:cubicBezTo>
                  <a:pt x="7393863" y="4742794"/>
                  <a:pt x="7393397" y="4742292"/>
                  <a:pt x="7373990" y="4765138"/>
                </a:cubicBezTo>
                <a:cubicBezTo>
                  <a:pt x="7364716" y="4776095"/>
                  <a:pt x="7356551" y="4783472"/>
                  <a:pt x="7355548" y="4781717"/>
                </a:cubicBezTo>
                <a:cubicBezTo>
                  <a:pt x="7351395" y="4774269"/>
                  <a:pt x="7134790" y="5021311"/>
                  <a:pt x="7004985" y="5181553"/>
                </a:cubicBezTo>
                <a:cubicBezTo>
                  <a:pt x="6872173" y="5345555"/>
                  <a:pt x="6831279" y="5384514"/>
                  <a:pt x="6839586" y="5338894"/>
                </a:cubicBezTo>
                <a:cubicBezTo>
                  <a:pt x="6841555" y="5328116"/>
                  <a:pt x="6866228" y="5261763"/>
                  <a:pt x="6894912" y="5190218"/>
                </a:cubicBezTo>
                <a:cubicBezTo>
                  <a:pt x="6956035" y="5037532"/>
                  <a:pt x="6956035" y="5037532"/>
                  <a:pt x="7034062" y="4736169"/>
                </a:cubicBezTo>
                <a:cubicBezTo>
                  <a:pt x="7098696" y="4486442"/>
                  <a:pt x="7129884" y="4405873"/>
                  <a:pt x="7197778" y="4313560"/>
                </a:cubicBezTo>
                <a:cubicBezTo>
                  <a:pt x="7221053" y="4281869"/>
                  <a:pt x="7239960" y="4250895"/>
                  <a:pt x="7240281" y="4243877"/>
                </a:cubicBezTo>
                <a:cubicBezTo>
                  <a:pt x="7240605" y="4236966"/>
                  <a:pt x="7231115" y="4199761"/>
                  <a:pt x="7219405" y="4162198"/>
                </a:cubicBezTo>
                <a:cubicBezTo>
                  <a:pt x="7146787" y="3928835"/>
                  <a:pt x="7110692" y="3786927"/>
                  <a:pt x="7092430" y="3662708"/>
                </a:cubicBezTo>
                <a:cubicBezTo>
                  <a:pt x="7091140" y="3654185"/>
                  <a:pt x="7089134" y="3643658"/>
                  <a:pt x="7087737" y="3638645"/>
                </a:cubicBezTo>
                <a:cubicBezTo>
                  <a:pt x="7068115" y="3567064"/>
                  <a:pt x="7058556" y="3410725"/>
                  <a:pt x="7066647" y="3293309"/>
                </a:cubicBezTo>
                <a:cubicBezTo>
                  <a:pt x="7070909" y="3231397"/>
                  <a:pt x="7091212" y="3053036"/>
                  <a:pt x="7098731" y="3011534"/>
                </a:cubicBezTo>
                <a:cubicBezTo>
                  <a:pt x="7100593" y="3001328"/>
                  <a:pt x="7106431" y="2967167"/>
                  <a:pt x="7111980" y="2934331"/>
                </a:cubicBezTo>
                <a:cubicBezTo>
                  <a:pt x="7127845" y="2840227"/>
                  <a:pt x="7184062" y="2655671"/>
                  <a:pt x="7216828" y="2590213"/>
                </a:cubicBezTo>
                <a:cubicBezTo>
                  <a:pt x="7233298" y="2557341"/>
                  <a:pt x="7245688" y="2528122"/>
                  <a:pt x="7244222" y="2525579"/>
                </a:cubicBezTo>
                <a:cubicBezTo>
                  <a:pt x="7241212" y="2520208"/>
                  <a:pt x="7195342" y="2595799"/>
                  <a:pt x="7174358" y="2640739"/>
                </a:cubicBezTo>
                <a:cubicBezTo>
                  <a:pt x="7166230" y="2658106"/>
                  <a:pt x="7142239" y="2698820"/>
                  <a:pt x="7121756" y="2730009"/>
                </a:cubicBezTo>
                <a:cubicBezTo>
                  <a:pt x="7047025" y="2843808"/>
                  <a:pt x="6935445" y="3049276"/>
                  <a:pt x="6902609" y="3133604"/>
                </a:cubicBezTo>
                <a:cubicBezTo>
                  <a:pt x="6882701" y="3184667"/>
                  <a:pt x="6872173" y="3226813"/>
                  <a:pt x="6827592" y="3434501"/>
                </a:cubicBezTo>
                <a:cubicBezTo>
                  <a:pt x="6790029" y="3609532"/>
                  <a:pt x="6733237" y="3801071"/>
                  <a:pt x="6676193" y="3945271"/>
                </a:cubicBezTo>
                <a:cubicBezTo>
                  <a:pt x="6638309" y="4040915"/>
                  <a:pt x="6610843" y="4125315"/>
                  <a:pt x="6541626" y="4358821"/>
                </a:cubicBezTo>
                <a:cubicBezTo>
                  <a:pt x="6420235" y="4768361"/>
                  <a:pt x="6399072" y="4833890"/>
                  <a:pt x="6330142" y="5014077"/>
                </a:cubicBezTo>
                <a:cubicBezTo>
                  <a:pt x="6309838" y="5067109"/>
                  <a:pt x="6223899" y="5216287"/>
                  <a:pt x="6174591" y="5283964"/>
                </a:cubicBezTo>
                <a:cubicBezTo>
                  <a:pt x="6097891" y="5389277"/>
                  <a:pt x="5901231" y="5598218"/>
                  <a:pt x="5794486" y="5687846"/>
                </a:cubicBezTo>
                <a:cubicBezTo>
                  <a:pt x="5784603" y="5696154"/>
                  <a:pt x="5758319" y="5718570"/>
                  <a:pt x="5736798" y="5736975"/>
                </a:cubicBezTo>
                <a:cubicBezTo>
                  <a:pt x="5677499" y="5787895"/>
                  <a:pt x="5567998" y="5866136"/>
                  <a:pt x="5486212" y="5916088"/>
                </a:cubicBezTo>
                <a:cubicBezTo>
                  <a:pt x="5395367" y="5971520"/>
                  <a:pt x="5295390" y="6009584"/>
                  <a:pt x="5104746" y="6061327"/>
                </a:cubicBezTo>
                <a:cubicBezTo>
                  <a:pt x="5022818" y="6083563"/>
                  <a:pt x="4938667" y="6107448"/>
                  <a:pt x="4918794" y="6114072"/>
                </a:cubicBezTo>
                <a:cubicBezTo>
                  <a:pt x="4898920" y="6120733"/>
                  <a:pt x="4880336" y="6126963"/>
                  <a:pt x="4877757" y="6127858"/>
                </a:cubicBezTo>
                <a:cubicBezTo>
                  <a:pt x="4875181" y="6128754"/>
                  <a:pt x="4836973" y="6145727"/>
                  <a:pt x="4793537" y="6165314"/>
                </a:cubicBezTo>
                <a:cubicBezTo>
                  <a:pt x="4750138" y="6184901"/>
                  <a:pt x="4714330" y="6196611"/>
                  <a:pt x="4714616" y="6191096"/>
                </a:cubicBezTo>
                <a:cubicBezTo>
                  <a:pt x="4714902" y="6185403"/>
                  <a:pt x="4706129" y="6188768"/>
                  <a:pt x="4694347" y="6198866"/>
                </a:cubicBezTo>
                <a:cubicBezTo>
                  <a:pt x="4671252" y="6218525"/>
                  <a:pt x="4519102" y="6278074"/>
                  <a:pt x="4477135" y="6283804"/>
                </a:cubicBezTo>
                <a:cubicBezTo>
                  <a:pt x="4428543" y="6290464"/>
                  <a:pt x="4433519" y="6268191"/>
                  <a:pt x="4491170" y="6220925"/>
                </a:cubicBezTo>
                <a:cubicBezTo>
                  <a:pt x="4520678" y="6196718"/>
                  <a:pt x="4552475" y="6165350"/>
                  <a:pt x="4562179" y="6150812"/>
                </a:cubicBezTo>
                <a:cubicBezTo>
                  <a:pt x="4571848" y="6136417"/>
                  <a:pt x="4590791" y="6113965"/>
                  <a:pt x="4604112" y="6101146"/>
                </a:cubicBezTo>
                <a:cubicBezTo>
                  <a:pt x="4617468" y="6088326"/>
                  <a:pt x="4633258" y="6072965"/>
                  <a:pt x="4639024" y="6067235"/>
                </a:cubicBezTo>
                <a:cubicBezTo>
                  <a:pt x="4644717" y="6061506"/>
                  <a:pt x="4673508" y="6033575"/>
                  <a:pt x="4702189" y="6005967"/>
                </a:cubicBezTo>
                <a:cubicBezTo>
                  <a:pt x="4769474" y="5941082"/>
                  <a:pt x="4848539" y="5862698"/>
                  <a:pt x="4892154" y="5817615"/>
                </a:cubicBezTo>
                <a:cubicBezTo>
                  <a:pt x="5064427" y="5639720"/>
                  <a:pt x="5246762" y="5444493"/>
                  <a:pt x="5282749" y="5399410"/>
                </a:cubicBezTo>
                <a:cubicBezTo>
                  <a:pt x="5289697" y="5390745"/>
                  <a:pt x="5356228" y="5314473"/>
                  <a:pt x="5430244" y="5230431"/>
                </a:cubicBezTo>
                <a:cubicBezTo>
                  <a:pt x="5671019" y="4956963"/>
                  <a:pt x="5809204" y="4767967"/>
                  <a:pt x="5904204" y="4582050"/>
                </a:cubicBezTo>
                <a:cubicBezTo>
                  <a:pt x="5914981" y="4560995"/>
                  <a:pt x="5928230" y="4535213"/>
                  <a:pt x="5933637" y="4524757"/>
                </a:cubicBezTo>
                <a:cubicBezTo>
                  <a:pt x="5982193" y="4431476"/>
                  <a:pt x="6040596" y="4279792"/>
                  <a:pt x="6094918" y="4105764"/>
                </a:cubicBezTo>
                <a:cubicBezTo>
                  <a:pt x="6149275" y="3931700"/>
                  <a:pt x="6253011" y="3739731"/>
                  <a:pt x="6363946" y="3608064"/>
                </a:cubicBezTo>
                <a:cubicBezTo>
                  <a:pt x="6383675" y="3584646"/>
                  <a:pt x="6405161" y="3558183"/>
                  <a:pt x="6411928" y="3549016"/>
                </a:cubicBezTo>
                <a:cubicBezTo>
                  <a:pt x="6418659" y="3539885"/>
                  <a:pt x="6463599" y="3490183"/>
                  <a:pt x="6511725" y="3438691"/>
                </a:cubicBezTo>
                <a:cubicBezTo>
                  <a:pt x="6559854" y="3387199"/>
                  <a:pt x="6623591" y="3319056"/>
                  <a:pt x="6653276" y="3287473"/>
                </a:cubicBezTo>
                <a:cubicBezTo>
                  <a:pt x="6682818" y="3255997"/>
                  <a:pt x="6727150" y="3204254"/>
                  <a:pt x="6751283" y="3173101"/>
                </a:cubicBezTo>
                <a:cubicBezTo>
                  <a:pt x="6823940" y="3079283"/>
                  <a:pt x="7064857" y="2721988"/>
                  <a:pt x="7095437" y="2662868"/>
                </a:cubicBezTo>
                <a:cubicBezTo>
                  <a:pt x="7136760" y="2582801"/>
                  <a:pt x="7220873" y="2439783"/>
                  <a:pt x="7233049" y="2428790"/>
                </a:cubicBezTo>
                <a:cubicBezTo>
                  <a:pt x="7239208" y="2423275"/>
                  <a:pt x="7244543" y="2415970"/>
                  <a:pt x="7245223" y="2412103"/>
                </a:cubicBezTo>
                <a:cubicBezTo>
                  <a:pt x="7246906" y="2402578"/>
                  <a:pt x="7325829" y="2305000"/>
                  <a:pt x="7372558" y="2254725"/>
                </a:cubicBezTo>
                <a:cubicBezTo>
                  <a:pt x="7435295" y="2187155"/>
                  <a:pt x="7498316" y="2110346"/>
                  <a:pt x="7542038" y="2048111"/>
                </a:cubicBezTo>
                <a:cubicBezTo>
                  <a:pt x="7565493" y="2014774"/>
                  <a:pt x="7588625" y="1983048"/>
                  <a:pt x="7593995" y="1976889"/>
                </a:cubicBezTo>
                <a:cubicBezTo>
                  <a:pt x="7599295" y="1970801"/>
                  <a:pt x="7590415" y="1972341"/>
                  <a:pt x="7574338" y="1980255"/>
                </a:cubicBezTo>
                <a:cubicBezTo>
                  <a:pt x="7558187" y="1988133"/>
                  <a:pt x="7536917" y="1997693"/>
                  <a:pt x="7527143" y="2001382"/>
                </a:cubicBezTo>
                <a:cubicBezTo>
                  <a:pt x="7491298" y="2014953"/>
                  <a:pt x="7327367" y="2097240"/>
                  <a:pt x="7173930" y="2178669"/>
                </a:cubicBezTo>
                <a:cubicBezTo>
                  <a:pt x="7086916" y="2224861"/>
                  <a:pt x="7001513" y="2267724"/>
                  <a:pt x="6984074" y="2273919"/>
                </a:cubicBezTo>
                <a:cubicBezTo>
                  <a:pt x="6849113" y="2322009"/>
                  <a:pt x="6479571" y="2529196"/>
                  <a:pt x="6365592" y="2620650"/>
                </a:cubicBezTo>
                <a:cubicBezTo>
                  <a:pt x="6325237" y="2653021"/>
                  <a:pt x="6280191" y="2685177"/>
                  <a:pt x="6265902" y="2691766"/>
                </a:cubicBezTo>
                <a:cubicBezTo>
                  <a:pt x="6251615" y="2698390"/>
                  <a:pt x="6211617" y="2723134"/>
                  <a:pt x="6177491" y="2746445"/>
                </a:cubicBezTo>
                <a:cubicBezTo>
                  <a:pt x="6143366" y="2769828"/>
                  <a:pt x="6095705" y="2802378"/>
                  <a:pt x="6072108" y="2818491"/>
                </a:cubicBezTo>
                <a:cubicBezTo>
                  <a:pt x="6006042" y="2863538"/>
                  <a:pt x="5899190" y="2951197"/>
                  <a:pt x="5861913" y="2990908"/>
                </a:cubicBezTo>
                <a:cubicBezTo>
                  <a:pt x="5843113" y="3010961"/>
                  <a:pt x="5801038" y="3065425"/>
                  <a:pt x="5767951" y="3112585"/>
                </a:cubicBezTo>
                <a:cubicBezTo>
                  <a:pt x="5734866" y="3159744"/>
                  <a:pt x="5701169" y="3206940"/>
                  <a:pt x="5692610" y="3217969"/>
                </a:cubicBezTo>
                <a:cubicBezTo>
                  <a:pt x="5684268" y="3228711"/>
                  <a:pt x="5673489" y="3244968"/>
                  <a:pt x="5669192" y="3253132"/>
                </a:cubicBezTo>
                <a:cubicBezTo>
                  <a:pt x="5664895" y="3261476"/>
                  <a:pt x="5649784" y="3282603"/>
                  <a:pt x="5635891" y="3299862"/>
                </a:cubicBezTo>
                <a:cubicBezTo>
                  <a:pt x="5588623" y="3358373"/>
                  <a:pt x="5546514" y="3414234"/>
                  <a:pt x="5534052" y="3434931"/>
                </a:cubicBezTo>
                <a:cubicBezTo>
                  <a:pt x="5510778" y="3473568"/>
                  <a:pt x="5335710" y="3731066"/>
                  <a:pt x="5297788" y="3782451"/>
                </a:cubicBezTo>
                <a:cubicBezTo>
                  <a:pt x="5207408" y="3904951"/>
                  <a:pt x="5112660" y="4045248"/>
                  <a:pt x="5079682" y="4105477"/>
                </a:cubicBezTo>
                <a:cubicBezTo>
                  <a:pt x="5047775" y="4163738"/>
                  <a:pt x="4949339" y="4402078"/>
                  <a:pt x="4892941" y="4557736"/>
                </a:cubicBezTo>
                <a:cubicBezTo>
                  <a:pt x="4873353" y="4611663"/>
                  <a:pt x="4800412" y="4762524"/>
                  <a:pt x="4765070" y="4822109"/>
                </a:cubicBezTo>
                <a:cubicBezTo>
                  <a:pt x="4714937" y="4906616"/>
                  <a:pt x="4669925" y="4978018"/>
                  <a:pt x="4642282" y="5016834"/>
                </a:cubicBezTo>
                <a:cubicBezTo>
                  <a:pt x="4605508" y="5068399"/>
                  <a:pt x="4480286" y="5274726"/>
                  <a:pt x="4453930" y="5327113"/>
                </a:cubicBezTo>
                <a:cubicBezTo>
                  <a:pt x="4442292" y="5350245"/>
                  <a:pt x="4430798" y="5370549"/>
                  <a:pt x="4428685" y="5371731"/>
                </a:cubicBezTo>
                <a:cubicBezTo>
                  <a:pt x="4420950" y="5376063"/>
                  <a:pt x="4234963" y="5749293"/>
                  <a:pt x="4220031" y="5790401"/>
                </a:cubicBezTo>
                <a:cubicBezTo>
                  <a:pt x="4215162" y="5803722"/>
                  <a:pt x="4206566" y="5819370"/>
                  <a:pt x="4199942" y="5826890"/>
                </a:cubicBezTo>
                <a:cubicBezTo>
                  <a:pt x="4193640" y="5834016"/>
                  <a:pt x="4190561" y="5844006"/>
                  <a:pt x="4193175" y="5848661"/>
                </a:cubicBezTo>
                <a:cubicBezTo>
                  <a:pt x="4195789" y="5853352"/>
                  <a:pt x="4194427" y="5859261"/>
                  <a:pt x="4190168" y="5861624"/>
                </a:cubicBezTo>
                <a:cubicBezTo>
                  <a:pt x="4185906" y="5864023"/>
                  <a:pt x="4167715" y="5894818"/>
                  <a:pt x="4150170" y="5929373"/>
                </a:cubicBezTo>
                <a:cubicBezTo>
                  <a:pt x="4109562" y="6009226"/>
                  <a:pt x="4104441" y="6018106"/>
                  <a:pt x="4056925" y="6090833"/>
                </a:cubicBezTo>
                <a:cubicBezTo>
                  <a:pt x="4007223" y="6166925"/>
                  <a:pt x="3891740" y="6311663"/>
                  <a:pt x="3882718" y="6309084"/>
                </a:cubicBezTo>
                <a:cubicBezTo>
                  <a:pt x="3878742" y="6307975"/>
                  <a:pt x="3873191" y="6312307"/>
                  <a:pt x="3870614" y="6318645"/>
                </a:cubicBezTo>
                <a:cubicBezTo>
                  <a:pt x="3866101" y="6329602"/>
                  <a:pt x="3849379" y="6346719"/>
                  <a:pt x="3787753" y="6403403"/>
                </a:cubicBezTo>
                <a:cubicBezTo>
                  <a:pt x="3779983" y="6410565"/>
                  <a:pt x="3749009" y="6440429"/>
                  <a:pt x="3719143" y="6469541"/>
                </a:cubicBezTo>
                <a:cubicBezTo>
                  <a:pt x="3689280" y="6498689"/>
                  <a:pt x="3659344" y="6522430"/>
                  <a:pt x="3652720" y="6522215"/>
                </a:cubicBezTo>
                <a:cubicBezTo>
                  <a:pt x="3645378" y="6521965"/>
                  <a:pt x="3644664" y="6523934"/>
                  <a:pt x="3650930" y="6527300"/>
                </a:cubicBezTo>
                <a:cubicBezTo>
                  <a:pt x="3657340" y="6530738"/>
                  <a:pt x="3649354" y="6542769"/>
                  <a:pt x="3629802" y="6559170"/>
                </a:cubicBezTo>
                <a:cubicBezTo>
                  <a:pt x="3612363" y="6573779"/>
                  <a:pt x="3596824" y="6586813"/>
                  <a:pt x="3594925" y="6588461"/>
                </a:cubicBezTo>
                <a:cubicBezTo>
                  <a:pt x="3593027" y="6590108"/>
                  <a:pt x="3576341" y="6603859"/>
                  <a:pt x="3558078" y="6618898"/>
                </a:cubicBezTo>
                <a:cubicBezTo>
                  <a:pt x="3539816" y="6633901"/>
                  <a:pt x="3516504" y="6653238"/>
                  <a:pt x="3506586" y="6661582"/>
                </a:cubicBezTo>
                <a:cubicBezTo>
                  <a:pt x="3496810" y="6669817"/>
                  <a:pt x="3482737" y="6680130"/>
                  <a:pt x="3475971" y="6683890"/>
                </a:cubicBezTo>
                <a:cubicBezTo>
                  <a:pt x="3469060" y="6687793"/>
                  <a:pt x="3444459" y="6708168"/>
                  <a:pt x="3420610" y="6729725"/>
                </a:cubicBezTo>
                <a:cubicBezTo>
                  <a:pt x="3321172" y="6819675"/>
                  <a:pt x="3262660" y="6861785"/>
                  <a:pt x="3255318" y="6848680"/>
                </a:cubicBezTo>
                <a:cubicBezTo>
                  <a:pt x="3251845" y="6842413"/>
                  <a:pt x="3252849" y="6838761"/>
                  <a:pt x="3257755" y="6840121"/>
                </a:cubicBezTo>
                <a:cubicBezTo>
                  <a:pt x="3262518" y="6841482"/>
                  <a:pt x="3267459" y="6832136"/>
                  <a:pt x="3268963" y="6818959"/>
                </a:cubicBezTo>
                <a:cubicBezTo>
                  <a:pt x="3270431" y="6806104"/>
                  <a:pt x="3297178" y="6737530"/>
                  <a:pt x="3327938" y="6667848"/>
                </a:cubicBezTo>
                <a:cubicBezTo>
                  <a:pt x="3358663" y="6598201"/>
                  <a:pt x="3401954" y="6494750"/>
                  <a:pt x="3423331" y="6439857"/>
                </a:cubicBezTo>
                <a:cubicBezTo>
                  <a:pt x="3556647" y="6097350"/>
                  <a:pt x="3620314" y="5951467"/>
                  <a:pt x="3718857" y="5762399"/>
                </a:cubicBezTo>
                <a:cubicBezTo>
                  <a:pt x="3976963" y="5267206"/>
                  <a:pt x="4064908" y="5057370"/>
                  <a:pt x="4154538" y="4722848"/>
                </a:cubicBezTo>
                <a:cubicBezTo>
                  <a:pt x="4208572" y="4521140"/>
                  <a:pt x="4234784" y="4441073"/>
                  <a:pt x="4268230" y="4375365"/>
                </a:cubicBezTo>
                <a:cubicBezTo>
                  <a:pt x="4326311" y="4261351"/>
                  <a:pt x="4450744" y="4089399"/>
                  <a:pt x="4568373" y="3960633"/>
                </a:cubicBezTo>
                <a:cubicBezTo>
                  <a:pt x="4635800" y="3886832"/>
                  <a:pt x="4735492" y="3796201"/>
                  <a:pt x="4754649" y="3791295"/>
                </a:cubicBezTo>
                <a:cubicBezTo>
                  <a:pt x="4763636" y="3788968"/>
                  <a:pt x="4770405" y="3783489"/>
                  <a:pt x="4769832" y="3778941"/>
                </a:cubicBezTo>
                <a:cubicBezTo>
                  <a:pt x="4769294" y="3774430"/>
                  <a:pt x="4816776" y="3731782"/>
                  <a:pt x="4875932" y="3683548"/>
                </a:cubicBezTo>
                <a:cubicBezTo>
                  <a:pt x="4934943" y="3635493"/>
                  <a:pt x="5078606" y="3515965"/>
                  <a:pt x="5195807" y="3417457"/>
                </a:cubicBezTo>
                <a:cubicBezTo>
                  <a:pt x="5433682" y="3217467"/>
                  <a:pt x="5506658" y="3160962"/>
                  <a:pt x="5605131" y="3100446"/>
                </a:cubicBezTo>
                <a:cubicBezTo>
                  <a:pt x="5715815" y="3032410"/>
                  <a:pt x="5770458" y="2990908"/>
                  <a:pt x="5828253" y="2930858"/>
                </a:cubicBezTo>
                <a:cubicBezTo>
                  <a:pt x="5858082" y="2899884"/>
                  <a:pt x="5892528" y="2866474"/>
                  <a:pt x="5904381" y="2857021"/>
                </a:cubicBezTo>
                <a:cubicBezTo>
                  <a:pt x="5916412" y="2847389"/>
                  <a:pt x="5927764" y="2836467"/>
                  <a:pt x="5930057" y="2832313"/>
                </a:cubicBezTo>
                <a:cubicBezTo>
                  <a:pt x="5947102" y="2800766"/>
                  <a:pt x="6056424" y="2726428"/>
                  <a:pt x="6284450" y="2591288"/>
                </a:cubicBezTo>
                <a:cubicBezTo>
                  <a:pt x="6410031" y="2516842"/>
                  <a:pt x="6470547" y="2475770"/>
                  <a:pt x="6474772" y="2462055"/>
                </a:cubicBezTo>
                <a:cubicBezTo>
                  <a:pt x="6475740" y="2458833"/>
                  <a:pt x="6454326" y="2468608"/>
                  <a:pt x="6427756" y="2483505"/>
                </a:cubicBezTo>
                <a:cubicBezTo>
                  <a:pt x="6400935" y="2498544"/>
                  <a:pt x="6338593" y="2521247"/>
                  <a:pt x="6289285" y="2533959"/>
                </a:cubicBezTo>
                <a:cubicBezTo>
                  <a:pt x="5905421" y="2632825"/>
                  <a:pt x="5838995" y="2654203"/>
                  <a:pt x="5546049" y="2773552"/>
                </a:cubicBezTo>
                <a:cubicBezTo>
                  <a:pt x="5400667" y="2832779"/>
                  <a:pt x="5364787" y="2845419"/>
                  <a:pt x="5326651" y="2850862"/>
                </a:cubicBezTo>
                <a:cubicBezTo>
                  <a:pt x="5285256" y="2856770"/>
                  <a:pt x="5139050" y="2917143"/>
                  <a:pt x="5054150" y="2963407"/>
                </a:cubicBezTo>
                <a:cubicBezTo>
                  <a:pt x="5010893" y="2986969"/>
                  <a:pt x="4954281" y="3016117"/>
                  <a:pt x="4928248" y="3028149"/>
                </a:cubicBezTo>
                <a:cubicBezTo>
                  <a:pt x="4665952" y="3149718"/>
                  <a:pt x="4441685" y="3274510"/>
                  <a:pt x="4369675" y="3338965"/>
                </a:cubicBezTo>
                <a:cubicBezTo>
                  <a:pt x="4359934" y="3347702"/>
                  <a:pt x="4321225" y="3382472"/>
                  <a:pt x="4283662" y="3416203"/>
                </a:cubicBezTo>
                <a:cubicBezTo>
                  <a:pt x="4220818" y="3472673"/>
                  <a:pt x="4185761" y="3506942"/>
                  <a:pt x="4123849" y="3572292"/>
                </a:cubicBezTo>
                <a:cubicBezTo>
                  <a:pt x="4090333" y="3607706"/>
                  <a:pt x="3907891" y="3892633"/>
                  <a:pt x="3885259" y="3944913"/>
                </a:cubicBezTo>
                <a:cubicBezTo>
                  <a:pt x="3874983" y="3968690"/>
                  <a:pt x="3854321" y="4026986"/>
                  <a:pt x="3839531" y="4073894"/>
                </a:cubicBezTo>
                <a:cubicBezTo>
                  <a:pt x="3763869" y="4314132"/>
                  <a:pt x="3730244" y="4399392"/>
                  <a:pt x="3711588" y="4398497"/>
                </a:cubicBezTo>
                <a:cubicBezTo>
                  <a:pt x="3706683" y="4398246"/>
                  <a:pt x="3707973" y="4402042"/>
                  <a:pt x="3714632" y="4407556"/>
                </a:cubicBezTo>
                <a:cubicBezTo>
                  <a:pt x="3721150" y="4412999"/>
                  <a:pt x="3721150" y="4424744"/>
                  <a:pt x="3714597" y="4434985"/>
                </a:cubicBezTo>
                <a:cubicBezTo>
                  <a:pt x="3694149" y="4466962"/>
                  <a:pt x="3578703" y="4738103"/>
                  <a:pt x="3502396" y="4933365"/>
                </a:cubicBezTo>
                <a:cubicBezTo>
                  <a:pt x="3467843" y="5021848"/>
                  <a:pt x="3427593" y="5137043"/>
                  <a:pt x="3413628" y="5187497"/>
                </a:cubicBezTo>
                <a:cubicBezTo>
                  <a:pt x="3406575" y="5213028"/>
                  <a:pt x="3382367" y="5286758"/>
                  <a:pt x="3359557" y="5352287"/>
                </a:cubicBezTo>
                <a:cubicBezTo>
                  <a:pt x="3336783" y="5417780"/>
                  <a:pt x="3317734" y="5473927"/>
                  <a:pt x="3317017" y="5477723"/>
                </a:cubicBezTo>
                <a:cubicBezTo>
                  <a:pt x="3316300" y="5481447"/>
                  <a:pt x="3308458" y="5502717"/>
                  <a:pt x="3299864" y="5524023"/>
                </a:cubicBezTo>
                <a:cubicBezTo>
                  <a:pt x="3220837" y="5719931"/>
                  <a:pt x="3174573" y="5812495"/>
                  <a:pt x="3106822" y="5910144"/>
                </a:cubicBezTo>
                <a:cubicBezTo>
                  <a:pt x="3082294" y="5945451"/>
                  <a:pt x="2893942" y="6152817"/>
                  <a:pt x="2800268" y="6247566"/>
                </a:cubicBezTo>
                <a:cubicBezTo>
                  <a:pt x="2732841" y="6315816"/>
                  <a:pt x="2625917" y="6386538"/>
                  <a:pt x="2569698" y="6400145"/>
                </a:cubicBezTo>
                <a:cubicBezTo>
                  <a:pt x="2542555" y="6406698"/>
                  <a:pt x="2532493" y="6393700"/>
                  <a:pt x="2547532" y="6371570"/>
                </a:cubicBezTo>
                <a:cubicBezTo>
                  <a:pt x="2552152" y="6364766"/>
                  <a:pt x="2574784" y="6332360"/>
                  <a:pt x="2597629" y="6299846"/>
                </a:cubicBezTo>
                <a:cubicBezTo>
                  <a:pt x="2620475" y="6267368"/>
                  <a:pt x="2649408" y="6209394"/>
                  <a:pt x="2661690" y="6171545"/>
                </a:cubicBezTo>
                <a:cubicBezTo>
                  <a:pt x="2674115" y="6133301"/>
                  <a:pt x="2688116" y="6103688"/>
                  <a:pt x="2693200" y="6105120"/>
                </a:cubicBezTo>
                <a:cubicBezTo>
                  <a:pt x="2698465" y="6106588"/>
                  <a:pt x="2699217" y="6104869"/>
                  <a:pt x="2695027" y="6101038"/>
                </a:cubicBezTo>
                <a:cubicBezTo>
                  <a:pt x="2691016" y="6097386"/>
                  <a:pt x="2702082" y="6046825"/>
                  <a:pt x="2719735" y="5988636"/>
                </a:cubicBezTo>
                <a:cubicBezTo>
                  <a:pt x="2737318" y="5930734"/>
                  <a:pt x="2771871" y="5810597"/>
                  <a:pt x="2796149" y="5723082"/>
                </a:cubicBezTo>
                <a:cubicBezTo>
                  <a:pt x="2820428" y="5635566"/>
                  <a:pt x="2845385" y="5563305"/>
                  <a:pt x="2851295" y="5563341"/>
                </a:cubicBezTo>
                <a:cubicBezTo>
                  <a:pt x="2857489" y="5563412"/>
                  <a:pt x="2858171" y="5561264"/>
                  <a:pt x="2852871" y="5558363"/>
                </a:cubicBezTo>
                <a:cubicBezTo>
                  <a:pt x="2839729" y="5551166"/>
                  <a:pt x="2954171" y="5218686"/>
                  <a:pt x="3001367" y="5127053"/>
                </a:cubicBezTo>
                <a:cubicBezTo>
                  <a:pt x="3007812" y="5114412"/>
                  <a:pt x="3022101" y="5084405"/>
                  <a:pt x="3033057" y="5060127"/>
                </a:cubicBezTo>
                <a:cubicBezTo>
                  <a:pt x="3044086" y="5035813"/>
                  <a:pt x="3060558" y="5002440"/>
                  <a:pt x="3069832" y="4985645"/>
                </a:cubicBezTo>
                <a:cubicBezTo>
                  <a:pt x="3079035" y="4968959"/>
                  <a:pt x="3109795" y="4910484"/>
                  <a:pt x="3137903" y="4856234"/>
                </a:cubicBezTo>
                <a:cubicBezTo>
                  <a:pt x="3223879" y="4690298"/>
                  <a:pt x="3302229" y="4563573"/>
                  <a:pt x="3481271" y="4300740"/>
                </a:cubicBezTo>
                <a:cubicBezTo>
                  <a:pt x="3552778" y="4195786"/>
                  <a:pt x="3641047" y="4058998"/>
                  <a:pt x="3677320" y="3996871"/>
                </a:cubicBezTo>
                <a:cubicBezTo>
                  <a:pt x="3753771" y="3865991"/>
                  <a:pt x="3839854" y="3736867"/>
                  <a:pt x="3881856" y="3689922"/>
                </a:cubicBezTo>
                <a:cubicBezTo>
                  <a:pt x="3919098" y="3648313"/>
                  <a:pt x="4044283" y="3529035"/>
                  <a:pt x="4065195" y="3515249"/>
                </a:cubicBezTo>
                <a:cubicBezTo>
                  <a:pt x="4102437" y="3490649"/>
                  <a:pt x="3996443" y="3539097"/>
                  <a:pt x="3940976" y="3572005"/>
                </a:cubicBezTo>
                <a:cubicBezTo>
                  <a:pt x="3907675" y="3591736"/>
                  <a:pt x="3834054" y="3634849"/>
                  <a:pt x="3778335" y="3667220"/>
                </a:cubicBezTo>
                <a:cubicBezTo>
                  <a:pt x="3722581" y="3699626"/>
                  <a:pt x="3652326" y="3744100"/>
                  <a:pt x="3623070" y="3765585"/>
                </a:cubicBezTo>
                <a:cubicBezTo>
                  <a:pt x="3593637" y="3787141"/>
                  <a:pt x="3539566" y="3824418"/>
                  <a:pt x="3502755" y="3848481"/>
                </a:cubicBezTo>
                <a:cubicBezTo>
                  <a:pt x="3347704" y="3949747"/>
                  <a:pt x="3301727" y="3998876"/>
                  <a:pt x="3125264" y="4251575"/>
                </a:cubicBezTo>
                <a:cubicBezTo>
                  <a:pt x="2857668" y="4634688"/>
                  <a:pt x="2725642" y="4755470"/>
                  <a:pt x="2360041" y="4951699"/>
                </a:cubicBezTo>
                <a:cubicBezTo>
                  <a:pt x="2225150" y="5024139"/>
                  <a:pt x="2174875" y="5048167"/>
                  <a:pt x="2041167" y="5104243"/>
                </a:cubicBezTo>
                <a:cubicBezTo>
                  <a:pt x="1783598" y="5212240"/>
                  <a:pt x="1704391" y="5248729"/>
                  <a:pt x="1538813" y="5335887"/>
                </a:cubicBezTo>
                <a:cubicBezTo>
                  <a:pt x="1377927" y="5420502"/>
                  <a:pt x="1243143" y="5504364"/>
                  <a:pt x="1157563" y="5573009"/>
                </a:cubicBezTo>
                <a:cubicBezTo>
                  <a:pt x="1148501" y="5580278"/>
                  <a:pt x="1121538" y="5602157"/>
                  <a:pt x="1096902" y="5622245"/>
                </a:cubicBezTo>
                <a:cubicBezTo>
                  <a:pt x="1015868" y="5688276"/>
                  <a:pt x="1001223" y="5699913"/>
                  <a:pt x="929464" y="5755667"/>
                </a:cubicBezTo>
                <a:cubicBezTo>
                  <a:pt x="813552" y="5845617"/>
                  <a:pt x="580833" y="5968548"/>
                  <a:pt x="384676" y="6043423"/>
                </a:cubicBezTo>
                <a:cubicBezTo>
                  <a:pt x="229125" y="6102829"/>
                  <a:pt x="43423" y="6167248"/>
                  <a:pt x="26377" y="6167749"/>
                </a:cubicBezTo>
                <a:cubicBezTo>
                  <a:pt x="-801" y="6168537"/>
                  <a:pt x="-8607" y="6147410"/>
                  <a:pt x="10479" y="6124743"/>
                </a:cubicBezTo>
                <a:close/>
              </a:path>
            </a:pathLst>
          </a:custGeom>
          <a:solidFill>
            <a:srgbClr val="E3A39F"/>
          </a:solidFill>
          <a:ln w="35804" cap="flat">
            <a:noFill/>
            <a:prstDash val="solid"/>
            <a:round/>
          </a:ln>
        </p:spPr>
        <p:txBody>
          <a:bodyPr rtlCol="0" anchor="ctr"/>
          <a:lstStyle/>
          <a:p>
            <a:pPr defTabSz="457189"/>
            <a:endParaRPr lang="en-ID" sz="1351">
              <a:solidFill>
                <a:srgbClr val="A32D26"/>
              </a:solidFill>
              <a:latin typeface="Calibri" panose="020F0502020204030204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7C7BDE-2C95-2A0B-58B8-4DFF3F8694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6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8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lt1"/>
              </a:buClr>
              <a:buSzPts val="2800"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9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9" y="5335163"/>
            <a:ext cx="940578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2" y="5565288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3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7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4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4" y="3022781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7606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Прямая ссылка: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778C89-150D-FDC7-64CA-AF448A48ACB3}"/>
              </a:ext>
            </a:extLst>
          </p:cNvPr>
          <p:cNvSpPr txBox="1"/>
          <p:nvPr/>
        </p:nvSpPr>
        <p:spPr>
          <a:xfrm>
            <a:off x="521837" y="4717961"/>
            <a:ext cx="7606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335</Words>
  <Application>Microsoft Office PowerPoint</Application>
  <PresentationFormat>Широкоэкранный</PresentationFormat>
  <Paragraphs>44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Georgia Pro Black</vt:lpstr>
      <vt:lpstr>Noto Sans Symbols</vt:lpstr>
      <vt:lpstr>Sarabun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25</cp:revision>
  <dcterms:created xsi:type="dcterms:W3CDTF">2021-10-19T16:58:25Z</dcterms:created>
  <dcterms:modified xsi:type="dcterms:W3CDTF">2026-01-18T17:41:53Z</dcterms:modified>
</cp:coreProperties>
</file>