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7" r:id="rId8"/>
    <p:sldId id="268" r:id="rId9"/>
    <p:sldId id="269" r:id="rId10"/>
    <p:sldId id="270" r:id="rId11"/>
    <p:sldId id="271" r:id="rId12"/>
    <p:sldId id="2047" r:id="rId13"/>
  </p:sldIdLst>
  <p:sldSz cx="18288000" cy="10287000"/>
  <p:notesSz cx="6858000" cy="9144000"/>
  <p:embeddedFontLst>
    <p:embeddedFont>
      <p:font typeface="Georgia" panose="02040502050405020303" pitchFamily="18" charset="0"/>
      <p:regular r:id="rId15"/>
      <p:bold r:id="rId16"/>
      <p:italic r:id="rId17"/>
      <p:boldItalic r:id="rId18"/>
    </p:embeddedFont>
    <p:embeddedFont>
      <p:font typeface="Georgia Pro Black" panose="02040A02050405020203" pitchFamily="18" charset="0"/>
      <p:bold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01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58A74-B81A-4EDC-A8F1-F614870EA4AD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F50DE-AA17-476B-B038-5AFC0A941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4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10201764" y="2129489"/>
            <a:ext cx="6070917" cy="6028026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3030656" y="4086826"/>
            <a:ext cx="180975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14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0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2" y="0"/>
            <a:ext cx="6539948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137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705683" y="687112"/>
            <a:ext cx="17035668" cy="84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7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705683" y="1453047"/>
            <a:ext cx="17035668" cy="6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45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1439466" y="633415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1440659" y="3043238"/>
            <a:ext cx="6948488" cy="57554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39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4"/>
            <a:ext cx="18288000" cy="10286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063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4" y="0"/>
            <a:ext cx="9583838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10741307" y="2025128"/>
            <a:ext cx="13716000" cy="109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6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10741307" y="2983497"/>
            <a:ext cx="13716000" cy="43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1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70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3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3600">
                <a:solidFill>
                  <a:srgbClr val="F59D8C"/>
                </a:solidFill>
              </a:defRPr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3000">
                <a:solidFill>
                  <a:srgbClr val="F59D8C"/>
                </a:solidFill>
              </a:defRPr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2700">
                <a:solidFill>
                  <a:srgbClr val="F59D8C"/>
                </a:solidFill>
              </a:defRPr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2400">
                <a:solidFill>
                  <a:srgbClr val="F59D8C"/>
                </a:solidFill>
              </a:defRPr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2400">
                <a:solidFill>
                  <a:srgbClr val="F59D8C"/>
                </a:solidFill>
              </a:defRPr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2400">
                <a:solidFill>
                  <a:srgbClr val="F59D8C"/>
                </a:solidFill>
              </a:defRPr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2400">
                <a:solidFill>
                  <a:srgbClr val="F59D8C"/>
                </a:solidFill>
              </a:defRPr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2400">
                <a:solidFill>
                  <a:srgbClr val="F59D8C"/>
                </a:solidFill>
              </a:defRPr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24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3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89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1259684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6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957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626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3319463"/>
            <a:ext cx="4555536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4571379" y="3319463"/>
            <a:ext cx="4487829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9094926" y="3319463"/>
            <a:ext cx="4650891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13745817" y="3319463"/>
            <a:ext cx="4542183" cy="3657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905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647733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69" lvl="1" indent="-60963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504" lvl="2" indent="-57152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337" lvl="3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171" lvl="4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5006" lvl="5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840" lvl="6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675" lvl="7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509" lvl="8" indent="-53342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64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69" lvl="1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504" lvl="2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337" lvl="3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171" lvl="4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5006" lvl="5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840" lvl="6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675" lvl="7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509" lvl="8" indent="-34291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82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5880498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32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10700148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2699148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514376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55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9406158" cy="10287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8642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646284" y="3150610"/>
            <a:ext cx="9904382" cy="6221606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0095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3" y="0"/>
            <a:ext cx="10171569" cy="1028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398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705683" y="687112"/>
            <a:ext cx="17035668" cy="84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7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705683" y="1453047"/>
            <a:ext cx="17035668" cy="6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10920943" y="3649267"/>
            <a:ext cx="5738813" cy="371951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0812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3033821" y="32600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7238073" y="32600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11442326" y="32600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705683" y="687112"/>
            <a:ext cx="17035668" cy="84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6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705683" y="1472925"/>
            <a:ext cx="17035668" cy="6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585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836279" y="37172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5672705" y="37172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13377683" y="37172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9509130" y="3717234"/>
            <a:ext cx="3240000" cy="324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705683" y="687112"/>
            <a:ext cx="17035668" cy="84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705683" y="1393413"/>
            <a:ext cx="17035668" cy="6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24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382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836279" y="3717234"/>
            <a:ext cx="3240000" cy="324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5672705" y="3717234"/>
            <a:ext cx="3240000" cy="324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13377683" y="3717234"/>
            <a:ext cx="3240000" cy="324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9509130" y="3717234"/>
            <a:ext cx="3240000" cy="324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705683" y="687112"/>
            <a:ext cx="17035668" cy="84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6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705683" y="1472925"/>
            <a:ext cx="17035668" cy="6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238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2420666" y="3079417"/>
            <a:ext cx="2305050" cy="226286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7991475" y="3079417"/>
            <a:ext cx="2305050" cy="226286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13562285" y="3079417"/>
            <a:ext cx="2305050" cy="226286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1286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705683" y="687112"/>
            <a:ext cx="17035668" cy="84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7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705683" y="1453047"/>
            <a:ext cx="17035668" cy="65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342917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2" y="3876034"/>
            <a:ext cx="5961185" cy="41394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12326818" y="3876034"/>
            <a:ext cx="5961185" cy="41394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5961186" y="3876032"/>
            <a:ext cx="6365631" cy="41394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2872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7160625" y="-3038865"/>
            <a:ext cx="13633977" cy="13633977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2394860" y="707289"/>
            <a:ext cx="450963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4286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35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8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7160625" y="-3038865"/>
            <a:ext cx="13633977" cy="13633977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2394859" y="3584120"/>
            <a:ext cx="6281057" cy="267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2394860" y="707289"/>
            <a:ext cx="450963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4286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35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058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7160625" y="-3038865"/>
            <a:ext cx="13633977" cy="13633977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2394860" y="707289"/>
            <a:ext cx="450963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4286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35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824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7160625" y="-3038865"/>
            <a:ext cx="13633977" cy="13633977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2394860" y="707289"/>
            <a:ext cx="450963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35" lvl="0" indent="-4286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35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371669" lvl="1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504" lvl="2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337" lvl="3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171" lvl="4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5006" lvl="5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840" lvl="6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675" lvl="7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509" lvl="8" indent="-51437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857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585362" y="1339456"/>
            <a:ext cx="5437230" cy="678216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169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2250105" y="1971278"/>
            <a:ext cx="6381750" cy="64375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413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7119939" y="3793334"/>
            <a:ext cx="4048125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8341057" y="1844066"/>
            <a:ext cx="9946946" cy="65988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647399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7119939" y="3793334"/>
            <a:ext cx="4048125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11444" y="1844066"/>
            <a:ext cx="9946946" cy="65988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977518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1349093" y="1971101"/>
            <a:ext cx="8105660" cy="76590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158358"/>
      </p:ext>
    </p:extLst>
  </p:cSld>
  <p:clrMapOvr>
    <a:masterClrMapping/>
  </p:clrMapOvr>
  <p:transition spd="slow" advTm="2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8692868" y="1971100"/>
            <a:ext cx="8105660" cy="76590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658899"/>
      </p:ext>
    </p:extLst>
  </p:cSld>
  <p:clrMapOvr>
    <a:masterClrMapping/>
  </p:clrMapOvr>
  <p:transition spd="slow" advTm="2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10600677" y="1904357"/>
            <a:ext cx="6573546" cy="657354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412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9215439" y="5"/>
            <a:ext cx="9072561" cy="10286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249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430826" y="435210"/>
            <a:ext cx="10348548" cy="94165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431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3625457" y="-4788690"/>
            <a:ext cx="11037090" cy="1103709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348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1" y="3956354"/>
            <a:ext cx="13349285" cy="63571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9372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1007272" y="942977"/>
            <a:ext cx="6138863" cy="819864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464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2" y="2"/>
            <a:ext cx="9344417" cy="951159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7909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0" y="-9"/>
            <a:ext cx="10085295" cy="1028701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1646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8249772" y="0"/>
            <a:ext cx="10038231" cy="10287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952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9517292" y="2"/>
            <a:ext cx="5287920" cy="455855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9517290" y="2924736"/>
            <a:ext cx="8540226" cy="736226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7683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6868220" y="5345207"/>
            <a:ext cx="4279391" cy="36891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9739166" y="5667935"/>
            <a:ext cx="4279391" cy="36891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12610111" y="5345205"/>
            <a:ext cx="4279391" cy="36891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1126330" y="5345207"/>
            <a:ext cx="4279391" cy="36891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3997276" y="5667935"/>
            <a:ext cx="4279391" cy="368913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31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2"/>
            <a:ext cx="10493829" cy="10287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5060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2"/>
            <a:ext cx="18288000" cy="452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1775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8614309" y="816225"/>
            <a:ext cx="9028112" cy="86545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564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8969829" cy="10287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537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9100457" y="1132116"/>
            <a:ext cx="8153400" cy="81316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9187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1104899" y="5105400"/>
            <a:ext cx="3863940" cy="51816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5273336" y="3929746"/>
            <a:ext cx="3863940" cy="48876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1104899" y="0"/>
            <a:ext cx="3863940" cy="113211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5273336" y="-1"/>
            <a:ext cx="3863940" cy="35922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5273336" y="9154887"/>
            <a:ext cx="3863940" cy="113211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1104899" y="1458684"/>
            <a:ext cx="3863940" cy="33745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3035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879807" y="2874348"/>
            <a:ext cx="7331220" cy="6555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315704" y="3303036"/>
            <a:ext cx="6423414" cy="372291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19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13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sv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27.svg"/><Relationship Id="rId21" Type="http://schemas.openxmlformats.org/officeDocument/2006/relationships/image" Target="../media/image145.svg"/><Relationship Id="rId7" Type="http://schemas.openxmlformats.org/officeDocument/2006/relationships/image" Target="../media/image131.svg"/><Relationship Id="rId12" Type="http://schemas.openxmlformats.org/officeDocument/2006/relationships/image" Target="../media/image136.png"/><Relationship Id="rId17" Type="http://schemas.openxmlformats.org/officeDocument/2006/relationships/image" Target="../media/image141.svg"/><Relationship Id="rId25" Type="http://schemas.openxmlformats.org/officeDocument/2006/relationships/image" Target="../media/image149.svg"/><Relationship Id="rId33" Type="http://schemas.openxmlformats.org/officeDocument/2006/relationships/image" Target="../media/image157.sv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sv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5" Type="http://schemas.openxmlformats.org/officeDocument/2006/relationships/image" Target="../media/image129.svg"/><Relationship Id="rId15" Type="http://schemas.openxmlformats.org/officeDocument/2006/relationships/image" Target="../media/image139.svg"/><Relationship Id="rId23" Type="http://schemas.openxmlformats.org/officeDocument/2006/relationships/image" Target="../media/image147.svg"/><Relationship Id="rId28" Type="http://schemas.openxmlformats.org/officeDocument/2006/relationships/image" Target="../media/image152.png"/><Relationship Id="rId10" Type="http://schemas.openxmlformats.org/officeDocument/2006/relationships/image" Target="../media/image134.png"/><Relationship Id="rId19" Type="http://schemas.openxmlformats.org/officeDocument/2006/relationships/image" Target="../media/image143.svg"/><Relationship Id="rId31" Type="http://schemas.openxmlformats.org/officeDocument/2006/relationships/image" Target="../media/image155.svg"/><Relationship Id="rId4" Type="http://schemas.openxmlformats.org/officeDocument/2006/relationships/image" Target="../media/image128.png"/><Relationship Id="rId9" Type="http://schemas.openxmlformats.org/officeDocument/2006/relationships/image" Target="../media/image133.sv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svg"/><Relationship Id="rId30" Type="http://schemas.openxmlformats.org/officeDocument/2006/relationships/image" Target="../media/image154.png"/><Relationship Id="rId8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159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5" Type="http://schemas.openxmlformats.org/officeDocument/2006/relationships/image" Target="../media/image65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31" Type="http://schemas.openxmlformats.org/officeDocument/2006/relationships/image" Target="../media/image71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svg"/><Relationship Id="rId30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73.svg"/><Relationship Id="rId21" Type="http://schemas.openxmlformats.org/officeDocument/2006/relationships/image" Target="../media/image91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5" Type="http://schemas.openxmlformats.org/officeDocument/2006/relationships/image" Target="../media/image95.sv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24" Type="http://schemas.openxmlformats.org/officeDocument/2006/relationships/image" Target="../media/image94.pn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23" Type="http://schemas.openxmlformats.org/officeDocument/2006/relationships/image" Target="../media/image93.svg"/><Relationship Id="rId10" Type="http://schemas.openxmlformats.org/officeDocument/2006/relationships/image" Target="../media/image80.png"/><Relationship Id="rId19" Type="http://schemas.openxmlformats.org/officeDocument/2006/relationships/image" Target="../media/image89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svg"/><Relationship Id="rId21" Type="http://schemas.openxmlformats.org/officeDocument/2006/relationships/image" Target="../media/image115.sv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17" Type="http://schemas.openxmlformats.org/officeDocument/2006/relationships/image" Target="../media/image111.svg"/><Relationship Id="rId25" Type="http://schemas.openxmlformats.org/officeDocument/2006/relationships/image" Target="../media/image119.sv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24" Type="http://schemas.openxmlformats.org/officeDocument/2006/relationships/image" Target="../media/image118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23" Type="http://schemas.openxmlformats.org/officeDocument/2006/relationships/image" Target="../media/image117.sv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svg"/><Relationship Id="rId31" Type="http://schemas.openxmlformats.org/officeDocument/2006/relationships/image" Target="../media/image125.svg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svg"/><Relationship Id="rId30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77182" y="2860086"/>
            <a:ext cx="1413363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25"/>
              </a:lnSpc>
            </a:pPr>
            <a:r>
              <a:rPr lang="ru-RU" sz="10400" b="1" dirty="0">
                <a:solidFill>
                  <a:srgbClr val="F6F6F6"/>
                </a:solidFill>
                <a:latin typeface="Georgia" panose="02040502050405020303" pitchFamily="18" charset="0"/>
              </a:rPr>
              <a:t>НАЗВАНИЕ ПРЕЗЕНТАЦИИ</a:t>
            </a:r>
            <a:endParaRPr lang="en-US" sz="10400" b="1" dirty="0">
              <a:solidFill>
                <a:srgbClr val="F6F6F6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9367" y="320992"/>
            <a:ext cx="2083907" cy="2118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379367" y="7810889"/>
            <a:ext cx="2083907" cy="2118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884707" y="320992"/>
            <a:ext cx="2083907" cy="21185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884707" y="7810889"/>
            <a:ext cx="2083907" cy="211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56275" y="6610992"/>
            <a:ext cx="9175450" cy="19185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789007" y="7195971"/>
            <a:ext cx="4709986" cy="58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u-RU" sz="3600" dirty="0">
                <a:solidFill>
                  <a:srgbClr val="F6F6F6"/>
                </a:solidFill>
                <a:latin typeface="Georgia" panose="02040502050405020303" pitchFamily="18" charset="0"/>
              </a:rPr>
              <a:t>Автор презентации:</a:t>
            </a:r>
            <a:endParaRPr lang="en-US" sz="3600" dirty="0">
              <a:solidFill>
                <a:srgbClr val="F6F6F6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17768">
            <a:off x="13609452" y="2322905"/>
            <a:ext cx="2021776" cy="23509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07633" flipH="1">
            <a:off x="2170058" y="2322691"/>
            <a:ext cx="2021776" cy="2350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0115" y="3410560"/>
            <a:ext cx="917550" cy="1198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26697" y="3410560"/>
            <a:ext cx="1111521" cy="11986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2381" y="3410560"/>
            <a:ext cx="1122419" cy="11986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21784" y="3552263"/>
            <a:ext cx="1198699" cy="1198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78415" y="1788407"/>
            <a:ext cx="1568244" cy="1069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16300" y="1723686"/>
            <a:ext cx="828192" cy="11986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904603" y="1723686"/>
            <a:ext cx="1033061" cy="1198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816606" y="7364614"/>
            <a:ext cx="1669075" cy="11986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74231" y="5361013"/>
            <a:ext cx="1030881" cy="11986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056133" y="5304716"/>
            <a:ext cx="1203074" cy="11986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723129" y="1723686"/>
            <a:ext cx="1076650" cy="11986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320136" y="5361013"/>
            <a:ext cx="1026523" cy="11986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790626" y="7203869"/>
            <a:ext cx="1261014" cy="10798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801157" y="5423529"/>
            <a:ext cx="1239953" cy="10798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250647" y="7203869"/>
            <a:ext cx="1110716" cy="12049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126329" y="7120106"/>
            <a:ext cx="1414137" cy="1079887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 rot="-5400000">
            <a:off x="1595697" y="5153474"/>
            <a:ext cx="10257527" cy="0"/>
          </a:xfrm>
          <a:prstGeom prst="line">
            <a:avLst/>
          </a:prstGeom>
          <a:ln w="9525" cap="rnd">
            <a:solidFill>
              <a:srgbClr val="2D39AB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Box 19"/>
          <p:cNvSpPr txBox="1"/>
          <p:nvPr/>
        </p:nvSpPr>
        <p:spPr>
          <a:xfrm>
            <a:off x="458319" y="2323035"/>
            <a:ext cx="59817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00"/>
              </a:lnSpc>
            </a:pPr>
            <a:r>
              <a:rPr lang="ru-RU" sz="7200" dirty="0">
                <a:solidFill>
                  <a:srgbClr val="2D39AB"/>
                </a:solidFill>
                <a:latin typeface="Georgia" panose="02040502050405020303" pitchFamily="18" charset="0"/>
              </a:rPr>
              <a:t>Набор иллюстраций</a:t>
            </a:r>
            <a:endParaRPr lang="en-US" sz="7200" dirty="0">
              <a:solidFill>
                <a:srgbClr val="2D39AB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782758" y="695442"/>
            <a:ext cx="16366820" cy="144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lt1"/>
              </a:buClr>
              <a:buSzPts val="2800"/>
            </a:pPr>
            <a:r>
              <a:rPr lang="ru-RU" sz="42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42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42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42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621734" y="7649285"/>
            <a:ext cx="17157182" cy="95406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621734" y="8002745"/>
            <a:ext cx="14108681" cy="60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69">
              <a:buClr>
                <a:srgbClr val="000000"/>
              </a:buClr>
              <a:defRPr/>
            </a:pPr>
            <a:r>
              <a:rPr lang="ru-RU" sz="3000" b="1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sz="3000" b="1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302494" y="8347932"/>
            <a:ext cx="1994414" cy="214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54785" y="8969558"/>
            <a:ext cx="2011382" cy="113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2042133" y="9143957"/>
            <a:ext cx="5019834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69">
              <a:buClr>
                <a:srgbClr val="000000"/>
              </a:buClr>
              <a:defRPr/>
            </a:pPr>
            <a:r>
              <a:rPr lang="en-US" sz="2400" b="1" u="sng" kern="0" dirty="0">
                <a:solidFill>
                  <a:srgbClr val="F2632E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sz="2400" b="1" kern="0" dirty="0">
              <a:solidFill>
                <a:srgbClr val="F2632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8770256" y="9164417"/>
            <a:ext cx="4518704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69">
              <a:buClr>
                <a:srgbClr val="000000"/>
              </a:buClr>
              <a:defRPr/>
            </a:pPr>
            <a:r>
              <a:rPr lang="en-US" sz="2400" b="1" u="sng" kern="0" dirty="0">
                <a:solidFill>
                  <a:srgbClr val="F2632E"/>
                </a:solidFill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sz="2400" b="1" kern="0" dirty="0">
              <a:solidFill>
                <a:srgbClr val="F2632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782756" y="2492081"/>
            <a:ext cx="6946092" cy="290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428646" indent="-428646" defTabSz="1371669">
              <a:lnSpc>
                <a:spcPct val="150000"/>
              </a:lnSpc>
              <a:buClr>
                <a:srgbClr val="FFFFFF"/>
              </a:buClr>
              <a:buSzPts val="2000"/>
              <a:buFont typeface="Noto Sans Symbols"/>
              <a:buChar char="▪"/>
              <a:defRPr/>
            </a:pPr>
            <a:r>
              <a:rPr lang="ru-RU" sz="3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46" indent="-428646" defTabSz="1371669">
              <a:lnSpc>
                <a:spcPct val="150000"/>
              </a:lnSpc>
              <a:buClr>
                <a:srgbClr val="FFFFFF"/>
              </a:buClr>
              <a:buSzPts val="2000"/>
              <a:buFont typeface="Noto Sans Symbols"/>
              <a:buChar char="▪"/>
              <a:defRPr/>
            </a:pPr>
            <a:r>
              <a:rPr lang="ru-RU" sz="3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46" indent="-428646" defTabSz="1371669">
              <a:lnSpc>
                <a:spcPct val="150000"/>
              </a:lnSpc>
              <a:buClr>
                <a:srgbClr val="FFFFFF"/>
              </a:buClr>
              <a:buSzPts val="2000"/>
              <a:buFont typeface="Noto Sans Symbols"/>
              <a:buChar char="▪"/>
              <a:defRPr/>
            </a:pPr>
            <a:r>
              <a:rPr lang="ru-RU" sz="3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371669">
              <a:lnSpc>
                <a:spcPct val="150000"/>
              </a:lnSpc>
              <a:buClr>
                <a:srgbClr val="000000"/>
              </a:buClr>
              <a:defRPr/>
            </a:pPr>
            <a:endParaRPr sz="3000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7450589" y="2504255"/>
            <a:ext cx="7158036" cy="290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428646" indent="-428646" defTabSz="1371669">
              <a:lnSpc>
                <a:spcPct val="150000"/>
              </a:lnSpc>
              <a:buClr>
                <a:srgbClr val="FFFFFF"/>
              </a:buClr>
              <a:buSzPts val="2000"/>
              <a:buFont typeface="Arial"/>
              <a:buChar char="•"/>
              <a:defRPr/>
            </a:pPr>
            <a:r>
              <a:rPr lang="ru-RU" sz="3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46" indent="-428646" defTabSz="1371669">
              <a:lnSpc>
                <a:spcPct val="150000"/>
              </a:lnSpc>
              <a:buClr>
                <a:srgbClr val="FFFFFF"/>
              </a:buClr>
              <a:buSzPts val="2000"/>
              <a:buFont typeface="Arial"/>
              <a:buChar char="•"/>
              <a:defRPr/>
            </a:pPr>
            <a:r>
              <a:rPr lang="ru-RU" sz="3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1 000 бонусных шаблонов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28646" indent="-428646" defTabSz="1371669">
              <a:lnSpc>
                <a:spcPct val="150000"/>
              </a:lnSpc>
              <a:buClr>
                <a:srgbClr val="FFFFFF"/>
              </a:buClr>
              <a:buSzPts val="2000"/>
              <a:buFont typeface="Arial"/>
              <a:buChar char="•"/>
              <a:defRPr/>
            </a:pPr>
            <a:r>
              <a:rPr lang="ru-RU" sz="30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371669">
              <a:lnSpc>
                <a:spcPct val="150000"/>
              </a:lnSpc>
              <a:buClr>
                <a:srgbClr val="000000"/>
              </a:buClr>
              <a:defRPr/>
            </a:pPr>
            <a:endParaRPr sz="3000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806676" y="5063107"/>
            <a:ext cx="6255291" cy="1145207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69">
              <a:buClr>
                <a:srgbClr val="000000"/>
              </a:buClr>
              <a:defRPr/>
            </a:pPr>
            <a:r>
              <a:rPr lang="ru-RU" sz="4200" u="sng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sz="4200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8627" y="4534172"/>
            <a:ext cx="3071813" cy="2986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782756" y="6651799"/>
            <a:ext cx="114092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ru-RU" sz="2700" b="1" dirty="0">
                <a:solidFill>
                  <a:srgbClr val="F2632E"/>
                </a:solidFill>
                <a:latin typeface="Arial"/>
              </a:rPr>
              <a:t>Прямая ссылка: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78C89-150D-FDC7-64CA-AF448A48ACB3}"/>
              </a:ext>
            </a:extLst>
          </p:cNvPr>
          <p:cNvSpPr txBox="1"/>
          <p:nvPr/>
        </p:nvSpPr>
        <p:spPr>
          <a:xfrm>
            <a:off x="782756" y="7076942"/>
            <a:ext cx="1140924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ru-RU" sz="2700" b="1" dirty="0">
                <a:solidFill>
                  <a:srgbClr val="F2632E"/>
                </a:solidFill>
                <a:latin typeface="Arial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318" y="434072"/>
            <a:ext cx="2087331" cy="2264363"/>
            <a:chOff x="0" y="0"/>
            <a:chExt cx="2783108" cy="30191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83108" cy="30191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383393">
              <a:off x="1123812" y="991625"/>
              <a:ext cx="1177985" cy="153528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-10800000">
            <a:off x="15911032" y="7747911"/>
            <a:ext cx="2087331" cy="2264363"/>
            <a:chOff x="0" y="0"/>
            <a:chExt cx="2783108" cy="301915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83108" cy="301915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3393">
              <a:off x="1123812" y="991625"/>
              <a:ext cx="1177985" cy="153528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5400000">
            <a:off x="541834" y="7836427"/>
            <a:ext cx="2087331" cy="2264363"/>
            <a:chOff x="0" y="0"/>
            <a:chExt cx="2783108" cy="30191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83108" cy="301915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3393">
              <a:off x="1123812" y="991625"/>
              <a:ext cx="1177985" cy="153528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5400000">
            <a:off x="15822516" y="345556"/>
            <a:ext cx="2087331" cy="2264363"/>
            <a:chOff x="0" y="0"/>
            <a:chExt cx="2783108" cy="301915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83108" cy="301915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3393">
              <a:off x="1123812" y="991625"/>
              <a:ext cx="1177985" cy="153528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2337315" y="4694362"/>
            <a:ext cx="13613369" cy="2819338"/>
            <a:chOff x="0" y="38100"/>
            <a:chExt cx="18151159" cy="375911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38100"/>
              <a:ext cx="18151159" cy="181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lang="ru-RU" sz="9600" dirty="0">
                  <a:solidFill>
                    <a:srgbClr val="2D39AB"/>
                  </a:solidFill>
                  <a:latin typeface="Georgia" panose="02040502050405020303" pitchFamily="18" charset="0"/>
                </a:rPr>
                <a:t>Заголовок слайда</a:t>
              </a:r>
              <a:endParaRPr lang="en-US" sz="9600" dirty="0">
                <a:solidFill>
                  <a:srgbClr val="2D39AB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224137"/>
              <a:ext cx="18151159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50"/>
                </a:lnSpc>
                <a:spcBef>
                  <a:spcPct val="0"/>
                </a:spcBef>
              </a:pPr>
              <a:r>
                <a:rPr lang="ru-RU" sz="3500" u="none" dirty="0">
                  <a:solidFill>
                    <a:srgbClr val="2D39AB"/>
                  </a:solidFill>
                  <a:latin typeface="Georgia" panose="02040502050405020303" pitchFamily="18" charset="0"/>
                </a:rPr>
                <a:t>Место для текста. Место дл</a:t>
              </a:r>
              <a:r>
                <a:rPr lang="ru-RU" sz="3500" dirty="0">
                  <a:solidFill>
                    <a:srgbClr val="2D39AB"/>
                  </a:solidFill>
                  <a:latin typeface="Georgia" panose="02040502050405020303" pitchFamily="18" charset="0"/>
                </a:rPr>
                <a:t>я текста. Место для текста. Место для текста. Место для текста. Место для текста. </a:t>
              </a:r>
              <a:endParaRPr lang="en-US" sz="3500" u="none" dirty="0">
                <a:solidFill>
                  <a:srgbClr val="2D39AB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131504" y="2304709"/>
            <a:ext cx="4037841" cy="1780495"/>
            <a:chOff x="0" y="0"/>
            <a:chExt cx="5383788" cy="237399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80673" y="0"/>
              <a:ext cx="2422442" cy="237399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979415"/>
              <a:ext cx="1347002" cy="137961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036786" y="979415"/>
              <a:ext cx="1347002" cy="13796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38882">
            <a:off x="9445173" y="7468767"/>
            <a:ext cx="4251352" cy="494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681256" flipH="1">
            <a:off x="13645393" y="7468767"/>
            <a:ext cx="4251352" cy="494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50934" y="1028700"/>
            <a:ext cx="7226157" cy="114535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130721">
            <a:off x="9364562" y="8449823"/>
            <a:ext cx="2957464" cy="3438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81256" flipH="1">
            <a:off x="14931399" y="8417282"/>
            <a:ext cx="3013435" cy="35039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25019" y="3019425"/>
            <a:ext cx="7664857" cy="53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ru-RU" sz="7500" dirty="0">
                <a:solidFill>
                  <a:srgbClr val="F6F6F6"/>
                </a:solidFill>
                <a:latin typeface="Georgia" panose="02040502050405020303" pitchFamily="18" charset="0"/>
              </a:rPr>
              <a:t>Место для текста. Место для текста. Место для текста. </a:t>
            </a:r>
            <a:endParaRPr lang="en-US" sz="7500" dirty="0">
              <a:solidFill>
                <a:srgbClr val="F6F6F6"/>
              </a:solidFill>
              <a:latin typeface="Georgia" panose="02040502050405020303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869163" y="1558043"/>
            <a:ext cx="257498" cy="25749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339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15691" y="1686792"/>
            <a:ext cx="257498" cy="25749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1339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35264" y="1028700"/>
            <a:ext cx="257498" cy="25749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80619" y="1028700"/>
            <a:ext cx="257498" cy="25749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43294" y="1028700"/>
            <a:ext cx="257498" cy="25749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94689" cy="10287000"/>
          </a:xfrm>
          <a:prstGeom prst="rect">
            <a:avLst/>
          </a:prstGeom>
          <a:solidFill>
            <a:srgbClr val="2D39AB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375356" y="3926690"/>
            <a:ext cx="63627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ru-RU" sz="9600" dirty="0">
                <a:solidFill>
                  <a:srgbClr val="F6F6F6"/>
                </a:solidFill>
                <a:latin typeface="Georgia" panose="02040502050405020303" pitchFamily="18" charset="0"/>
              </a:rPr>
              <a:t>Заголовок слайда</a:t>
            </a:r>
            <a:endParaRPr lang="en-US" sz="9600" dirty="0">
              <a:solidFill>
                <a:srgbClr val="F6F6F6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20198" y="1340548"/>
            <a:ext cx="9739102" cy="1179810"/>
            <a:chOff x="0" y="-66675"/>
            <a:chExt cx="12985470" cy="157307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28695" cy="1297290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1987472" y="-66675"/>
              <a:ext cx="10997998" cy="1573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550"/>
                </a:lnSpc>
                <a:spcBef>
                  <a:spcPct val="0"/>
                </a:spcBef>
              </a:pPr>
              <a:r>
                <a:rPr lang="ru-RU" sz="3500" u="none" dirty="0">
                  <a:solidFill>
                    <a:srgbClr val="2D39AB"/>
                  </a:solidFill>
                  <a:latin typeface="Georgia" panose="02040502050405020303" pitchFamily="18" charset="0"/>
                </a:rPr>
                <a:t>Место для текста. Место для текста. Место для текста.</a:t>
              </a:r>
              <a:endParaRPr lang="en-US" sz="3500" u="none" dirty="0">
                <a:solidFill>
                  <a:srgbClr val="2D39AB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20198" y="3641473"/>
            <a:ext cx="9739102" cy="1111052"/>
            <a:chOff x="0" y="0"/>
            <a:chExt cx="12985470" cy="14814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92056"/>
              <a:ext cx="1328695" cy="129729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987472" y="-66675"/>
              <a:ext cx="10997998" cy="154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4550"/>
                </a:lnSpc>
                <a:spcBef>
                  <a:spcPct val="0"/>
                </a:spcBef>
              </a:pPr>
              <a:r>
                <a:rPr lang="ru-RU" sz="3500" dirty="0">
                  <a:solidFill>
                    <a:srgbClr val="2D39AB"/>
                  </a:solidFill>
                  <a:latin typeface="Georgia" panose="02040502050405020303" pitchFamily="18" charset="0"/>
                </a:rPr>
                <a:t>Место для текста. Место для текста. Место для текста.</a:t>
              </a:r>
              <a:endParaRPr lang="en-US" sz="3500" dirty="0">
                <a:solidFill>
                  <a:srgbClr val="2D39AB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20198" y="5842387"/>
            <a:ext cx="9739102" cy="1179810"/>
            <a:chOff x="0" y="-66675"/>
            <a:chExt cx="12985470" cy="157307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28695" cy="1297290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1987472" y="-66675"/>
              <a:ext cx="10997998" cy="1573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4550"/>
                </a:lnSpc>
                <a:spcBef>
                  <a:spcPct val="0"/>
                </a:spcBef>
              </a:pPr>
              <a:r>
                <a:rPr lang="ru-RU" sz="3500" dirty="0">
                  <a:solidFill>
                    <a:srgbClr val="2D39AB"/>
                  </a:solidFill>
                  <a:latin typeface="Georgia" panose="02040502050405020303" pitchFamily="18" charset="0"/>
                </a:rPr>
                <a:t>Место для текста. Место для текста. Место для текста.</a:t>
              </a:r>
              <a:endParaRPr lang="en-US" sz="3500" dirty="0">
                <a:solidFill>
                  <a:srgbClr val="2D39AB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20198" y="7923478"/>
            <a:ext cx="9739102" cy="1306100"/>
            <a:chOff x="0" y="0"/>
            <a:chExt cx="12985470" cy="174146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28695" cy="1297290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987472" y="226436"/>
              <a:ext cx="10997998" cy="1515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4550"/>
                </a:lnSpc>
                <a:spcBef>
                  <a:spcPct val="0"/>
                </a:spcBef>
              </a:pPr>
              <a:r>
                <a:rPr lang="ru-RU" sz="3500" dirty="0">
                  <a:solidFill>
                    <a:srgbClr val="2D39AB"/>
                  </a:solidFill>
                  <a:latin typeface="Georgia" panose="02040502050405020303" pitchFamily="18" charset="0"/>
                </a:rPr>
                <a:t>Место для текста. Место для текста. Место для текста.</a:t>
              </a:r>
              <a:endParaRPr lang="en-US" sz="3500" dirty="0">
                <a:solidFill>
                  <a:srgbClr val="2D39AB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367" y="320992"/>
            <a:ext cx="1276329" cy="12975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379367" y="8609519"/>
            <a:ext cx="1276329" cy="12975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850151" y="320992"/>
            <a:ext cx="1276329" cy="129756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850151" y="8609519"/>
            <a:ext cx="1276329" cy="12975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17768">
            <a:off x="11016644" y="6978435"/>
            <a:ext cx="2473730" cy="2876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023803" flipH="1">
            <a:off x="4817976" y="6936593"/>
            <a:ext cx="2473730" cy="28764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91118" y="6546300"/>
            <a:ext cx="3350013" cy="32464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491" y="6704492"/>
            <a:ext cx="2910514" cy="30962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46995" y="6696475"/>
            <a:ext cx="2910514" cy="309629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429606" y="8529638"/>
            <a:ext cx="728663" cy="7286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150143" y="8529638"/>
            <a:ext cx="728663" cy="7286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603877" y="402738"/>
            <a:ext cx="1222333" cy="125192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030649" y="2033730"/>
            <a:ext cx="12226701" cy="2805039"/>
            <a:chOff x="0" y="123825"/>
            <a:chExt cx="16302268" cy="374005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23825"/>
              <a:ext cx="16302268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9600"/>
                </a:lnSpc>
              </a:pPr>
              <a:r>
                <a:rPr lang="ru-RU" sz="9600" dirty="0">
                  <a:solidFill>
                    <a:srgbClr val="F6F6F6"/>
                  </a:solidFill>
                  <a:latin typeface="Georgia" panose="02040502050405020303" pitchFamily="18" charset="0"/>
                </a:rPr>
                <a:t>Заголовок слайда</a:t>
              </a:r>
              <a:endParaRPr lang="en-US" sz="9600" dirty="0">
                <a:solidFill>
                  <a:srgbClr val="F6F6F6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348847"/>
              <a:ext cx="16302268" cy="1515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550"/>
                </a:lnSpc>
                <a:spcBef>
                  <a:spcPct val="0"/>
                </a:spcBef>
              </a:pPr>
              <a:r>
                <a:rPr lang="ru-RU" sz="3500" dirty="0">
                  <a:solidFill>
                    <a:schemeClr val="bg1"/>
                  </a:solidFill>
                  <a:latin typeface="Georgia" panose="02040502050405020303" pitchFamily="18" charset="0"/>
                </a:rPr>
                <a:t>Место для текста. Место для текста. Место для текста. Место для текста. Место для текста. Место для текста. </a:t>
              </a:r>
              <a:endParaRPr lang="en-US" sz="35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V="1">
            <a:off x="461790" y="402738"/>
            <a:ext cx="1222333" cy="12519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4835" y="3538174"/>
            <a:ext cx="10718329" cy="4446393"/>
            <a:chOff x="0" y="123825"/>
            <a:chExt cx="14291106" cy="5928524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4291106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9600"/>
                </a:lnSpc>
              </a:pPr>
              <a:r>
                <a:rPr lang="ru-RU" sz="9600" dirty="0">
                  <a:solidFill>
                    <a:srgbClr val="F6F6F6"/>
                  </a:solidFill>
                  <a:latin typeface="Georgia" panose="02040502050405020303" pitchFamily="18" charset="0"/>
                </a:rPr>
                <a:t>Заголовок слайда</a:t>
              </a:r>
              <a:endParaRPr lang="en-US" sz="9600" dirty="0">
                <a:solidFill>
                  <a:srgbClr val="F6F6F6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750778"/>
              <a:ext cx="14291106" cy="2301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550"/>
                </a:lnSpc>
                <a:spcBef>
                  <a:spcPct val="0"/>
                </a:spcBef>
              </a:pPr>
              <a:r>
                <a:rPr lang="ru-RU" sz="3500" dirty="0">
                  <a:solidFill>
                    <a:schemeClr val="bg1"/>
                  </a:solidFill>
                  <a:latin typeface="Georgia" panose="02040502050405020303" pitchFamily="18" charset="0"/>
                </a:rPr>
                <a:t>Место для текста. Место для текста. Место для текста. Место для текста. Место для текста. Место для текста. </a:t>
              </a:r>
              <a:endParaRPr lang="en-US" sz="35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438829" y="381271"/>
            <a:ext cx="2217968" cy="20405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7904" y="2753950"/>
            <a:ext cx="559817" cy="15709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9552" y="4657016"/>
            <a:ext cx="996521" cy="972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5631204" y="381271"/>
            <a:ext cx="2217968" cy="2040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60279" y="2753950"/>
            <a:ext cx="559817" cy="15709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41927" y="4657016"/>
            <a:ext cx="996521" cy="9729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8829" y="6204291"/>
            <a:ext cx="3102479" cy="37014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746693" y="6204291"/>
            <a:ext cx="3102479" cy="37014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595697" y="5153474"/>
            <a:ext cx="10257527" cy="0"/>
          </a:xfrm>
          <a:prstGeom prst="line">
            <a:avLst/>
          </a:prstGeom>
          <a:ln w="9525" cap="rnd">
            <a:solidFill>
              <a:srgbClr val="2D39AB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576954" y="2104659"/>
            <a:ext cx="63065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ru-RU" sz="7200" dirty="0">
                <a:solidFill>
                  <a:srgbClr val="2D39AB"/>
                </a:solidFill>
                <a:latin typeface="Georgia" panose="02040502050405020303" pitchFamily="18" charset="0"/>
              </a:rPr>
              <a:t>Набор иллюстраций</a:t>
            </a:r>
            <a:endParaRPr lang="en-US" sz="7200" dirty="0">
              <a:solidFill>
                <a:srgbClr val="2D39AB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71899" y="2443718"/>
            <a:ext cx="1209253" cy="12454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00170" y="2381582"/>
            <a:ext cx="1275637" cy="1245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2070810" y="2319445"/>
            <a:ext cx="1270139" cy="13697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5625389" y="2390640"/>
            <a:ext cx="1245486" cy="12273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72412" y="6355843"/>
            <a:ext cx="1452437" cy="1600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75878" y="6279388"/>
            <a:ext cx="1730837" cy="16773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37148" y="6355843"/>
            <a:ext cx="1269063" cy="16008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01573" y="4197513"/>
            <a:ext cx="872830" cy="142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91075" y="4223407"/>
            <a:ext cx="1400501" cy="1442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30203" y="2381582"/>
            <a:ext cx="1170756" cy="12454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968042" y="6615309"/>
            <a:ext cx="1295077" cy="13414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5400000">
            <a:off x="12294755" y="4185187"/>
            <a:ext cx="541282" cy="15189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3622462" y="4171619"/>
            <a:ext cx="1458691" cy="14720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374387" y="4324454"/>
            <a:ext cx="1747490" cy="10389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261416" y="6355843"/>
            <a:ext cx="1644604" cy="16117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595697" y="5153474"/>
            <a:ext cx="10257527" cy="0"/>
          </a:xfrm>
          <a:prstGeom prst="line">
            <a:avLst/>
          </a:prstGeom>
          <a:ln w="9525" cap="rnd">
            <a:solidFill>
              <a:srgbClr val="2D39AB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77501">
            <a:off x="8648270" y="1396941"/>
            <a:ext cx="960624" cy="1828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57581" y="1523401"/>
            <a:ext cx="1676029" cy="1639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58015" y="1404183"/>
            <a:ext cx="1526036" cy="2052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98200" y="4275538"/>
            <a:ext cx="2022833" cy="20228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9596" y="4462324"/>
            <a:ext cx="2519704" cy="16492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70754" y="7172003"/>
            <a:ext cx="1545866" cy="15458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916568" y="6838270"/>
            <a:ext cx="1500574" cy="20228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989975" y="7136427"/>
            <a:ext cx="2022833" cy="1592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510131" y="7397154"/>
            <a:ext cx="1655045" cy="13842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732674" y="4275538"/>
            <a:ext cx="367788" cy="20228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453838" y="4487513"/>
            <a:ext cx="1169565" cy="20228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552202" y="1706918"/>
            <a:ext cx="1373654" cy="157726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93040" y="1706918"/>
            <a:ext cx="60579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00"/>
              </a:lnSpc>
            </a:pPr>
            <a:r>
              <a:rPr lang="ru-RU" sz="7200" dirty="0">
                <a:solidFill>
                  <a:srgbClr val="2D39AB"/>
                </a:solidFill>
                <a:latin typeface="Georgia" panose="02040502050405020303" pitchFamily="18" charset="0"/>
              </a:rPr>
              <a:t>Набор иллюстраций</a:t>
            </a:r>
            <a:endParaRPr lang="en-US" sz="7200" dirty="0">
              <a:solidFill>
                <a:srgbClr val="2D39AB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52819" y="2199102"/>
            <a:ext cx="1285961" cy="12977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36309" y="6790139"/>
            <a:ext cx="1297759" cy="1297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77894" y="6790139"/>
            <a:ext cx="1297759" cy="1297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4627" y="6790139"/>
            <a:ext cx="1297759" cy="12977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46920" y="6790139"/>
            <a:ext cx="1297759" cy="1297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31572" y="4558831"/>
            <a:ext cx="1302495" cy="1297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624523" y="4558831"/>
            <a:ext cx="1297759" cy="1297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814523" y="4558831"/>
            <a:ext cx="1297759" cy="1297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46920" y="4558831"/>
            <a:ext cx="1297759" cy="12977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814523" y="2199102"/>
            <a:ext cx="1005173" cy="1297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383734" y="2199102"/>
            <a:ext cx="991016" cy="12977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083680" y="2199102"/>
            <a:ext cx="1929101" cy="12977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700529" y="2336715"/>
            <a:ext cx="1217062" cy="1217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476934" y="7057754"/>
            <a:ext cx="1664252" cy="76253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660180" y="4558831"/>
            <a:ext cx="1297759" cy="1297759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rot="-5400000">
            <a:off x="1595697" y="5153474"/>
            <a:ext cx="10257527" cy="0"/>
          </a:xfrm>
          <a:prstGeom prst="line">
            <a:avLst/>
          </a:prstGeom>
          <a:ln w="9525" cap="rnd">
            <a:solidFill>
              <a:srgbClr val="2D39AB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580511" y="1886179"/>
            <a:ext cx="6315189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00"/>
              </a:lnSpc>
            </a:pPr>
            <a:r>
              <a:rPr lang="ru-RU" sz="7200" dirty="0">
                <a:solidFill>
                  <a:srgbClr val="2D39AB"/>
                </a:solidFill>
                <a:latin typeface="Georgia" panose="02040502050405020303" pitchFamily="18" charset="0"/>
              </a:rPr>
              <a:t>Набор иллюстраций</a:t>
            </a:r>
            <a:endParaRPr lang="en-US" sz="7200" dirty="0">
              <a:solidFill>
                <a:srgbClr val="2D39AB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219</Words>
  <Application>Microsoft Office PowerPoint</Application>
  <PresentationFormat>Произвольный</PresentationFormat>
  <Paragraphs>31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Georgia</vt:lpstr>
      <vt:lpstr>Georgia Pro Black</vt:lpstr>
      <vt:lpstr>Calibri</vt:lpstr>
      <vt:lpstr>Arial</vt:lpstr>
      <vt:lpstr>Aptos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winter1</dc:title>
  <dc:creator>Marusina</dc:creator>
  <cp:lastModifiedBy>Марусина Дарья</cp:lastModifiedBy>
  <cp:revision>10</cp:revision>
  <dcterms:created xsi:type="dcterms:W3CDTF">2006-08-16T00:00:00Z</dcterms:created>
  <dcterms:modified xsi:type="dcterms:W3CDTF">2026-01-18T17:41:11Z</dcterms:modified>
  <dc:identifier>DAFTJGqLL7Y</dc:identifier>
</cp:coreProperties>
</file>