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99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CCFF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8324-BD1F-4AB7-89F2-FC9112D28455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B0745-7A4F-40D1-8531-2C0D797C4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8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4EBD6-CDCD-4633-939C-9D63FE684BE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1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8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0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2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1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1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8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1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7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2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2AED-6655-4EA8-875A-966E6F4651FF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772400" cy="21876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Игровой макет: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У бабушки в деревне»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детей первой младшей группы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00042"/>
            <a:ext cx="7344816" cy="792088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Управление образования г. Орска</a:t>
            </a: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Муниципальное дошкольное образовательное автономное  учреждение «Детский сад №118 </a:t>
            </a:r>
            <a:r>
              <a:rPr lang="ru-RU" alt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общеразвивающего</a:t>
            </a:r>
            <a:r>
              <a:rPr lang="ru-RU" alt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вида</a:t>
            </a: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 приоритетным осуществлением физического  развития  воспитанников «Дружба»  г.Орска»</a:t>
            </a: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462421,  г. Орск  ул. Олимпийская 20 «А»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тел. (3537)  28-96-90 тел./факс (3537) 28-88-64 </a:t>
            </a:r>
            <a:r>
              <a:rPr lang="ru-RU" altLang="ru-RU" sz="105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E-mail</a:t>
            </a: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MDOAY118@yandex.ru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ИНН / КПП   561 501 7463 / 561 401 001  ОКПО   36375891 </a:t>
            </a:r>
            <a:endParaRPr lang="ru-RU" sz="105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5214950"/>
            <a:ext cx="2571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altLang="ru-RU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/>
          </a:p>
          <a:p>
            <a:r>
              <a:rPr lang="ru-RU" altLang="ru-RU" b="1" dirty="0" smtClean="0">
                <a:solidFill>
                  <a:srgbClr val="1B1760"/>
                </a:solidFill>
                <a:latin typeface="Times New Roman" pitchFamily="18" charset="0"/>
                <a:cs typeface="Times New Roman" pitchFamily="18" charset="0"/>
              </a:rPr>
              <a:t>Наговицына Н</a:t>
            </a:r>
            <a:r>
              <a:rPr lang="en-US" altLang="ru-RU" b="1" dirty="0" smtClean="0">
                <a:solidFill>
                  <a:srgbClr val="1B1760"/>
                </a:solidFill>
                <a:latin typeface="Times New Roman" pitchFamily="18" charset="0"/>
              </a:rPr>
              <a:t>.</a:t>
            </a:r>
            <a:r>
              <a:rPr lang="ru-RU" altLang="ru-RU" b="1" dirty="0" smtClean="0">
                <a:solidFill>
                  <a:srgbClr val="1B17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ru-RU" b="1" dirty="0" smtClean="0">
                <a:solidFill>
                  <a:srgbClr val="1B1760"/>
                </a:solidFill>
                <a:latin typeface="Times New Roman" pitchFamily="18" charset="0"/>
              </a:rPr>
              <a:t>.</a:t>
            </a:r>
            <a:endParaRPr lang="en-US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60007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dirty="0" smtClean="0">
                <a:solidFill>
                  <a:srgbClr val="1B1760"/>
                </a:solidFill>
                <a:latin typeface="Times New Roman" pitchFamily="18" charset="0"/>
              </a:rPr>
              <a:t>202</a:t>
            </a:r>
            <a:r>
              <a:rPr lang="ru-RU" altLang="ru-RU" dirty="0" smtClean="0">
                <a:solidFill>
                  <a:srgbClr val="1B1760"/>
                </a:solidFill>
                <a:latin typeface="Times New Roman" pitchFamily="18" charset="0"/>
              </a:rPr>
              <a:t>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3140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Игровой макет: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бабушки в деревне»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(осень)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HP\Downloads\экология\о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2357430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Users\HP\Downloads\экология\о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2357430"/>
            <a:ext cx="4038600" cy="3028950"/>
          </a:xfrm>
          <a:prstGeom prst="rect">
            <a:avLst/>
          </a:prstGeom>
          <a:noFill/>
        </p:spPr>
      </p:pic>
      <p:pic>
        <p:nvPicPr>
          <p:cNvPr id="20" name="Рисунок 19" descr="https://catherineasquithgallery.com/uploads/posts/2021-03/1614556710_58-p-osennie-listya-na-belom-fone-kartinki-81.png"/>
          <p:cNvPicPr/>
          <p:nvPr/>
        </p:nvPicPr>
        <p:blipFill>
          <a:blip r:embed="rId4"/>
          <a:srcRect b="42237"/>
          <a:stretch>
            <a:fillRect/>
          </a:stretch>
        </p:blipFill>
        <p:spPr bwMode="auto">
          <a:xfrm>
            <a:off x="857224" y="5786454"/>
            <a:ext cx="750099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8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Игровой макет: 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бабушки в деревне»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(зима)</a:t>
            </a:r>
            <a:endParaRPr lang="ru-RU" dirty="0"/>
          </a:p>
        </p:txBody>
      </p:sp>
      <p:pic>
        <p:nvPicPr>
          <p:cNvPr id="6145" name="Picture 1" descr="C:\Users\HP\Downloads\экология\з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6" name="Picture 2" descr="C:\Users\HP\Downloads\з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1" name="Рисунок 10" descr="https://ds05.infourok.ru/uploads/ex/082c/0007a94b-7beaef39/hello_html_55ee7149.png"/>
          <p:cNvPicPr/>
          <p:nvPr/>
        </p:nvPicPr>
        <p:blipFill>
          <a:blip r:embed="rId4"/>
          <a:srcRect b="38058"/>
          <a:stretch>
            <a:fillRect/>
          </a:stretch>
        </p:blipFill>
        <p:spPr bwMode="auto">
          <a:xfrm rot="10800000">
            <a:off x="1000100" y="5500702"/>
            <a:ext cx="7286676" cy="93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5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Игровой макет: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бабушки в деревне»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(весна)</a:t>
            </a:r>
            <a:endParaRPr lang="ru-RU" altLang="ru-RU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HP\Downloads\экология\в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15" name="Рисунок 14" descr="0_614ab_ce3d9632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4572008"/>
            <a:ext cx="178591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Бабушкина гордость – огород</a:t>
            </a: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3" name="Picture 1" descr="C:\Users\HP\Downloads\экология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1600200"/>
            <a:ext cx="6715172" cy="4525963"/>
          </a:xfrm>
          <a:prstGeom prst="rect">
            <a:avLst/>
          </a:prstGeom>
          <a:noFill/>
        </p:spPr>
      </p:pic>
      <p:pic>
        <p:nvPicPr>
          <p:cNvPr id="9" name="Picture 4" descr="C:\Users\Елена\Pictures\klip_249_божьи коровки_adr\1 (10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98549" y="5277370"/>
            <a:ext cx="2345451" cy="1580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6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«Посадили огород, посмотрите, что растет!»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HP\Downloads\экология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0" name="Picture 2" descr="C:\Users\HP\Downloads\экология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4038600" cy="3028950"/>
          </a:xfrm>
          <a:prstGeom prst="rect">
            <a:avLst/>
          </a:prstGeom>
          <a:noFill/>
        </p:spPr>
      </p:pic>
      <p:pic>
        <p:nvPicPr>
          <p:cNvPr id="10" name="Рисунок 9" descr="0_614ab_ce3d9632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7776" y="464344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Игровой макет: 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бабушки в деревне»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(лето)</a:t>
            </a:r>
            <a:endParaRPr lang="ru-RU" dirty="0"/>
          </a:p>
        </p:txBody>
      </p:sp>
      <p:pic>
        <p:nvPicPr>
          <p:cNvPr id="24577" name="Picture 1" descr="C:\Users\HP\Downloads\экология\л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7" name="Рисунок 6" descr="https://phonoteka.org/uploads/posts/2021-05/1620239031_24-phonoteka_org-p-fon-dlya-prezentatsii-lager-leto-24.jpg"/>
          <p:cNvPicPr/>
          <p:nvPr/>
        </p:nvPicPr>
        <p:blipFill>
          <a:blip r:embed="rId3" cstate="print"/>
          <a:srcRect t="64103"/>
          <a:stretch>
            <a:fillRect/>
          </a:stretch>
        </p:blipFill>
        <p:spPr bwMode="auto">
          <a:xfrm>
            <a:off x="1000100" y="5857892"/>
            <a:ext cx="771530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2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7355160" cy="15407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43</Words>
  <Application>Microsoft Office PowerPoint</Application>
  <PresentationFormat>Экран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Игровой макет:  « У бабушки в деревне» для детей первой младшей группы</vt:lpstr>
      <vt:lpstr>Игровой макет:  «У бабушки в деревне» (осень)</vt:lpstr>
      <vt:lpstr>Игровой макет:  «У бабушки в деревне» (зима)</vt:lpstr>
      <vt:lpstr>Игровой макет:  «У бабушки в деревне» (весна)</vt:lpstr>
      <vt:lpstr> Бабушкина гордость – огород! </vt:lpstr>
      <vt:lpstr>«Посадили огород, посмотрите, что растет!»</vt:lpstr>
      <vt:lpstr>Игровой макет:  «У бабушки в деревне» (лето)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ДО: развивающая предметно-пространственная среда как условие формирования и развития игровой деятельности детей дошкольного возраста</dc:title>
  <dc:creator>keu</dc:creator>
  <cp:lastModifiedBy>Home</cp:lastModifiedBy>
  <cp:revision>62</cp:revision>
  <dcterms:created xsi:type="dcterms:W3CDTF">2002-02-04T20:50:49Z</dcterms:created>
  <dcterms:modified xsi:type="dcterms:W3CDTF">2023-10-19T15:57:33Z</dcterms:modified>
</cp:coreProperties>
</file>