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12" r:id="rId3"/>
  </p:sldMasterIdLst>
  <p:notesMasterIdLst>
    <p:notesMasterId r:id="rId10"/>
  </p:notesMasterIdLst>
  <p:sldIdLst>
    <p:sldId id="257" r:id="rId4"/>
    <p:sldId id="258" r:id="rId5"/>
    <p:sldId id="262" r:id="rId6"/>
    <p:sldId id="259" r:id="rId7"/>
    <p:sldId id="305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76A52-FA16-4BB8-8CA3-3615863EE5E4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E0D20-EBD3-4282-946C-A77C8BAAE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508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1E25AE-B5EE-4567-8774-6B1A598E7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8FD4DE-35F2-4C82-8F98-598F58CE2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D4147E-DA99-4270-8299-D9E99F69B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E5AC-6F41-4928-9CBC-54BD0C465989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FFA22D-EDF9-4A7F-9F13-A889ED980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7EE53D-6D09-45BA-9B3F-EE144A15A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7F840-164A-4FF5-8A41-B9D24D8FA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25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64CF42-A30B-4CEC-9A60-76030DB3C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231650-EF22-4089-BE75-EB9E49AFD5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3FC9AA-EBBB-4E8F-8C8E-1614E2B95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E5AC-6F41-4928-9CBC-54BD0C465989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6CFA22-F605-45C8-BDDA-D8A18BAFB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46358A-547A-4999-A028-55E089C34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7F840-164A-4FF5-8A41-B9D24D8FA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2155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1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05533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3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060289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226478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91087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0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471362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4" y="628651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8671764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1" y="1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052990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0" y="-6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530687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8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27043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1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3935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6B807B7-4275-47C0-8360-447F3DDBE8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ED989D-1410-42EF-BDB5-7C02FC6AC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34EE29-7E9D-40C3-A54E-03BED5E45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E5AC-6F41-4928-9CBC-54BD0C465989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79A8FE-0839-4751-BDF0-A3C18DF26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5BCB68-7F1D-4B19-AEFC-A403ADBE8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7F840-164A-4FF5-8A41-B9D24D8FA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47673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3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7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40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6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50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164433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2732451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8959531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2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4516604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253689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4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889584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30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5034504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2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64153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427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FDFDF6-290B-4ECA-A8D6-857E55D8FE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7232" y="0"/>
            <a:ext cx="9497536" cy="3296968"/>
          </a:xfrm>
          <a:custGeom>
            <a:avLst/>
            <a:gdLst>
              <a:gd name="connsiteX0" fmla="*/ 0 w 9497536"/>
              <a:gd name="connsiteY0" fmla="*/ 0 h 3296968"/>
              <a:gd name="connsiteX1" fmla="*/ 9497536 w 9497536"/>
              <a:gd name="connsiteY1" fmla="*/ 0 h 3296968"/>
              <a:gd name="connsiteX2" fmla="*/ 9417855 w 9497536"/>
              <a:gd name="connsiteY2" fmla="*/ 202090 h 3296968"/>
              <a:gd name="connsiteX3" fmla="*/ 4748768 w 9497536"/>
              <a:gd name="connsiteY3" fmla="*/ 3296968 h 3296968"/>
              <a:gd name="connsiteX4" fmla="*/ 79682 w 9497536"/>
              <a:gd name="connsiteY4" fmla="*/ 202090 h 329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7536" h="3296968">
                <a:moveTo>
                  <a:pt x="0" y="0"/>
                </a:moveTo>
                <a:lnTo>
                  <a:pt x="9497536" y="0"/>
                </a:lnTo>
                <a:lnTo>
                  <a:pt x="9417855" y="202090"/>
                </a:lnTo>
                <a:cubicBezTo>
                  <a:pt x="8648597" y="2020820"/>
                  <a:pt x="6847713" y="3296968"/>
                  <a:pt x="4748768" y="3296968"/>
                </a:cubicBezTo>
                <a:cubicBezTo>
                  <a:pt x="2649823" y="3296968"/>
                  <a:pt x="848940" y="2020820"/>
                  <a:pt x="79682" y="20209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61783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4B907F-1AF4-4D04-9AF3-C0CE6ABD67E4}"/>
              </a:ext>
            </a:extLst>
          </p:cNvPr>
          <p:cNvSpPr/>
          <p:nvPr userDrawn="1"/>
        </p:nvSpPr>
        <p:spPr>
          <a:xfrm>
            <a:off x="8839200" y="666750"/>
            <a:ext cx="3352800" cy="46030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Georgia" panose="02040502050405020303" pitchFamily="18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7950EBA-5E1A-4E55-A961-405200D52B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2273" y="1588167"/>
            <a:ext cx="3721768" cy="5269832"/>
          </a:xfrm>
          <a:custGeom>
            <a:avLst/>
            <a:gdLst>
              <a:gd name="connsiteX0" fmla="*/ 0 w 3721768"/>
              <a:gd name="connsiteY0" fmla="*/ 0 h 5269832"/>
              <a:gd name="connsiteX1" fmla="*/ 3721768 w 3721768"/>
              <a:gd name="connsiteY1" fmla="*/ 0 h 5269832"/>
              <a:gd name="connsiteX2" fmla="*/ 3721768 w 3721768"/>
              <a:gd name="connsiteY2" fmla="*/ 5269832 h 5269832"/>
              <a:gd name="connsiteX3" fmla="*/ 0 w 3721768"/>
              <a:gd name="connsiteY3" fmla="*/ 5269832 h 526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1768" h="5269832">
                <a:moveTo>
                  <a:pt x="0" y="0"/>
                </a:moveTo>
                <a:lnTo>
                  <a:pt x="3721768" y="0"/>
                </a:lnTo>
                <a:lnTo>
                  <a:pt x="3721768" y="5269832"/>
                </a:lnTo>
                <a:lnTo>
                  <a:pt x="0" y="5269832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408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91F637-4662-464C-841C-5F7A0818D15F}"/>
              </a:ext>
            </a:extLst>
          </p:cNvPr>
          <p:cNvSpPr/>
          <p:nvPr userDrawn="1"/>
        </p:nvSpPr>
        <p:spPr>
          <a:xfrm>
            <a:off x="0" y="3429000"/>
            <a:ext cx="4324350" cy="2762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Georgia" panose="02040502050405020303" pitchFamily="18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3C8AAD6-CD68-49C8-84CC-17839EA87E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43890" y="677396"/>
            <a:ext cx="3737811" cy="4637554"/>
          </a:xfrm>
          <a:custGeom>
            <a:avLst/>
            <a:gdLst>
              <a:gd name="connsiteX0" fmla="*/ 0 w 3737811"/>
              <a:gd name="connsiteY0" fmla="*/ 0 h 4637554"/>
              <a:gd name="connsiteX1" fmla="*/ 3737811 w 3737811"/>
              <a:gd name="connsiteY1" fmla="*/ 0 h 4637554"/>
              <a:gd name="connsiteX2" fmla="*/ 3737811 w 3737811"/>
              <a:gd name="connsiteY2" fmla="*/ 4637554 h 4637554"/>
              <a:gd name="connsiteX3" fmla="*/ 0 w 3737811"/>
              <a:gd name="connsiteY3" fmla="*/ 4637554 h 4637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7811" h="4637554">
                <a:moveTo>
                  <a:pt x="0" y="0"/>
                </a:moveTo>
                <a:lnTo>
                  <a:pt x="3737811" y="0"/>
                </a:lnTo>
                <a:lnTo>
                  <a:pt x="3737811" y="4637554"/>
                </a:lnTo>
                <a:lnTo>
                  <a:pt x="0" y="4637554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527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0D9F66-F5A1-47C6-AEE9-B02A4790DDE8}"/>
              </a:ext>
            </a:extLst>
          </p:cNvPr>
          <p:cNvSpPr/>
          <p:nvPr userDrawn="1"/>
        </p:nvSpPr>
        <p:spPr>
          <a:xfrm>
            <a:off x="7908758" y="2518611"/>
            <a:ext cx="4283242" cy="36896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Georgia" panose="02040502050405020303" pitchFamily="18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9059E66-5C95-4421-8A06-1331C8213E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649704"/>
            <a:ext cx="3660005" cy="4612106"/>
          </a:xfrm>
          <a:custGeom>
            <a:avLst/>
            <a:gdLst>
              <a:gd name="connsiteX0" fmla="*/ 0 w 3660005"/>
              <a:gd name="connsiteY0" fmla="*/ 0 h 4612106"/>
              <a:gd name="connsiteX1" fmla="*/ 3660005 w 3660005"/>
              <a:gd name="connsiteY1" fmla="*/ 0 h 4612106"/>
              <a:gd name="connsiteX2" fmla="*/ 3660005 w 3660005"/>
              <a:gd name="connsiteY2" fmla="*/ 4612106 h 4612106"/>
              <a:gd name="connsiteX3" fmla="*/ 0 w 3660005"/>
              <a:gd name="connsiteY3" fmla="*/ 4612106 h 461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0005" h="4612106">
                <a:moveTo>
                  <a:pt x="0" y="0"/>
                </a:moveTo>
                <a:lnTo>
                  <a:pt x="3660005" y="0"/>
                </a:lnTo>
                <a:lnTo>
                  <a:pt x="3660005" y="4612106"/>
                </a:lnTo>
                <a:lnTo>
                  <a:pt x="0" y="4612106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166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67FB490-EE37-47F6-9C4E-3468361A90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40042" y="0"/>
            <a:ext cx="4555958" cy="6858000"/>
          </a:xfrm>
          <a:custGeom>
            <a:avLst/>
            <a:gdLst>
              <a:gd name="connsiteX0" fmla="*/ 0 w 4555958"/>
              <a:gd name="connsiteY0" fmla="*/ 0 h 6858000"/>
              <a:gd name="connsiteX1" fmla="*/ 4555958 w 4555958"/>
              <a:gd name="connsiteY1" fmla="*/ 0 h 6858000"/>
              <a:gd name="connsiteX2" fmla="*/ 4555958 w 4555958"/>
              <a:gd name="connsiteY2" fmla="*/ 6858000 h 6858000"/>
              <a:gd name="connsiteX3" fmla="*/ 0 w 455595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5958" h="6858000">
                <a:moveTo>
                  <a:pt x="0" y="0"/>
                </a:moveTo>
                <a:lnTo>
                  <a:pt x="4555958" y="0"/>
                </a:lnTo>
                <a:lnTo>
                  <a:pt x="455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2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75FB1A-5DF4-4B14-9709-C88BB16A6F04}"/>
              </a:ext>
            </a:extLst>
          </p:cNvPr>
          <p:cNvSpPr/>
          <p:nvPr userDrawn="1"/>
        </p:nvSpPr>
        <p:spPr>
          <a:xfrm>
            <a:off x="6825187" y="671787"/>
            <a:ext cx="4850257" cy="55701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Georgia" panose="02040502050405020303" pitchFamily="18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C354D4B-2056-4366-80C7-07F4E848C8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01688" y="0"/>
            <a:ext cx="3790313" cy="3746366"/>
          </a:xfrm>
          <a:custGeom>
            <a:avLst/>
            <a:gdLst>
              <a:gd name="connsiteX0" fmla="*/ 0 w 3790313"/>
              <a:gd name="connsiteY0" fmla="*/ 0 h 3746366"/>
              <a:gd name="connsiteX1" fmla="*/ 3790313 w 3790313"/>
              <a:gd name="connsiteY1" fmla="*/ 0 h 3746366"/>
              <a:gd name="connsiteX2" fmla="*/ 3790313 w 3790313"/>
              <a:gd name="connsiteY2" fmla="*/ 3746366 h 3746366"/>
              <a:gd name="connsiteX3" fmla="*/ 0 w 3790313"/>
              <a:gd name="connsiteY3" fmla="*/ 3746366 h 374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0313" h="3746366">
                <a:moveTo>
                  <a:pt x="0" y="0"/>
                </a:moveTo>
                <a:lnTo>
                  <a:pt x="3790313" y="0"/>
                </a:lnTo>
                <a:lnTo>
                  <a:pt x="3790313" y="3746366"/>
                </a:lnTo>
                <a:lnTo>
                  <a:pt x="0" y="3746366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DE0871-3AD1-49B7-B302-73F8660945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81600" y="4362450"/>
            <a:ext cx="5640451" cy="2495550"/>
          </a:xfrm>
          <a:custGeom>
            <a:avLst/>
            <a:gdLst>
              <a:gd name="connsiteX0" fmla="*/ 0 w 5640451"/>
              <a:gd name="connsiteY0" fmla="*/ 0 h 2495550"/>
              <a:gd name="connsiteX1" fmla="*/ 5640451 w 5640451"/>
              <a:gd name="connsiteY1" fmla="*/ 0 h 2495550"/>
              <a:gd name="connsiteX2" fmla="*/ 5640451 w 5640451"/>
              <a:gd name="connsiteY2" fmla="*/ 2495550 h 2495550"/>
              <a:gd name="connsiteX3" fmla="*/ 0 w 5640451"/>
              <a:gd name="connsiteY3" fmla="*/ 249555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0451" h="2495550">
                <a:moveTo>
                  <a:pt x="0" y="0"/>
                </a:moveTo>
                <a:lnTo>
                  <a:pt x="5640451" y="0"/>
                </a:lnTo>
                <a:lnTo>
                  <a:pt x="5640451" y="2495550"/>
                </a:lnTo>
                <a:lnTo>
                  <a:pt x="0" y="249555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645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8936C3-D9D3-4545-A53D-C4FF7A2C3A00}"/>
              </a:ext>
            </a:extLst>
          </p:cNvPr>
          <p:cNvSpPr/>
          <p:nvPr userDrawn="1"/>
        </p:nvSpPr>
        <p:spPr>
          <a:xfrm>
            <a:off x="2331896" y="0"/>
            <a:ext cx="378593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Georgia" panose="02040502050405020303" pitchFamily="18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FAD2381-D2F4-49AA-A4DB-2F3AAD3122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533385"/>
            <a:ext cx="5143500" cy="4678885"/>
          </a:xfrm>
          <a:custGeom>
            <a:avLst/>
            <a:gdLst>
              <a:gd name="connsiteX0" fmla="*/ 0 w 5143500"/>
              <a:gd name="connsiteY0" fmla="*/ 0 h 4678885"/>
              <a:gd name="connsiteX1" fmla="*/ 5143500 w 5143500"/>
              <a:gd name="connsiteY1" fmla="*/ 0 h 4678885"/>
              <a:gd name="connsiteX2" fmla="*/ 5143500 w 5143500"/>
              <a:gd name="connsiteY2" fmla="*/ 4678885 h 4678885"/>
              <a:gd name="connsiteX3" fmla="*/ 0 w 5143500"/>
              <a:gd name="connsiteY3" fmla="*/ 4678885 h 467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3500" h="4678885">
                <a:moveTo>
                  <a:pt x="0" y="0"/>
                </a:moveTo>
                <a:lnTo>
                  <a:pt x="5143500" y="0"/>
                </a:lnTo>
                <a:lnTo>
                  <a:pt x="5143500" y="4678885"/>
                </a:lnTo>
                <a:lnTo>
                  <a:pt x="0" y="4678885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92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9B749-014B-4E6C-AC46-542530445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1DCE5C-0D2A-422E-BD67-0481C1976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D55531-2E3B-41D7-8A1F-D45430E14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E5AC-6F41-4928-9CBC-54BD0C465989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651B19-ACB5-4F94-9C1F-CB44D95F8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1537C3-36E5-4B11-95F7-8FBEC0DC9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7F840-164A-4FF5-8A41-B9D24D8FA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635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0CE42B-86A1-4F71-842F-39B01F680A29}"/>
              </a:ext>
            </a:extLst>
          </p:cNvPr>
          <p:cNvSpPr/>
          <p:nvPr userDrawn="1"/>
        </p:nvSpPr>
        <p:spPr>
          <a:xfrm>
            <a:off x="6994358" y="0"/>
            <a:ext cx="519764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Georgia" panose="02040502050405020303" pitchFamily="18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8FD199F-E8CA-44A9-AF78-897C9037F6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689812"/>
            <a:ext cx="2729565" cy="2471893"/>
          </a:xfrm>
          <a:custGeom>
            <a:avLst/>
            <a:gdLst>
              <a:gd name="connsiteX0" fmla="*/ 0 w 2729565"/>
              <a:gd name="connsiteY0" fmla="*/ 0 h 2471893"/>
              <a:gd name="connsiteX1" fmla="*/ 2729565 w 2729565"/>
              <a:gd name="connsiteY1" fmla="*/ 0 h 2471893"/>
              <a:gd name="connsiteX2" fmla="*/ 2729565 w 2729565"/>
              <a:gd name="connsiteY2" fmla="*/ 2471893 h 2471893"/>
              <a:gd name="connsiteX3" fmla="*/ 0 w 2729565"/>
              <a:gd name="connsiteY3" fmla="*/ 2471893 h 2471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9565" h="2471893">
                <a:moveTo>
                  <a:pt x="0" y="0"/>
                </a:moveTo>
                <a:lnTo>
                  <a:pt x="2729565" y="0"/>
                </a:lnTo>
                <a:lnTo>
                  <a:pt x="2729565" y="2471893"/>
                </a:lnTo>
                <a:lnTo>
                  <a:pt x="0" y="247189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FC41EC3-F9D9-443A-B5E2-635283F8205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1" y="3770024"/>
            <a:ext cx="2729565" cy="2471893"/>
          </a:xfrm>
          <a:custGeom>
            <a:avLst/>
            <a:gdLst>
              <a:gd name="connsiteX0" fmla="*/ 0 w 2729565"/>
              <a:gd name="connsiteY0" fmla="*/ 0 h 2471893"/>
              <a:gd name="connsiteX1" fmla="*/ 2729565 w 2729565"/>
              <a:gd name="connsiteY1" fmla="*/ 0 h 2471893"/>
              <a:gd name="connsiteX2" fmla="*/ 2729565 w 2729565"/>
              <a:gd name="connsiteY2" fmla="*/ 2471893 h 2471893"/>
              <a:gd name="connsiteX3" fmla="*/ 0 w 2729565"/>
              <a:gd name="connsiteY3" fmla="*/ 2471893 h 2471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9565" h="2471893">
                <a:moveTo>
                  <a:pt x="0" y="0"/>
                </a:moveTo>
                <a:lnTo>
                  <a:pt x="2729565" y="0"/>
                </a:lnTo>
                <a:lnTo>
                  <a:pt x="2729565" y="2471893"/>
                </a:lnTo>
                <a:lnTo>
                  <a:pt x="0" y="247189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38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DE33C5-7940-4E01-85D0-22CF43952158}"/>
              </a:ext>
            </a:extLst>
          </p:cNvPr>
          <p:cNvSpPr/>
          <p:nvPr userDrawn="1"/>
        </p:nvSpPr>
        <p:spPr>
          <a:xfrm>
            <a:off x="2413430" y="3429001"/>
            <a:ext cx="2735179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Georgia" panose="02040502050405020303" pitchFamily="18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5F2031F-6DE1-424C-BEC8-687D22C757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8692" y="706680"/>
            <a:ext cx="3609474" cy="4541496"/>
          </a:xfrm>
          <a:custGeom>
            <a:avLst/>
            <a:gdLst>
              <a:gd name="connsiteX0" fmla="*/ 0 w 3609474"/>
              <a:gd name="connsiteY0" fmla="*/ 0 h 4541496"/>
              <a:gd name="connsiteX1" fmla="*/ 3609474 w 3609474"/>
              <a:gd name="connsiteY1" fmla="*/ 0 h 4541496"/>
              <a:gd name="connsiteX2" fmla="*/ 3609474 w 3609474"/>
              <a:gd name="connsiteY2" fmla="*/ 4541496 h 4541496"/>
              <a:gd name="connsiteX3" fmla="*/ 0 w 3609474"/>
              <a:gd name="connsiteY3" fmla="*/ 4541496 h 454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9474" h="4541496">
                <a:moveTo>
                  <a:pt x="0" y="0"/>
                </a:moveTo>
                <a:lnTo>
                  <a:pt x="3609474" y="0"/>
                </a:lnTo>
                <a:lnTo>
                  <a:pt x="3609474" y="4541496"/>
                </a:lnTo>
                <a:lnTo>
                  <a:pt x="0" y="4541496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069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779939-8EC5-4884-9BFF-D18A6E7E363D}"/>
              </a:ext>
            </a:extLst>
          </p:cNvPr>
          <p:cNvSpPr/>
          <p:nvPr userDrawn="1"/>
        </p:nvSpPr>
        <p:spPr>
          <a:xfrm>
            <a:off x="6994358" y="671787"/>
            <a:ext cx="5197642" cy="55701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Georgia" panose="02040502050405020303" pitchFamily="18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53C27D3-AF82-469F-9AF5-0097C2808F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93487" y="1"/>
            <a:ext cx="3609474" cy="3782916"/>
          </a:xfrm>
          <a:custGeom>
            <a:avLst/>
            <a:gdLst>
              <a:gd name="connsiteX0" fmla="*/ 0 w 3609474"/>
              <a:gd name="connsiteY0" fmla="*/ 0 h 3782916"/>
              <a:gd name="connsiteX1" fmla="*/ 3609474 w 3609474"/>
              <a:gd name="connsiteY1" fmla="*/ 0 h 3782916"/>
              <a:gd name="connsiteX2" fmla="*/ 3609474 w 3609474"/>
              <a:gd name="connsiteY2" fmla="*/ 3782916 h 3782916"/>
              <a:gd name="connsiteX3" fmla="*/ 0 w 3609474"/>
              <a:gd name="connsiteY3" fmla="*/ 3782916 h 3782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9474" h="3782916">
                <a:moveTo>
                  <a:pt x="0" y="0"/>
                </a:moveTo>
                <a:lnTo>
                  <a:pt x="3609474" y="0"/>
                </a:lnTo>
                <a:lnTo>
                  <a:pt x="3609474" y="3782916"/>
                </a:lnTo>
                <a:lnTo>
                  <a:pt x="0" y="3782916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5A40070-95A3-4E32-B9AA-2FCA95327F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1" y="3956407"/>
            <a:ext cx="5506960" cy="2901592"/>
          </a:xfrm>
          <a:custGeom>
            <a:avLst/>
            <a:gdLst>
              <a:gd name="connsiteX0" fmla="*/ 0 w 5506960"/>
              <a:gd name="connsiteY0" fmla="*/ 0 h 2901592"/>
              <a:gd name="connsiteX1" fmla="*/ 5506960 w 5506960"/>
              <a:gd name="connsiteY1" fmla="*/ 0 h 2901592"/>
              <a:gd name="connsiteX2" fmla="*/ 5506960 w 5506960"/>
              <a:gd name="connsiteY2" fmla="*/ 2901592 h 2901592"/>
              <a:gd name="connsiteX3" fmla="*/ 0 w 5506960"/>
              <a:gd name="connsiteY3" fmla="*/ 2901592 h 290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6960" h="2901592">
                <a:moveTo>
                  <a:pt x="0" y="0"/>
                </a:moveTo>
                <a:lnTo>
                  <a:pt x="5506960" y="0"/>
                </a:lnTo>
                <a:lnTo>
                  <a:pt x="5506960" y="2901592"/>
                </a:lnTo>
                <a:lnTo>
                  <a:pt x="0" y="2901592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6054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E1E8CC-A21A-456E-B3DA-B8A6A5900569}"/>
              </a:ext>
            </a:extLst>
          </p:cNvPr>
          <p:cNvSpPr/>
          <p:nvPr userDrawn="1"/>
        </p:nvSpPr>
        <p:spPr>
          <a:xfrm>
            <a:off x="2454442" y="0"/>
            <a:ext cx="3641558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Georgia" panose="02040502050405020303" pitchFamily="18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838D595-FB05-4008-9D3E-E4DC76FA09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533386"/>
            <a:ext cx="5165558" cy="3686313"/>
          </a:xfrm>
          <a:custGeom>
            <a:avLst/>
            <a:gdLst>
              <a:gd name="connsiteX0" fmla="*/ 0 w 5165558"/>
              <a:gd name="connsiteY0" fmla="*/ 0 h 3686313"/>
              <a:gd name="connsiteX1" fmla="*/ 5165558 w 5165558"/>
              <a:gd name="connsiteY1" fmla="*/ 0 h 3686313"/>
              <a:gd name="connsiteX2" fmla="*/ 5165558 w 5165558"/>
              <a:gd name="connsiteY2" fmla="*/ 3686313 h 3686313"/>
              <a:gd name="connsiteX3" fmla="*/ 0 w 5165558"/>
              <a:gd name="connsiteY3" fmla="*/ 3686313 h 368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5558" h="3686313">
                <a:moveTo>
                  <a:pt x="0" y="0"/>
                </a:moveTo>
                <a:lnTo>
                  <a:pt x="5165558" y="0"/>
                </a:lnTo>
                <a:lnTo>
                  <a:pt x="5165558" y="3686313"/>
                </a:lnTo>
                <a:lnTo>
                  <a:pt x="0" y="36863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159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C37A79-57D6-4BAA-96CC-014B0C7DA2F0}"/>
              </a:ext>
            </a:extLst>
          </p:cNvPr>
          <p:cNvSpPr/>
          <p:nvPr userDrawn="1"/>
        </p:nvSpPr>
        <p:spPr>
          <a:xfrm>
            <a:off x="6096000" y="2533650"/>
            <a:ext cx="3660007" cy="4324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Georgia" panose="02040502050405020303" pitchFamily="18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27F799D-57A7-4D1E-A0D8-24C6D4DD68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4800" y="0"/>
            <a:ext cx="4267200" cy="5269831"/>
          </a:xfrm>
          <a:custGeom>
            <a:avLst/>
            <a:gdLst>
              <a:gd name="connsiteX0" fmla="*/ 0 w 4267200"/>
              <a:gd name="connsiteY0" fmla="*/ 0 h 5269831"/>
              <a:gd name="connsiteX1" fmla="*/ 4267200 w 4267200"/>
              <a:gd name="connsiteY1" fmla="*/ 0 h 5269831"/>
              <a:gd name="connsiteX2" fmla="*/ 4267200 w 4267200"/>
              <a:gd name="connsiteY2" fmla="*/ 5269831 h 5269831"/>
              <a:gd name="connsiteX3" fmla="*/ 0 w 4267200"/>
              <a:gd name="connsiteY3" fmla="*/ 5269831 h 526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7200" h="5269831">
                <a:moveTo>
                  <a:pt x="0" y="0"/>
                </a:moveTo>
                <a:lnTo>
                  <a:pt x="4267200" y="0"/>
                </a:lnTo>
                <a:lnTo>
                  <a:pt x="4267200" y="5269831"/>
                </a:lnTo>
                <a:lnTo>
                  <a:pt x="0" y="5269831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610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F05BF2-8985-4C68-A375-12A71429EFBC}"/>
              </a:ext>
            </a:extLst>
          </p:cNvPr>
          <p:cNvSpPr/>
          <p:nvPr userDrawn="1"/>
        </p:nvSpPr>
        <p:spPr>
          <a:xfrm>
            <a:off x="0" y="706680"/>
            <a:ext cx="4230339" cy="2722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Georgia" panose="02040502050405020303" pitchFamily="18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D02BD81-5958-4324-A19F-BB78A0161A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5001" y="1646447"/>
            <a:ext cx="3679877" cy="4565823"/>
          </a:xfrm>
          <a:custGeom>
            <a:avLst/>
            <a:gdLst>
              <a:gd name="connsiteX0" fmla="*/ 0 w 3679877"/>
              <a:gd name="connsiteY0" fmla="*/ 0 h 4565823"/>
              <a:gd name="connsiteX1" fmla="*/ 3679877 w 3679877"/>
              <a:gd name="connsiteY1" fmla="*/ 0 h 4565823"/>
              <a:gd name="connsiteX2" fmla="*/ 3679877 w 3679877"/>
              <a:gd name="connsiteY2" fmla="*/ 4565823 h 4565823"/>
              <a:gd name="connsiteX3" fmla="*/ 0 w 3679877"/>
              <a:gd name="connsiteY3" fmla="*/ 4565823 h 456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9877" h="4565823">
                <a:moveTo>
                  <a:pt x="0" y="0"/>
                </a:moveTo>
                <a:lnTo>
                  <a:pt x="3679877" y="0"/>
                </a:lnTo>
                <a:lnTo>
                  <a:pt x="3679877" y="4565823"/>
                </a:lnTo>
                <a:lnTo>
                  <a:pt x="0" y="456582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716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30B3B8-3A70-4F36-8EF5-6BA85316151C}"/>
              </a:ext>
            </a:extLst>
          </p:cNvPr>
          <p:cNvSpPr/>
          <p:nvPr userDrawn="1"/>
        </p:nvSpPr>
        <p:spPr>
          <a:xfrm>
            <a:off x="7026442" y="0"/>
            <a:ext cx="5165558" cy="5261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Georgia" panose="02040502050405020303" pitchFamily="18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029A752-A3E8-4514-A40A-CDDA9D83CF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86064" y="1596190"/>
            <a:ext cx="3685781" cy="5261811"/>
          </a:xfrm>
          <a:custGeom>
            <a:avLst/>
            <a:gdLst>
              <a:gd name="connsiteX0" fmla="*/ 0 w 3685781"/>
              <a:gd name="connsiteY0" fmla="*/ 0 h 5261811"/>
              <a:gd name="connsiteX1" fmla="*/ 3685781 w 3685781"/>
              <a:gd name="connsiteY1" fmla="*/ 0 h 5261811"/>
              <a:gd name="connsiteX2" fmla="*/ 3685781 w 3685781"/>
              <a:gd name="connsiteY2" fmla="*/ 5261811 h 5261811"/>
              <a:gd name="connsiteX3" fmla="*/ 0 w 3685781"/>
              <a:gd name="connsiteY3" fmla="*/ 5261811 h 526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5781" h="5261811">
                <a:moveTo>
                  <a:pt x="0" y="0"/>
                </a:moveTo>
                <a:lnTo>
                  <a:pt x="3685781" y="0"/>
                </a:lnTo>
                <a:lnTo>
                  <a:pt x="3685781" y="5261811"/>
                </a:lnTo>
                <a:lnTo>
                  <a:pt x="0" y="5261811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167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CA37BF-1A2B-4981-9912-0E30715368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57663" y="2013971"/>
            <a:ext cx="2308212" cy="2341377"/>
          </a:xfrm>
          <a:custGeom>
            <a:avLst/>
            <a:gdLst>
              <a:gd name="connsiteX0" fmla="*/ 0 w 2308212"/>
              <a:gd name="connsiteY0" fmla="*/ 0 h 2341377"/>
              <a:gd name="connsiteX1" fmla="*/ 2308212 w 2308212"/>
              <a:gd name="connsiteY1" fmla="*/ 0 h 2341377"/>
              <a:gd name="connsiteX2" fmla="*/ 2308212 w 2308212"/>
              <a:gd name="connsiteY2" fmla="*/ 2341377 h 2341377"/>
              <a:gd name="connsiteX3" fmla="*/ 0 w 2308212"/>
              <a:gd name="connsiteY3" fmla="*/ 2341377 h 2341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8212" h="2341377">
                <a:moveTo>
                  <a:pt x="0" y="0"/>
                </a:moveTo>
                <a:lnTo>
                  <a:pt x="2308212" y="0"/>
                </a:lnTo>
                <a:lnTo>
                  <a:pt x="2308212" y="2341377"/>
                </a:lnTo>
                <a:lnTo>
                  <a:pt x="0" y="234137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5D122C-0C83-4D89-BE6D-4E0891E592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41893" y="2013971"/>
            <a:ext cx="2308212" cy="2341377"/>
          </a:xfrm>
          <a:custGeom>
            <a:avLst/>
            <a:gdLst>
              <a:gd name="connsiteX0" fmla="*/ 0 w 2308212"/>
              <a:gd name="connsiteY0" fmla="*/ 0 h 2341377"/>
              <a:gd name="connsiteX1" fmla="*/ 2308212 w 2308212"/>
              <a:gd name="connsiteY1" fmla="*/ 0 h 2341377"/>
              <a:gd name="connsiteX2" fmla="*/ 2308212 w 2308212"/>
              <a:gd name="connsiteY2" fmla="*/ 2341377 h 2341377"/>
              <a:gd name="connsiteX3" fmla="*/ 0 w 2308212"/>
              <a:gd name="connsiteY3" fmla="*/ 2341377 h 2341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8212" h="2341377">
                <a:moveTo>
                  <a:pt x="0" y="0"/>
                </a:moveTo>
                <a:lnTo>
                  <a:pt x="2308212" y="0"/>
                </a:lnTo>
                <a:lnTo>
                  <a:pt x="2308212" y="2341377"/>
                </a:lnTo>
                <a:lnTo>
                  <a:pt x="0" y="234137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6258F5F-9CEE-4588-B0A8-E62143F0BE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26125" y="2013971"/>
            <a:ext cx="2308212" cy="2341377"/>
          </a:xfrm>
          <a:custGeom>
            <a:avLst/>
            <a:gdLst>
              <a:gd name="connsiteX0" fmla="*/ 0 w 2308212"/>
              <a:gd name="connsiteY0" fmla="*/ 0 h 2341377"/>
              <a:gd name="connsiteX1" fmla="*/ 2308212 w 2308212"/>
              <a:gd name="connsiteY1" fmla="*/ 0 h 2341377"/>
              <a:gd name="connsiteX2" fmla="*/ 2308212 w 2308212"/>
              <a:gd name="connsiteY2" fmla="*/ 2341377 h 2341377"/>
              <a:gd name="connsiteX3" fmla="*/ 0 w 2308212"/>
              <a:gd name="connsiteY3" fmla="*/ 2341377 h 2341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8212" h="2341377">
                <a:moveTo>
                  <a:pt x="0" y="0"/>
                </a:moveTo>
                <a:lnTo>
                  <a:pt x="2308212" y="0"/>
                </a:lnTo>
                <a:lnTo>
                  <a:pt x="2308212" y="2341377"/>
                </a:lnTo>
                <a:lnTo>
                  <a:pt x="0" y="234137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2745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2B39E5-4526-47EB-81E8-FE439E87BF4D}"/>
              </a:ext>
            </a:extLst>
          </p:cNvPr>
          <p:cNvSpPr/>
          <p:nvPr userDrawn="1"/>
        </p:nvSpPr>
        <p:spPr>
          <a:xfrm>
            <a:off x="6096000" y="2486526"/>
            <a:ext cx="3649579" cy="43714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Georgia" panose="02040502050405020303" pitchFamily="18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B0FDEBC-7377-430C-AC60-D1DAEEF6CC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2377" y="671786"/>
            <a:ext cx="5189622" cy="4622108"/>
          </a:xfrm>
          <a:custGeom>
            <a:avLst/>
            <a:gdLst>
              <a:gd name="connsiteX0" fmla="*/ 0 w 5189622"/>
              <a:gd name="connsiteY0" fmla="*/ 0 h 4622108"/>
              <a:gd name="connsiteX1" fmla="*/ 5189622 w 5189622"/>
              <a:gd name="connsiteY1" fmla="*/ 0 h 4622108"/>
              <a:gd name="connsiteX2" fmla="*/ 5189622 w 5189622"/>
              <a:gd name="connsiteY2" fmla="*/ 4622108 h 4622108"/>
              <a:gd name="connsiteX3" fmla="*/ 0 w 5189622"/>
              <a:gd name="connsiteY3" fmla="*/ 4622108 h 4622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9622" h="4622108">
                <a:moveTo>
                  <a:pt x="0" y="0"/>
                </a:moveTo>
                <a:lnTo>
                  <a:pt x="5189622" y="0"/>
                </a:lnTo>
                <a:lnTo>
                  <a:pt x="5189622" y="4622108"/>
                </a:lnTo>
                <a:lnTo>
                  <a:pt x="0" y="4622108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84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4E8B3B-68E8-4038-A5B7-C00C57F22350}"/>
              </a:ext>
            </a:extLst>
          </p:cNvPr>
          <p:cNvSpPr/>
          <p:nvPr userDrawn="1"/>
        </p:nvSpPr>
        <p:spPr>
          <a:xfrm>
            <a:off x="2485572" y="1"/>
            <a:ext cx="8192739" cy="40004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Georgia" panose="02040502050405020303" pitchFamily="18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EB8D8D4-DDF2-42B2-A0C6-06872A3CB9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646446"/>
            <a:ext cx="4339771" cy="4594207"/>
          </a:xfrm>
          <a:custGeom>
            <a:avLst/>
            <a:gdLst>
              <a:gd name="connsiteX0" fmla="*/ 0 w 4339771"/>
              <a:gd name="connsiteY0" fmla="*/ 0 h 4594207"/>
              <a:gd name="connsiteX1" fmla="*/ 4339771 w 4339771"/>
              <a:gd name="connsiteY1" fmla="*/ 0 h 4594207"/>
              <a:gd name="connsiteX2" fmla="*/ 4339771 w 4339771"/>
              <a:gd name="connsiteY2" fmla="*/ 4594207 h 4594207"/>
              <a:gd name="connsiteX3" fmla="*/ 0 w 4339771"/>
              <a:gd name="connsiteY3" fmla="*/ 4594207 h 459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9771" h="4594207">
                <a:moveTo>
                  <a:pt x="0" y="0"/>
                </a:moveTo>
                <a:lnTo>
                  <a:pt x="4339771" y="0"/>
                </a:lnTo>
                <a:lnTo>
                  <a:pt x="4339771" y="4594207"/>
                </a:lnTo>
                <a:lnTo>
                  <a:pt x="0" y="459420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886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F73A6-4DA8-4D53-8B92-B74E31EFF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D1465B-F65A-405F-B8FE-9C335B8CD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037055-FA86-4BE0-A887-7D9DEAEF9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E5AC-6F41-4928-9CBC-54BD0C465989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29D2DA-178C-4D07-A52C-37C305DC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3E01A-AC48-4A5C-8BBE-1CE3932C9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7F840-164A-4FF5-8A41-B9D24D8FA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7217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622E11B-A88E-45B5-B8CF-A0F008C2EF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0"/>
            <a:ext cx="3054543" cy="3429000"/>
          </a:xfrm>
          <a:custGeom>
            <a:avLst/>
            <a:gdLst>
              <a:gd name="connsiteX0" fmla="*/ 0 w 3054543"/>
              <a:gd name="connsiteY0" fmla="*/ 0 h 3429000"/>
              <a:gd name="connsiteX1" fmla="*/ 3054543 w 3054543"/>
              <a:gd name="connsiteY1" fmla="*/ 0 h 3429000"/>
              <a:gd name="connsiteX2" fmla="*/ 3054543 w 3054543"/>
              <a:gd name="connsiteY2" fmla="*/ 3429000 h 3429000"/>
              <a:gd name="connsiteX3" fmla="*/ 0 w 3054543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4543" h="3429000">
                <a:moveTo>
                  <a:pt x="0" y="0"/>
                </a:moveTo>
                <a:lnTo>
                  <a:pt x="3054543" y="0"/>
                </a:lnTo>
                <a:lnTo>
                  <a:pt x="3054543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8BCEFAE-F142-434A-8000-72D3CABC77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50544" y="3428999"/>
            <a:ext cx="3041457" cy="3429000"/>
          </a:xfrm>
          <a:custGeom>
            <a:avLst/>
            <a:gdLst>
              <a:gd name="connsiteX0" fmla="*/ 0 w 3041457"/>
              <a:gd name="connsiteY0" fmla="*/ 0 h 3429000"/>
              <a:gd name="connsiteX1" fmla="*/ 3041457 w 3041457"/>
              <a:gd name="connsiteY1" fmla="*/ 0 h 3429000"/>
              <a:gd name="connsiteX2" fmla="*/ 3041457 w 3041457"/>
              <a:gd name="connsiteY2" fmla="*/ 3429000 h 3429000"/>
              <a:gd name="connsiteX3" fmla="*/ 0 w 3041457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457" h="3429000">
                <a:moveTo>
                  <a:pt x="0" y="0"/>
                </a:moveTo>
                <a:lnTo>
                  <a:pt x="3041457" y="0"/>
                </a:lnTo>
                <a:lnTo>
                  <a:pt x="3041457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9627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4CDCD78-64BE-4012-B0C3-C9800DD36F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579715"/>
            <a:ext cx="3135754" cy="2873943"/>
          </a:xfrm>
          <a:custGeom>
            <a:avLst/>
            <a:gdLst>
              <a:gd name="connsiteX0" fmla="*/ 0 w 3135754"/>
              <a:gd name="connsiteY0" fmla="*/ 0 h 2873943"/>
              <a:gd name="connsiteX1" fmla="*/ 3135754 w 3135754"/>
              <a:gd name="connsiteY1" fmla="*/ 0 h 2873943"/>
              <a:gd name="connsiteX2" fmla="*/ 3135754 w 3135754"/>
              <a:gd name="connsiteY2" fmla="*/ 2873943 h 2873943"/>
              <a:gd name="connsiteX3" fmla="*/ 0 w 3135754"/>
              <a:gd name="connsiteY3" fmla="*/ 2873943 h 287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5754" h="2873943">
                <a:moveTo>
                  <a:pt x="0" y="0"/>
                </a:moveTo>
                <a:lnTo>
                  <a:pt x="3135754" y="0"/>
                </a:lnTo>
                <a:lnTo>
                  <a:pt x="3135754" y="2873943"/>
                </a:lnTo>
                <a:lnTo>
                  <a:pt x="0" y="287394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921B82C-CD22-4AAF-8F72-635FFE71002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52217" y="1579715"/>
            <a:ext cx="2743785" cy="4287685"/>
          </a:xfrm>
          <a:custGeom>
            <a:avLst/>
            <a:gdLst>
              <a:gd name="connsiteX0" fmla="*/ 0 w 2743785"/>
              <a:gd name="connsiteY0" fmla="*/ 0 h 4287685"/>
              <a:gd name="connsiteX1" fmla="*/ 2743785 w 2743785"/>
              <a:gd name="connsiteY1" fmla="*/ 0 h 4287685"/>
              <a:gd name="connsiteX2" fmla="*/ 2743785 w 2743785"/>
              <a:gd name="connsiteY2" fmla="*/ 4287685 h 4287685"/>
              <a:gd name="connsiteX3" fmla="*/ 0 w 2743785"/>
              <a:gd name="connsiteY3" fmla="*/ 4287685 h 428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785" h="4287685">
                <a:moveTo>
                  <a:pt x="0" y="0"/>
                </a:moveTo>
                <a:lnTo>
                  <a:pt x="2743785" y="0"/>
                </a:lnTo>
                <a:lnTo>
                  <a:pt x="2743785" y="4287685"/>
                </a:lnTo>
                <a:lnTo>
                  <a:pt x="0" y="4287685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81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798009-A653-4C47-9043-4CFB61E7DD39}"/>
              </a:ext>
            </a:extLst>
          </p:cNvPr>
          <p:cNvSpPr/>
          <p:nvPr userDrawn="1"/>
        </p:nvSpPr>
        <p:spPr>
          <a:xfrm>
            <a:off x="7492262" y="1121709"/>
            <a:ext cx="4699737" cy="28058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Georgia" panose="02040502050405020303" pitchFamily="18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3FA558D-9EF8-4D5C-8B5B-BAF368178F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31831" y="2044625"/>
            <a:ext cx="2650262" cy="3691666"/>
          </a:xfrm>
          <a:custGeom>
            <a:avLst/>
            <a:gdLst>
              <a:gd name="connsiteX0" fmla="*/ 0 w 2650262"/>
              <a:gd name="connsiteY0" fmla="*/ 0 h 3691666"/>
              <a:gd name="connsiteX1" fmla="*/ 2650262 w 2650262"/>
              <a:gd name="connsiteY1" fmla="*/ 0 h 3691666"/>
              <a:gd name="connsiteX2" fmla="*/ 2650262 w 2650262"/>
              <a:gd name="connsiteY2" fmla="*/ 3691666 h 3691666"/>
              <a:gd name="connsiteX3" fmla="*/ 0 w 2650262"/>
              <a:gd name="connsiteY3" fmla="*/ 3691666 h 369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0262" h="3691666">
                <a:moveTo>
                  <a:pt x="0" y="0"/>
                </a:moveTo>
                <a:lnTo>
                  <a:pt x="2650262" y="0"/>
                </a:lnTo>
                <a:lnTo>
                  <a:pt x="2650262" y="3691666"/>
                </a:lnTo>
                <a:lnTo>
                  <a:pt x="0" y="3691666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F061439-40AF-4CF7-A5BD-09E9552B3D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52695" y="2044626"/>
            <a:ext cx="2650262" cy="3691666"/>
          </a:xfrm>
          <a:custGeom>
            <a:avLst/>
            <a:gdLst>
              <a:gd name="connsiteX0" fmla="*/ 0 w 2650262"/>
              <a:gd name="connsiteY0" fmla="*/ 0 h 3691666"/>
              <a:gd name="connsiteX1" fmla="*/ 2650262 w 2650262"/>
              <a:gd name="connsiteY1" fmla="*/ 0 h 3691666"/>
              <a:gd name="connsiteX2" fmla="*/ 2650262 w 2650262"/>
              <a:gd name="connsiteY2" fmla="*/ 3691666 h 3691666"/>
              <a:gd name="connsiteX3" fmla="*/ 0 w 2650262"/>
              <a:gd name="connsiteY3" fmla="*/ 3691666 h 369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0262" h="3691666">
                <a:moveTo>
                  <a:pt x="0" y="0"/>
                </a:moveTo>
                <a:lnTo>
                  <a:pt x="2650262" y="0"/>
                </a:lnTo>
                <a:lnTo>
                  <a:pt x="2650262" y="3691666"/>
                </a:lnTo>
                <a:lnTo>
                  <a:pt x="0" y="3691666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9286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B1C340-6B0E-4493-AE16-29EA48C76D41}"/>
              </a:ext>
            </a:extLst>
          </p:cNvPr>
          <p:cNvSpPr/>
          <p:nvPr userDrawn="1"/>
        </p:nvSpPr>
        <p:spPr>
          <a:xfrm>
            <a:off x="1" y="0"/>
            <a:ext cx="519764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Georgia" panose="02040502050405020303" pitchFamily="18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47520AA-604C-4B21-9EA1-5377829AE9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9790" y="2506146"/>
            <a:ext cx="2679111" cy="4351855"/>
          </a:xfrm>
          <a:custGeom>
            <a:avLst/>
            <a:gdLst>
              <a:gd name="connsiteX0" fmla="*/ 0 w 2679111"/>
              <a:gd name="connsiteY0" fmla="*/ 0 h 4351855"/>
              <a:gd name="connsiteX1" fmla="*/ 2679111 w 2679111"/>
              <a:gd name="connsiteY1" fmla="*/ 0 h 4351855"/>
              <a:gd name="connsiteX2" fmla="*/ 2679111 w 2679111"/>
              <a:gd name="connsiteY2" fmla="*/ 4351855 h 4351855"/>
              <a:gd name="connsiteX3" fmla="*/ 0 w 2679111"/>
              <a:gd name="connsiteY3" fmla="*/ 4351855 h 435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9111" h="4351855">
                <a:moveTo>
                  <a:pt x="0" y="0"/>
                </a:moveTo>
                <a:lnTo>
                  <a:pt x="2679111" y="0"/>
                </a:lnTo>
                <a:lnTo>
                  <a:pt x="2679111" y="4351855"/>
                </a:lnTo>
                <a:lnTo>
                  <a:pt x="0" y="4351855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EC0BE56-9968-4F65-8BE5-CB78302516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16891" y="2506146"/>
            <a:ext cx="2679111" cy="4351852"/>
          </a:xfrm>
          <a:custGeom>
            <a:avLst/>
            <a:gdLst>
              <a:gd name="connsiteX0" fmla="*/ 0 w 2679111"/>
              <a:gd name="connsiteY0" fmla="*/ 0 h 4351852"/>
              <a:gd name="connsiteX1" fmla="*/ 2679111 w 2679111"/>
              <a:gd name="connsiteY1" fmla="*/ 0 h 4351852"/>
              <a:gd name="connsiteX2" fmla="*/ 2679111 w 2679111"/>
              <a:gd name="connsiteY2" fmla="*/ 4351852 h 4351852"/>
              <a:gd name="connsiteX3" fmla="*/ 0 w 2679111"/>
              <a:gd name="connsiteY3" fmla="*/ 4351852 h 435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9111" h="4351852">
                <a:moveTo>
                  <a:pt x="0" y="0"/>
                </a:moveTo>
                <a:lnTo>
                  <a:pt x="2679111" y="0"/>
                </a:lnTo>
                <a:lnTo>
                  <a:pt x="2679111" y="4351852"/>
                </a:lnTo>
                <a:lnTo>
                  <a:pt x="0" y="4351852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578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8569C1-BC70-4C9E-9AE1-53238A55CF30}"/>
              </a:ext>
            </a:extLst>
          </p:cNvPr>
          <p:cNvSpPr/>
          <p:nvPr userDrawn="1"/>
        </p:nvSpPr>
        <p:spPr>
          <a:xfrm>
            <a:off x="7924800" y="2476500"/>
            <a:ext cx="4267200" cy="37317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Georgia" panose="02040502050405020303" pitchFamily="18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21932FD-6E67-49D5-9A6B-BB317225CA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52759" y="649704"/>
            <a:ext cx="3631826" cy="4665245"/>
          </a:xfrm>
          <a:custGeom>
            <a:avLst/>
            <a:gdLst>
              <a:gd name="connsiteX0" fmla="*/ 0 w 3631826"/>
              <a:gd name="connsiteY0" fmla="*/ 0 h 4665245"/>
              <a:gd name="connsiteX1" fmla="*/ 3631826 w 3631826"/>
              <a:gd name="connsiteY1" fmla="*/ 0 h 4665245"/>
              <a:gd name="connsiteX2" fmla="*/ 3631826 w 3631826"/>
              <a:gd name="connsiteY2" fmla="*/ 4665245 h 4665245"/>
              <a:gd name="connsiteX3" fmla="*/ 0 w 3631826"/>
              <a:gd name="connsiteY3" fmla="*/ 4665245 h 466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826" h="4665245">
                <a:moveTo>
                  <a:pt x="0" y="0"/>
                </a:moveTo>
                <a:lnTo>
                  <a:pt x="3631826" y="0"/>
                </a:lnTo>
                <a:lnTo>
                  <a:pt x="3631826" y="4665245"/>
                </a:lnTo>
                <a:lnTo>
                  <a:pt x="0" y="4665245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571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309182-BB2D-4D83-B7EC-79C580576B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64173" y="0"/>
            <a:ext cx="3631826" cy="6858000"/>
          </a:xfrm>
          <a:custGeom>
            <a:avLst/>
            <a:gdLst>
              <a:gd name="connsiteX0" fmla="*/ 0 w 3631826"/>
              <a:gd name="connsiteY0" fmla="*/ 0 h 5253789"/>
              <a:gd name="connsiteX1" fmla="*/ 3631826 w 3631826"/>
              <a:gd name="connsiteY1" fmla="*/ 0 h 5253789"/>
              <a:gd name="connsiteX2" fmla="*/ 3631826 w 3631826"/>
              <a:gd name="connsiteY2" fmla="*/ 5253789 h 5253789"/>
              <a:gd name="connsiteX3" fmla="*/ 0 w 3631826"/>
              <a:gd name="connsiteY3" fmla="*/ 5253789 h 525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826" h="5253789">
                <a:moveTo>
                  <a:pt x="0" y="0"/>
                </a:moveTo>
                <a:lnTo>
                  <a:pt x="3631826" y="0"/>
                </a:lnTo>
                <a:lnTo>
                  <a:pt x="3631826" y="5253789"/>
                </a:lnTo>
                <a:lnTo>
                  <a:pt x="0" y="5253789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6727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3F2112-1C72-472B-A8C1-6ECFC4248ABF}"/>
              </a:ext>
            </a:extLst>
          </p:cNvPr>
          <p:cNvSpPr/>
          <p:nvPr userDrawn="1"/>
        </p:nvSpPr>
        <p:spPr>
          <a:xfrm>
            <a:off x="8758989" y="0"/>
            <a:ext cx="34330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Georgia" panose="02040502050405020303" pitchFamily="18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C746823-B88A-4140-B6D3-871BC8787F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20695" y="1143984"/>
            <a:ext cx="2123742" cy="4550874"/>
          </a:xfrm>
          <a:custGeom>
            <a:avLst/>
            <a:gdLst>
              <a:gd name="connsiteX0" fmla="*/ 258161 w 2123742"/>
              <a:gd name="connsiteY0" fmla="*/ 0 h 4550874"/>
              <a:gd name="connsiteX1" fmla="*/ 1865580 w 2123742"/>
              <a:gd name="connsiteY1" fmla="*/ 0 h 4550874"/>
              <a:gd name="connsiteX2" fmla="*/ 2123742 w 2123742"/>
              <a:gd name="connsiteY2" fmla="*/ 258163 h 4550874"/>
              <a:gd name="connsiteX3" fmla="*/ 2123742 w 2123742"/>
              <a:gd name="connsiteY3" fmla="*/ 4292713 h 4550874"/>
              <a:gd name="connsiteX4" fmla="*/ 1865580 w 2123742"/>
              <a:gd name="connsiteY4" fmla="*/ 4550874 h 4550874"/>
              <a:gd name="connsiteX5" fmla="*/ 258161 w 2123742"/>
              <a:gd name="connsiteY5" fmla="*/ 4550874 h 4550874"/>
              <a:gd name="connsiteX6" fmla="*/ 0 w 2123742"/>
              <a:gd name="connsiteY6" fmla="*/ 4292713 h 4550874"/>
              <a:gd name="connsiteX7" fmla="*/ 0 w 2123742"/>
              <a:gd name="connsiteY7" fmla="*/ 258163 h 4550874"/>
              <a:gd name="connsiteX8" fmla="*/ 258161 w 2123742"/>
              <a:gd name="connsiteY8" fmla="*/ 0 h 455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3742" h="4550874">
                <a:moveTo>
                  <a:pt x="258161" y="0"/>
                </a:moveTo>
                <a:lnTo>
                  <a:pt x="1865580" y="0"/>
                </a:lnTo>
                <a:cubicBezTo>
                  <a:pt x="2008159" y="0"/>
                  <a:pt x="2123742" y="115584"/>
                  <a:pt x="2123742" y="258163"/>
                </a:cubicBezTo>
                <a:lnTo>
                  <a:pt x="2123742" y="4292713"/>
                </a:lnTo>
                <a:cubicBezTo>
                  <a:pt x="2123742" y="4435292"/>
                  <a:pt x="2008159" y="4550874"/>
                  <a:pt x="1865580" y="4550874"/>
                </a:cubicBezTo>
                <a:lnTo>
                  <a:pt x="258161" y="4550874"/>
                </a:lnTo>
                <a:cubicBezTo>
                  <a:pt x="115583" y="4550874"/>
                  <a:pt x="0" y="4435292"/>
                  <a:pt x="0" y="4292713"/>
                </a:cubicBezTo>
                <a:lnTo>
                  <a:pt x="0" y="258163"/>
                </a:lnTo>
                <a:cubicBezTo>
                  <a:pt x="0" y="115584"/>
                  <a:pt x="115583" y="0"/>
                  <a:pt x="258161" y="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850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C929C0-C586-43E9-A7E3-6B530CB45084}"/>
              </a:ext>
            </a:extLst>
          </p:cNvPr>
          <p:cNvSpPr/>
          <p:nvPr userDrawn="1"/>
        </p:nvSpPr>
        <p:spPr>
          <a:xfrm>
            <a:off x="3390900" y="3429000"/>
            <a:ext cx="27051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Georgia" panose="02040502050405020303" pitchFamily="18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2BBC77D-6725-45A7-A1BD-E3A6052807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09431" y="1278207"/>
            <a:ext cx="3342640" cy="4338320"/>
          </a:xfrm>
          <a:custGeom>
            <a:avLst/>
            <a:gdLst>
              <a:gd name="connsiteX0" fmla="*/ 0 w 3342640"/>
              <a:gd name="connsiteY0" fmla="*/ 0 h 4338320"/>
              <a:gd name="connsiteX1" fmla="*/ 3342640 w 3342640"/>
              <a:gd name="connsiteY1" fmla="*/ 0 h 4338320"/>
              <a:gd name="connsiteX2" fmla="*/ 3342640 w 3342640"/>
              <a:gd name="connsiteY2" fmla="*/ 4338320 h 4338320"/>
              <a:gd name="connsiteX3" fmla="*/ 0 w 3342640"/>
              <a:gd name="connsiteY3" fmla="*/ 4338320 h 433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2640" h="4338320">
                <a:moveTo>
                  <a:pt x="0" y="0"/>
                </a:moveTo>
                <a:lnTo>
                  <a:pt x="3342640" y="0"/>
                </a:lnTo>
                <a:lnTo>
                  <a:pt x="3342640" y="4338320"/>
                </a:lnTo>
                <a:lnTo>
                  <a:pt x="0" y="433832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2159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27947C-57BF-4C35-9353-B851D67BB533}"/>
              </a:ext>
            </a:extLst>
          </p:cNvPr>
          <p:cNvSpPr/>
          <p:nvPr userDrawn="1"/>
        </p:nvSpPr>
        <p:spPr>
          <a:xfrm>
            <a:off x="8758989" y="0"/>
            <a:ext cx="34330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Georgia" panose="02040502050405020303" pitchFamily="18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CAD14FA-149D-44BC-A93F-CEF32F936E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88288" y="2858321"/>
            <a:ext cx="3597687" cy="2298791"/>
          </a:xfrm>
          <a:custGeom>
            <a:avLst/>
            <a:gdLst>
              <a:gd name="connsiteX0" fmla="*/ 0 w 3597687"/>
              <a:gd name="connsiteY0" fmla="*/ 0 h 2298791"/>
              <a:gd name="connsiteX1" fmla="*/ 3597687 w 3597687"/>
              <a:gd name="connsiteY1" fmla="*/ 0 h 2298791"/>
              <a:gd name="connsiteX2" fmla="*/ 3597687 w 3597687"/>
              <a:gd name="connsiteY2" fmla="*/ 2298791 h 2298791"/>
              <a:gd name="connsiteX3" fmla="*/ 0 w 3597687"/>
              <a:gd name="connsiteY3" fmla="*/ 2298791 h 2298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7687" h="2298791">
                <a:moveTo>
                  <a:pt x="0" y="0"/>
                </a:moveTo>
                <a:lnTo>
                  <a:pt x="3597687" y="0"/>
                </a:lnTo>
                <a:lnTo>
                  <a:pt x="3597687" y="2298791"/>
                </a:lnTo>
                <a:lnTo>
                  <a:pt x="0" y="2298791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1765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5184DB-A101-49BC-BE87-A755D0F6C312}"/>
              </a:ext>
            </a:extLst>
          </p:cNvPr>
          <p:cNvSpPr/>
          <p:nvPr userDrawn="1"/>
        </p:nvSpPr>
        <p:spPr>
          <a:xfrm>
            <a:off x="1" y="0"/>
            <a:ext cx="339089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Georgia" panose="02040502050405020303" pitchFamily="18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7FD2FE5-B8C9-4A22-B760-144DA5E669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53035" y="1802244"/>
            <a:ext cx="3848221" cy="2310461"/>
          </a:xfrm>
          <a:custGeom>
            <a:avLst/>
            <a:gdLst>
              <a:gd name="connsiteX0" fmla="*/ 0 w 3848221"/>
              <a:gd name="connsiteY0" fmla="*/ 0 h 2310461"/>
              <a:gd name="connsiteX1" fmla="*/ 3848221 w 3848221"/>
              <a:gd name="connsiteY1" fmla="*/ 0 h 2310461"/>
              <a:gd name="connsiteX2" fmla="*/ 3848221 w 3848221"/>
              <a:gd name="connsiteY2" fmla="*/ 2310461 h 2310461"/>
              <a:gd name="connsiteX3" fmla="*/ 0 w 3848221"/>
              <a:gd name="connsiteY3" fmla="*/ 2310461 h 2310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8221" h="2310461">
                <a:moveTo>
                  <a:pt x="0" y="0"/>
                </a:moveTo>
                <a:lnTo>
                  <a:pt x="3848221" y="0"/>
                </a:lnTo>
                <a:lnTo>
                  <a:pt x="3848221" y="2310461"/>
                </a:lnTo>
                <a:lnTo>
                  <a:pt x="0" y="2310461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8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C5F2E-9C1E-4A36-9A37-8E2BC7654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B89011-92AD-4803-B941-5BCE1A79D3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B212EF-03B9-42D9-83C1-739EE70FE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CA5C5A-82E8-4FA2-BB6B-43F4C49CD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E5AC-6F41-4928-9CBC-54BD0C465989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E645FD-27A2-4E30-899A-2982AE2F4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C04102-E2B2-4175-AB02-A004BEA78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7F840-164A-4FF5-8A41-B9D24D8FA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5658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98C977-DA1F-4741-A6C7-C099081E6320}"/>
              </a:ext>
            </a:extLst>
          </p:cNvPr>
          <p:cNvSpPr/>
          <p:nvPr userDrawn="1"/>
        </p:nvSpPr>
        <p:spPr>
          <a:xfrm>
            <a:off x="4019550" y="3381375"/>
            <a:ext cx="8172450" cy="95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Georgia" panose="02040502050405020303" pitchFamily="18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AB6B8ED-4A02-4F00-9D48-DC5DDDC0CC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33444" y="2453223"/>
            <a:ext cx="3210210" cy="1951554"/>
          </a:xfrm>
          <a:custGeom>
            <a:avLst/>
            <a:gdLst>
              <a:gd name="connsiteX0" fmla="*/ 0 w 3210210"/>
              <a:gd name="connsiteY0" fmla="*/ 0 h 1951554"/>
              <a:gd name="connsiteX1" fmla="*/ 3210210 w 3210210"/>
              <a:gd name="connsiteY1" fmla="*/ 0 h 1951554"/>
              <a:gd name="connsiteX2" fmla="*/ 3210210 w 3210210"/>
              <a:gd name="connsiteY2" fmla="*/ 1951554 h 1951554"/>
              <a:gd name="connsiteX3" fmla="*/ 0 w 3210210"/>
              <a:gd name="connsiteY3" fmla="*/ 1951554 h 1951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0210" h="1951554">
                <a:moveTo>
                  <a:pt x="0" y="0"/>
                </a:moveTo>
                <a:lnTo>
                  <a:pt x="3210210" y="0"/>
                </a:lnTo>
                <a:lnTo>
                  <a:pt x="3210210" y="1951554"/>
                </a:lnTo>
                <a:lnTo>
                  <a:pt x="0" y="1951554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3EF4FDF-32B4-4152-9DE5-F25D4050B0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48344" y="2453223"/>
            <a:ext cx="3210210" cy="1951554"/>
          </a:xfrm>
          <a:custGeom>
            <a:avLst/>
            <a:gdLst>
              <a:gd name="connsiteX0" fmla="*/ 0 w 3210210"/>
              <a:gd name="connsiteY0" fmla="*/ 0 h 1951554"/>
              <a:gd name="connsiteX1" fmla="*/ 3210210 w 3210210"/>
              <a:gd name="connsiteY1" fmla="*/ 0 h 1951554"/>
              <a:gd name="connsiteX2" fmla="*/ 3210210 w 3210210"/>
              <a:gd name="connsiteY2" fmla="*/ 1951554 h 1951554"/>
              <a:gd name="connsiteX3" fmla="*/ 0 w 3210210"/>
              <a:gd name="connsiteY3" fmla="*/ 1951554 h 1951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0210" h="1951554">
                <a:moveTo>
                  <a:pt x="0" y="0"/>
                </a:moveTo>
                <a:lnTo>
                  <a:pt x="3210210" y="0"/>
                </a:lnTo>
                <a:lnTo>
                  <a:pt x="3210210" y="1951554"/>
                </a:lnTo>
                <a:lnTo>
                  <a:pt x="0" y="1951554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8160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8ACC88A-B1CB-4CFE-A5AF-7CEB63DFE245}"/>
              </a:ext>
            </a:extLst>
          </p:cNvPr>
          <p:cNvSpPr/>
          <p:nvPr userDrawn="1"/>
        </p:nvSpPr>
        <p:spPr>
          <a:xfrm>
            <a:off x="0" y="3381375"/>
            <a:ext cx="12192000" cy="95250"/>
          </a:xfrm>
          <a:custGeom>
            <a:avLst/>
            <a:gdLst>
              <a:gd name="connsiteX0" fmla="*/ 0 w 12192000"/>
              <a:gd name="connsiteY0" fmla="*/ 0 h 95250"/>
              <a:gd name="connsiteX1" fmla="*/ 4019550 w 12192000"/>
              <a:gd name="connsiteY1" fmla="*/ 0 h 95250"/>
              <a:gd name="connsiteX2" fmla="*/ 8172450 w 12192000"/>
              <a:gd name="connsiteY2" fmla="*/ 0 h 95250"/>
              <a:gd name="connsiteX3" fmla="*/ 12192000 w 12192000"/>
              <a:gd name="connsiteY3" fmla="*/ 0 h 95250"/>
              <a:gd name="connsiteX4" fmla="*/ 12192000 w 12192000"/>
              <a:gd name="connsiteY4" fmla="*/ 95250 h 95250"/>
              <a:gd name="connsiteX5" fmla="*/ 8172450 w 12192000"/>
              <a:gd name="connsiteY5" fmla="*/ 95250 h 95250"/>
              <a:gd name="connsiteX6" fmla="*/ 4019550 w 12192000"/>
              <a:gd name="connsiteY6" fmla="*/ 95250 h 95250"/>
              <a:gd name="connsiteX7" fmla="*/ 0 w 12192000"/>
              <a:gd name="connsiteY7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95250">
                <a:moveTo>
                  <a:pt x="0" y="0"/>
                </a:moveTo>
                <a:lnTo>
                  <a:pt x="4019550" y="0"/>
                </a:lnTo>
                <a:lnTo>
                  <a:pt x="8172450" y="0"/>
                </a:lnTo>
                <a:lnTo>
                  <a:pt x="12192000" y="0"/>
                </a:lnTo>
                <a:lnTo>
                  <a:pt x="12192000" y="95250"/>
                </a:lnTo>
                <a:lnTo>
                  <a:pt x="8172450" y="95250"/>
                </a:lnTo>
                <a:lnTo>
                  <a:pt x="4019550" y="95250"/>
                </a:lnTo>
                <a:lnTo>
                  <a:pt x="0" y="952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latin typeface="Georgia" panose="02040502050405020303" pitchFamily="18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BE51456-13F1-41E6-95A5-DBD52102AE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33444" y="2453222"/>
            <a:ext cx="3210210" cy="1951554"/>
          </a:xfrm>
          <a:custGeom>
            <a:avLst/>
            <a:gdLst>
              <a:gd name="connsiteX0" fmla="*/ 0 w 3210210"/>
              <a:gd name="connsiteY0" fmla="*/ 0 h 1951554"/>
              <a:gd name="connsiteX1" fmla="*/ 3210210 w 3210210"/>
              <a:gd name="connsiteY1" fmla="*/ 0 h 1951554"/>
              <a:gd name="connsiteX2" fmla="*/ 3210210 w 3210210"/>
              <a:gd name="connsiteY2" fmla="*/ 1951554 h 1951554"/>
              <a:gd name="connsiteX3" fmla="*/ 0 w 3210210"/>
              <a:gd name="connsiteY3" fmla="*/ 1951554 h 1951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0210" h="1951554">
                <a:moveTo>
                  <a:pt x="0" y="0"/>
                </a:moveTo>
                <a:lnTo>
                  <a:pt x="3210210" y="0"/>
                </a:lnTo>
                <a:lnTo>
                  <a:pt x="3210210" y="1951554"/>
                </a:lnTo>
                <a:lnTo>
                  <a:pt x="0" y="1951554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F6BDF4-2502-4804-BB75-34DDF860BA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48344" y="2453223"/>
            <a:ext cx="3210210" cy="1951554"/>
          </a:xfrm>
          <a:custGeom>
            <a:avLst/>
            <a:gdLst>
              <a:gd name="connsiteX0" fmla="*/ 0 w 3210210"/>
              <a:gd name="connsiteY0" fmla="*/ 0 h 1951554"/>
              <a:gd name="connsiteX1" fmla="*/ 3210210 w 3210210"/>
              <a:gd name="connsiteY1" fmla="*/ 0 h 1951554"/>
              <a:gd name="connsiteX2" fmla="*/ 3210210 w 3210210"/>
              <a:gd name="connsiteY2" fmla="*/ 1951554 h 1951554"/>
              <a:gd name="connsiteX3" fmla="*/ 0 w 3210210"/>
              <a:gd name="connsiteY3" fmla="*/ 1951554 h 1951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0210" h="1951554">
                <a:moveTo>
                  <a:pt x="0" y="0"/>
                </a:moveTo>
                <a:lnTo>
                  <a:pt x="3210210" y="0"/>
                </a:lnTo>
                <a:lnTo>
                  <a:pt x="3210210" y="1951554"/>
                </a:lnTo>
                <a:lnTo>
                  <a:pt x="0" y="1951554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2843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DE1C94-FF4E-4FF3-B2D1-1E62954F621D}"/>
              </a:ext>
            </a:extLst>
          </p:cNvPr>
          <p:cNvSpPr/>
          <p:nvPr userDrawn="1"/>
        </p:nvSpPr>
        <p:spPr>
          <a:xfrm>
            <a:off x="0" y="3381375"/>
            <a:ext cx="8172450" cy="95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Georgia" panose="02040502050405020303" pitchFamily="18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71809E3-4541-4F26-8954-D678364D2D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33445" y="2453223"/>
            <a:ext cx="3210210" cy="1951554"/>
          </a:xfrm>
          <a:custGeom>
            <a:avLst/>
            <a:gdLst>
              <a:gd name="connsiteX0" fmla="*/ 0 w 3210210"/>
              <a:gd name="connsiteY0" fmla="*/ 0 h 1951554"/>
              <a:gd name="connsiteX1" fmla="*/ 3210210 w 3210210"/>
              <a:gd name="connsiteY1" fmla="*/ 0 h 1951554"/>
              <a:gd name="connsiteX2" fmla="*/ 3210210 w 3210210"/>
              <a:gd name="connsiteY2" fmla="*/ 1951554 h 1951554"/>
              <a:gd name="connsiteX3" fmla="*/ 0 w 3210210"/>
              <a:gd name="connsiteY3" fmla="*/ 1951554 h 1951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0210" h="1951554">
                <a:moveTo>
                  <a:pt x="0" y="0"/>
                </a:moveTo>
                <a:lnTo>
                  <a:pt x="3210210" y="0"/>
                </a:lnTo>
                <a:lnTo>
                  <a:pt x="3210210" y="1951554"/>
                </a:lnTo>
                <a:lnTo>
                  <a:pt x="0" y="1951554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DBC467E-4DB8-4A98-A563-06B2587A90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48344" y="2453223"/>
            <a:ext cx="3210210" cy="1951554"/>
          </a:xfrm>
          <a:custGeom>
            <a:avLst/>
            <a:gdLst>
              <a:gd name="connsiteX0" fmla="*/ 0 w 3210210"/>
              <a:gd name="connsiteY0" fmla="*/ 0 h 1951554"/>
              <a:gd name="connsiteX1" fmla="*/ 3210210 w 3210210"/>
              <a:gd name="connsiteY1" fmla="*/ 0 h 1951554"/>
              <a:gd name="connsiteX2" fmla="*/ 3210210 w 3210210"/>
              <a:gd name="connsiteY2" fmla="*/ 1951554 h 1951554"/>
              <a:gd name="connsiteX3" fmla="*/ 0 w 3210210"/>
              <a:gd name="connsiteY3" fmla="*/ 1951554 h 1951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0210" h="1951554">
                <a:moveTo>
                  <a:pt x="0" y="0"/>
                </a:moveTo>
                <a:lnTo>
                  <a:pt x="3210210" y="0"/>
                </a:lnTo>
                <a:lnTo>
                  <a:pt x="3210210" y="1951554"/>
                </a:lnTo>
                <a:lnTo>
                  <a:pt x="0" y="1951554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9157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8618AA-EB3E-4E94-8A61-2FAE442E8C02}"/>
              </a:ext>
            </a:extLst>
          </p:cNvPr>
          <p:cNvSpPr/>
          <p:nvPr userDrawn="1"/>
        </p:nvSpPr>
        <p:spPr>
          <a:xfrm>
            <a:off x="8775032" y="0"/>
            <a:ext cx="341696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Georgia" panose="02040502050405020303" pitchFamily="18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E64FA46-F5A7-4E0C-8A43-6FB5DC2A42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4090" y="1600200"/>
            <a:ext cx="5187910" cy="4641717"/>
          </a:xfrm>
          <a:custGeom>
            <a:avLst/>
            <a:gdLst>
              <a:gd name="connsiteX0" fmla="*/ 0 w 5187910"/>
              <a:gd name="connsiteY0" fmla="*/ 0 h 4641717"/>
              <a:gd name="connsiteX1" fmla="*/ 5187910 w 5187910"/>
              <a:gd name="connsiteY1" fmla="*/ 0 h 4641717"/>
              <a:gd name="connsiteX2" fmla="*/ 5187910 w 5187910"/>
              <a:gd name="connsiteY2" fmla="*/ 4641717 h 4641717"/>
              <a:gd name="connsiteX3" fmla="*/ 0 w 5187910"/>
              <a:gd name="connsiteY3" fmla="*/ 4641717 h 464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7910" h="4641717">
                <a:moveTo>
                  <a:pt x="0" y="0"/>
                </a:moveTo>
                <a:lnTo>
                  <a:pt x="5187910" y="0"/>
                </a:lnTo>
                <a:lnTo>
                  <a:pt x="5187910" y="4641717"/>
                </a:lnTo>
                <a:lnTo>
                  <a:pt x="0" y="464171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4525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DE5FA62-8A11-4001-B6DD-F1BAFA20A3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55790" y="1562101"/>
            <a:ext cx="4540210" cy="5295900"/>
          </a:xfrm>
          <a:custGeom>
            <a:avLst/>
            <a:gdLst>
              <a:gd name="connsiteX0" fmla="*/ 0 w 4540210"/>
              <a:gd name="connsiteY0" fmla="*/ 0 h 5295900"/>
              <a:gd name="connsiteX1" fmla="*/ 4540210 w 4540210"/>
              <a:gd name="connsiteY1" fmla="*/ 0 h 5295900"/>
              <a:gd name="connsiteX2" fmla="*/ 4540210 w 4540210"/>
              <a:gd name="connsiteY2" fmla="*/ 5295900 h 5295900"/>
              <a:gd name="connsiteX3" fmla="*/ 0 w 4540210"/>
              <a:gd name="connsiteY3" fmla="*/ 5295900 h 529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0210" h="5295900">
                <a:moveTo>
                  <a:pt x="0" y="0"/>
                </a:moveTo>
                <a:lnTo>
                  <a:pt x="4540210" y="0"/>
                </a:lnTo>
                <a:lnTo>
                  <a:pt x="4540210" y="5295900"/>
                </a:lnTo>
                <a:lnTo>
                  <a:pt x="0" y="529590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0450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6586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6184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577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17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1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F5F34-2CC3-47C0-AEE8-F25604C62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17EFC5-3479-4EED-969A-1E354E5C0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CAC5EC-C9AD-47B3-B5C9-908298FC7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85831A-521B-4335-ACD3-AAA697B897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835A55-7AAD-4239-BF58-25AE2B114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856D992-A2BC-4DDD-AB3C-4939AD1C4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E5AC-6F41-4928-9CBC-54BD0C465989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7088AE-1A9F-406E-8427-89804A47E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259FF91-0F9B-4466-98CB-24DE782D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7F840-164A-4FF5-8A41-B9D24D8FA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8816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8561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89705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8903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8604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4479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0374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8935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0533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3558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11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DBD95-CEFE-4A60-B125-DF69D8147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1483369-8C70-4C27-9EAC-5C1CD7F21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E5AC-6F41-4928-9CBC-54BD0C465989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A10E97-4BB8-4CC5-AA6B-54989F58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B80586-2472-436B-930C-F71BE0D2F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7F840-164A-4FF5-8A41-B9D24D8FA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9740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9642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681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7556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50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8614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1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876980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4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65427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9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38228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23114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2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5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53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31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7E4D3A-03A1-4A35-A99C-82AB09574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E5AC-6F41-4928-9CBC-54BD0C465989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0FDD664-6DE2-460A-B6D4-8C8E05E38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E4FE7B-1409-4FB9-9866-FEBA363E2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7F840-164A-4FF5-8A41-B9D24D8FA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4003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6864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46" lvl="1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69" lvl="2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91" lvl="3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114" lvl="4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337" lvl="5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560" lvl="6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783" lvl="7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5006" lvl="8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0774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1906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23" lvl="0" indent="-2286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46" lvl="1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69" lvl="2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91" lvl="3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114" lvl="4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337" lvl="5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560" lvl="6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783" lvl="7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5006" lvl="8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23" lvl="0" indent="-2286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46" lvl="1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69" lvl="2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91" lvl="3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114" lvl="4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337" lvl="5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560" lvl="6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783" lvl="7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5006" lvl="8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6654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672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1221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6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101682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43182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46" lvl="1" indent="-40642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69" lvl="2" indent="-38101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91" lvl="3" indent="-35561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114" lvl="4" indent="-35561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337" lvl="5" indent="-35561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560" lvl="6" indent="-35561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783" lvl="7" indent="-35561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5006" lvl="8" indent="-35561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46" lvl="1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69" lvl="2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91" lvl="3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114" lvl="4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337" lvl="5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560" lvl="6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783" lvl="7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5006" lvl="8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3747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46" lvl="1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69" lvl="2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91" lvl="3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114" lvl="4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337" lvl="5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560" lvl="6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783" lvl="7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5006" lvl="8" indent="-22861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0418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856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6CF48-433C-4A34-8572-8A2A9A2AF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23E208-3F75-491D-B624-1E1C9014E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78C564-CF9E-4871-8874-2AE52FD89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7FDC3B-AC48-4FFD-BB3F-9A1328D49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E5AC-6F41-4928-9CBC-54BD0C465989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C6EE85-B478-4AEC-B447-FD133214C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E9CFAB-F1FA-4B22-B38B-5C89624A8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7F840-164A-4FF5-8A41-B9D24D8FA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9897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34291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3714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530924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6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832722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2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674282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4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8" y="2432844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380912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4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63407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4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91440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4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78565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4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4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4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516831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4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2861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1" y="2584022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8" y="2584022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4" y="2584021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9729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86F5F-5C1C-4052-8249-921F38610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22E3165-453B-4D43-A03E-2E9C91E2A5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2BB671-CB65-4585-A5F3-FE5A042AD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513002-F95B-46BA-A4C4-02F0C5EC1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E5AC-6F41-4928-9CBC-54BD0C465989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C8525A-0A23-4E8A-90E8-6DA190D9D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A827F-EA0A-4A6B-BA78-AE09DB538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7F840-164A-4FF5-8A41-B9D24D8FA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89671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3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8576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91722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2" y="2389413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3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8576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28900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3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8576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513885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3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23" lvl="0" indent="-28576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46" lvl="1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9" lvl="2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1" lvl="3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81155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70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788261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5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164513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6" y="2528889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4" y="1229377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79504357"/>
      </p:ext>
    </p:extLst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6" y="2528889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9" y="1229377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98889507"/>
      </p:ext>
    </p:extLst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5" y="1314067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85819713"/>
      </p:ext>
    </p:extLst>
  </p:cSld>
  <p:clrMapOvr>
    <a:masterClrMapping/>
  </p:clrMapOvr>
  <p:transition spd="slow" advTm="2000">
    <p:blinds dir="vert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5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41150213"/>
      </p:ext>
    </p:extLst>
  </p:cSld>
  <p:clrMapOvr>
    <a:masterClrMapping/>
  </p:clrMapOvr>
  <p:transition spd="slow" advTm="2000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26" Type="http://schemas.openxmlformats.org/officeDocument/2006/relationships/slideLayout" Target="../slideLayouts/slideLayout88.xml"/><Relationship Id="rId39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83.xml"/><Relationship Id="rId34" Type="http://schemas.openxmlformats.org/officeDocument/2006/relationships/slideLayout" Target="../slideLayouts/slideLayout96.xml"/><Relationship Id="rId42" Type="http://schemas.openxmlformats.org/officeDocument/2006/relationships/slideLayout" Target="../slideLayouts/slideLayout104.xml"/><Relationship Id="rId47" Type="http://schemas.openxmlformats.org/officeDocument/2006/relationships/slideLayout" Target="../slideLayouts/slideLayout109.xml"/><Relationship Id="rId50" Type="http://schemas.openxmlformats.org/officeDocument/2006/relationships/slideLayout" Target="../slideLayouts/slideLayout112.xml"/><Relationship Id="rId55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73.xml"/><Relationship Id="rId24" Type="http://schemas.openxmlformats.org/officeDocument/2006/relationships/slideLayout" Target="../slideLayouts/slideLayout86.xml"/><Relationship Id="rId32" Type="http://schemas.openxmlformats.org/officeDocument/2006/relationships/slideLayout" Target="../slideLayouts/slideLayout94.xml"/><Relationship Id="rId37" Type="http://schemas.openxmlformats.org/officeDocument/2006/relationships/slideLayout" Target="../slideLayouts/slideLayout99.xml"/><Relationship Id="rId40" Type="http://schemas.openxmlformats.org/officeDocument/2006/relationships/slideLayout" Target="../slideLayouts/slideLayout102.xml"/><Relationship Id="rId45" Type="http://schemas.openxmlformats.org/officeDocument/2006/relationships/slideLayout" Target="../slideLayouts/slideLayout107.xml"/><Relationship Id="rId53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31" Type="http://schemas.openxmlformats.org/officeDocument/2006/relationships/slideLayout" Target="../slideLayouts/slideLayout93.xml"/><Relationship Id="rId44" Type="http://schemas.openxmlformats.org/officeDocument/2006/relationships/slideLayout" Target="../slideLayouts/slideLayout106.xml"/><Relationship Id="rId52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Relationship Id="rId27" Type="http://schemas.openxmlformats.org/officeDocument/2006/relationships/slideLayout" Target="../slideLayouts/slideLayout89.xml"/><Relationship Id="rId30" Type="http://schemas.openxmlformats.org/officeDocument/2006/relationships/slideLayout" Target="../slideLayouts/slideLayout92.xml"/><Relationship Id="rId35" Type="http://schemas.openxmlformats.org/officeDocument/2006/relationships/slideLayout" Target="../slideLayouts/slideLayout97.xml"/><Relationship Id="rId43" Type="http://schemas.openxmlformats.org/officeDocument/2006/relationships/slideLayout" Target="../slideLayouts/slideLayout105.xml"/><Relationship Id="rId48" Type="http://schemas.openxmlformats.org/officeDocument/2006/relationships/slideLayout" Target="../slideLayouts/slideLayout110.xml"/><Relationship Id="rId56" Type="http://schemas.openxmlformats.org/officeDocument/2006/relationships/theme" Target="../theme/theme3.xml"/><Relationship Id="rId8" Type="http://schemas.openxmlformats.org/officeDocument/2006/relationships/slideLayout" Target="../slideLayouts/slideLayout70.xml"/><Relationship Id="rId51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slideLayout" Target="../slideLayouts/slideLayout87.xml"/><Relationship Id="rId33" Type="http://schemas.openxmlformats.org/officeDocument/2006/relationships/slideLayout" Target="../slideLayouts/slideLayout95.xml"/><Relationship Id="rId38" Type="http://schemas.openxmlformats.org/officeDocument/2006/relationships/slideLayout" Target="../slideLayouts/slideLayout100.xml"/><Relationship Id="rId46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82.xml"/><Relationship Id="rId41" Type="http://schemas.openxmlformats.org/officeDocument/2006/relationships/slideLayout" Target="../slideLayouts/slideLayout103.xml"/><Relationship Id="rId54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85.xml"/><Relationship Id="rId28" Type="http://schemas.openxmlformats.org/officeDocument/2006/relationships/slideLayout" Target="../slideLayouts/slideLayout90.xml"/><Relationship Id="rId36" Type="http://schemas.openxmlformats.org/officeDocument/2006/relationships/slideLayout" Target="../slideLayouts/slideLayout98.xml"/><Relationship Id="rId49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BB97D9-0FB8-451D-AF0B-3C8CDA0D8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FFF218-7142-4613-B6DC-C7B4316B8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CA6190-3B93-4AC6-ADC1-3DDD2C579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7BF0E5AC-6F41-4928-9CBC-54BD0C465989}" type="datetimeFigureOut">
              <a:rPr lang="ru-RU" smtClean="0"/>
              <a:pPr/>
              <a:t>18.01.2026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56FC72-A37F-4573-B178-F8A620E216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C1226D-CFC5-463F-A96D-2745E6306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3F37F840-164A-4FF5-8A41-B9D24D8FA3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46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24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9047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  <p:sldLayoutId id="2147483739" r:id="rId27"/>
    <p:sldLayoutId id="2147483740" r:id="rId28"/>
    <p:sldLayoutId id="2147483741" r:id="rId29"/>
    <p:sldLayoutId id="2147483742" r:id="rId30"/>
    <p:sldLayoutId id="2147483743" r:id="rId31"/>
    <p:sldLayoutId id="2147483744" r:id="rId32"/>
    <p:sldLayoutId id="2147483745" r:id="rId33"/>
    <p:sldLayoutId id="2147483746" r:id="rId34"/>
    <p:sldLayoutId id="2147483747" r:id="rId35"/>
    <p:sldLayoutId id="2147483748" r:id="rId36"/>
    <p:sldLayoutId id="2147483749" r:id="rId37"/>
    <p:sldLayoutId id="2147483750" r:id="rId38"/>
    <p:sldLayoutId id="2147483751" r:id="rId39"/>
    <p:sldLayoutId id="2147483752" r:id="rId40"/>
    <p:sldLayoutId id="2147483753" r:id="rId41"/>
    <p:sldLayoutId id="2147483754" r:id="rId42"/>
    <p:sldLayoutId id="2147483755" r:id="rId43"/>
    <p:sldLayoutId id="2147483756" r:id="rId44"/>
    <p:sldLayoutId id="2147483757" r:id="rId45"/>
    <p:sldLayoutId id="2147483758" r:id="rId46"/>
    <p:sldLayoutId id="2147483759" r:id="rId47"/>
    <p:sldLayoutId id="2147483760" r:id="rId48"/>
    <p:sldLayoutId id="2147483761" r:id="rId49"/>
    <p:sldLayoutId id="2147483762" r:id="rId50"/>
    <p:sldLayoutId id="2147483763" r:id="rId51"/>
    <p:sldLayoutId id="2147483764" r:id="rId52"/>
    <p:sldLayoutId id="2147483765" r:id="rId53"/>
    <p:sldLayoutId id="2147483766" r:id="rId54"/>
    <p:sldLayoutId id="2147483767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lock Arc 11">
            <a:extLst>
              <a:ext uri="{FF2B5EF4-FFF2-40B4-BE49-F238E27FC236}">
                <a16:creationId xmlns:a16="http://schemas.microsoft.com/office/drawing/2014/main" id="{B1918A8B-B4D1-48E3-8347-36901AC80361}"/>
              </a:ext>
            </a:extLst>
          </p:cNvPr>
          <p:cNvSpPr/>
          <p:nvPr/>
        </p:nvSpPr>
        <p:spPr>
          <a:xfrm rot="5400000">
            <a:off x="381000" y="666750"/>
            <a:ext cx="495300" cy="495300"/>
          </a:xfrm>
          <a:prstGeom prst="blockArc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D93D21-ED14-4C1A-B642-780D488BCADB}"/>
              </a:ext>
            </a:extLst>
          </p:cNvPr>
          <p:cNvSpPr txBox="1"/>
          <p:nvPr/>
        </p:nvSpPr>
        <p:spPr>
          <a:xfrm>
            <a:off x="381000" y="1588167"/>
            <a:ext cx="70318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НАЗВАНИЕ </a:t>
            </a: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ПРЕЗЕНТАЦИИ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F675EC-EF65-4E30-8459-70C3DA9132F7}"/>
              </a:ext>
            </a:extLst>
          </p:cNvPr>
          <p:cNvSpPr/>
          <p:nvPr/>
        </p:nvSpPr>
        <p:spPr>
          <a:xfrm>
            <a:off x="466146" y="3907557"/>
            <a:ext cx="2835375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1E296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A968AEF0-9653-D785-799A-C8931AC1AE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059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CF1AAB4-14BA-4A8B-8AB2-5E6FB26E3295}"/>
              </a:ext>
            </a:extLst>
          </p:cNvPr>
          <p:cNvSpPr/>
          <p:nvPr/>
        </p:nvSpPr>
        <p:spPr>
          <a:xfrm rot="5400000">
            <a:off x="11508346" y="706680"/>
            <a:ext cx="113061" cy="113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1E296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87AF540B-5924-4239-A082-CD7C2BF81E44}"/>
              </a:ext>
            </a:extLst>
          </p:cNvPr>
          <p:cNvSpPr/>
          <p:nvPr/>
        </p:nvSpPr>
        <p:spPr>
          <a:xfrm>
            <a:off x="11508346" y="982248"/>
            <a:ext cx="113061" cy="11306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1E296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1C20783-91DE-4A36-99D2-2E02B2446500}"/>
              </a:ext>
            </a:extLst>
          </p:cNvPr>
          <p:cNvSpPr/>
          <p:nvPr/>
        </p:nvSpPr>
        <p:spPr>
          <a:xfrm rot="5400000">
            <a:off x="11508346" y="1257817"/>
            <a:ext cx="113061" cy="1130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1E296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9A5EC9-D70F-4086-8D72-E06F9A0ACC63}"/>
              </a:ext>
            </a:extLst>
          </p:cNvPr>
          <p:cNvSpPr/>
          <p:nvPr/>
        </p:nvSpPr>
        <p:spPr>
          <a:xfrm rot="5400000">
            <a:off x="11508346" y="1533386"/>
            <a:ext cx="113061" cy="113061"/>
          </a:xfrm>
          <a:custGeom>
            <a:avLst/>
            <a:gdLst>
              <a:gd name="connsiteX0" fmla="*/ 0 w 2641602"/>
              <a:gd name="connsiteY0" fmla="*/ 1320800 h 2641601"/>
              <a:gd name="connsiteX1" fmla="*/ 221344 w 2641602"/>
              <a:gd name="connsiteY1" fmla="*/ 1099456 h 2641601"/>
              <a:gd name="connsiteX2" fmla="*/ 1099457 w 2641602"/>
              <a:gd name="connsiteY2" fmla="*/ 1099456 h 2641601"/>
              <a:gd name="connsiteX3" fmla="*/ 1099457 w 2641602"/>
              <a:gd name="connsiteY3" fmla="*/ 221344 h 2641601"/>
              <a:gd name="connsiteX4" fmla="*/ 1320801 w 2641602"/>
              <a:gd name="connsiteY4" fmla="*/ 0 h 2641601"/>
              <a:gd name="connsiteX5" fmla="*/ 1542145 w 2641602"/>
              <a:gd name="connsiteY5" fmla="*/ 221344 h 2641601"/>
              <a:gd name="connsiteX6" fmla="*/ 1542145 w 2641602"/>
              <a:gd name="connsiteY6" fmla="*/ 1099456 h 2641601"/>
              <a:gd name="connsiteX7" fmla="*/ 2420258 w 2641602"/>
              <a:gd name="connsiteY7" fmla="*/ 1099457 h 2641601"/>
              <a:gd name="connsiteX8" fmla="*/ 2641602 w 2641602"/>
              <a:gd name="connsiteY8" fmla="*/ 1320801 h 2641601"/>
              <a:gd name="connsiteX9" fmla="*/ 2641601 w 2641602"/>
              <a:gd name="connsiteY9" fmla="*/ 1320800 h 2641601"/>
              <a:gd name="connsiteX10" fmla="*/ 2420257 w 2641602"/>
              <a:gd name="connsiteY10" fmla="*/ 1542144 h 2641601"/>
              <a:gd name="connsiteX11" fmla="*/ 1542145 w 2641602"/>
              <a:gd name="connsiteY11" fmla="*/ 1542144 h 2641601"/>
              <a:gd name="connsiteX12" fmla="*/ 1542144 w 2641602"/>
              <a:gd name="connsiteY12" fmla="*/ 2420257 h 2641601"/>
              <a:gd name="connsiteX13" fmla="*/ 1320800 w 2641602"/>
              <a:gd name="connsiteY13" fmla="*/ 2641601 h 2641601"/>
              <a:gd name="connsiteX14" fmla="*/ 1320801 w 2641602"/>
              <a:gd name="connsiteY14" fmla="*/ 2641600 h 2641601"/>
              <a:gd name="connsiteX15" fmla="*/ 1099457 w 2641602"/>
              <a:gd name="connsiteY15" fmla="*/ 2420256 h 2641601"/>
              <a:gd name="connsiteX16" fmla="*/ 1099457 w 2641602"/>
              <a:gd name="connsiteY16" fmla="*/ 1542144 h 2641601"/>
              <a:gd name="connsiteX17" fmla="*/ 221344 w 2641602"/>
              <a:gd name="connsiteY17" fmla="*/ 1542144 h 2641601"/>
              <a:gd name="connsiteX18" fmla="*/ 0 w 2641602"/>
              <a:gd name="connsiteY18" fmla="*/ 1320800 h 264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41602" h="2641601">
                <a:moveTo>
                  <a:pt x="0" y="1320800"/>
                </a:moveTo>
                <a:cubicBezTo>
                  <a:pt x="0" y="1198555"/>
                  <a:pt x="99099" y="1099456"/>
                  <a:pt x="221344" y="1099456"/>
                </a:cubicBezTo>
                <a:lnTo>
                  <a:pt x="1099457" y="1099456"/>
                </a:lnTo>
                <a:lnTo>
                  <a:pt x="1099457" y="221344"/>
                </a:lnTo>
                <a:cubicBezTo>
                  <a:pt x="1099457" y="99099"/>
                  <a:pt x="1198556" y="0"/>
                  <a:pt x="1320801" y="0"/>
                </a:cubicBezTo>
                <a:cubicBezTo>
                  <a:pt x="1443046" y="0"/>
                  <a:pt x="1542145" y="99099"/>
                  <a:pt x="1542145" y="221344"/>
                </a:cubicBezTo>
                <a:lnTo>
                  <a:pt x="1542145" y="1099456"/>
                </a:lnTo>
                <a:lnTo>
                  <a:pt x="2420258" y="1099457"/>
                </a:lnTo>
                <a:cubicBezTo>
                  <a:pt x="2542503" y="1099457"/>
                  <a:pt x="2641602" y="1198556"/>
                  <a:pt x="2641602" y="1320801"/>
                </a:cubicBezTo>
                <a:lnTo>
                  <a:pt x="2641601" y="1320800"/>
                </a:lnTo>
                <a:cubicBezTo>
                  <a:pt x="2641601" y="1443045"/>
                  <a:pt x="2542502" y="1542144"/>
                  <a:pt x="2420257" y="1542144"/>
                </a:cubicBezTo>
                <a:lnTo>
                  <a:pt x="1542145" y="1542144"/>
                </a:lnTo>
                <a:lnTo>
                  <a:pt x="1542144" y="2420257"/>
                </a:lnTo>
                <a:cubicBezTo>
                  <a:pt x="1542144" y="2542502"/>
                  <a:pt x="1443045" y="2641601"/>
                  <a:pt x="1320800" y="2641601"/>
                </a:cubicBezTo>
                <a:lnTo>
                  <a:pt x="1320801" y="2641600"/>
                </a:lnTo>
                <a:cubicBezTo>
                  <a:pt x="1198556" y="2641600"/>
                  <a:pt x="1099457" y="2542501"/>
                  <a:pt x="1099457" y="2420256"/>
                </a:cubicBezTo>
                <a:lnTo>
                  <a:pt x="1099457" y="1542144"/>
                </a:lnTo>
                <a:lnTo>
                  <a:pt x="221344" y="1542144"/>
                </a:lnTo>
                <a:cubicBezTo>
                  <a:pt x="99099" y="1542144"/>
                  <a:pt x="0" y="1443045"/>
                  <a:pt x="0" y="13208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1E296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D4EEA2-FFB0-4E4F-9929-38DA509EDCF2}"/>
              </a:ext>
            </a:extLst>
          </p:cNvPr>
          <p:cNvSpPr txBox="1"/>
          <p:nvPr/>
        </p:nvSpPr>
        <p:spPr>
          <a:xfrm>
            <a:off x="6210301" y="94723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srgbClr val="FFFFFF"/>
                </a:solidFill>
                <a:latin typeface="Georgia" panose="02040502050405020303" pitchFamily="18" charset="0"/>
              </a:rPr>
              <a:t>Заголовок </a:t>
            </a:r>
            <a:r>
              <a:rPr lang="ru-RU" sz="4000" b="1" dirty="0">
                <a:solidFill>
                  <a:srgbClr val="8ED14C"/>
                </a:solidFill>
                <a:latin typeface="Georgia" panose="02040502050405020303" pitchFamily="18" charset="0"/>
              </a:rPr>
              <a:t>слайда</a:t>
            </a:r>
            <a:endParaRPr kumimoji="0" lang="en-ID" sz="4000" b="1" i="0" u="none" strike="noStrike" kern="1200" cap="none" spc="0" normalizeH="0" baseline="0" noProof="0" dirty="0">
              <a:ln>
                <a:noFill/>
              </a:ln>
              <a:solidFill>
                <a:srgbClr val="8ED14C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BA2B78B-5076-4975-96BF-9DC17F67C1C9}"/>
              </a:ext>
            </a:extLst>
          </p:cNvPr>
          <p:cNvSpPr/>
          <p:nvPr/>
        </p:nvSpPr>
        <p:spPr>
          <a:xfrm>
            <a:off x="6334919" y="2566111"/>
            <a:ext cx="2548422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1E296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A89624-086A-4540-B386-E82F9180F861}"/>
              </a:ext>
            </a:extLst>
          </p:cNvPr>
          <p:cNvSpPr txBox="1"/>
          <p:nvPr/>
        </p:nvSpPr>
        <p:spPr>
          <a:xfrm>
            <a:off x="6210301" y="2886107"/>
            <a:ext cx="5247408" cy="1022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Georgia" panose="02040502050405020303" pitchFamily="18" charset="0"/>
                <a:ea typeface="Times New Roman" panose="02020603050405020304" pitchFamily="18" charset="0"/>
                <a:cs typeface="+mn-cs"/>
              </a:rPr>
              <a:t>Место для вашего текста. Место для вашего текста. Место для вашего текста. Место для вашего текста. Место для вашего текста. Место для вашего текста. 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Georgia" panose="02040502050405020303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0C59EE-244C-4093-8692-DE767272770D}"/>
              </a:ext>
            </a:extLst>
          </p:cNvPr>
          <p:cNvSpPr txBox="1"/>
          <p:nvPr/>
        </p:nvSpPr>
        <p:spPr>
          <a:xfrm>
            <a:off x="6607454" y="4329922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Georgia" panose="02040502050405020303" pitchFamily="18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Место для текста</a:t>
            </a:r>
            <a:endParaRPr kumimoji="0" lang="en-ID" sz="1400" b="1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Georgia" panose="02040502050405020303" pitchFamily="18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31D345-1A7E-4883-8394-F768A5D5C4DE}"/>
              </a:ext>
            </a:extLst>
          </p:cNvPr>
          <p:cNvSpPr txBox="1"/>
          <p:nvPr/>
        </p:nvSpPr>
        <p:spPr>
          <a:xfrm>
            <a:off x="6607454" y="4683728"/>
            <a:ext cx="18309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Georgia" panose="02040502050405020303" pitchFamily="18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Место для текста</a:t>
            </a:r>
            <a:endParaRPr kumimoji="0" lang="en-ID" sz="1400" b="1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Georgia" panose="02040502050405020303" pitchFamily="18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DBF9B8-92F9-43E7-8518-63574A237867}"/>
              </a:ext>
            </a:extLst>
          </p:cNvPr>
          <p:cNvSpPr txBox="1"/>
          <p:nvPr/>
        </p:nvSpPr>
        <p:spPr>
          <a:xfrm>
            <a:off x="6607454" y="5037534"/>
            <a:ext cx="18309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Georgia" panose="02040502050405020303" pitchFamily="18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Место для текста</a:t>
            </a:r>
            <a:endParaRPr kumimoji="0" lang="en-ID" sz="1400" b="1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Georgia" panose="02040502050405020303" pitchFamily="18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43987FC-22FE-46AC-BD28-D72C9048F8D2}"/>
              </a:ext>
            </a:extLst>
          </p:cNvPr>
          <p:cNvSpPr/>
          <p:nvPr/>
        </p:nvSpPr>
        <p:spPr>
          <a:xfrm>
            <a:off x="6334919" y="4417330"/>
            <a:ext cx="160734" cy="1607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E296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630B8AC-D1EB-48B2-8DB0-05C5DC034A10}"/>
              </a:ext>
            </a:extLst>
          </p:cNvPr>
          <p:cNvSpPr/>
          <p:nvPr/>
        </p:nvSpPr>
        <p:spPr>
          <a:xfrm>
            <a:off x="6334919" y="4773255"/>
            <a:ext cx="160734" cy="1607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E296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280F928-0184-4DE9-AB18-BC75693E67D4}"/>
              </a:ext>
            </a:extLst>
          </p:cNvPr>
          <p:cNvSpPr/>
          <p:nvPr/>
        </p:nvSpPr>
        <p:spPr>
          <a:xfrm>
            <a:off x="6334919" y="5129180"/>
            <a:ext cx="160734" cy="1607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E296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8010156-BC1B-0A46-B584-01721A207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58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lock Arc 13">
            <a:extLst>
              <a:ext uri="{FF2B5EF4-FFF2-40B4-BE49-F238E27FC236}">
                <a16:creationId xmlns:a16="http://schemas.microsoft.com/office/drawing/2014/main" id="{F9D6391A-5266-4744-B50A-28EA68948D5F}"/>
              </a:ext>
            </a:extLst>
          </p:cNvPr>
          <p:cNvSpPr/>
          <p:nvPr/>
        </p:nvSpPr>
        <p:spPr>
          <a:xfrm rot="5400000">
            <a:off x="381000" y="666750"/>
            <a:ext cx="495300" cy="495300"/>
          </a:xfrm>
          <a:prstGeom prst="blockArc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87C289-14BC-422B-8384-738A4F8AE08C}"/>
              </a:ext>
            </a:extLst>
          </p:cNvPr>
          <p:cNvSpPr txBox="1"/>
          <p:nvPr/>
        </p:nvSpPr>
        <p:spPr>
          <a:xfrm>
            <a:off x="1458398" y="757033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Заголовок </a:t>
            </a:r>
            <a:r>
              <a:rPr lang="ru-RU" sz="4000" b="1" dirty="0">
                <a:solidFill>
                  <a:srgbClr val="F64A82"/>
                </a:solidFill>
                <a:latin typeface="Georgia" panose="02040502050405020303" pitchFamily="18" charset="0"/>
              </a:rPr>
              <a:t>слайда</a:t>
            </a:r>
            <a:endParaRPr kumimoji="0" lang="en-ID" sz="4000" b="1" i="0" u="none" strike="noStrike" kern="1200" cap="none" spc="0" normalizeH="0" baseline="0" noProof="0" dirty="0">
              <a:ln>
                <a:noFill/>
              </a:ln>
              <a:solidFill>
                <a:srgbClr val="F64A82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8BB8F50-CAF7-4ED3-A297-25BF02C3CEAA}"/>
              </a:ext>
            </a:extLst>
          </p:cNvPr>
          <p:cNvSpPr/>
          <p:nvPr/>
        </p:nvSpPr>
        <p:spPr>
          <a:xfrm>
            <a:off x="3502788" y="2447678"/>
            <a:ext cx="628650" cy="57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1E296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24E158-F19D-4CC7-B483-F68788F67553}"/>
              </a:ext>
            </a:extLst>
          </p:cNvPr>
          <p:cNvSpPr txBox="1"/>
          <p:nvPr/>
        </p:nvSpPr>
        <p:spPr>
          <a:xfrm>
            <a:off x="1479341" y="3239239"/>
            <a:ext cx="1742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Подзаголовок</a:t>
            </a:r>
            <a:endParaRPr kumimoji="0" lang="en-ID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2F8B2C-FC13-4076-9F51-8ADF824E5040}"/>
              </a:ext>
            </a:extLst>
          </p:cNvPr>
          <p:cNvSpPr txBox="1"/>
          <p:nvPr/>
        </p:nvSpPr>
        <p:spPr>
          <a:xfrm>
            <a:off x="1477448" y="3506711"/>
            <a:ext cx="4400550" cy="699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Georgia" panose="02040502050405020303" pitchFamily="18" charset="0"/>
                <a:ea typeface="Times New Roman" panose="02020603050405020304" pitchFamily="18" charset="0"/>
                <a:cs typeface="+mn-cs"/>
              </a:rPr>
              <a:t>Место для вашего текста. Место для вашего текста. Место для вашего текста. 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Georgia" panose="02040502050405020303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33D2E2-82C8-4575-A224-33B34B74FB3A}"/>
              </a:ext>
            </a:extLst>
          </p:cNvPr>
          <p:cNvSpPr txBox="1"/>
          <p:nvPr/>
        </p:nvSpPr>
        <p:spPr>
          <a:xfrm>
            <a:off x="1479341" y="4456500"/>
            <a:ext cx="1742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Подзаголовок</a:t>
            </a:r>
            <a:endParaRPr kumimoji="0" lang="en-ID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3A60C6-DE24-4588-9B38-CDC5222B9AA0}"/>
              </a:ext>
            </a:extLst>
          </p:cNvPr>
          <p:cNvSpPr txBox="1"/>
          <p:nvPr/>
        </p:nvSpPr>
        <p:spPr>
          <a:xfrm>
            <a:off x="1477448" y="4723972"/>
            <a:ext cx="4400550" cy="1022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Georgia" panose="02040502050405020303" pitchFamily="18" charset="0"/>
                <a:ea typeface="Times New Roman" panose="02020603050405020304" pitchFamily="18" charset="0"/>
                <a:cs typeface="+mn-cs"/>
              </a:rPr>
              <a:t>Место для вашего текста. Место для вашего текста. Место для вашего текста. Место для вашего текста. 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Georgia" panose="02040502050405020303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6FF0DF-D62D-0C40-7776-88B4590592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989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D19C3D3-5D7C-4179-8A91-D0504272FF18}"/>
              </a:ext>
            </a:extLst>
          </p:cNvPr>
          <p:cNvSpPr/>
          <p:nvPr/>
        </p:nvSpPr>
        <p:spPr>
          <a:xfrm>
            <a:off x="529389" y="1604211"/>
            <a:ext cx="2807369" cy="4608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1E296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E445B8-3757-4A48-BA6C-AF6B0E011DE4}"/>
              </a:ext>
            </a:extLst>
          </p:cNvPr>
          <p:cNvSpPr/>
          <p:nvPr/>
        </p:nvSpPr>
        <p:spPr>
          <a:xfrm rot="5400000">
            <a:off x="11508346" y="706680"/>
            <a:ext cx="113061" cy="113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1E296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0D73E5D1-C8A3-45F8-8662-20BE03B36C3E}"/>
              </a:ext>
            </a:extLst>
          </p:cNvPr>
          <p:cNvSpPr/>
          <p:nvPr/>
        </p:nvSpPr>
        <p:spPr>
          <a:xfrm>
            <a:off x="11508346" y="982248"/>
            <a:ext cx="113061" cy="11306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1E296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B71175A-C967-4990-9A6C-7A4B0CCA47A5}"/>
              </a:ext>
            </a:extLst>
          </p:cNvPr>
          <p:cNvSpPr/>
          <p:nvPr/>
        </p:nvSpPr>
        <p:spPr>
          <a:xfrm rot="5400000">
            <a:off x="11508346" y="1257817"/>
            <a:ext cx="113061" cy="1130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1E296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C7E29A6-EF7D-43DE-BBF0-316888992D7B}"/>
              </a:ext>
            </a:extLst>
          </p:cNvPr>
          <p:cNvSpPr/>
          <p:nvPr/>
        </p:nvSpPr>
        <p:spPr>
          <a:xfrm rot="5400000">
            <a:off x="11508346" y="1533386"/>
            <a:ext cx="113061" cy="113061"/>
          </a:xfrm>
          <a:custGeom>
            <a:avLst/>
            <a:gdLst>
              <a:gd name="connsiteX0" fmla="*/ 0 w 2641602"/>
              <a:gd name="connsiteY0" fmla="*/ 1320800 h 2641601"/>
              <a:gd name="connsiteX1" fmla="*/ 221344 w 2641602"/>
              <a:gd name="connsiteY1" fmla="*/ 1099456 h 2641601"/>
              <a:gd name="connsiteX2" fmla="*/ 1099457 w 2641602"/>
              <a:gd name="connsiteY2" fmla="*/ 1099456 h 2641601"/>
              <a:gd name="connsiteX3" fmla="*/ 1099457 w 2641602"/>
              <a:gd name="connsiteY3" fmla="*/ 221344 h 2641601"/>
              <a:gd name="connsiteX4" fmla="*/ 1320801 w 2641602"/>
              <a:gd name="connsiteY4" fmla="*/ 0 h 2641601"/>
              <a:gd name="connsiteX5" fmla="*/ 1542145 w 2641602"/>
              <a:gd name="connsiteY5" fmla="*/ 221344 h 2641601"/>
              <a:gd name="connsiteX6" fmla="*/ 1542145 w 2641602"/>
              <a:gd name="connsiteY6" fmla="*/ 1099456 h 2641601"/>
              <a:gd name="connsiteX7" fmla="*/ 2420258 w 2641602"/>
              <a:gd name="connsiteY7" fmla="*/ 1099457 h 2641601"/>
              <a:gd name="connsiteX8" fmla="*/ 2641602 w 2641602"/>
              <a:gd name="connsiteY8" fmla="*/ 1320801 h 2641601"/>
              <a:gd name="connsiteX9" fmla="*/ 2641601 w 2641602"/>
              <a:gd name="connsiteY9" fmla="*/ 1320800 h 2641601"/>
              <a:gd name="connsiteX10" fmla="*/ 2420257 w 2641602"/>
              <a:gd name="connsiteY10" fmla="*/ 1542144 h 2641601"/>
              <a:gd name="connsiteX11" fmla="*/ 1542145 w 2641602"/>
              <a:gd name="connsiteY11" fmla="*/ 1542144 h 2641601"/>
              <a:gd name="connsiteX12" fmla="*/ 1542144 w 2641602"/>
              <a:gd name="connsiteY12" fmla="*/ 2420257 h 2641601"/>
              <a:gd name="connsiteX13" fmla="*/ 1320800 w 2641602"/>
              <a:gd name="connsiteY13" fmla="*/ 2641601 h 2641601"/>
              <a:gd name="connsiteX14" fmla="*/ 1320801 w 2641602"/>
              <a:gd name="connsiteY14" fmla="*/ 2641600 h 2641601"/>
              <a:gd name="connsiteX15" fmla="*/ 1099457 w 2641602"/>
              <a:gd name="connsiteY15" fmla="*/ 2420256 h 2641601"/>
              <a:gd name="connsiteX16" fmla="*/ 1099457 w 2641602"/>
              <a:gd name="connsiteY16" fmla="*/ 1542144 h 2641601"/>
              <a:gd name="connsiteX17" fmla="*/ 221344 w 2641602"/>
              <a:gd name="connsiteY17" fmla="*/ 1542144 h 2641601"/>
              <a:gd name="connsiteX18" fmla="*/ 0 w 2641602"/>
              <a:gd name="connsiteY18" fmla="*/ 1320800 h 264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41602" h="2641601">
                <a:moveTo>
                  <a:pt x="0" y="1320800"/>
                </a:moveTo>
                <a:cubicBezTo>
                  <a:pt x="0" y="1198555"/>
                  <a:pt x="99099" y="1099456"/>
                  <a:pt x="221344" y="1099456"/>
                </a:cubicBezTo>
                <a:lnTo>
                  <a:pt x="1099457" y="1099456"/>
                </a:lnTo>
                <a:lnTo>
                  <a:pt x="1099457" y="221344"/>
                </a:lnTo>
                <a:cubicBezTo>
                  <a:pt x="1099457" y="99099"/>
                  <a:pt x="1198556" y="0"/>
                  <a:pt x="1320801" y="0"/>
                </a:cubicBezTo>
                <a:cubicBezTo>
                  <a:pt x="1443046" y="0"/>
                  <a:pt x="1542145" y="99099"/>
                  <a:pt x="1542145" y="221344"/>
                </a:cubicBezTo>
                <a:lnTo>
                  <a:pt x="1542145" y="1099456"/>
                </a:lnTo>
                <a:lnTo>
                  <a:pt x="2420258" y="1099457"/>
                </a:lnTo>
                <a:cubicBezTo>
                  <a:pt x="2542503" y="1099457"/>
                  <a:pt x="2641602" y="1198556"/>
                  <a:pt x="2641602" y="1320801"/>
                </a:cubicBezTo>
                <a:lnTo>
                  <a:pt x="2641601" y="1320800"/>
                </a:lnTo>
                <a:cubicBezTo>
                  <a:pt x="2641601" y="1443045"/>
                  <a:pt x="2542502" y="1542144"/>
                  <a:pt x="2420257" y="1542144"/>
                </a:cubicBezTo>
                <a:lnTo>
                  <a:pt x="1542145" y="1542144"/>
                </a:lnTo>
                <a:lnTo>
                  <a:pt x="1542144" y="2420257"/>
                </a:lnTo>
                <a:cubicBezTo>
                  <a:pt x="1542144" y="2542502"/>
                  <a:pt x="1443045" y="2641601"/>
                  <a:pt x="1320800" y="2641601"/>
                </a:cubicBezTo>
                <a:lnTo>
                  <a:pt x="1320801" y="2641600"/>
                </a:lnTo>
                <a:cubicBezTo>
                  <a:pt x="1198556" y="2641600"/>
                  <a:pt x="1099457" y="2542501"/>
                  <a:pt x="1099457" y="2420256"/>
                </a:cubicBezTo>
                <a:lnTo>
                  <a:pt x="1099457" y="1542144"/>
                </a:lnTo>
                <a:lnTo>
                  <a:pt x="221344" y="1542144"/>
                </a:lnTo>
                <a:cubicBezTo>
                  <a:pt x="99099" y="1542144"/>
                  <a:pt x="0" y="1443045"/>
                  <a:pt x="0" y="13208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1E296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FBD8B9-06B2-4336-8021-D08D65A2E866}"/>
              </a:ext>
            </a:extLst>
          </p:cNvPr>
          <p:cNvSpPr txBox="1"/>
          <p:nvPr/>
        </p:nvSpPr>
        <p:spPr>
          <a:xfrm>
            <a:off x="6307270" y="827108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Заголовок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ru-RU" sz="4000" b="1" dirty="0">
                <a:solidFill>
                  <a:srgbClr val="F9CE57"/>
                </a:solidFill>
                <a:latin typeface="Georgia" panose="02040502050405020303" pitchFamily="18" charset="0"/>
              </a:rPr>
              <a:t>слайда</a:t>
            </a:r>
            <a:endParaRPr kumimoji="0" lang="en-ID" sz="4000" b="1" i="0" u="none" strike="noStrike" kern="1200" cap="none" spc="0" normalizeH="0" baseline="0" noProof="0" dirty="0">
              <a:ln>
                <a:noFill/>
              </a:ln>
              <a:solidFill>
                <a:srgbClr val="F9CE57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D053529-4B2F-484F-8A48-67E295E3A796}"/>
              </a:ext>
            </a:extLst>
          </p:cNvPr>
          <p:cNvSpPr/>
          <p:nvPr/>
        </p:nvSpPr>
        <p:spPr>
          <a:xfrm>
            <a:off x="8321577" y="2607559"/>
            <a:ext cx="628650" cy="57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1E296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08E9DC-DA03-417A-84C6-A28A04DD042F}"/>
              </a:ext>
            </a:extLst>
          </p:cNvPr>
          <p:cNvSpPr txBox="1"/>
          <p:nvPr/>
        </p:nvSpPr>
        <p:spPr>
          <a:xfrm>
            <a:off x="6309163" y="3386828"/>
            <a:ext cx="1742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Подзаголовок</a:t>
            </a:r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582235-85E6-49FB-9D3E-A4C1EEC102D7}"/>
              </a:ext>
            </a:extLst>
          </p:cNvPr>
          <p:cNvSpPr txBox="1"/>
          <p:nvPr/>
        </p:nvSpPr>
        <p:spPr>
          <a:xfrm>
            <a:off x="6307270" y="3696504"/>
            <a:ext cx="4419600" cy="1022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Georgia" panose="02040502050405020303" pitchFamily="18" charset="0"/>
                <a:ea typeface="Times New Roman" panose="02020603050405020304" pitchFamily="18" charset="0"/>
                <a:cs typeface="+mn-cs"/>
              </a:rPr>
              <a:t>Место для вашего текста. Место для вашего текста. Место для вашего текста. Место для вашего текста. 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Georgia" panose="02040502050405020303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CBF3A3-EA12-4508-B1A8-D61C8160303B}"/>
              </a:ext>
            </a:extLst>
          </p:cNvPr>
          <p:cNvSpPr txBox="1"/>
          <p:nvPr/>
        </p:nvSpPr>
        <p:spPr>
          <a:xfrm>
            <a:off x="6296237" y="4818007"/>
            <a:ext cx="4419600" cy="1022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Georgia" panose="02040502050405020303" pitchFamily="18" charset="0"/>
                <a:ea typeface="Times New Roman" panose="02020603050405020304" pitchFamily="18" charset="0"/>
                <a:cs typeface="+mn-cs"/>
              </a:rPr>
              <a:t>Место для вашего текста. Место для вашего текста. Место для вашего текста. Место для вашего текста. 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Georgia" panose="02040502050405020303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B3F496-6E3F-487C-A1AD-C2F7AE9C51FF}"/>
              </a:ext>
            </a:extLst>
          </p:cNvPr>
          <p:cNvSpPr txBox="1"/>
          <p:nvPr/>
        </p:nvSpPr>
        <p:spPr>
          <a:xfrm>
            <a:off x="1114872" y="2358517"/>
            <a:ext cx="2099812" cy="889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Times New Roman" panose="02020603050405020304" pitchFamily="18" charset="0"/>
                <a:cs typeface="+mn-cs"/>
              </a:rPr>
              <a:t>Место для текста. Место для текста. Место для текста. Место для текста.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05C2D9-9CD5-44FC-B42F-350E4EDDEB6B}"/>
              </a:ext>
            </a:extLst>
          </p:cNvPr>
          <p:cNvSpPr txBox="1"/>
          <p:nvPr/>
        </p:nvSpPr>
        <p:spPr>
          <a:xfrm>
            <a:off x="1114872" y="2048432"/>
            <a:ext cx="2671577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Times New Roman" panose="02020603050405020304" pitchFamily="18" charset="0"/>
                <a:cs typeface="+mn-cs"/>
              </a:rPr>
              <a:t>Подзаголовок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A01D91D-A0DE-42C6-A03B-4EBB57C41FF4}"/>
              </a:ext>
            </a:extLst>
          </p:cNvPr>
          <p:cNvSpPr/>
          <p:nvPr/>
        </p:nvSpPr>
        <p:spPr>
          <a:xfrm>
            <a:off x="796451" y="2221510"/>
            <a:ext cx="192656" cy="19265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E296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2633F0-B596-48D5-84FB-8E7841C933E3}"/>
              </a:ext>
            </a:extLst>
          </p:cNvPr>
          <p:cNvSpPr txBox="1"/>
          <p:nvPr/>
        </p:nvSpPr>
        <p:spPr>
          <a:xfrm>
            <a:off x="1114872" y="3605443"/>
            <a:ext cx="2099812" cy="889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Times New Roman" panose="02020603050405020304" pitchFamily="18" charset="0"/>
                <a:cs typeface="+mn-cs"/>
              </a:rPr>
              <a:t>Место для текста. Место для текста. Место для текста. Место для текста.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166E32-33FC-48C3-8FE4-B6AB79B760F0}"/>
              </a:ext>
            </a:extLst>
          </p:cNvPr>
          <p:cNvSpPr txBox="1"/>
          <p:nvPr/>
        </p:nvSpPr>
        <p:spPr>
          <a:xfrm>
            <a:off x="1114872" y="3295358"/>
            <a:ext cx="2671577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Times New Roman" panose="02020603050405020304" pitchFamily="18" charset="0"/>
                <a:cs typeface="+mn-cs"/>
              </a:rPr>
              <a:t>Подзаголовок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6A13FAA-F8B3-4015-8106-EF83A8033682}"/>
              </a:ext>
            </a:extLst>
          </p:cNvPr>
          <p:cNvSpPr/>
          <p:nvPr/>
        </p:nvSpPr>
        <p:spPr>
          <a:xfrm>
            <a:off x="796451" y="3468436"/>
            <a:ext cx="192656" cy="19265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E296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87878F-D281-4398-AB6B-B189CD63734B}"/>
              </a:ext>
            </a:extLst>
          </p:cNvPr>
          <p:cNvSpPr txBox="1"/>
          <p:nvPr/>
        </p:nvSpPr>
        <p:spPr>
          <a:xfrm>
            <a:off x="1114872" y="4852369"/>
            <a:ext cx="2099812" cy="889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Times New Roman" panose="02020603050405020304" pitchFamily="18" charset="0"/>
                <a:cs typeface="+mn-cs"/>
              </a:rPr>
              <a:t>Место для текста. Место для текста. Место для текста. Место для текста.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D6869A-4D36-4D83-9FAE-B774E69617E5}"/>
              </a:ext>
            </a:extLst>
          </p:cNvPr>
          <p:cNvSpPr txBox="1"/>
          <p:nvPr/>
        </p:nvSpPr>
        <p:spPr>
          <a:xfrm>
            <a:off x="1114872" y="4542284"/>
            <a:ext cx="2671577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Times New Roman" panose="02020603050405020304" pitchFamily="18" charset="0"/>
                <a:cs typeface="+mn-cs"/>
              </a:rPr>
              <a:t>Подзаголовок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748282C-966C-4B00-AAAA-D8F60748EE24}"/>
              </a:ext>
            </a:extLst>
          </p:cNvPr>
          <p:cNvSpPr/>
          <p:nvPr/>
        </p:nvSpPr>
        <p:spPr>
          <a:xfrm>
            <a:off x="796451" y="4715362"/>
            <a:ext cx="192656" cy="19265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E296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A68911A8-72E7-34EE-62A3-FFE4BD0DFF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521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FC3DC1B1-E240-4EAF-9E7A-144B866E7DAA}"/>
              </a:ext>
            </a:extLst>
          </p:cNvPr>
          <p:cNvSpPr/>
          <p:nvPr/>
        </p:nvSpPr>
        <p:spPr>
          <a:xfrm>
            <a:off x="4936150" y="6176736"/>
            <a:ext cx="2319701" cy="681264"/>
          </a:xfrm>
          <a:custGeom>
            <a:avLst/>
            <a:gdLst>
              <a:gd name="connsiteX0" fmla="*/ 1159850 w 2319701"/>
              <a:gd name="connsiteY0" fmla="*/ 0 h 681264"/>
              <a:gd name="connsiteX1" fmla="*/ 2261751 w 2319701"/>
              <a:gd name="connsiteY1" fmla="*/ 585876 h 681264"/>
              <a:gd name="connsiteX2" fmla="*/ 2319701 w 2319701"/>
              <a:gd name="connsiteY2" fmla="*/ 681264 h 681264"/>
              <a:gd name="connsiteX3" fmla="*/ 0 w 2319701"/>
              <a:gd name="connsiteY3" fmla="*/ 681264 h 681264"/>
              <a:gd name="connsiteX4" fmla="*/ 57949 w 2319701"/>
              <a:gd name="connsiteY4" fmla="*/ 585876 h 681264"/>
              <a:gd name="connsiteX5" fmla="*/ 1159850 w 2319701"/>
              <a:gd name="connsiteY5" fmla="*/ 0 h 68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9701" h="681264">
                <a:moveTo>
                  <a:pt x="1159850" y="0"/>
                </a:moveTo>
                <a:cubicBezTo>
                  <a:pt x="1618539" y="0"/>
                  <a:pt x="2022948" y="232401"/>
                  <a:pt x="2261751" y="585876"/>
                </a:cubicBezTo>
                <a:lnTo>
                  <a:pt x="2319701" y="681264"/>
                </a:lnTo>
                <a:lnTo>
                  <a:pt x="0" y="681264"/>
                </a:lnTo>
                <a:lnTo>
                  <a:pt x="57949" y="585876"/>
                </a:lnTo>
                <a:cubicBezTo>
                  <a:pt x="296753" y="232401"/>
                  <a:pt x="701162" y="0"/>
                  <a:pt x="115985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1E296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Block Arc 1">
            <a:extLst>
              <a:ext uri="{FF2B5EF4-FFF2-40B4-BE49-F238E27FC236}">
                <a16:creationId xmlns:a16="http://schemas.microsoft.com/office/drawing/2014/main" id="{D9D53D1E-98AE-4FB4-AF5F-AC25EDC27F95}"/>
              </a:ext>
            </a:extLst>
          </p:cNvPr>
          <p:cNvSpPr/>
          <p:nvPr/>
        </p:nvSpPr>
        <p:spPr>
          <a:xfrm rot="5400000">
            <a:off x="381000" y="666750"/>
            <a:ext cx="495300" cy="495300"/>
          </a:xfrm>
          <a:prstGeom prst="blockArc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5EC309-3085-499D-A4EC-15B81D669730}"/>
              </a:ext>
            </a:extLst>
          </p:cNvPr>
          <p:cNvSpPr/>
          <p:nvPr/>
        </p:nvSpPr>
        <p:spPr>
          <a:xfrm rot="5400000">
            <a:off x="11508346" y="706680"/>
            <a:ext cx="113061" cy="113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1E296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F3094F93-0B7C-4995-B21A-AEEC66B34F49}"/>
              </a:ext>
            </a:extLst>
          </p:cNvPr>
          <p:cNvSpPr/>
          <p:nvPr/>
        </p:nvSpPr>
        <p:spPr>
          <a:xfrm>
            <a:off x="11508346" y="982248"/>
            <a:ext cx="113061" cy="11306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1E296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6F0B55B-CA59-437A-80EC-ECC1D422A9EC}"/>
              </a:ext>
            </a:extLst>
          </p:cNvPr>
          <p:cNvSpPr/>
          <p:nvPr/>
        </p:nvSpPr>
        <p:spPr>
          <a:xfrm rot="5400000">
            <a:off x="11508346" y="1257817"/>
            <a:ext cx="113061" cy="1130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1E296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05CFE361-4CFC-46DD-B8B8-DCEDFA2A3882}"/>
              </a:ext>
            </a:extLst>
          </p:cNvPr>
          <p:cNvSpPr/>
          <p:nvPr/>
        </p:nvSpPr>
        <p:spPr>
          <a:xfrm rot="5400000">
            <a:off x="11508346" y="1533386"/>
            <a:ext cx="113061" cy="113061"/>
          </a:xfrm>
          <a:custGeom>
            <a:avLst/>
            <a:gdLst>
              <a:gd name="connsiteX0" fmla="*/ 0 w 2641602"/>
              <a:gd name="connsiteY0" fmla="*/ 1320800 h 2641601"/>
              <a:gd name="connsiteX1" fmla="*/ 221344 w 2641602"/>
              <a:gd name="connsiteY1" fmla="*/ 1099456 h 2641601"/>
              <a:gd name="connsiteX2" fmla="*/ 1099457 w 2641602"/>
              <a:gd name="connsiteY2" fmla="*/ 1099456 h 2641601"/>
              <a:gd name="connsiteX3" fmla="*/ 1099457 w 2641602"/>
              <a:gd name="connsiteY3" fmla="*/ 221344 h 2641601"/>
              <a:gd name="connsiteX4" fmla="*/ 1320801 w 2641602"/>
              <a:gd name="connsiteY4" fmla="*/ 0 h 2641601"/>
              <a:gd name="connsiteX5" fmla="*/ 1542145 w 2641602"/>
              <a:gd name="connsiteY5" fmla="*/ 221344 h 2641601"/>
              <a:gd name="connsiteX6" fmla="*/ 1542145 w 2641602"/>
              <a:gd name="connsiteY6" fmla="*/ 1099456 h 2641601"/>
              <a:gd name="connsiteX7" fmla="*/ 2420258 w 2641602"/>
              <a:gd name="connsiteY7" fmla="*/ 1099457 h 2641601"/>
              <a:gd name="connsiteX8" fmla="*/ 2641602 w 2641602"/>
              <a:gd name="connsiteY8" fmla="*/ 1320801 h 2641601"/>
              <a:gd name="connsiteX9" fmla="*/ 2641601 w 2641602"/>
              <a:gd name="connsiteY9" fmla="*/ 1320800 h 2641601"/>
              <a:gd name="connsiteX10" fmla="*/ 2420257 w 2641602"/>
              <a:gd name="connsiteY10" fmla="*/ 1542144 h 2641601"/>
              <a:gd name="connsiteX11" fmla="*/ 1542145 w 2641602"/>
              <a:gd name="connsiteY11" fmla="*/ 1542144 h 2641601"/>
              <a:gd name="connsiteX12" fmla="*/ 1542144 w 2641602"/>
              <a:gd name="connsiteY12" fmla="*/ 2420257 h 2641601"/>
              <a:gd name="connsiteX13" fmla="*/ 1320800 w 2641602"/>
              <a:gd name="connsiteY13" fmla="*/ 2641601 h 2641601"/>
              <a:gd name="connsiteX14" fmla="*/ 1320801 w 2641602"/>
              <a:gd name="connsiteY14" fmla="*/ 2641600 h 2641601"/>
              <a:gd name="connsiteX15" fmla="*/ 1099457 w 2641602"/>
              <a:gd name="connsiteY15" fmla="*/ 2420256 h 2641601"/>
              <a:gd name="connsiteX16" fmla="*/ 1099457 w 2641602"/>
              <a:gd name="connsiteY16" fmla="*/ 1542144 h 2641601"/>
              <a:gd name="connsiteX17" fmla="*/ 221344 w 2641602"/>
              <a:gd name="connsiteY17" fmla="*/ 1542144 h 2641601"/>
              <a:gd name="connsiteX18" fmla="*/ 0 w 2641602"/>
              <a:gd name="connsiteY18" fmla="*/ 1320800 h 264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41602" h="2641601">
                <a:moveTo>
                  <a:pt x="0" y="1320800"/>
                </a:moveTo>
                <a:cubicBezTo>
                  <a:pt x="0" y="1198555"/>
                  <a:pt x="99099" y="1099456"/>
                  <a:pt x="221344" y="1099456"/>
                </a:cubicBezTo>
                <a:lnTo>
                  <a:pt x="1099457" y="1099456"/>
                </a:lnTo>
                <a:lnTo>
                  <a:pt x="1099457" y="221344"/>
                </a:lnTo>
                <a:cubicBezTo>
                  <a:pt x="1099457" y="99099"/>
                  <a:pt x="1198556" y="0"/>
                  <a:pt x="1320801" y="0"/>
                </a:cubicBezTo>
                <a:cubicBezTo>
                  <a:pt x="1443046" y="0"/>
                  <a:pt x="1542145" y="99099"/>
                  <a:pt x="1542145" y="221344"/>
                </a:cubicBezTo>
                <a:lnTo>
                  <a:pt x="1542145" y="1099456"/>
                </a:lnTo>
                <a:lnTo>
                  <a:pt x="2420258" y="1099457"/>
                </a:lnTo>
                <a:cubicBezTo>
                  <a:pt x="2542503" y="1099457"/>
                  <a:pt x="2641602" y="1198556"/>
                  <a:pt x="2641602" y="1320801"/>
                </a:cubicBezTo>
                <a:lnTo>
                  <a:pt x="2641601" y="1320800"/>
                </a:lnTo>
                <a:cubicBezTo>
                  <a:pt x="2641601" y="1443045"/>
                  <a:pt x="2542502" y="1542144"/>
                  <a:pt x="2420257" y="1542144"/>
                </a:cubicBezTo>
                <a:lnTo>
                  <a:pt x="1542145" y="1542144"/>
                </a:lnTo>
                <a:lnTo>
                  <a:pt x="1542144" y="2420257"/>
                </a:lnTo>
                <a:cubicBezTo>
                  <a:pt x="1542144" y="2542502"/>
                  <a:pt x="1443045" y="2641601"/>
                  <a:pt x="1320800" y="2641601"/>
                </a:cubicBezTo>
                <a:lnTo>
                  <a:pt x="1320801" y="2641600"/>
                </a:lnTo>
                <a:cubicBezTo>
                  <a:pt x="1198556" y="2641600"/>
                  <a:pt x="1099457" y="2542501"/>
                  <a:pt x="1099457" y="2420256"/>
                </a:cubicBezTo>
                <a:lnTo>
                  <a:pt x="1099457" y="1542144"/>
                </a:lnTo>
                <a:lnTo>
                  <a:pt x="221344" y="1542144"/>
                </a:lnTo>
                <a:cubicBezTo>
                  <a:pt x="99099" y="1542144"/>
                  <a:pt x="0" y="1443045"/>
                  <a:pt x="0" y="13208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1E296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402407-FF8B-4902-8B4C-042682099EA3}"/>
              </a:ext>
            </a:extLst>
          </p:cNvPr>
          <p:cNvSpPr txBox="1"/>
          <p:nvPr/>
        </p:nvSpPr>
        <p:spPr>
          <a:xfrm>
            <a:off x="2143990" y="3766019"/>
            <a:ext cx="79040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ru-RU" sz="6000" b="1" dirty="0">
                <a:solidFill>
                  <a:srgbClr val="F64A82"/>
                </a:solidFill>
                <a:latin typeface="Georgia" panose="02040502050405020303" pitchFamily="18" charset="0"/>
              </a:rPr>
              <a:t>ЗА ВНИМАНИЕ!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srgbClr val="F64A82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243AEF11-F8CB-4124-830F-3B93898D058B}"/>
              </a:ext>
            </a:extLst>
          </p:cNvPr>
          <p:cNvSpPr/>
          <p:nvPr/>
        </p:nvSpPr>
        <p:spPr>
          <a:xfrm rot="1096459">
            <a:off x="2398955" y="5095588"/>
            <a:ext cx="285750" cy="285750"/>
          </a:xfrm>
          <a:prstGeom prst="mathMultiply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1E296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B7B53BA5-E856-4C23-9CCC-E0FC322C5654}"/>
              </a:ext>
            </a:extLst>
          </p:cNvPr>
          <p:cNvSpPr/>
          <p:nvPr/>
        </p:nvSpPr>
        <p:spPr>
          <a:xfrm rot="2302010" flipH="1">
            <a:off x="10148671" y="4137251"/>
            <a:ext cx="177101" cy="177101"/>
          </a:xfrm>
          <a:prstGeom prst="triangl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1E296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D918065-57D1-4984-A881-4511309A4C09}"/>
              </a:ext>
            </a:extLst>
          </p:cNvPr>
          <p:cNvSpPr/>
          <p:nvPr/>
        </p:nvSpPr>
        <p:spPr>
          <a:xfrm rot="1096459">
            <a:off x="9360869" y="2919473"/>
            <a:ext cx="179338" cy="17933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1E296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BC019E76-2405-4C0B-A430-9FB950421810}"/>
              </a:ext>
            </a:extLst>
          </p:cNvPr>
          <p:cNvSpPr/>
          <p:nvPr/>
        </p:nvSpPr>
        <p:spPr>
          <a:xfrm>
            <a:off x="2280681" y="1761026"/>
            <a:ext cx="1167369" cy="1087680"/>
          </a:xfrm>
          <a:prstGeom prst="donut">
            <a:avLst>
              <a:gd name="adj" fmla="val 5734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7BD3D7B0-9387-906B-E365-DBE679BC8F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018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8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100000"/>
              </a:lnSpc>
              <a:buClr>
                <a:schemeClr val="lt1"/>
              </a:buClr>
              <a:buSzPts val="2800"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9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9" y="5335163"/>
            <a:ext cx="940578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46">
              <a:buClr>
                <a:srgbClr val="000000"/>
              </a:buClr>
              <a:defRPr/>
            </a:pPr>
            <a:r>
              <a:rPr lang="ru-RU" sz="2000" b="1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sz="2000" b="1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2" y="5565288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3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46">
              <a:buClr>
                <a:srgbClr val="000000"/>
              </a:buClr>
              <a:defRPr/>
            </a:pPr>
            <a:r>
              <a:rPr lang="en-US" sz="1600" b="1" u="sng" kern="0" dirty="0">
                <a:solidFill>
                  <a:srgbClr val="F2632E"/>
                </a:solidFill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sz="1600" b="1" kern="0" dirty="0">
              <a:solidFill>
                <a:srgbClr val="F2632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7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46">
              <a:buClr>
                <a:srgbClr val="000000"/>
              </a:buClr>
              <a:defRPr/>
            </a:pPr>
            <a:r>
              <a:rPr lang="en-US" sz="1600" b="1" u="sng" kern="0" dirty="0">
                <a:solidFill>
                  <a:srgbClr val="F2632E"/>
                </a:solidFill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sz="1600" b="1" kern="0" dirty="0">
              <a:solidFill>
                <a:srgbClr val="F2632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64" indent="-285764" defTabSz="914446">
              <a:lnSpc>
                <a:spcPct val="150000"/>
              </a:lnSpc>
              <a:buClr>
                <a:srgbClr val="FFFFFF"/>
              </a:buClr>
              <a:buSzPts val="2000"/>
              <a:buFont typeface="Noto Sans Symbols"/>
              <a:buChar char="▪"/>
              <a:defRPr/>
            </a:pPr>
            <a:r>
              <a:rPr lang="ru-RU" sz="2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64" indent="-285764" defTabSz="914446">
              <a:lnSpc>
                <a:spcPct val="150000"/>
              </a:lnSpc>
              <a:buClr>
                <a:srgbClr val="FFFFFF"/>
              </a:buClr>
              <a:buSzPts val="2000"/>
              <a:buFont typeface="Noto Sans Symbols"/>
              <a:buChar char="▪"/>
              <a:defRPr/>
            </a:pPr>
            <a:r>
              <a:rPr lang="ru-RU" sz="2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64" indent="-285764" defTabSz="914446">
              <a:lnSpc>
                <a:spcPct val="150000"/>
              </a:lnSpc>
              <a:buClr>
                <a:srgbClr val="FFFFFF"/>
              </a:buClr>
              <a:buSzPts val="2000"/>
              <a:buFont typeface="Noto Sans Symbols"/>
              <a:buChar char="▪"/>
              <a:defRPr/>
            </a:pPr>
            <a:r>
              <a:rPr lang="ru-RU" sz="2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46">
              <a:lnSpc>
                <a:spcPct val="150000"/>
              </a:lnSpc>
              <a:buClr>
                <a:srgbClr val="000000"/>
              </a:buClr>
              <a:defRPr/>
            </a:pPr>
            <a:endParaRPr sz="2000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64" indent="-285764" defTabSz="914446">
              <a:lnSpc>
                <a:spcPct val="150000"/>
              </a:lnSpc>
              <a:buClr>
                <a:srgbClr val="FFFFFF"/>
              </a:buClr>
              <a:buSzPts val="2000"/>
              <a:buFont typeface="Arial"/>
              <a:buChar char="•"/>
              <a:defRPr/>
            </a:pPr>
            <a:r>
              <a:rPr lang="ru-RU" sz="2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64" indent="-285764" defTabSz="914446">
              <a:lnSpc>
                <a:spcPct val="150000"/>
              </a:lnSpc>
              <a:buClr>
                <a:srgbClr val="FFFFFF"/>
              </a:buClr>
              <a:buSzPts val="2000"/>
              <a:buFont typeface="Arial"/>
              <a:buChar char="•"/>
              <a:defRPr/>
            </a:pPr>
            <a:r>
              <a:rPr lang="ru-RU" sz="2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1 000 бонусных шаблонов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64" indent="-285764" defTabSz="914446">
              <a:lnSpc>
                <a:spcPct val="150000"/>
              </a:lnSpc>
              <a:buClr>
                <a:srgbClr val="FFFFFF"/>
              </a:buClr>
              <a:buSzPts val="2000"/>
              <a:buFont typeface="Arial"/>
              <a:buChar char="•"/>
              <a:defRPr/>
            </a:pPr>
            <a:r>
              <a:rPr lang="ru-RU" sz="2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46">
              <a:lnSpc>
                <a:spcPct val="150000"/>
              </a:lnSpc>
              <a:buClr>
                <a:srgbClr val="000000"/>
              </a:buClr>
              <a:defRPr/>
            </a:pPr>
            <a:endParaRPr sz="2000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4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defTabSz="914446">
              <a:buClr>
                <a:srgbClr val="000000"/>
              </a:buClr>
              <a:defRPr/>
            </a:pPr>
            <a:r>
              <a:rPr lang="ru-RU" sz="2800" u="sng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sz="2800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4" y="3022781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7606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ru-RU" b="1" dirty="0">
                <a:solidFill>
                  <a:srgbClr val="F2632E"/>
                </a:solidFill>
                <a:latin typeface="Arial"/>
              </a:rPr>
              <a:t>Прямая ссылка: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778C89-150D-FDC7-64CA-AF448A48ACB3}"/>
              </a:ext>
            </a:extLst>
          </p:cNvPr>
          <p:cNvSpPr txBox="1"/>
          <p:nvPr/>
        </p:nvSpPr>
        <p:spPr>
          <a:xfrm>
            <a:off x="521837" y="4717961"/>
            <a:ext cx="7606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ru-RU" b="1" dirty="0">
                <a:solidFill>
                  <a:srgbClr val="F2632E"/>
                </a:solidFill>
                <a:latin typeface="Arial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639">
      <a:dk1>
        <a:srgbClr val="FFFFFF"/>
      </a:dk1>
      <a:lt1>
        <a:srgbClr val="1E2961"/>
      </a:lt1>
      <a:dk2>
        <a:srgbClr val="F2F2F2"/>
      </a:dk2>
      <a:lt2>
        <a:srgbClr val="243276"/>
      </a:lt2>
      <a:accent1>
        <a:srgbClr val="F9CE57"/>
      </a:accent1>
      <a:accent2>
        <a:srgbClr val="8ED14C"/>
      </a:accent2>
      <a:accent3>
        <a:srgbClr val="F64A82"/>
      </a:accent3>
      <a:accent4>
        <a:srgbClr val="0F98FF"/>
      </a:accent4>
      <a:accent5>
        <a:srgbClr val="FFFFFF"/>
      </a:accent5>
      <a:accent6>
        <a:srgbClr val="EAEAEA"/>
      </a:accent6>
      <a:hlink>
        <a:srgbClr val="002060"/>
      </a:hlink>
      <a:folHlink>
        <a:srgbClr val="7030A0"/>
      </a:folHlink>
    </a:clrScheme>
    <a:fontScheme name="Custom 79">
      <a:majorFont>
        <a:latin typeface="Raleway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246</Words>
  <Application>Microsoft Office PowerPoint</Application>
  <PresentationFormat>Широкоэкранный</PresentationFormat>
  <Paragraphs>35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Aptos</vt:lpstr>
      <vt:lpstr>Arial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22</cp:revision>
  <dcterms:created xsi:type="dcterms:W3CDTF">2021-10-23T18:44:23Z</dcterms:created>
  <dcterms:modified xsi:type="dcterms:W3CDTF">2026-01-18T17:42:00Z</dcterms:modified>
</cp:coreProperties>
</file>