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5" r:id="rId2"/>
    <p:sldMasterId id="2147483710" r:id="rId3"/>
  </p:sldMasterIdLst>
  <p:notesMasterIdLst>
    <p:notesMasterId r:id="rId10"/>
  </p:notesMasterIdLst>
  <p:sldIdLst>
    <p:sldId id="257" r:id="rId4"/>
    <p:sldId id="259" r:id="rId5"/>
    <p:sldId id="258" r:id="rId6"/>
    <p:sldId id="276" r:id="rId7"/>
    <p:sldId id="261" r:id="rId8"/>
    <p:sldId id="2047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816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10FBD9-5A0D-4EDD-BB67-FE4CDC730230}" type="datetimeFigureOut">
              <a:rPr lang="ru-RU" smtClean="0"/>
              <a:t>18.01.2026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4A05C2-CC96-4EC3-8CCE-3D3282DB96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5832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5549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95DB228F-6E64-4E1C-88A2-8305E51FD9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63601" y="441325"/>
            <a:ext cx="10464800" cy="841375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Write Title Here</a:t>
            </a:r>
          </a:p>
        </p:txBody>
      </p:sp>
      <p:sp>
        <p:nvSpPr>
          <p:cNvPr id="3" name="Picture Placeholder 13">
            <a:extLst>
              <a:ext uri="{FF2B5EF4-FFF2-40B4-BE49-F238E27FC236}">
                <a16:creationId xmlns:a16="http://schemas.microsoft.com/office/drawing/2014/main" id="{97A0263B-15ED-4BC6-8301-EEFB47D6216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588168" y="1874418"/>
            <a:ext cx="2791326" cy="1423737"/>
          </a:xfrm>
          <a:solidFill>
            <a:schemeClr val="bg2">
              <a:lumMod val="95000"/>
            </a:schemeClr>
          </a:solidFill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4" name="Picture Placeholder 13">
            <a:extLst>
              <a:ext uri="{FF2B5EF4-FFF2-40B4-BE49-F238E27FC236}">
                <a16:creationId xmlns:a16="http://schemas.microsoft.com/office/drawing/2014/main" id="{1A468865-B42B-4389-BD61-E318C17337F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812504" y="1874418"/>
            <a:ext cx="2791326" cy="1423737"/>
          </a:xfrm>
          <a:solidFill>
            <a:schemeClr val="bg2">
              <a:lumMod val="95000"/>
            </a:schemeClr>
          </a:solidFill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5" name="Picture Placeholder 13">
            <a:extLst>
              <a:ext uri="{FF2B5EF4-FFF2-40B4-BE49-F238E27FC236}">
                <a16:creationId xmlns:a16="http://schemas.microsoft.com/office/drawing/2014/main" id="{E591E370-B49B-4D13-B28D-E9D6922FF02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700337" y="1549564"/>
            <a:ext cx="2791326" cy="1748591"/>
          </a:xfrm>
          <a:solidFill>
            <a:schemeClr val="bg2">
              <a:lumMod val="95000"/>
            </a:schemeClr>
          </a:solidFill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03657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9510310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4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7635262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30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7963658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2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4641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95DB228F-6E64-4E1C-88A2-8305E51FD9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63601" y="441325"/>
            <a:ext cx="10464800" cy="841375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Write Title Here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2BCCB3E7-0377-45BE-8264-265FB14CF72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357235" y="1640168"/>
            <a:ext cx="752476" cy="752476"/>
          </a:xfrm>
          <a:prstGeom prst="ellipse">
            <a:avLst/>
          </a:pr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CA0D3F23-7246-4329-AD3D-B5B1690C1CA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849894" y="1640168"/>
            <a:ext cx="752476" cy="752476"/>
          </a:xfrm>
          <a:prstGeom prst="ellipse">
            <a:avLst/>
          </a:pr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DD3ADD2D-5725-4618-B21F-7D68501A3BC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348583" y="1640168"/>
            <a:ext cx="752476" cy="752476"/>
          </a:xfrm>
          <a:prstGeom prst="ellipse">
            <a:avLst/>
          </a:pr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4CC812D6-FDFD-44FA-8764-D9C129C56C4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357235" y="4055978"/>
            <a:ext cx="752476" cy="752476"/>
          </a:xfrm>
          <a:prstGeom prst="ellipse">
            <a:avLst/>
          </a:pr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EC939472-5027-4B94-AD21-AC00FF8A20F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849894" y="4055978"/>
            <a:ext cx="752476" cy="752476"/>
          </a:xfrm>
          <a:prstGeom prst="ellipse">
            <a:avLst/>
          </a:pr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8A040E18-D968-442B-B863-C8F71DF2D32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348583" y="4055978"/>
            <a:ext cx="752476" cy="752476"/>
          </a:xfrm>
          <a:prstGeom prst="ellipse">
            <a:avLst/>
          </a:pr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996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95DB228F-6E64-4E1C-88A2-8305E51FD9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63601" y="441325"/>
            <a:ext cx="10464800" cy="841375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Write Title Here</a:t>
            </a:r>
          </a:p>
        </p:txBody>
      </p:sp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41842E1B-33EF-40BD-B09D-7E606C1DB59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281083"/>
            <a:ext cx="12192000" cy="3564989"/>
          </a:xfrm>
          <a:solidFill>
            <a:schemeClr val="bg2">
              <a:lumMod val="95000"/>
            </a:schemeClr>
          </a:solidFill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27878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95DB228F-6E64-4E1C-88A2-8305E51FD9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63601" y="441325"/>
            <a:ext cx="10464800" cy="841375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Write Title Here</a:t>
            </a:r>
          </a:p>
        </p:txBody>
      </p:sp>
      <p:sp>
        <p:nvSpPr>
          <p:cNvPr id="3" name="Picture Placeholder 27">
            <a:extLst>
              <a:ext uri="{FF2B5EF4-FFF2-40B4-BE49-F238E27FC236}">
                <a16:creationId xmlns:a16="http://schemas.microsoft.com/office/drawing/2014/main" id="{58D30897-CEA0-4DE1-A0BB-B3E8703D95B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05200" y="2238952"/>
            <a:ext cx="931134" cy="931134"/>
          </a:xfrm>
          <a:prstGeom prst="ellipse">
            <a:avLst/>
          </a:pr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4" name="Picture Placeholder 28">
            <a:extLst>
              <a:ext uri="{FF2B5EF4-FFF2-40B4-BE49-F238E27FC236}">
                <a16:creationId xmlns:a16="http://schemas.microsoft.com/office/drawing/2014/main" id="{16235232-E64F-446D-B54D-330C3DA967A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505200" y="4262080"/>
            <a:ext cx="931134" cy="931134"/>
          </a:xfrm>
          <a:prstGeom prst="ellipse">
            <a:avLst/>
          </a:pr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5" name="Picture Placeholder 25">
            <a:extLst>
              <a:ext uri="{FF2B5EF4-FFF2-40B4-BE49-F238E27FC236}">
                <a16:creationId xmlns:a16="http://schemas.microsoft.com/office/drawing/2014/main" id="{43CE0995-DD80-4C7A-B62D-922770418B4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08606" y="2238952"/>
            <a:ext cx="931134" cy="931134"/>
          </a:xfrm>
          <a:prstGeom prst="ellipse">
            <a:avLst/>
          </a:pr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6" name="Picture Placeholder 26">
            <a:extLst>
              <a:ext uri="{FF2B5EF4-FFF2-40B4-BE49-F238E27FC236}">
                <a16:creationId xmlns:a16="http://schemas.microsoft.com/office/drawing/2014/main" id="{C99489A1-F5CF-4E08-84D3-8B39A23DA39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08606" y="4262080"/>
            <a:ext cx="931134" cy="931134"/>
          </a:xfrm>
          <a:prstGeom prst="ellipse">
            <a:avLst/>
          </a:pr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7" name="Picture Placeholder 24">
            <a:extLst>
              <a:ext uri="{FF2B5EF4-FFF2-40B4-BE49-F238E27FC236}">
                <a16:creationId xmlns:a16="http://schemas.microsoft.com/office/drawing/2014/main" id="{F3E87D3C-BFF1-4AEF-B4EA-F8545B6D2EA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712011" y="2238952"/>
            <a:ext cx="931134" cy="931134"/>
          </a:xfrm>
          <a:prstGeom prst="ellipse">
            <a:avLst/>
          </a:pr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8" name="Picture Placeholder 23">
            <a:extLst>
              <a:ext uri="{FF2B5EF4-FFF2-40B4-BE49-F238E27FC236}">
                <a16:creationId xmlns:a16="http://schemas.microsoft.com/office/drawing/2014/main" id="{D86818BE-AF55-437E-88FA-EDDAB846583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712011" y="4262080"/>
            <a:ext cx="931134" cy="931134"/>
          </a:xfrm>
          <a:prstGeom prst="ellipse">
            <a:avLst/>
          </a:pr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1885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95DB228F-6E64-4E1C-88A2-8305E51FD9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63601" y="441325"/>
            <a:ext cx="10464800" cy="841375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Write Title Here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A655FC5-EE09-4096-87E0-6F7D69BC0A2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1608725"/>
            <a:ext cx="12192000" cy="2855573"/>
          </a:xfrm>
          <a:custGeom>
            <a:avLst/>
            <a:gdLst>
              <a:gd name="connsiteX0" fmla="*/ 0 w 12192000"/>
              <a:gd name="connsiteY0" fmla="*/ 0 h 2855573"/>
              <a:gd name="connsiteX1" fmla="*/ 12192000 w 12192000"/>
              <a:gd name="connsiteY1" fmla="*/ 0 h 2855573"/>
              <a:gd name="connsiteX2" fmla="*/ 12192000 w 12192000"/>
              <a:gd name="connsiteY2" fmla="*/ 2855573 h 2855573"/>
              <a:gd name="connsiteX3" fmla="*/ 0 w 12192000"/>
              <a:gd name="connsiteY3" fmla="*/ 2855573 h 2855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2855573">
                <a:moveTo>
                  <a:pt x="0" y="0"/>
                </a:moveTo>
                <a:lnTo>
                  <a:pt x="12192000" y="0"/>
                </a:lnTo>
                <a:lnTo>
                  <a:pt x="12192000" y="2855573"/>
                </a:lnTo>
                <a:lnTo>
                  <a:pt x="0" y="2855573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8035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95DB228F-6E64-4E1C-88A2-8305E51FD9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63601" y="441325"/>
            <a:ext cx="10464800" cy="841375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Write Title Here</a:t>
            </a:r>
          </a:p>
        </p:txBody>
      </p:sp>
      <p:sp>
        <p:nvSpPr>
          <p:cNvPr id="3" name="Picture Placeholder 11">
            <a:extLst>
              <a:ext uri="{FF2B5EF4-FFF2-40B4-BE49-F238E27FC236}">
                <a16:creationId xmlns:a16="http://schemas.microsoft.com/office/drawing/2014/main" id="{245785FA-99FC-4F6D-8553-01B7C292914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90192" y="2055896"/>
            <a:ext cx="4266727" cy="1395663"/>
          </a:xfrm>
          <a:custGeom>
            <a:avLst/>
            <a:gdLst>
              <a:gd name="connsiteX0" fmla="*/ 0 w 4266727"/>
              <a:gd name="connsiteY0" fmla="*/ 0 h 1395663"/>
              <a:gd name="connsiteX1" fmla="*/ 4266727 w 4266727"/>
              <a:gd name="connsiteY1" fmla="*/ 0 h 1395663"/>
              <a:gd name="connsiteX2" fmla="*/ 4266727 w 4266727"/>
              <a:gd name="connsiteY2" fmla="*/ 1395663 h 1395663"/>
              <a:gd name="connsiteX3" fmla="*/ 0 w 4266727"/>
              <a:gd name="connsiteY3" fmla="*/ 1395663 h 1395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66727" h="1395663">
                <a:moveTo>
                  <a:pt x="0" y="0"/>
                </a:moveTo>
                <a:lnTo>
                  <a:pt x="4266727" y="0"/>
                </a:lnTo>
                <a:lnTo>
                  <a:pt x="4266727" y="1395663"/>
                </a:lnTo>
                <a:lnTo>
                  <a:pt x="0" y="1395663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4" name="Picture Placeholder 15">
            <a:extLst>
              <a:ext uri="{FF2B5EF4-FFF2-40B4-BE49-F238E27FC236}">
                <a16:creationId xmlns:a16="http://schemas.microsoft.com/office/drawing/2014/main" id="{C30532A8-B83F-4111-B409-29364CE74F6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835081" y="2055896"/>
            <a:ext cx="4266727" cy="1395663"/>
          </a:xfrm>
          <a:custGeom>
            <a:avLst/>
            <a:gdLst>
              <a:gd name="connsiteX0" fmla="*/ 0 w 4266727"/>
              <a:gd name="connsiteY0" fmla="*/ 0 h 1395663"/>
              <a:gd name="connsiteX1" fmla="*/ 4266727 w 4266727"/>
              <a:gd name="connsiteY1" fmla="*/ 0 h 1395663"/>
              <a:gd name="connsiteX2" fmla="*/ 4266727 w 4266727"/>
              <a:gd name="connsiteY2" fmla="*/ 1395663 h 1395663"/>
              <a:gd name="connsiteX3" fmla="*/ 0 w 4266727"/>
              <a:gd name="connsiteY3" fmla="*/ 1395663 h 1395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66727" h="1395663">
                <a:moveTo>
                  <a:pt x="0" y="0"/>
                </a:moveTo>
                <a:lnTo>
                  <a:pt x="4266727" y="0"/>
                </a:lnTo>
                <a:lnTo>
                  <a:pt x="4266727" y="1395663"/>
                </a:lnTo>
                <a:lnTo>
                  <a:pt x="0" y="1395663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5" name="Picture Placeholder 16">
            <a:extLst>
              <a:ext uri="{FF2B5EF4-FFF2-40B4-BE49-F238E27FC236}">
                <a16:creationId xmlns:a16="http://schemas.microsoft.com/office/drawing/2014/main" id="{67A73C9E-C5A8-49DB-AE89-2B947D05335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90192" y="4131343"/>
            <a:ext cx="4266727" cy="1395663"/>
          </a:xfrm>
          <a:custGeom>
            <a:avLst/>
            <a:gdLst>
              <a:gd name="connsiteX0" fmla="*/ 0 w 4266727"/>
              <a:gd name="connsiteY0" fmla="*/ 0 h 1395663"/>
              <a:gd name="connsiteX1" fmla="*/ 4266727 w 4266727"/>
              <a:gd name="connsiteY1" fmla="*/ 0 h 1395663"/>
              <a:gd name="connsiteX2" fmla="*/ 4266727 w 4266727"/>
              <a:gd name="connsiteY2" fmla="*/ 1395663 h 1395663"/>
              <a:gd name="connsiteX3" fmla="*/ 0 w 4266727"/>
              <a:gd name="connsiteY3" fmla="*/ 1395663 h 1395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66727" h="1395663">
                <a:moveTo>
                  <a:pt x="0" y="0"/>
                </a:moveTo>
                <a:lnTo>
                  <a:pt x="4266727" y="0"/>
                </a:lnTo>
                <a:lnTo>
                  <a:pt x="4266727" y="1395663"/>
                </a:lnTo>
                <a:lnTo>
                  <a:pt x="0" y="1395663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6" name="Picture Placeholder 17">
            <a:extLst>
              <a:ext uri="{FF2B5EF4-FFF2-40B4-BE49-F238E27FC236}">
                <a16:creationId xmlns:a16="http://schemas.microsoft.com/office/drawing/2014/main" id="{944CF091-9E38-4AAA-89D6-FB9D9DDF48F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835081" y="4131343"/>
            <a:ext cx="4266727" cy="1395663"/>
          </a:xfrm>
          <a:custGeom>
            <a:avLst/>
            <a:gdLst>
              <a:gd name="connsiteX0" fmla="*/ 0 w 4266727"/>
              <a:gd name="connsiteY0" fmla="*/ 0 h 1395663"/>
              <a:gd name="connsiteX1" fmla="*/ 4266727 w 4266727"/>
              <a:gd name="connsiteY1" fmla="*/ 0 h 1395663"/>
              <a:gd name="connsiteX2" fmla="*/ 4266727 w 4266727"/>
              <a:gd name="connsiteY2" fmla="*/ 1395663 h 1395663"/>
              <a:gd name="connsiteX3" fmla="*/ 0 w 4266727"/>
              <a:gd name="connsiteY3" fmla="*/ 1395663 h 1395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66727" h="1395663">
                <a:moveTo>
                  <a:pt x="0" y="0"/>
                </a:moveTo>
                <a:lnTo>
                  <a:pt x="4266727" y="0"/>
                </a:lnTo>
                <a:lnTo>
                  <a:pt x="4266727" y="1395663"/>
                </a:lnTo>
                <a:lnTo>
                  <a:pt x="0" y="1395663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2860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0D2DE239-39AA-40CF-882E-1156378EE4F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90600" y="1355725"/>
            <a:ext cx="4295775" cy="1371600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Write Title Here</a:t>
            </a:r>
          </a:p>
        </p:txBody>
      </p:sp>
    </p:spTree>
    <p:extLst>
      <p:ext uri="{BB962C8B-B14F-4D97-AF65-F5344CB8AC3E}">
        <p14:creationId xmlns:p14="http://schemas.microsoft.com/office/powerpoint/2010/main" val="5984271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0D2DE239-39AA-40CF-882E-1156378EE4F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90600" y="1355725"/>
            <a:ext cx="4295775" cy="1371600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Write Title Here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48B4BA4-9F67-48E2-98F4-C30B19BE881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596063" y="1790700"/>
            <a:ext cx="4295775" cy="2433638"/>
          </a:xfrm>
          <a:solidFill>
            <a:schemeClr val="bg2">
              <a:lumMod val="95000"/>
            </a:schemeClr>
          </a:solidFill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1359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0D2DE239-39AA-40CF-882E-1156378EE4F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90600" y="1355725"/>
            <a:ext cx="4295775" cy="1371600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Write Title Here</a:t>
            </a:r>
          </a:p>
        </p:txBody>
      </p:sp>
    </p:spTree>
    <p:extLst>
      <p:ext uri="{BB962C8B-B14F-4D97-AF65-F5344CB8AC3E}">
        <p14:creationId xmlns:p14="http://schemas.microsoft.com/office/powerpoint/2010/main" val="37415104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9178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9CDCA9E5-A60F-40A6-8C87-AD7E099E330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58052" y="966538"/>
            <a:ext cx="5133848" cy="1371600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Write Title Here</a:t>
            </a:r>
          </a:p>
        </p:txBody>
      </p:sp>
    </p:spTree>
    <p:extLst>
      <p:ext uri="{BB962C8B-B14F-4D97-AF65-F5344CB8AC3E}">
        <p14:creationId xmlns:p14="http://schemas.microsoft.com/office/powerpoint/2010/main" val="41238227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9F9F0338-BDF1-43D8-9AF7-1B2EF5E8F55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39000" y="1355725"/>
            <a:ext cx="4295775" cy="1371600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Write Title Here</a:t>
            </a:r>
          </a:p>
        </p:txBody>
      </p:sp>
    </p:spTree>
    <p:extLst>
      <p:ext uri="{BB962C8B-B14F-4D97-AF65-F5344CB8AC3E}">
        <p14:creationId xmlns:p14="http://schemas.microsoft.com/office/powerpoint/2010/main" val="23425464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5E715817-D69E-47EC-AE65-492317D721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90600" y="1355725"/>
            <a:ext cx="4295775" cy="1371600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Write Title Here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57C6DAE-045B-4A70-88A2-28A92483C94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246302" y="4333876"/>
            <a:ext cx="930162" cy="930160"/>
          </a:xfrm>
          <a:prstGeom prst="ellipse">
            <a:avLst/>
          </a:pr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4108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DC9E11A-6524-4249-8CD0-DD062D347F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5562600" cy="6858000"/>
          </a:xfrm>
          <a:custGeom>
            <a:avLst/>
            <a:gdLst>
              <a:gd name="connsiteX0" fmla="*/ 0 w 5562600"/>
              <a:gd name="connsiteY0" fmla="*/ 0 h 6858000"/>
              <a:gd name="connsiteX1" fmla="*/ 5562600 w 5562600"/>
              <a:gd name="connsiteY1" fmla="*/ 0 h 6858000"/>
              <a:gd name="connsiteX2" fmla="*/ 5562600 w 5562600"/>
              <a:gd name="connsiteY2" fmla="*/ 6858000 h 6858000"/>
              <a:gd name="connsiteX3" fmla="*/ 0 w 55626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62600" h="6858000">
                <a:moveTo>
                  <a:pt x="0" y="0"/>
                </a:moveTo>
                <a:lnTo>
                  <a:pt x="5562600" y="0"/>
                </a:lnTo>
                <a:lnTo>
                  <a:pt x="55626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7AF709FE-C0FF-44BD-AD8A-6C7078FCC83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90600" y="2447925"/>
            <a:ext cx="4295775" cy="1371600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4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Write Title Here</a:t>
            </a:r>
          </a:p>
        </p:txBody>
      </p:sp>
    </p:spTree>
    <p:extLst>
      <p:ext uri="{BB962C8B-B14F-4D97-AF65-F5344CB8AC3E}">
        <p14:creationId xmlns:p14="http://schemas.microsoft.com/office/powerpoint/2010/main" val="23628463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FC9357C-4EB7-4186-A847-3E9F3DC5115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486672" y="1617544"/>
            <a:ext cx="3622912" cy="3622912"/>
          </a:xfrm>
          <a:prstGeom prst="ellipse">
            <a:avLst/>
          </a:pr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1BE56366-E91A-46C5-BA2C-85DEA1EB8F4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19213" y="2219326"/>
            <a:ext cx="4538662" cy="819150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4000" b="0">
                <a:latin typeface="+mj-lt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7009870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0C32B0-4F67-4973-8E21-5ADC03DD46A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1999" cy="6857999"/>
          </a:xfrm>
          <a:solidFill>
            <a:schemeClr val="bg2">
              <a:lumMod val="95000"/>
            </a:schemeClr>
          </a:solidFill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198612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66541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9CDCA9E5-A60F-40A6-8C87-AD7E099E330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58052" y="966538"/>
            <a:ext cx="5133848" cy="1371600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Write Title Here</a:t>
            </a:r>
          </a:p>
        </p:txBody>
      </p:sp>
    </p:spTree>
    <p:extLst>
      <p:ext uri="{BB962C8B-B14F-4D97-AF65-F5344CB8AC3E}">
        <p14:creationId xmlns:p14="http://schemas.microsoft.com/office/powerpoint/2010/main" val="25077306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4E0E8EE0-E14F-4761-8F29-34F64090A4D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3601" y="898525"/>
            <a:ext cx="10464800" cy="261620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Write Title Here</a:t>
            </a:r>
          </a:p>
        </p:txBody>
      </p:sp>
    </p:spTree>
    <p:extLst>
      <p:ext uri="{BB962C8B-B14F-4D97-AF65-F5344CB8AC3E}">
        <p14:creationId xmlns:p14="http://schemas.microsoft.com/office/powerpoint/2010/main" val="39037602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1">
            <a:extLst>
              <a:ext uri="{FF2B5EF4-FFF2-40B4-BE49-F238E27FC236}">
                <a16:creationId xmlns:a16="http://schemas.microsoft.com/office/drawing/2014/main" id="{E9E4543B-F111-413F-9E42-C36638C92BC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7814" y="2085473"/>
            <a:ext cx="1840832" cy="1840832"/>
          </a:xfrm>
          <a:custGeom>
            <a:avLst/>
            <a:gdLst>
              <a:gd name="connsiteX0" fmla="*/ 0 w 1840832"/>
              <a:gd name="connsiteY0" fmla="*/ 0 h 1840832"/>
              <a:gd name="connsiteX1" fmla="*/ 1840832 w 1840832"/>
              <a:gd name="connsiteY1" fmla="*/ 0 h 1840832"/>
              <a:gd name="connsiteX2" fmla="*/ 1840832 w 1840832"/>
              <a:gd name="connsiteY2" fmla="*/ 1840832 h 1840832"/>
              <a:gd name="connsiteX3" fmla="*/ 0 w 1840832"/>
              <a:gd name="connsiteY3" fmla="*/ 1840832 h 1840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0832" h="1840832">
                <a:moveTo>
                  <a:pt x="0" y="0"/>
                </a:moveTo>
                <a:lnTo>
                  <a:pt x="1840832" y="0"/>
                </a:lnTo>
                <a:lnTo>
                  <a:pt x="1840832" y="1840832"/>
                </a:lnTo>
                <a:lnTo>
                  <a:pt x="0" y="1840832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3" name="Picture Placeholder 15">
            <a:extLst>
              <a:ext uri="{FF2B5EF4-FFF2-40B4-BE49-F238E27FC236}">
                <a16:creationId xmlns:a16="http://schemas.microsoft.com/office/drawing/2014/main" id="{43540EF6-6AF4-4063-A215-8C7EBD393A1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889661" y="2085473"/>
            <a:ext cx="1840832" cy="1840832"/>
          </a:xfrm>
          <a:custGeom>
            <a:avLst/>
            <a:gdLst>
              <a:gd name="connsiteX0" fmla="*/ 0 w 1840832"/>
              <a:gd name="connsiteY0" fmla="*/ 0 h 1840832"/>
              <a:gd name="connsiteX1" fmla="*/ 1840832 w 1840832"/>
              <a:gd name="connsiteY1" fmla="*/ 0 h 1840832"/>
              <a:gd name="connsiteX2" fmla="*/ 1840832 w 1840832"/>
              <a:gd name="connsiteY2" fmla="*/ 1840832 h 1840832"/>
              <a:gd name="connsiteX3" fmla="*/ 0 w 1840832"/>
              <a:gd name="connsiteY3" fmla="*/ 1840832 h 1840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0832" h="1840832">
                <a:moveTo>
                  <a:pt x="0" y="0"/>
                </a:moveTo>
                <a:lnTo>
                  <a:pt x="1840832" y="0"/>
                </a:lnTo>
                <a:lnTo>
                  <a:pt x="1840832" y="1840832"/>
                </a:lnTo>
                <a:lnTo>
                  <a:pt x="0" y="1840832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4" name="Picture Placeholder 16">
            <a:extLst>
              <a:ext uri="{FF2B5EF4-FFF2-40B4-BE49-F238E27FC236}">
                <a16:creationId xmlns:a16="http://schemas.microsoft.com/office/drawing/2014/main" id="{45930280-7A82-4797-96BE-6560B3FB425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461508" y="2085473"/>
            <a:ext cx="1840832" cy="1840832"/>
          </a:xfrm>
          <a:custGeom>
            <a:avLst/>
            <a:gdLst>
              <a:gd name="connsiteX0" fmla="*/ 0 w 1840832"/>
              <a:gd name="connsiteY0" fmla="*/ 0 h 1840832"/>
              <a:gd name="connsiteX1" fmla="*/ 1840832 w 1840832"/>
              <a:gd name="connsiteY1" fmla="*/ 0 h 1840832"/>
              <a:gd name="connsiteX2" fmla="*/ 1840832 w 1840832"/>
              <a:gd name="connsiteY2" fmla="*/ 1840832 h 1840832"/>
              <a:gd name="connsiteX3" fmla="*/ 0 w 1840832"/>
              <a:gd name="connsiteY3" fmla="*/ 1840832 h 1840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0832" h="1840832">
                <a:moveTo>
                  <a:pt x="0" y="0"/>
                </a:moveTo>
                <a:lnTo>
                  <a:pt x="1840832" y="0"/>
                </a:lnTo>
                <a:lnTo>
                  <a:pt x="1840832" y="1840832"/>
                </a:lnTo>
                <a:lnTo>
                  <a:pt x="0" y="1840832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5" name="Picture Placeholder 17">
            <a:extLst>
              <a:ext uri="{FF2B5EF4-FFF2-40B4-BE49-F238E27FC236}">
                <a16:creationId xmlns:a16="http://schemas.microsoft.com/office/drawing/2014/main" id="{39F11E5F-8BC4-42A8-8F41-C4EEB4EA23E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33354" y="2085473"/>
            <a:ext cx="1840832" cy="1840832"/>
          </a:xfrm>
          <a:custGeom>
            <a:avLst/>
            <a:gdLst>
              <a:gd name="connsiteX0" fmla="*/ 0 w 1840832"/>
              <a:gd name="connsiteY0" fmla="*/ 0 h 1840832"/>
              <a:gd name="connsiteX1" fmla="*/ 1840832 w 1840832"/>
              <a:gd name="connsiteY1" fmla="*/ 0 h 1840832"/>
              <a:gd name="connsiteX2" fmla="*/ 1840832 w 1840832"/>
              <a:gd name="connsiteY2" fmla="*/ 1840832 h 1840832"/>
              <a:gd name="connsiteX3" fmla="*/ 0 w 1840832"/>
              <a:gd name="connsiteY3" fmla="*/ 1840832 h 1840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0832" h="1840832">
                <a:moveTo>
                  <a:pt x="0" y="0"/>
                </a:moveTo>
                <a:lnTo>
                  <a:pt x="1840832" y="0"/>
                </a:lnTo>
                <a:lnTo>
                  <a:pt x="1840832" y="1840832"/>
                </a:lnTo>
                <a:lnTo>
                  <a:pt x="0" y="1840832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B82778B0-AAF2-4122-B310-951B79E1B4E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3601" y="441325"/>
            <a:ext cx="10464800" cy="841375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Write Title Here</a:t>
            </a:r>
          </a:p>
        </p:txBody>
      </p:sp>
    </p:spTree>
    <p:extLst>
      <p:ext uri="{BB962C8B-B14F-4D97-AF65-F5344CB8AC3E}">
        <p14:creationId xmlns:p14="http://schemas.microsoft.com/office/powerpoint/2010/main" val="4180519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30">
            <a:extLst>
              <a:ext uri="{FF2B5EF4-FFF2-40B4-BE49-F238E27FC236}">
                <a16:creationId xmlns:a16="http://schemas.microsoft.com/office/drawing/2014/main" id="{B32CCD3C-8D79-4DF3-A559-84470AC0B573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1176338" y="1720158"/>
            <a:ext cx="1965398" cy="3485585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txBody>
          <a:bodyPr wrap="square" lIns="91425" tIns="91425" rIns="91425" bIns="91425" anchor="t" anchorCtr="0">
            <a:normAutofit/>
          </a:bodyPr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800" b="0" i="0" u="none" strike="noStrike" cap="none">
                <a:solidFill>
                  <a:schemeClr val="dk1"/>
                </a:solidFill>
                <a:latin typeface="Georgia" panose="02040502050405020303" pitchFamily="18" charset="0"/>
                <a:ea typeface="Algerian" panose="04020705040A02060702" pitchFamily="82" charset="0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" name="Shape 230">
            <a:extLst>
              <a:ext uri="{FF2B5EF4-FFF2-40B4-BE49-F238E27FC236}">
                <a16:creationId xmlns:a16="http://schemas.microsoft.com/office/drawing/2014/main" id="{7B874596-24C8-4167-94DD-5C51D8B78900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3859021" y="1720158"/>
            <a:ext cx="1965398" cy="3485585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txBody>
          <a:bodyPr wrap="square" lIns="91425" tIns="91425" rIns="91425" bIns="91425" anchor="t" anchorCtr="0">
            <a:normAutofit/>
          </a:bodyPr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800" b="0" i="0" u="none" strike="noStrike" cap="none">
                <a:solidFill>
                  <a:schemeClr val="dk1"/>
                </a:solidFill>
                <a:latin typeface="Georgia" panose="02040502050405020303" pitchFamily="18" charset="0"/>
                <a:ea typeface="Algerian" panose="04020705040A02060702" pitchFamily="82" charset="0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B6CDA113-BCFA-4BFA-9AF8-58F98E2EA63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58152" y="1355725"/>
            <a:ext cx="4295775" cy="1371600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Write Title Here</a:t>
            </a:r>
          </a:p>
        </p:txBody>
      </p:sp>
    </p:spTree>
    <p:extLst>
      <p:ext uri="{BB962C8B-B14F-4D97-AF65-F5344CB8AC3E}">
        <p14:creationId xmlns:p14="http://schemas.microsoft.com/office/powerpoint/2010/main" val="2638330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4E0E8EE0-E14F-4761-8F29-34F64090A4D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3601" y="898525"/>
            <a:ext cx="10464800" cy="261620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Write Title Here</a:t>
            </a:r>
          </a:p>
        </p:txBody>
      </p:sp>
    </p:spTree>
    <p:extLst>
      <p:ext uri="{BB962C8B-B14F-4D97-AF65-F5344CB8AC3E}">
        <p14:creationId xmlns:p14="http://schemas.microsoft.com/office/powerpoint/2010/main" val="19298919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5">
            <a:extLst>
              <a:ext uri="{FF2B5EF4-FFF2-40B4-BE49-F238E27FC236}">
                <a16:creationId xmlns:a16="http://schemas.microsoft.com/office/drawing/2014/main" id="{AB8C0B18-E36F-4434-8D30-3F4396D82DE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67691" y="2930239"/>
            <a:ext cx="3877516" cy="2750954"/>
          </a:xfrm>
          <a:custGeom>
            <a:avLst/>
            <a:gdLst>
              <a:gd name="connsiteX0" fmla="*/ 0 w 3930555"/>
              <a:gd name="connsiteY0" fmla="*/ 0 h 3930555"/>
              <a:gd name="connsiteX1" fmla="*/ 3930555 w 3930555"/>
              <a:gd name="connsiteY1" fmla="*/ 0 h 3930555"/>
              <a:gd name="connsiteX2" fmla="*/ 3930555 w 3930555"/>
              <a:gd name="connsiteY2" fmla="*/ 3930555 h 3930555"/>
              <a:gd name="connsiteX3" fmla="*/ 0 w 3930555"/>
              <a:gd name="connsiteY3" fmla="*/ 3930555 h 3930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30555" h="3930555">
                <a:moveTo>
                  <a:pt x="0" y="0"/>
                </a:moveTo>
                <a:lnTo>
                  <a:pt x="3930555" y="0"/>
                </a:lnTo>
                <a:lnTo>
                  <a:pt x="3930555" y="3930555"/>
                </a:lnTo>
                <a:lnTo>
                  <a:pt x="0" y="3930555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5252C429-E706-4D91-ACBE-7DAF86FB76E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402006" y="1982651"/>
            <a:ext cx="7656394" cy="3016155"/>
          </a:xfrm>
          <a:custGeom>
            <a:avLst/>
            <a:gdLst>
              <a:gd name="connsiteX0" fmla="*/ 0 w 7656394"/>
              <a:gd name="connsiteY0" fmla="*/ 0 h 3016155"/>
              <a:gd name="connsiteX1" fmla="*/ 7656394 w 7656394"/>
              <a:gd name="connsiteY1" fmla="*/ 0 h 3016155"/>
              <a:gd name="connsiteX2" fmla="*/ 7656394 w 7656394"/>
              <a:gd name="connsiteY2" fmla="*/ 3016155 h 3016155"/>
              <a:gd name="connsiteX3" fmla="*/ 0 w 7656394"/>
              <a:gd name="connsiteY3" fmla="*/ 3016155 h 3016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56394" h="3016155">
                <a:moveTo>
                  <a:pt x="0" y="0"/>
                </a:moveTo>
                <a:lnTo>
                  <a:pt x="7656394" y="0"/>
                </a:lnTo>
                <a:lnTo>
                  <a:pt x="7656394" y="3016155"/>
                </a:lnTo>
                <a:lnTo>
                  <a:pt x="0" y="3016155"/>
                </a:lnTo>
                <a:close/>
              </a:path>
            </a:pathLst>
          </a:custGeom>
          <a:solidFill>
            <a:schemeClr val="bg2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 dirty="0"/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EF1ECA9C-411C-4A69-B959-625D7F6AEF6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402006" y="331107"/>
            <a:ext cx="4964379" cy="1371600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Write Title Here</a:t>
            </a:r>
          </a:p>
        </p:txBody>
      </p:sp>
    </p:spTree>
    <p:extLst>
      <p:ext uri="{BB962C8B-B14F-4D97-AF65-F5344CB8AC3E}">
        <p14:creationId xmlns:p14="http://schemas.microsoft.com/office/powerpoint/2010/main" val="17961324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7">
            <a:extLst>
              <a:ext uri="{FF2B5EF4-FFF2-40B4-BE49-F238E27FC236}">
                <a16:creationId xmlns:a16="http://schemas.microsoft.com/office/drawing/2014/main" id="{A99985B8-7ADB-47E5-90E6-B149E790CAD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47735" y="0"/>
            <a:ext cx="9696530" cy="2171700"/>
          </a:xfrm>
          <a:solidFill>
            <a:schemeClr val="bg2">
              <a:lumMod val="95000"/>
            </a:schemeClr>
          </a:solidFill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C9EEE783-36B8-4DB7-8B76-79C745615B8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47735" y="2531382"/>
            <a:ext cx="4964379" cy="1371600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Write Title Here</a:t>
            </a:r>
          </a:p>
        </p:txBody>
      </p:sp>
    </p:spTree>
    <p:extLst>
      <p:ext uri="{BB962C8B-B14F-4D97-AF65-F5344CB8AC3E}">
        <p14:creationId xmlns:p14="http://schemas.microsoft.com/office/powerpoint/2010/main" val="239902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6">
            <a:extLst>
              <a:ext uri="{FF2B5EF4-FFF2-40B4-BE49-F238E27FC236}">
                <a16:creationId xmlns:a16="http://schemas.microsoft.com/office/drawing/2014/main" id="{34C25C51-FF98-4CE8-9CCF-2AC29CD48ED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6832208" cy="5359791"/>
          </a:xfrm>
          <a:custGeom>
            <a:avLst/>
            <a:gdLst>
              <a:gd name="connsiteX0" fmla="*/ 0 w 6832208"/>
              <a:gd name="connsiteY0" fmla="*/ 0 h 5359791"/>
              <a:gd name="connsiteX1" fmla="*/ 6832208 w 6832208"/>
              <a:gd name="connsiteY1" fmla="*/ 0 h 5359791"/>
              <a:gd name="connsiteX2" fmla="*/ 6832208 w 6832208"/>
              <a:gd name="connsiteY2" fmla="*/ 5359791 h 5359791"/>
              <a:gd name="connsiteX3" fmla="*/ 0 w 6832208"/>
              <a:gd name="connsiteY3" fmla="*/ 5359791 h 5359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32208" h="5359791">
                <a:moveTo>
                  <a:pt x="0" y="0"/>
                </a:moveTo>
                <a:lnTo>
                  <a:pt x="6832208" y="0"/>
                </a:lnTo>
                <a:lnTo>
                  <a:pt x="6832208" y="5359791"/>
                </a:lnTo>
                <a:lnTo>
                  <a:pt x="0" y="5359791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730A1F5A-58EA-4386-811A-23A7512BEB9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442200" y="1355725"/>
            <a:ext cx="4295775" cy="1371600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Write Title Here</a:t>
            </a:r>
          </a:p>
        </p:txBody>
      </p:sp>
    </p:spTree>
    <p:extLst>
      <p:ext uri="{BB962C8B-B14F-4D97-AF65-F5344CB8AC3E}">
        <p14:creationId xmlns:p14="http://schemas.microsoft.com/office/powerpoint/2010/main" val="29372814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95DB228F-6E64-4E1C-88A2-8305E51FD9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63601" y="441325"/>
            <a:ext cx="10464800" cy="841375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Write Title Here</a:t>
            </a:r>
          </a:p>
        </p:txBody>
      </p:sp>
    </p:spTree>
    <p:extLst>
      <p:ext uri="{BB962C8B-B14F-4D97-AF65-F5344CB8AC3E}">
        <p14:creationId xmlns:p14="http://schemas.microsoft.com/office/powerpoint/2010/main" val="35399375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95DB228F-6E64-4E1C-88A2-8305E51FD9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63601" y="441325"/>
            <a:ext cx="10464800" cy="841375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Write Title Here</a:t>
            </a:r>
          </a:p>
        </p:txBody>
      </p:sp>
      <p:sp>
        <p:nvSpPr>
          <p:cNvPr id="3" name="Picture Placeholder 13">
            <a:extLst>
              <a:ext uri="{FF2B5EF4-FFF2-40B4-BE49-F238E27FC236}">
                <a16:creationId xmlns:a16="http://schemas.microsoft.com/office/drawing/2014/main" id="{97A0263B-15ED-4BC6-8301-EEFB47D6216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588168" y="1874418"/>
            <a:ext cx="2791326" cy="1423737"/>
          </a:xfrm>
          <a:solidFill>
            <a:schemeClr val="bg2">
              <a:lumMod val="95000"/>
            </a:schemeClr>
          </a:solidFill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4" name="Picture Placeholder 13">
            <a:extLst>
              <a:ext uri="{FF2B5EF4-FFF2-40B4-BE49-F238E27FC236}">
                <a16:creationId xmlns:a16="http://schemas.microsoft.com/office/drawing/2014/main" id="{1A468865-B42B-4389-BD61-E318C17337F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812504" y="1874418"/>
            <a:ext cx="2791326" cy="1423737"/>
          </a:xfrm>
          <a:solidFill>
            <a:schemeClr val="bg2">
              <a:lumMod val="95000"/>
            </a:schemeClr>
          </a:solidFill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5" name="Picture Placeholder 13">
            <a:extLst>
              <a:ext uri="{FF2B5EF4-FFF2-40B4-BE49-F238E27FC236}">
                <a16:creationId xmlns:a16="http://schemas.microsoft.com/office/drawing/2014/main" id="{E591E370-B49B-4D13-B28D-E9D6922FF02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700337" y="1549564"/>
            <a:ext cx="2791326" cy="1748591"/>
          </a:xfrm>
          <a:solidFill>
            <a:schemeClr val="bg2">
              <a:lumMod val="95000"/>
            </a:schemeClr>
          </a:solidFill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5455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95DB228F-6E64-4E1C-88A2-8305E51FD9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63601" y="441325"/>
            <a:ext cx="10464800" cy="841375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Write Title Here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2BCCB3E7-0377-45BE-8264-265FB14CF72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357235" y="1640168"/>
            <a:ext cx="752476" cy="752476"/>
          </a:xfrm>
          <a:prstGeom prst="ellipse">
            <a:avLst/>
          </a:pr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CA0D3F23-7246-4329-AD3D-B5B1690C1CA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849894" y="1640168"/>
            <a:ext cx="752476" cy="752476"/>
          </a:xfrm>
          <a:prstGeom prst="ellipse">
            <a:avLst/>
          </a:pr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DD3ADD2D-5725-4618-B21F-7D68501A3BC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348583" y="1640168"/>
            <a:ext cx="752476" cy="752476"/>
          </a:xfrm>
          <a:prstGeom prst="ellipse">
            <a:avLst/>
          </a:pr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4CC812D6-FDFD-44FA-8764-D9C129C56C4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357235" y="4055978"/>
            <a:ext cx="752476" cy="752476"/>
          </a:xfrm>
          <a:prstGeom prst="ellipse">
            <a:avLst/>
          </a:pr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EC939472-5027-4B94-AD21-AC00FF8A20F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849894" y="4055978"/>
            <a:ext cx="752476" cy="752476"/>
          </a:xfrm>
          <a:prstGeom prst="ellipse">
            <a:avLst/>
          </a:pr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8A040E18-D968-442B-B863-C8F71DF2D32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348583" y="4055978"/>
            <a:ext cx="752476" cy="752476"/>
          </a:xfrm>
          <a:prstGeom prst="ellipse">
            <a:avLst/>
          </a:pr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6714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95DB228F-6E64-4E1C-88A2-8305E51FD9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63601" y="441325"/>
            <a:ext cx="10464800" cy="841375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Write Title Here</a:t>
            </a:r>
          </a:p>
        </p:txBody>
      </p:sp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41842E1B-33EF-40BD-B09D-7E606C1DB59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281083"/>
            <a:ext cx="12192000" cy="3564989"/>
          </a:xfrm>
          <a:solidFill>
            <a:schemeClr val="bg2">
              <a:lumMod val="95000"/>
            </a:schemeClr>
          </a:solidFill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84210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95DB228F-6E64-4E1C-88A2-8305E51FD9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63601" y="441325"/>
            <a:ext cx="10464800" cy="841375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Write Title Here</a:t>
            </a:r>
          </a:p>
        </p:txBody>
      </p:sp>
      <p:sp>
        <p:nvSpPr>
          <p:cNvPr id="3" name="Picture Placeholder 27">
            <a:extLst>
              <a:ext uri="{FF2B5EF4-FFF2-40B4-BE49-F238E27FC236}">
                <a16:creationId xmlns:a16="http://schemas.microsoft.com/office/drawing/2014/main" id="{58D30897-CEA0-4DE1-A0BB-B3E8703D95B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05200" y="2238952"/>
            <a:ext cx="931134" cy="931134"/>
          </a:xfrm>
          <a:prstGeom prst="ellipse">
            <a:avLst/>
          </a:pr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4" name="Picture Placeholder 28">
            <a:extLst>
              <a:ext uri="{FF2B5EF4-FFF2-40B4-BE49-F238E27FC236}">
                <a16:creationId xmlns:a16="http://schemas.microsoft.com/office/drawing/2014/main" id="{16235232-E64F-446D-B54D-330C3DA967A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505200" y="4262080"/>
            <a:ext cx="931134" cy="931134"/>
          </a:xfrm>
          <a:prstGeom prst="ellipse">
            <a:avLst/>
          </a:pr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5" name="Picture Placeholder 25">
            <a:extLst>
              <a:ext uri="{FF2B5EF4-FFF2-40B4-BE49-F238E27FC236}">
                <a16:creationId xmlns:a16="http://schemas.microsoft.com/office/drawing/2014/main" id="{43CE0995-DD80-4C7A-B62D-922770418B4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08606" y="2238952"/>
            <a:ext cx="931134" cy="931134"/>
          </a:xfrm>
          <a:prstGeom prst="ellipse">
            <a:avLst/>
          </a:pr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6" name="Picture Placeholder 26">
            <a:extLst>
              <a:ext uri="{FF2B5EF4-FFF2-40B4-BE49-F238E27FC236}">
                <a16:creationId xmlns:a16="http://schemas.microsoft.com/office/drawing/2014/main" id="{C99489A1-F5CF-4E08-84D3-8B39A23DA39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08606" y="4262080"/>
            <a:ext cx="931134" cy="931134"/>
          </a:xfrm>
          <a:prstGeom prst="ellipse">
            <a:avLst/>
          </a:pr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7" name="Picture Placeholder 24">
            <a:extLst>
              <a:ext uri="{FF2B5EF4-FFF2-40B4-BE49-F238E27FC236}">
                <a16:creationId xmlns:a16="http://schemas.microsoft.com/office/drawing/2014/main" id="{F3E87D3C-BFF1-4AEF-B4EA-F8545B6D2EA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712011" y="2238952"/>
            <a:ext cx="931134" cy="931134"/>
          </a:xfrm>
          <a:prstGeom prst="ellipse">
            <a:avLst/>
          </a:pr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8" name="Picture Placeholder 23">
            <a:extLst>
              <a:ext uri="{FF2B5EF4-FFF2-40B4-BE49-F238E27FC236}">
                <a16:creationId xmlns:a16="http://schemas.microsoft.com/office/drawing/2014/main" id="{D86818BE-AF55-437E-88FA-EDDAB846583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712011" y="4262080"/>
            <a:ext cx="931134" cy="931134"/>
          </a:xfrm>
          <a:prstGeom prst="ellipse">
            <a:avLst/>
          </a:pr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59122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95DB228F-6E64-4E1C-88A2-8305E51FD9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63601" y="441325"/>
            <a:ext cx="10464800" cy="841375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Write Title Here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A655FC5-EE09-4096-87E0-6F7D69BC0A2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1608725"/>
            <a:ext cx="12192000" cy="2855573"/>
          </a:xfrm>
          <a:custGeom>
            <a:avLst/>
            <a:gdLst>
              <a:gd name="connsiteX0" fmla="*/ 0 w 12192000"/>
              <a:gd name="connsiteY0" fmla="*/ 0 h 2855573"/>
              <a:gd name="connsiteX1" fmla="*/ 12192000 w 12192000"/>
              <a:gd name="connsiteY1" fmla="*/ 0 h 2855573"/>
              <a:gd name="connsiteX2" fmla="*/ 12192000 w 12192000"/>
              <a:gd name="connsiteY2" fmla="*/ 2855573 h 2855573"/>
              <a:gd name="connsiteX3" fmla="*/ 0 w 12192000"/>
              <a:gd name="connsiteY3" fmla="*/ 2855573 h 2855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2855573">
                <a:moveTo>
                  <a:pt x="0" y="0"/>
                </a:moveTo>
                <a:lnTo>
                  <a:pt x="12192000" y="0"/>
                </a:lnTo>
                <a:lnTo>
                  <a:pt x="12192000" y="2855573"/>
                </a:lnTo>
                <a:lnTo>
                  <a:pt x="0" y="2855573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1216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95DB228F-6E64-4E1C-88A2-8305E51FD9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63601" y="441325"/>
            <a:ext cx="10464800" cy="841375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Write Title Here</a:t>
            </a:r>
          </a:p>
        </p:txBody>
      </p:sp>
      <p:sp>
        <p:nvSpPr>
          <p:cNvPr id="3" name="Picture Placeholder 11">
            <a:extLst>
              <a:ext uri="{FF2B5EF4-FFF2-40B4-BE49-F238E27FC236}">
                <a16:creationId xmlns:a16="http://schemas.microsoft.com/office/drawing/2014/main" id="{245785FA-99FC-4F6D-8553-01B7C292914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90192" y="2055896"/>
            <a:ext cx="4266727" cy="1395663"/>
          </a:xfrm>
          <a:custGeom>
            <a:avLst/>
            <a:gdLst>
              <a:gd name="connsiteX0" fmla="*/ 0 w 4266727"/>
              <a:gd name="connsiteY0" fmla="*/ 0 h 1395663"/>
              <a:gd name="connsiteX1" fmla="*/ 4266727 w 4266727"/>
              <a:gd name="connsiteY1" fmla="*/ 0 h 1395663"/>
              <a:gd name="connsiteX2" fmla="*/ 4266727 w 4266727"/>
              <a:gd name="connsiteY2" fmla="*/ 1395663 h 1395663"/>
              <a:gd name="connsiteX3" fmla="*/ 0 w 4266727"/>
              <a:gd name="connsiteY3" fmla="*/ 1395663 h 1395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66727" h="1395663">
                <a:moveTo>
                  <a:pt x="0" y="0"/>
                </a:moveTo>
                <a:lnTo>
                  <a:pt x="4266727" y="0"/>
                </a:lnTo>
                <a:lnTo>
                  <a:pt x="4266727" y="1395663"/>
                </a:lnTo>
                <a:lnTo>
                  <a:pt x="0" y="1395663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4" name="Picture Placeholder 15">
            <a:extLst>
              <a:ext uri="{FF2B5EF4-FFF2-40B4-BE49-F238E27FC236}">
                <a16:creationId xmlns:a16="http://schemas.microsoft.com/office/drawing/2014/main" id="{C30532A8-B83F-4111-B409-29364CE74F6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835081" y="2055896"/>
            <a:ext cx="4266727" cy="1395663"/>
          </a:xfrm>
          <a:custGeom>
            <a:avLst/>
            <a:gdLst>
              <a:gd name="connsiteX0" fmla="*/ 0 w 4266727"/>
              <a:gd name="connsiteY0" fmla="*/ 0 h 1395663"/>
              <a:gd name="connsiteX1" fmla="*/ 4266727 w 4266727"/>
              <a:gd name="connsiteY1" fmla="*/ 0 h 1395663"/>
              <a:gd name="connsiteX2" fmla="*/ 4266727 w 4266727"/>
              <a:gd name="connsiteY2" fmla="*/ 1395663 h 1395663"/>
              <a:gd name="connsiteX3" fmla="*/ 0 w 4266727"/>
              <a:gd name="connsiteY3" fmla="*/ 1395663 h 1395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66727" h="1395663">
                <a:moveTo>
                  <a:pt x="0" y="0"/>
                </a:moveTo>
                <a:lnTo>
                  <a:pt x="4266727" y="0"/>
                </a:lnTo>
                <a:lnTo>
                  <a:pt x="4266727" y="1395663"/>
                </a:lnTo>
                <a:lnTo>
                  <a:pt x="0" y="1395663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5" name="Picture Placeholder 16">
            <a:extLst>
              <a:ext uri="{FF2B5EF4-FFF2-40B4-BE49-F238E27FC236}">
                <a16:creationId xmlns:a16="http://schemas.microsoft.com/office/drawing/2014/main" id="{67A73C9E-C5A8-49DB-AE89-2B947D05335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90192" y="4131343"/>
            <a:ext cx="4266727" cy="1395663"/>
          </a:xfrm>
          <a:custGeom>
            <a:avLst/>
            <a:gdLst>
              <a:gd name="connsiteX0" fmla="*/ 0 w 4266727"/>
              <a:gd name="connsiteY0" fmla="*/ 0 h 1395663"/>
              <a:gd name="connsiteX1" fmla="*/ 4266727 w 4266727"/>
              <a:gd name="connsiteY1" fmla="*/ 0 h 1395663"/>
              <a:gd name="connsiteX2" fmla="*/ 4266727 w 4266727"/>
              <a:gd name="connsiteY2" fmla="*/ 1395663 h 1395663"/>
              <a:gd name="connsiteX3" fmla="*/ 0 w 4266727"/>
              <a:gd name="connsiteY3" fmla="*/ 1395663 h 1395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66727" h="1395663">
                <a:moveTo>
                  <a:pt x="0" y="0"/>
                </a:moveTo>
                <a:lnTo>
                  <a:pt x="4266727" y="0"/>
                </a:lnTo>
                <a:lnTo>
                  <a:pt x="4266727" y="1395663"/>
                </a:lnTo>
                <a:lnTo>
                  <a:pt x="0" y="1395663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6" name="Picture Placeholder 17">
            <a:extLst>
              <a:ext uri="{FF2B5EF4-FFF2-40B4-BE49-F238E27FC236}">
                <a16:creationId xmlns:a16="http://schemas.microsoft.com/office/drawing/2014/main" id="{944CF091-9E38-4AAA-89D6-FB9D9DDF48F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835081" y="4131343"/>
            <a:ext cx="4266727" cy="1395663"/>
          </a:xfrm>
          <a:custGeom>
            <a:avLst/>
            <a:gdLst>
              <a:gd name="connsiteX0" fmla="*/ 0 w 4266727"/>
              <a:gd name="connsiteY0" fmla="*/ 0 h 1395663"/>
              <a:gd name="connsiteX1" fmla="*/ 4266727 w 4266727"/>
              <a:gd name="connsiteY1" fmla="*/ 0 h 1395663"/>
              <a:gd name="connsiteX2" fmla="*/ 4266727 w 4266727"/>
              <a:gd name="connsiteY2" fmla="*/ 1395663 h 1395663"/>
              <a:gd name="connsiteX3" fmla="*/ 0 w 4266727"/>
              <a:gd name="connsiteY3" fmla="*/ 1395663 h 1395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66727" h="1395663">
                <a:moveTo>
                  <a:pt x="0" y="0"/>
                </a:moveTo>
                <a:lnTo>
                  <a:pt x="4266727" y="0"/>
                </a:lnTo>
                <a:lnTo>
                  <a:pt x="4266727" y="1395663"/>
                </a:lnTo>
                <a:lnTo>
                  <a:pt x="0" y="1395663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690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1">
            <a:extLst>
              <a:ext uri="{FF2B5EF4-FFF2-40B4-BE49-F238E27FC236}">
                <a16:creationId xmlns:a16="http://schemas.microsoft.com/office/drawing/2014/main" id="{E9E4543B-F111-413F-9E42-C36638C92BC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7814" y="2085473"/>
            <a:ext cx="1840832" cy="1840832"/>
          </a:xfrm>
          <a:custGeom>
            <a:avLst/>
            <a:gdLst>
              <a:gd name="connsiteX0" fmla="*/ 0 w 1840832"/>
              <a:gd name="connsiteY0" fmla="*/ 0 h 1840832"/>
              <a:gd name="connsiteX1" fmla="*/ 1840832 w 1840832"/>
              <a:gd name="connsiteY1" fmla="*/ 0 h 1840832"/>
              <a:gd name="connsiteX2" fmla="*/ 1840832 w 1840832"/>
              <a:gd name="connsiteY2" fmla="*/ 1840832 h 1840832"/>
              <a:gd name="connsiteX3" fmla="*/ 0 w 1840832"/>
              <a:gd name="connsiteY3" fmla="*/ 1840832 h 1840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0832" h="1840832">
                <a:moveTo>
                  <a:pt x="0" y="0"/>
                </a:moveTo>
                <a:lnTo>
                  <a:pt x="1840832" y="0"/>
                </a:lnTo>
                <a:lnTo>
                  <a:pt x="1840832" y="1840832"/>
                </a:lnTo>
                <a:lnTo>
                  <a:pt x="0" y="1840832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3" name="Picture Placeholder 15">
            <a:extLst>
              <a:ext uri="{FF2B5EF4-FFF2-40B4-BE49-F238E27FC236}">
                <a16:creationId xmlns:a16="http://schemas.microsoft.com/office/drawing/2014/main" id="{43540EF6-6AF4-4063-A215-8C7EBD393A1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889661" y="2085473"/>
            <a:ext cx="1840832" cy="1840832"/>
          </a:xfrm>
          <a:custGeom>
            <a:avLst/>
            <a:gdLst>
              <a:gd name="connsiteX0" fmla="*/ 0 w 1840832"/>
              <a:gd name="connsiteY0" fmla="*/ 0 h 1840832"/>
              <a:gd name="connsiteX1" fmla="*/ 1840832 w 1840832"/>
              <a:gd name="connsiteY1" fmla="*/ 0 h 1840832"/>
              <a:gd name="connsiteX2" fmla="*/ 1840832 w 1840832"/>
              <a:gd name="connsiteY2" fmla="*/ 1840832 h 1840832"/>
              <a:gd name="connsiteX3" fmla="*/ 0 w 1840832"/>
              <a:gd name="connsiteY3" fmla="*/ 1840832 h 1840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0832" h="1840832">
                <a:moveTo>
                  <a:pt x="0" y="0"/>
                </a:moveTo>
                <a:lnTo>
                  <a:pt x="1840832" y="0"/>
                </a:lnTo>
                <a:lnTo>
                  <a:pt x="1840832" y="1840832"/>
                </a:lnTo>
                <a:lnTo>
                  <a:pt x="0" y="1840832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4" name="Picture Placeholder 16">
            <a:extLst>
              <a:ext uri="{FF2B5EF4-FFF2-40B4-BE49-F238E27FC236}">
                <a16:creationId xmlns:a16="http://schemas.microsoft.com/office/drawing/2014/main" id="{45930280-7A82-4797-96BE-6560B3FB425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461508" y="2085473"/>
            <a:ext cx="1840832" cy="1840832"/>
          </a:xfrm>
          <a:custGeom>
            <a:avLst/>
            <a:gdLst>
              <a:gd name="connsiteX0" fmla="*/ 0 w 1840832"/>
              <a:gd name="connsiteY0" fmla="*/ 0 h 1840832"/>
              <a:gd name="connsiteX1" fmla="*/ 1840832 w 1840832"/>
              <a:gd name="connsiteY1" fmla="*/ 0 h 1840832"/>
              <a:gd name="connsiteX2" fmla="*/ 1840832 w 1840832"/>
              <a:gd name="connsiteY2" fmla="*/ 1840832 h 1840832"/>
              <a:gd name="connsiteX3" fmla="*/ 0 w 1840832"/>
              <a:gd name="connsiteY3" fmla="*/ 1840832 h 1840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0832" h="1840832">
                <a:moveTo>
                  <a:pt x="0" y="0"/>
                </a:moveTo>
                <a:lnTo>
                  <a:pt x="1840832" y="0"/>
                </a:lnTo>
                <a:lnTo>
                  <a:pt x="1840832" y="1840832"/>
                </a:lnTo>
                <a:lnTo>
                  <a:pt x="0" y="1840832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5" name="Picture Placeholder 17">
            <a:extLst>
              <a:ext uri="{FF2B5EF4-FFF2-40B4-BE49-F238E27FC236}">
                <a16:creationId xmlns:a16="http://schemas.microsoft.com/office/drawing/2014/main" id="{39F11E5F-8BC4-42A8-8F41-C4EEB4EA23E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33354" y="2085473"/>
            <a:ext cx="1840832" cy="1840832"/>
          </a:xfrm>
          <a:custGeom>
            <a:avLst/>
            <a:gdLst>
              <a:gd name="connsiteX0" fmla="*/ 0 w 1840832"/>
              <a:gd name="connsiteY0" fmla="*/ 0 h 1840832"/>
              <a:gd name="connsiteX1" fmla="*/ 1840832 w 1840832"/>
              <a:gd name="connsiteY1" fmla="*/ 0 h 1840832"/>
              <a:gd name="connsiteX2" fmla="*/ 1840832 w 1840832"/>
              <a:gd name="connsiteY2" fmla="*/ 1840832 h 1840832"/>
              <a:gd name="connsiteX3" fmla="*/ 0 w 1840832"/>
              <a:gd name="connsiteY3" fmla="*/ 1840832 h 1840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0832" h="1840832">
                <a:moveTo>
                  <a:pt x="0" y="0"/>
                </a:moveTo>
                <a:lnTo>
                  <a:pt x="1840832" y="0"/>
                </a:lnTo>
                <a:lnTo>
                  <a:pt x="1840832" y="1840832"/>
                </a:lnTo>
                <a:lnTo>
                  <a:pt x="0" y="1840832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B82778B0-AAF2-4122-B310-951B79E1B4E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3601" y="441325"/>
            <a:ext cx="10464800" cy="841375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Write Title Here</a:t>
            </a:r>
          </a:p>
        </p:txBody>
      </p:sp>
    </p:spTree>
    <p:extLst>
      <p:ext uri="{BB962C8B-B14F-4D97-AF65-F5344CB8AC3E}">
        <p14:creationId xmlns:p14="http://schemas.microsoft.com/office/powerpoint/2010/main" val="12035255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0D2DE239-39AA-40CF-882E-1156378EE4F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90600" y="1355725"/>
            <a:ext cx="4295775" cy="1371600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Write Title Here</a:t>
            </a:r>
          </a:p>
        </p:txBody>
      </p:sp>
    </p:spTree>
    <p:extLst>
      <p:ext uri="{BB962C8B-B14F-4D97-AF65-F5344CB8AC3E}">
        <p14:creationId xmlns:p14="http://schemas.microsoft.com/office/powerpoint/2010/main" val="381946160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0D2DE239-39AA-40CF-882E-1156378EE4F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90600" y="1355725"/>
            <a:ext cx="4295775" cy="1371600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Write Title Here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48B4BA4-9F67-48E2-98F4-C30B19BE881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596063" y="1790700"/>
            <a:ext cx="4295775" cy="2433638"/>
          </a:xfrm>
          <a:solidFill>
            <a:schemeClr val="bg2">
              <a:lumMod val="95000"/>
            </a:schemeClr>
          </a:solidFill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12542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0D2DE239-39AA-40CF-882E-1156378EE4F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90600" y="1355725"/>
            <a:ext cx="4295775" cy="1371600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Write Title Here</a:t>
            </a:r>
          </a:p>
        </p:txBody>
      </p:sp>
    </p:spTree>
    <p:extLst>
      <p:ext uri="{BB962C8B-B14F-4D97-AF65-F5344CB8AC3E}">
        <p14:creationId xmlns:p14="http://schemas.microsoft.com/office/powerpoint/2010/main" val="418523745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544839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9F9F0338-BDF1-43D8-9AF7-1B2EF5E8F55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39000" y="1355725"/>
            <a:ext cx="4295775" cy="1371600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Write Title Here</a:t>
            </a:r>
          </a:p>
        </p:txBody>
      </p:sp>
    </p:spTree>
    <p:extLst>
      <p:ext uri="{BB962C8B-B14F-4D97-AF65-F5344CB8AC3E}">
        <p14:creationId xmlns:p14="http://schemas.microsoft.com/office/powerpoint/2010/main" val="212680803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5E715817-D69E-47EC-AE65-492317D721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90600" y="1355725"/>
            <a:ext cx="4295775" cy="1371600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Write Title Here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57C6DAE-045B-4A70-88A2-28A92483C94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246302" y="4333876"/>
            <a:ext cx="930162" cy="930160"/>
          </a:xfrm>
          <a:prstGeom prst="ellipse">
            <a:avLst/>
          </a:pr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81420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DC9E11A-6524-4249-8CD0-DD062D347F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5562600" cy="6858000"/>
          </a:xfrm>
          <a:custGeom>
            <a:avLst/>
            <a:gdLst>
              <a:gd name="connsiteX0" fmla="*/ 0 w 5562600"/>
              <a:gd name="connsiteY0" fmla="*/ 0 h 6858000"/>
              <a:gd name="connsiteX1" fmla="*/ 5562600 w 5562600"/>
              <a:gd name="connsiteY1" fmla="*/ 0 h 6858000"/>
              <a:gd name="connsiteX2" fmla="*/ 5562600 w 5562600"/>
              <a:gd name="connsiteY2" fmla="*/ 6858000 h 6858000"/>
              <a:gd name="connsiteX3" fmla="*/ 0 w 55626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62600" h="6858000">
                <a:moveTo>
                  <a:pt x="0" y="0"/>
                </a:moveTo>
                <a:lnTo>
                  <a:pt x="5562600" y="0"/>
                </a:lnTo>
                <a:lnTo>
                  <a:pt x="55626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7AF709FE-C0FF-44BD-AD8A-6C7078FCC83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90600" y="2447925"/>
            <a:ext cx="4295775" cy="1371600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4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Write Title Here</a:t>
            </a:r>
          </a:p>
        </p:txBody>
      </p:sp>
    </p:spTree>
    <p:extLst>
      <p:ext uri="{BB962C8B-B14F-4D97-AF65-F5344CB8AC3E}">
        <p14:creationId xmlns:p14="http://schemas.microsoft.com/office/powerpoint/2010/main" val="221311867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FC9357C-4EB7-4186-A847-3E9F3DC5115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486672" y="1617544"/>
            <a:ext cx="3622912" cy="3622912"/>
          </a:xfrm>
          <a:prstGeom prst="ellipse">
            <a:avLst/>
          </a:pr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1BE56366-E91A-46C5-BA2C-85DEA1EB8F4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19213" y="2219326"/>
            <a:ext cx="4538662" cy="819150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4000" b="0">
                <a:latin typeface="+mj-lt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83835968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0C32B0-4F67-4973-8E21-5ADC03DD46A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1999" cy="6857999"/>
          </a:xfrm>
          <a:solidFill>
            <a:schemeClr val="bg2">
              <a:lumMod val="95000"/>
            </a:schemeClr>
          </a:solidFill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1946490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50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5323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30">
            <a:extLst>
              <a:ext uri="{FF2B5EF4-FFF2-40B4-BE49-F238E27FC236}">
                <a16:creationId xmlns:a16="http://schemas.microsoft.com/office/drawing/2014/main" id="{B32CCD3C-8D79-4DF3-A559-84470AC0B573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1176338" y="1720158"/>
            <a:ext cx="1965398" cy="3485585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txBody>
          <a:bodyPr wrap="square" lIns="91425" tIns="91425" rIns="91425" bIns="91425" anchor="t" anchorCtr="0">
            <a:normAutofit/>
          </a:bodyPr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800" b="0" i="0" u="none" strike="noStrike" cap="none">
                <a:solidFill>
                  <a:schemeClr val="dk1"/>
                </a:solidFill>
                <a:latin typeface="Georgia" panose="02040502050405020303" pitchFamily="18" charset="0"/>
                <a:ea typeface="Algerian" panose="04020705040A02060702" pitchFamily="82" charset="0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" name="Shape 230">
            <a:extLst>
              <a:ext uri="{FF2B5EF4-FFF2-40B4-BE49-F238E27FC236}">
                <a16:creationId xmlns:a16="http://schemas.microsoft.com/office/drawing/2014/main" id="{7B874596-24C8-4167-94DD-5C51D8B78900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3859021" y="1720158"/>
            <a:ext cx="1965398" cy="3485585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txBody>
          <a:bodyPr wrap="square" lIns="91425" tIns="91425" rIns="91425" bIns="91425" anchor="t" anchorCtr="0">
            <a:normAutofit/>
          </a:bodyPr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800" b="0" i="0" u="none" strike="noStrike" cap="none">
                <a:solidFill>
                  <a:schemeClr val="dk1"/>
                </a:solidFill>
                <a:latin typeface="Georgia" panose="02040502050405020303" pitchFamily="18" charset="0"/>
                <a:ea typeface="Algerian" panose="04020705040A02060702" pitchFamily="82" charset="0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B6CDA113-BCFA-4BFA-9AF8-58F98E2EA63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58152" y="1355725"/>
            <a:ext cx="4295775" cy="1371600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Write Title Here</a:t>
            </a:r>
          </a:p>
        </p:txBody>
      </p:sp>
    </p:spTree>
    <p:extLst>
      <p:ext uri="{BB962C8B-B14F-4D97-AF65-F5344CB8AC3E}">
        <p14:creationId xmlns:p14="http://schemas.microsoft.com/office/powerpoint/2010/main" val="59614617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1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4965837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4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23" lvl="0" indent="-22861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46" lvl="1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69" lvl="2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91" lvl="3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114" lvl="4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337" lvl="5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560" lvl="6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783" lvl="7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5006" lvl="8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3068820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9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4733229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2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9442981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2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5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89505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810363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23" lvl="0" indent="-34291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46" lvl="1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69" lvl="2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91" lvl="3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114" lvl="4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337" lvl="5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560" lvl="6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783" lvl="7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5006" lvl="8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391859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23" lvl="0" indent="-22861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46" lvl="1" indent="-22861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69" lvl="2" indent="-22861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91" lvl="3" indent="-22861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114" lvl="4" indent="-22861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337" lvl="5" indent="-22861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560" lvl="6" indent="-22861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783" lvl="7" indent="-22861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5006" lvl="8" indent="-22861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260073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6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23" lvl="0" indent="-34291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46" lvl="1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69" lvl="2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91" lvl="3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114" lvl="4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337" lvl="5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560" lvl="6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783" lvl="7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5006" lvl="8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6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23" lvl="0" indent="-34291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46" lvl="1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69" lvl="2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91" lvl="3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114" lvl="4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337" lvl="5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560" lvl="6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783" lvl="7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5006" lvl="8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781284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23" lvl="0" indent="-22861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46" lvl="1" indent="-22861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69" lvl="2" indent="-22861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91" lvl="3" indent="-22861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114" lvl="4" indent="-22861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337" lvl="5" indent="-22861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560" lvl="6" indent="-22861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783" lvl="7" indent="-22861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5006" lvl="8" indent="-22861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23" lvl="0" indent="-34291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46" lvl="1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69" lvl="2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91" lvl="3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114" lvl="4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337" lvl="5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560" lvl="6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783" lvl="7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5006" lvl="8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23" lvl="0" indent="-22861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46" lvl="1" indent="-22861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69" lvl="2" indent="-22861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91" lvl="3" indent="-22861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114" lvl="4" indent="-22861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337" lvl="5" indent="-22861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560" lvl="6" indent="-22861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783" lvl="7" indent="-22861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5006" lvl="8" indent="-22861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23" lvl="0" indent="-34291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46" lvl="1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69" lvl="2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91" lvl="3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114" lvl="4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337" lvl="5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560" lvl="6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783" lvl="7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5006" lvl="8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1180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5">
            <a:extLst>
              <a:ext uri="{FF2B5EF4-FFF2-40B4-BE49-F238E27FC236}">
                <a16:creationId xmlns:a16="http://schemas.microsoft.com/office/drawing/2014/main" id="{AB8C0B18-E36F-4434-8D30-3F4396D82DE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67691" y="2930239"/>
            <a:ext cx="3877516" cy="2750954"/>
          </a:xfrm>
          <a:custGeom>
            <a:avLst/>
            <a:gdLst>
              <a:gd name="connsiteX0" fmla="*/ 0 w 3930555"/>
              <a:gd name="connsiteY0" fmla="*/ 0 h 3930555"/>
              <a:gd name="connsiteX1" fmla="*/ 3930555 w 3930555"/>
              <a:gd name="connsiteY1" fmla="*/ 0 h 3930555"/>
              <a:gd name="connsiteX2" fmla="*/ 3930555 w 3930555"/>
              <a:gd name="connsiteY2" fmla="*/ 3930555 h 3930555"/>
              <a:gd name="connsiteX3" fmla="*/ 0 w 3930555"/>
              <a:gd name="connsiteY3" fmla="*/ 3930555 h 3930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30555" h="3930555">
                <a:moveTo>
                  <a:pt x="0" y="0"/>
                </a:moveTo>
                <a:lnTo>
                  <a:pt x="3930555" y="0"/>
                </a:lnTo>
                <a:lnTo>
                  <a:pt x="3930555" y="3930555"/>
                </a:lnTo>
                <a:lnTo>
                  <a:pt x="0" y="3930555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5252C429-E706-4D91-ACBE-7DAF86FB76E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402006" y="1982651"/>
            <a:ext cx="7656394" cy="3016155"/>
          </a:xfrm>
          <a:custGeom>
            <a:avLst/>
            <a:gdLst>
              <a:gd name="connsiteX0" fmla="*/ 0 w 7656394"/>
              <a:gd name="connsiteY0" fmla="*/ 0 h 3016155"/>
              <a:gd name="connsiteX1" fmla="*/ 7656394 w 7656394"/>
              <a:gd name="connsiteY1" fmla="*/ 0 h 3016155"/>
              <a:gd name="connsiteX2" fmla="*/ 7656394 w 7656394"/>
              <a:gd name="connsiteY2" fmla="*/ 3016155 h 3016155"/>
              <a:gd name="connsiteX3" fmla="*/ 0 w 7656394"/>
              <a:gd name="connsiteY3" fmla="*/ 3016155 h 3016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56394" h="3016155">
                <a:moveTo>
                  <a:pt x="0" y="0"/>
                </a:moveTo>
                <a:lnTo>
                  <a:pt x="7656394" y="0"/>
                </a:lnTo>
                <a:lnTo>
                  <a:pt x="7656394" y="3016155"/>
                </a:lnTo>
                <a:lnTo>
                  <a:pt x="0" y="3016155"/>
                </a:lnTo>
                <a:close/>
              </a:path>
            </a:pathLst>
          </a:custGeom>
          <a:solidFill>
            <a:schemeClr val="bg2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 dirty="0"/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EF1ECA9C-411C-4A69-B959-625D7F6AEF6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402006" y="331107"/>
            <a:ext cx="4964379" cy="1371600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Write Title Here</a:t>
            </a:r>
          </a:p>
        </p:txBody>
      </p:sp>
    </p:spTree>
    <p:extLst>
      <p:ext uri="{BB962C8B-B14F-4D97-AF65-F5344CB8AC3E}">
        <p14:creationId xmlns:p14="http://schemas.microsoft.com/office/powerpoint/2010/main" val="403733991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873658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618159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6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4761855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23" lvl="0" indent="-431822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46" lvl="1" indent="-40642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69" lvl="2" indent="-38101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91" lvl="3" indent="-35561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114" lvl="4" indent="-35561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337" lvl="5" indent="-35561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560" lvl="6" indent="-35561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783" lvl="7" indent="-35561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5006" lvl="8" indent="-35561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9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23" lvl="0" indent="-22861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46" lvl="1" indent="-22861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69" lvl="2" indent="-22861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91" lvl="3" indent="-22861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114" lvl="4" indent="-22861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337" lvl="5" indent="-22861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560" lvl="6" indent="-22861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783" lvl="7" indent="-22861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5006" lvl="8" indent="-22861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937770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9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23" lvl="0" indent="-22861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46" lvl="1" indent="-22861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69" lvl="2" indent="-22861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91" lvl="3" indent="-22861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114" lvl="4" indent="-22861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337" lvl="5" indent="-22861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560" lvl="6" indent="-22861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783" lvl="7" indent="-22861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5006" lvl="8" indent="-22861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146720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2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23" lvl="0" indent="-34291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46" lvl="1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69" lvl="2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91" lvl="3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114" lvl="4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337" lvl="5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560" lvl="6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783" lvl="7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5006" lvl="8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797919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2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2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23" lvl="0" indent="-34291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46" lvl="1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69" lvl="2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91" lvl="3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114" lvl="4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337" lvl="5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560" lvl="6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783" lvl="7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5006" lvl="8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737809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2191689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6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1484053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2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49764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7">
            <a:extLst>
              <a:ext uri="{FF2B5EF4-FFF2-40B4-BE49-F238E27FC236}">
                <a16:creationId xmlns:a16="http://schemas.microsoft.com/office/drawing/2014/main" id="{A99985B8-7ADB-47E5-90E6-B149E790CAD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47735" y="0"/>
            <a:ext cx="9696530" cy="2171700"/>
          </a:xfrm>
          <a:solidFill>
            <a:schemeClr val="bg2">
              <a:lumMod val="95000"/>
            </a:schemeClr>
          </a:solidFill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C9EEE783-36B8-4DB7-8B76-79C745615B8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47735" y="2531382"/>
            <a:ext cx="4964379" cy="1371600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Write Title Here</a:t>
            </a:r>
          </a:p>
        </p:txBody>
      </p:sp>
    </p:spTree>
    <p:extLst>
      <p:ext uri="{BB962C8B-B14F-4D97-AF65-F5344CB8AC3E}">
        <p14:creationId xmlns:p14="http://schemas.microsoft.com/office/powerpoint/2010/main" val="259114136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4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23" lvl="0" indent="-22861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46" lvl="1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69" lvl="2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91" lvl="3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114" lvl="4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337" lvl="5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560" lvl="6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783" lvl="7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5006" lvl="8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8" y="2432844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4247182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4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23" lvl="0" indent="-22861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46" lvl="1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69" lvl="2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91" lvl="3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114" lvl="4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337" lvl="5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560" lvl="6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783" lvl="7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5006" lvl="8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1691476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4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23" lvl="0" indent="-22861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46" lvl="1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69" lvl="2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91" lvl="3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114" lvl="4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337" lvl="5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560" lvl="6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783" lvl="7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5006" lvl="8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7578358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4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23" lvl="0" indent="-22861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46" lvl="1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69" lvl="2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91" lvl="3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114" lvl="4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337" lvl="5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560" lvl="6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783" lvl="7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5006" lvl="8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7267835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4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4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4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169589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4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23" lvl="0" indent="-22861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46" lvl="1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69" lvl="2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91" lvl="3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114" lvl="4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337" lvl="5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560" lvl="6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783" lvl="7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5006" lvl="8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1" y="2584022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8" y="2584022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4" y="2584021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92885737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3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23" lvl="0" indent="-285764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46" lvl="1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69" lvl="2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91" lvl="3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114" lvl="4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337" lvl="5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560" lvl="6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783" lvl="7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5006" lvl="8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6010648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2" y="2389413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3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23" lvl="0" indent="-285764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46" lvl="1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69" lvl="2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91" lvl="3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114" lvl="4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337" lvl="5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560" lvl="6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783" lvl="7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5006" lvl="8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1123962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3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23" lvl="0" indent="-285764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46" lvl="1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69" lvl="2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91" lvl="3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114" lvl="4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337" lvl="5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560" lvl="6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783" lvl="7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5006" lvl="8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5879466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3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23" lvl="0" indent="-285764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46" lvl="1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69" lvl="2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91" lvl="3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114" lvl="4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337" lvl="5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560" lvl="6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783" lvl="7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5006" lvl="8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07069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6">
            <a:extLst>
              <a:ext uri="{FF2B5EF4-FFF2-40B4-BE49-F238E27FC236}">
                <a16:creationId xmlns:a16="http://schemas.microsoft.com/office/drawing/2014/main" id="{34C25C51-FF98-4CE8-9CCF-2AC29CD48ED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6832208" cy="5359791"/>
          </a:xfrm>
          <a:custGeom>
            <a:avLst/>
            <a:gdLst>
              <a:gd name="connsiteX0" fmla="*/ 0 w 6832208"/>
              <a:gd name="connsiteY0" fmla="*/ 0 h 5359791"/>
              <a:gd name="connsiteX1" fmla="*/ 6832208 w 6832208"/>
              <a:gd name="connsiteY1" fmla="*/ 0 h 5359791"/>
              <a:gd name="connsiteX2" fmla="*/ 6832208 w 6832208"/>
              <a:gd name="connsiteY2" fmla="*/ 5359791 h 5359791"/>
              <a:gd name="connsiteX3" fmla="*/ 0 w 6832208"/>
              <a:gd name="connsiteY3" fmla="*/ 5359791 h 5359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32208" h="5359791">
                <a:moveTo>
                  <a:pt x="0" y="0"/>
                </a:moveTo>
                <a:lnTo>
                  <a:pt x="6832208" y="0"/>
                </a:lnTo>
                <a:lnTo>
                  <a:pt x="6832208" y="5359791"/>
                </a:lnTo>
                <a:lnTo>
                  <a:pt x="0" y="5359791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730A1F5A-58EA-4386-811A-23A7512BEB9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442200" y="1355725"/>
            <a:ext cx="4295775" cy="1371600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Write Title Here</a:t>
            </a:r>
          </a:p>
        </p:txBody>
      </p:sp>
    </p:spTree>
    <p:extLst>
      <p:ext uri="{BB962C8B-B14F-4D97-AF65-F5344CB8AC3E}">
        <p14:creationId xmlns:p14="http://schemas.microsoft.com/office/powerpoint/2010/main" val="87823724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70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1268486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5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7923292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6" y="2528889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4" y="1229377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79404510"/>
      </p:ext>
    </p:extLst>
  </p:cSld>
  <p:clrMapOvr>
    <a:masterClrMapping/>
  </p:clrMapOvr>
  <p:transition spd="slow"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6" y="2528889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9" y="1229377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83590425"/>
      </p:ext>
    </p:extLst>
  </p:cSld>
  <p:clrMapOvr>
    <a:masterClrMapping/>
  </p:clrMapOvr>
  <p:transition spd="slow"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5" y="1314067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12307172"/>
      </p:ext>
    </p:extLst>
  </p:cSld>
  <p:clrMapOvr>
    <a:masterClrMapping/>
  </p:clrMapOvr>
  <p:transition spd="slow" advTm="2000">
    <p:blinds dir="vert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5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04677037"/>
      </p:ext>
    </p:extLst>
  </p:cSld>
  <p:clrMapOvr>
    <a:masterClrMapping/>
  </p:clrMapOvr>
  <p:transition spd="slow" advTm="2000">
    <p:blinds dir="vert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1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8331215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3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4955246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5999868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301769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95DB228F-6E64-4E1C-88A2-8305E51FD9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63601" y="441325"/>
            <a:ext cx="10464800" cy="841375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Write Title Here</a:t>
            </a:r>
          </a:p>
        </p:txBody>
      </p:sp>
    </p:spTree>
    <p:extLst>
      <p:ext uri="{BB962C8B-B14F-4D97-AF65-F5344CB8AC3E}">
        <p14:creationId xmlns:p14="http://schemas.microsoft.com/office/powerpoint/2010/main" val="153192082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0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9096157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4" y="628651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0640140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1" y="1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9486472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0" y="-6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183692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8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9180673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1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4864370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3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7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40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6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50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5053194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9265088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1670251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2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05046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27.xml"/><Relationship Id="rId21" Type="http://schemas.openxmlformats.org/officeDocument/2006/relationships/slideLayout" Target="../slideLayouts/slideLayout45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2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23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43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Relationship Id="rId22" Type="http://schemas.openxmlformats.org/officeDocument/2006/relationships/slideLayout" Target="../slideLayouts/slideLayout46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61.xml"/><Relationship Id="rId18" Type="http://schemas.openxmlformats.org/officeDocument/2006/relationships/slideLayout" Target="../slideLayouts/slideLayout66.xml"/><Relationship Id="rId26" Type="http://schemas.openxmlformats.org/officeDocument/2006/relationships/slideLayout" Target="../slideLayouts/slideLayout74.xml"/><Relationship Id="rId39" Type="http://schemas.openxmlformats.org/officeDocument/2006/relationships/slideLayout" Target="../slideLayouts/slideLayout87.xml"/><Relationship Id="rId21" Type="http://schemas.openxmlformats.org/officeDocument/2006/relationships/slideLayout" Target="../slideLayouts/slideLayout69.xml"/><Relationship Id="rId34" Type="http://schemas.openxmlformats.org/officeDocument/2006/relationships/slideLayout" Target="../slideLayouts/slideLayout82.xml"/><Relationship Id="rId42" Type="http://schemas.openxmlformats.org/officeDocument/2006/relationships/slideLayout" Target="../slideLayouts/slideLayout90.xml"/><Relationship Id="rId47" Type="http://schemas.openxmlformats.org/officeDocument/2006/relationships/slideLayout" Target="../slideLayouts/slideLayout95.xml"/><Relationship Id="rId50" Type="http://schemas.openxmlformats.org/officeDocument/2006/relationships/slideLayout" Target="../slideLayouts/slideLayout98.xml"/><Relationship Id="rId55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55.xml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29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59.xml"/><Relationship Id="rId24" Type="http://schemas.openxmlformats.org/officeDocument/2006/relationships/slideLayout" Target="../slideLayouts/slideLayout72.xml"/><Relationship Id="rId32" Type="http://schemas.openxmlformats.org/officeDocument/2006/relationships/slideLayout" Target="../slideLayouts/slideLayout80.xml"/><Relationship Id="rId37" Type="http://schemas.openxmlformats.org/officeDocument/2006/relationships/slideLayout" Target="../slideLayouts/slideLayout85.xml"/><Relationship Id="rId40" Type="http://schemas.openxmlformats.org/officeDocument/2006/relationships/slideLayout" Target="../slideLayouts/slideLayout88.xml"/><Relationship Id="rId45" Type="http://schemas.openxmlformats.org/officeDocument/2006/relationships/slideLayout" Target="../slideLayouts/slideLayout93.xml"/><Relationship Id="rId53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19" Type="http://schemas.openxmlformats.org/officeDocument/2006/relationships/slideLayout" Target="../slideLayouts/slideLayout67.xml"/><Relationship Id="rId31" Type="http://schemas.openxmlformats.org/officeDocument/2006/relationships/slideLayout" Target="../slideLayouts/slideLayout79.xml"/><Relationship Id="rId44" Type="http://schemas.openxmlformats.org/officeDocument/2006/relationships/slideLayout" Target="../slideLayouts/slideLayout92.xml"/><Relationship Id="rId52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Relationship Id="rId22" Type="http://schemas.openxmlformats.org/officeDocument/2006/relationships/slideLayout" Target="../slideLayouts/slideLayout70.xml"/><Relationship Id="rId27" Type="http://schemas.openxmlformats.org/officeDocument/2006/relationships/slideLayout" Target="../slideLayouts/slideLayout75.xml"/><Relationship Id="rId30" Type="http://schemas.openxmlformats.org/officeDocument/2006/relationships/slideLayout" Target="../slideLayouts/slideLayout78.xml"/><Relationship Id="rId35" Type="http://schemas.openxmlformats.org/officeDocument/2006/relationships/slideLayout" Target="../slideLayouts/slideLayout83.xml"/><Relationship Id="rId43" Type="http://schemas.openxmlformats.org/officeDocument/2006/relationships/slideLayout" Target="../slideLayouts/slideLayout91.xml"/><Relationship Id="rId48" Type="http://schemas.openxmlformats.org/officeDocument/2006/relationships/slideLayout" Target="../slideLayouts/slideLayout96.xml"/><Relationship Id="rId56" Type="http://schemas.openxmlformats.org/officeDocument/2006/relationships/theme" Target="../theme/theme3.xml"/><Relationship Id="rId8" Type="http://schemas.openxmlformats.org/officeDocument/2006/relationships/slideLayout" Target="../slideLayouts/slideLayout56.xml"/><Relationship Id="rId51" Type="http://schemas.openxmlformats.org/officeDocument/2006/relationships/slideLayout" Target="../slideLayouts/slideLayout99.xml"/><Relationship Id="rId3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60.xml"/><Relationship Id="rId17" Type="http://schemas.openxmlformats.org/officeDocument/2006/relationships/slideLayout" Target="../slideLayouts/slideLayout65.xml"/><Relationship Id="rId25" Type="http://schemas.openxmlformats.org/officeDocument/2006/relationships/slideLayout" Target="../slideLayouts/slideLayout73.xml"/><Relationship Id="rId33" Type="http://schemas.openxmlformats.org/officeDocument/2006/relationships/slideLayout" Target="../slideLayouts/slideLayout81.xml"/><Relationship Id="rId38" Type="http://schemas.openxmlformats.org/officeDocument/2006/relationships/slideLayout" Target="../slideLayouts/slideLayout86.xml"/><Relationship Id="rId46" Type="http://schemas.openxmlformats.org/officeDocument/2006/relationships/slideLayout" Target="../slideLayouts/slideLayout94.xml"/><Relationship Id="rId20" Type="http://schemas.openxmlformats.org/officeDocument/2006/relationships/slideLayout" Target="../slideLayouts/slideLayout68.xml"/><Relationship Id="rId41" Type="http://schemas.openxmlformats.org/officeDocument/2006/relationships/slideLayout" Target="../slideLayouts/slideLayout89.xml"/><Relationship Id="rId54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5" Type="http://schemas.openxmlformats.org/officeDocument/2006/relationships/slideLayout" Target="../slideLayouts/slideLayout63.xml"/><Relationship Id="rId23" Type="http://schemas.openxmlformats.org/officeDocument/2006/relationships/slideLayout" Target="../slideLayouts/slideLayout71.xml"/><Relationship Id="rId28" Type="http://schemas.openxmlformats.org/officeDocument/2006/relationships/slideLayout" Target="../slideLayouts/slideLayout76.xml"/><Relationship Id="rId36" Type="http://schemas.openxmlformats.org/officeDocument/2006/relationships/slideLayout" Target="../slideLayouts/slideLayout84.xml"/><Relationship Id="rId4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CD4C1B8-6D16-4015-A0E8-E4633BBC0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507BE7-B79B-4F9F-9C14-5E9B7935E3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Freeform 16">
            <a:extLst>
              <a:ext uri="{FF2B5EF4-FFF2-40B4-BE49-F238E27FC236}">
                <a16:creationId xmlns:a16="http://schemas.microsoft.com/office/drawing/2014/main" id="{EE8D1C62-E473-4CB2-8376-2D500E1AE5C2}"/>
              </a:ext>
            </a:extLst>
          </p:cNvPr>
          <p:cNvSpPr>
            <a:spLocks/>
          </p:cNvSpPr>
          <p:nvPr userDrawn="1"/>
        </p:nvSpPr>
        <p:spPr bwMode="auto">
          <a:xfrm rot="21439442">
            <a:off x="8751768" y="847565"/>
            <a:ext cx="607718" cy="761571"/>
          </a:xfrm>
          <a:custGeom>
            <a:avLst/>
            <a:gdLst>
              <a:gd name="T0" fmla="*/ 148 w 199"/>
              <a:gd name="T1" fmla="*/ 183 h 247"/>
              <a:gd name="T2" fmla="*/ 184 w 199"/>
              <a:gd name="T3" fmla="*/ 111 h 247"/>
              <a:gd name="T4" fmla="*/ 147 w 199"/>
              <a:gd name="T5" fmla="*/ 182 h 247"/>
              <a:gd name="T6" fmla="*/ 127 w 199"/>
              <a:gd name="T7" fmla="*/ 142 h 247"/>
              <a:gd name="T8" fmla="*/ 159 w 199"/>
              <a:gd name="T9" fmla="*/ 77 h 247"/>
              <a:gd name="T10" fmla="*/ 127 w 199"/>
              <a:gd name="T11" fmla="*/ 141 h 247"/>
              <a:gd name="T12" fmla="*/ 103 w 199"/>
              <a:gd name="T13" fmla="*/ 105 h 247"/>
              <a:gd name="T14" fmla="*/ 136 w 199"/>
              <a:gd name="T15" fmla="*/ 0 h 247"/>
              <a:gd name="T16" fmla="*/ 102 w 199"/>
              <a:gd name="T17" fmla="*/ 104 h 247"/>
              <a:gd name="T18" fmla="*/ 82 w 199"/>
              <a:gd name="T19" fmla="*/ 81 h 247"/>
              <a:gd name="T20" fmla="*/ 0 w 199"/>
              <a:gd name="T21" fmla="*/ 2 h 247"/>
              <a:gd name="T22" fmla="*/ 80 w 199"/>
              <a:gd name="T23" fmla="*/ 83 h 247"/>
              <a:gd name="T24" fmla="*/ 89 w 199"/>
              <a:gd name="T25" fmla="*/ 92 h 247"/>
              <a:gd name="T26" fmla="*/ 20 w 199"/>
              <a:gd name="T27" fmla="*/ 125 h 247"/>
              <a:gd name="T28" fmla="*/ 90 w 199"/>
              <a:gd name="T29" fmla="*/ 94 h 247"/>
              <a:gd name="T30" fmla="*/ 118 w 199"/>
              <a:gd name="T31" fmla="*/ 131 h 247"/>
              <a:gd name="T32" fmla="*/ 48 w 199"/>
              <a:gd name="T33" fmla="*/ 149 h 247"/>
              <a:gd name="T34" fmla="*/ 119 w 199"/>
              <a:gd name="T35" fmla="*/ 134 h 247"/>
              <a:gd name="T36" fmla="*/ 141 w 199"/>
              <a:gd name="T37" fmla="*/ 175 h 247"/>
              <a:gd name="T38" fmla="*/ 77 w 199"/>
              <a:gd name="T39" fmla="*/ 174 h 247"/>
              <a:gd name="T40" fmla="*/ 143 w 199"/>
              <a:gd name="T41" fmla="*/ 178 h 247"/>
              <a:gd name="T42" fmla="*/ 166 w 199"/>
              <a:gd name="T43" fmla="*/ 247 h 247"/>
              <a:gd name="T44" fmla="*/ 169 w 199"/>
              <a:gd name="T45" fmla="*/ 246 h 247"/>
              <a:gd name="T46" fmla="*/ 148 w 199"/>
              <a:gd name="T47" fmla="*/ 183 h 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99" h="247">
                <a:moveTo>
                  <a:pt x="148" y="183"/>
                </a:moveTo>
                <a:cubicBezTo>
                  <a:pt x="199" y="136"/>
                  <a:pt x="184" y="111"/>
                  <a:pt x="184" y="111"/>
                </a:cubicBezTo>
                <a:cubicBezTo>
                  <a:pt x="155" y="127"/>
                  <a:pt x="148" y="172"/>
                  <a:pt x="147" y="182"/>
                </a:cubicBezTo>
                <a:cubicBezTo>
                  <a:pt x="142" y="170"/>
                  <a:pt x="135" y="156"/>
                  <a:pt x="127" y="142"/>
                </a:cubicBezTo>
                <a:cubicBezTo>
                  <a:pt x="167" y="114"/>
                  <a:pt x="159" y="77"/>
                  <a:pt x="159" y="77"/>
                </a:cubicBezTo>
                <a:cubicBezTo>
                  <a:pt x="132" y="101"/>
                  <a:pt x="127" y="134"/>
                  <a:pt x="127" y="141"/>
                </a:cubicBezTo>
                <a:cubicBezTo>
                  <a:pt x="120" y="129"/>
                  <a:pt x="112" y="117"/>
                  <a:pt x="103" y="105"/>
                </a:cubicBezTo>
                <a:cubicBezTo>
                  <a:pt x="138" y="58"/>
                  <a:pt x="136" y="0"/>
                  <a:pt x="136" y="0"/>
                </a:cubicBezTo>
                <a:cubicBezTo>
                  <a:pt x="99" y="20"/>
                  <a:pt x="101" y="92"/>
                  <a:pt x="102" y="104"/>
                </a:cubicBezTo>
                <a:cubicBezTo>
                  <a:pt x="96" y="96"/>
                  <a:pt x="89" y="89"/>
                  <a:pt x="82" y="81"/>
                </a:cubicBezTo>
                <a:cubicBezTo>
                  <a:pt x="79" y="24"/>
                  <a:pt x="0" y="2"/>
                  <a:pt x="0" y="2"/>
                </a:cubicBezTo>
                <a:cubicBezTo>
                  <a:pt x="4" y="60"/>
                  <a:pt x="68" y="80"/>
                  <a:pt x="80" y="83"/>
                </a:cubicBezTo>
                <a:cubicBezTo>
                  <a:pt x="83" y="86"/>
                  <a:pt x="86" y="89"/>
                  <a:pt x="89" y="92"/>
                </a:cubicBezTo>
                <a:cubicBezTo>
                  <a:pt x="50" y="86"/>
                  <a:pt x="20" y="125"/>
                  <a:pt x="20" y="125"/>
                </a:cubicBezTo>
                <a:cubicBezTo>
                  <a:pt x="51" y="128"/>
                  <a:pt x="84" y="99"/>
                  <a:pt x="90" y="94"/>
                </a:cubicBezTo>
                <a:cubicBezTo>
                  <a:pt x="101" y="106"/>
                  <a:pt x="110" y="119"/>
                  <a:pt x="118" y="131"/>
                </a:cubicBezTo>
                <a:cubicBezTo>
                  <a:pt x="84" y="114"/>
                  <a:pt x="48" y="149"/>
                  <a:pt x="48" y="149"/>
                </a:cubicBezTo>
                <a:cubicBezTo>
                  <a:pt x="90" y="158"/>
                  <a:pt x="114" y="138"/>
                  <a:pt x="119" y="134"/>
                </a:cubicBezTo>
                <a:cubicBezTo>
                  <a:pt x="128" y="148"/>
                  <a:pt x="135" y="162"/>
                  <a:pt x="141" y="175"/>
                </a:cubicBezTo>
                <a:cubicBezTo>
                  <a:pt x="115" y="152"/>
                  <a:pt x="77" y="174"/>
                  <a:pt x="77" y="174"/>
                </a:cubicBezTo>
                <a:cubicBezTo>
                  <a:pt x="106" y="188"/>
                  <a:pt x="136" y="180"/>
                  <a:pt x="143" y="178"/>
                </a:cubicBezTo>
                <a:cubicBezTo>
                  <a:pt x="160" y="216"/>
                  <a:pt x="166" y="246"/>
                  <a:pt x="166" y="247"/>
                </a:cubicBezTo>
                <a:cubicBezTo>
                  <a:pt x="169" y="246"/>
                  <a:pt x="169" y="246"/>
                  <a:pt x="169" y="246"/>
                </a:cubicBezTo>
                <a:cubicBezTo>
                  <a:pt x="168" y="246"/>
                  <a:pt x="163" y="219"/>
                  <a:pt x="148" y="183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  <a:alpha val="2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16">
            <a:extLst>
              <a:ext uri="{FF2B5EF4-FFF2-40B4-BE49-F238E27FC236}">
                <a16:creationId xmlns:a16="http://schemas.microsoft.com/office/drawing/2014/main" id="{BEC9539F-3D42-4EE5-B900-C6E950F742B5}"/>
              </a:ext>
            </a:extLst>
          </p:cNvPr>
          <p:cNvSpPr>
            <a:spLocks/>
          </p:cNvSpPr>
          <p:nvPr userDrawn="1"/>
        </p:nvSpPr>
        <p:spPr bwMode="auto">
          <a:xfrm rot="15615453">
            <a:off x="7829729" y="5265628"/>
            <a:ext cx="752475" cy="942975"/>
          </a:xfrm>
          <a:custGeom>
            <a:avLst/>
            <a:gdLst>
              <a:gd name="T0" fmla="*/ 148 w 199"/>
              <a:gd name="T1" fmla="*/ 183 h 247"/>
              <a:gd name="T2" fmla="*/ 184 w 199"/>
              <a:gd name="T3" fmla="*/ 111 h 247"/>
              <a:gd name="T4" fmla="*/ 147 w 199"/>
              <a:gd name="T5" fmla="*/ 182 h 247"/>
              <a:gd name="T6" fmla="*/ 127 w 199"/>
              <a:gd name="T7" fmla="*/ 142 h 247"/>
              <a:gd name="T8" fmla="*/ 159 w 199"/>
              <a:gd name="T9" fmla="*/ 77 h 247"/>
              <a:gd name="T10" fmla="*/ 127 w 199"/>
              <a:gd name="T11" fmla="*/ 141 h 247"/>
              <a:gd name="T12" fmla="*/ 103 w 199"/>
              <a:gd name="T13" fmla="*/ 105 h 247"/>
              <a:gd name="T14" fmla="*/ 136 w 199"/>
              <a:gd name="T15" fmla="*/ 0 h 247"/>
              <a:gd name="T16" fmla="*/ 102 w 199"/>
              <a:gd name="T17" fmla="*/ 104 h 247"/>
              <a:gd name="T18" fmla="*/ 82 w 199"/>
              <a:gd name="T19" fmla="*/ 81 h 247"/>
              <a:gd name="T20" fmla="*/ 0 w 199"/>
              <a:gd name="T21" fmla="*/ 2 h 247"/>
              <a:gd name="T22" fmla="*/ 80 w 199"/>
              <a:gd name="T23" fmla="*/ 83 h 247"/>
              <a:gd name="T24" fmla="*/ 89 w 199"/>
              <a:gd name="T25" fmla="*/ 92 h 247"/>
              <a:gd name="T26" fmla="*/ 20 w 199"/>
              <a:gd name="T27" fmla="*/ 125 h 247"/>
              <a:gd name="T28" fmla="*/ 90 w 199"/>
              <a:gd name="T29" fmla="*/ 94 h 247"/>
              <a:gd name="T30" fmla="*/ 118 w 199"/>
              <a:gd name="T31" fmla="*/ 131 h 247"/>
              <a:gd name="T32" fmla="*/ 48 w 199"/>
              <a:gd name="T33" fmla="*/ 149 h 247"/>
              <a:gd name="T34" fmla="*/ 119 w 199"/>
              <a:gd name="T35" fmla="*/ 134 h 247"/>
              <a:gd name="T36" fmla="*/ 141 w 199"/>
              <a:gd name="T37" fmla="*/ 175 h 247"/>
              <a:gd name="T38" fmla="*/ 77 w 199"/>
              <a:gd name="T39" fmla="*/ 174 h 247"/>
              <a:gd name="T40" fmla="*/ 143 w 199"/>
              <a:gd name="T41" fmla="*/ 178 h 247"/>
              <a:gd name="T42" fmla="*/ 166 w 199"/>
              <a:gd name="T43" fmla="*/ 247 h 247"/>
              <a:gd name="T44" fmla="*/ 169 w 199"/>
              <a:gd name="T45" fmla="*/ 246 h 247"/>
              <a:gd name="T46" fmla="*/ 148 w 199"/>
              <a:gd name="T47" fmla="*/ 183 h 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99" h="247">
                <a:moveTo>
                  <a:pt x="148" y="183"/>
                </a:moveTo>
                <a:cubicBezTo>
                  <a:pt x="199" y="136"/>
                  <a:pt x="184" y="111"/>
                  <a:pt x="184" y="111"/>
                </a:cubicBezTo>
                <a:cubicBezTo>
                  <a:pt x="155" y="127"/>
                  <a:pt x="148" y="172"/>
                  <a:pt x="147" y="182"/>
                </a:cubicBezTo>
                <a:cubicBezTo>
                  <a:pt x="142" y="170"/>
                  <a:pt x="135" y="156"/>
                  <a:pt x="127" y="142"/>
                </a:cubicBezTo>
                <a:cubicBezTo>
                  <a:pt x="167" y="114"/>
                  <a:pt x="159" y="77"/>
                  <a:pt x="159" y="77"/>
                </a:cubicBezTo>
                <a:cubicBezTo>
                  <a:pt x="132" y="101"/>
                  <a:pt x="127" y="134"/>
                  <a:pt x="127" y="141"/>
                </a:cubicBezTo>
                <a:cubicBezTo>
                  <a:pt x="120" y="129"/>
                  <a:pt x="112" y="117"/>
                  <a:pt x="103" y="105"/>
                </a:cubicBezTo>
                <a:cubicBezTo>
                  <a:pt x="138" y="58"/>
                  <a:pt x="136" y="0"/>
                  <a:pt x="136" y="0"/>
                </a:cubicBezTo>
                <a:cubicBezTo>
                  <a:pt x="99" y="20"/>
                  <a:pt x="101" y="92"/>
                  <a:pt x="102" y="104"/>
                </a:cubicBezTo>
                <a:cubicBezTo>
                  <a:pt x="96" y="96"/>
                  <a:pt x="89" y="89"/>
                  <a:pt x="82" y="81"/>
                </a:cubicBezTo>
                <a:cubicBezTo>
                  <a:pt x="79" y="24"/>
                  <a:pt x="0" y="2"/>
                  <a:pt x="0" y="2"/>
                </a:cubicBezTo>
                <a:cubicBezTo>
                  <a:pt x="4" y="60"/>
                  <a:pt x="68" y="80"/>
                  <a:pt x="80" y="83"/>
                </a:cubicBezTo>
                <a:cubicBezTo>
                  <a:pt x="83" y="86"/>
                  <a:pt x="86" y="89"/>
                  <a:pt x="89" y="92"/>
                </a:cubicBezTo>
                <a:cubicBezTo>
                  <a:pt x="50" y="86"/>
                  <a:pt x="20" y="125"/>
                  <a:pt x="20" y="125"/>
                </a:cubicBezTo>
                <a:cubicBezTo>
                  <a:pt x="51" y="128"/>
                  <a:pt x="84" y="99"/>
                  <a:pt x="90" y="94"/>
                </a:cubicBezTo>
                <a:cubicBezTo>
                  <a:pt x="101" y="106"/>
                  <a:pt x="110" y="119"/>
                  <a:pt x="118" y="131"/>
                </a:cubicBezTo>
                <a:cubicBezTo>
                  <a:pt x="84" y="114"/>
                  <a:pt x="48" y="149"/>
                  <a:pt x="48" y="149"/>
                </a:cubicBezTo>
                <a:cubicBezTo>
                  <a:pt x="90" y="158"/>
                  <a:pt x="114" y="138"/>
                  <a:pt x="119" y="134"/>
                </a:cubicBezTo>
                <a:cubicBezTo>
                  <a:pt x="128" y="148"/>
                  <a:pt x="135" y="162"/>
                  <a:pt x="141" y="175"/>
                </a:cubicBezTo>
                <a:cubicBezTo>
                  <a:pt x="115" y="152"/>
                  <a:pt x="77" y="174"/>
                  <a:pt x="77" y="174"/>
                </a:cubicBezTo>
                <a:cubicBezTo>
                  <a:pt x="106" y="188"/>
                  <a:pt x="136" y="180"/>
                  <a:pt x="143" y="178"/>
                </a:cubicBezTo>
                <a:cubicBezTo>
                  <a:pt x="160" y="216"/>
                  <a:pt x="166" y="246"/>
                  <a:pt x="166" y="247"/>
                </a:cubicBezTo>
                <a:cubicBezTo>
                  <a:pt x="169" y="246"/>
                  <a:pt x="169" y="246"/>
                  <a:pt x="169" y="246"/>
                </a:cubicBezTo>
                <a:cubicBezTo>
                  <a:pt x="168" y="246"/>
                  <a:pt x="163" y="219"/>
                  <a:pt x="148" y="183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  <a:alpha val="2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 16">
            <a:extLst>
              <a:ext uri="{FF2B5EF4-FFF2-40B4-BE49-F238E27FC236}">
                <a16:creationId xmlns:a16="http://schemas.microsoft.com/office/drawing/2014/main" id="{E99D049D-3371-4E55-9982-750EDB08196E}"/>
              </a:ext>
            </a:extLst>
          </p:cNvPr>
          <p:cNvSpPr>
            <a:spLocks/>
          </p:cNvSpPr>
          <p:nvPr userDrawn="1"/>
        </p:nvSpPr>
        <p:spPr bwMode="auto">
          <a:xfrm>
            <a:off x="370631" y="1210483"/>
            <a:ext cx="752475" cy="942975"/>
          </a:xfrm>
          <a:custGeom>
            <a:avLst/>
            <a:gdLst>
              <a:gd name="T0" fmla="*/ 148 w 199"/>
              <a:gd name="T1" fmla="*/ 183 h 247"/>
              <a:gd name="T2" fmla="*/ 184 w 199"/>
              <a:gd name="T3" fmla="*/ 111 h 247"/>
              <a:gd name="T4" fmla="*/ 147 w 199"/>
              <a:gd name="T5" fmla="*/ 182 h 247"/>
              <a:gd name="T6" fmla="*/ 127 w 199"/>
              <a:gd name="T7" fmla="*/ 142 h 247"/>
              <a:gd name="T8" fmla="*/ 159 w 199"/>
              <a:gd name="T9" fmla="*/ 77 h 247"/>
              <a:gd name="T10" fmla="*/ 127 w 199"/>
              <a:gd name="T11" fmla="*/ 141 h 247"/>
              <a:gd name="T12" fmla="*/ 103 w 199"/>
              <a:gd name="T13" fmla="*/ 105 h 247"/>
              <a:gd name="T14" fmla="*/ 136 w 199"/>
              <a:gd name="T15" fmla="*/ 0 h 247"/>
              <a:gd name="T16" fmla="*/ 102 w 199"/>
              <a:gd name="T17" fmla="*/ 104 h 247"/>
              <a:gd name="T18" fmla="*/ 82 w 199"/>
              <a:gd name="T19" fmla="*/ 81 h 247"/>
              <a:gd name="T20" fmla="*/ 0 w 199"/>
              <a:gd name="T21" fmla="*/ 2 h 247"/>
              <a:gd name="T22" fmla="*/ 80 w 199"/>
              <a:gd name="T23" fmla="*/ 83 h 247"/>
              <a:gd name="T24" fmla="*/ 89 w 199"/>
              <a:gd name="T25" fmla="*/ 92 h 247"/>
              <a:gd name="T26" fmla="*/ 20 w 199"/>
              <a:gd name="T27" fmla="*/ 125 h 247"/>
              <a:gd name="T28" fmla="*/ 90 w 199"/>
              <a:gd name="T29" fmla="*/ 94 h 247"/>
              <a:gd name="T30" fmla="*/ 118 w 199"/>
              <a:gd name="T31" fmla="*/ 131 h 247"/>
              <a:gd name="T32" fmla="*/ 48 w 199"/>
              <a:gd name="T33" fmla="*/ 149 h 247"/>
              <a:gd name="T34" fmla="*/ 119 w 199"/>
              <a:gd name="T35" fmla="*/ 134 h 247"/>
              <a:gd name="T36" fmla="*/ 141 w 199"/>
              <a:gd name="T37" fmla="*/ 175 h 247"/>
              <a:gd name="T38" fmla="*/ 77 w 199"/>
              <a:gd name="T39" fmla="*/ 174 h 247"/>
              <a:gd name="T40" fmla="*/ 143 w 199"/>
              <a:gd name="T41" fmla="*/ 178 h 247"/>
              <a:gd name="T42" fmla="*/ 166 w 199"/>
              <a:gd name="T43" fmla="*/ 247 h 247"/>
              <a:gd name="T44" fmla="*/ 169 w 199"/>
              <a:gd name="T45" fmla="*/ 246 h 247"/>
              <a:gd name="T46" fmla="*/ 148 w 199"/>
              <a:gd name="T47" fmla="*/ 183 h 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99" h="247">
                <a:moveTo>
                  <a:pt x="148" y="183"/>
                </a:moveTo>
                <a:cubicBezTo>
                  <a:pt x="199" y="136"/>
                  <a:pt x="184" y="111"/>
                  <a:pt x="184" y="111"/>
                </a:cubicBezTo>
                <a:cubicBezTo>
                  <a:pt x="155" y="127"/>
                  <a:pt x="148" y="172"/>
                  <a:pt x="147" y="182"/>
                </a:cubicBezTo>
                <a:cubicBezTo>
                  <a:pt x="142" y="170"/>
                  <a:pt x="135" y="156"/>
                  <a:pt x="127" y="142"/>
                </a:cubicBezTo>
                <a:cubicBezTo>
                  <a:pt x="167" y="114"/>
                  <a:pt x="159" y="77"/>
                  <a:pt x="159" y="77"/>
                </a:cubicBezTo>
                <a:cubicBezTo>
                  <a:pt x="132" y="101"/>
                  <a:pt x="127" y="134"/>
                  <a:pt x="127" y="141"/>
                </a:cubicBezTo>
                <a:cubicBezTo>
                  <a:pt x="120" y="129"/>
                  <a:pt x="112" y="117"/>
                  <a:pt x="103" y="105"/>
                </a:cubicBezTo>
                <a:cubicBezTo>
                  <a:pt x="138" y="58"/>
                  <a:pt x="136" y="0"/>
                  <a:pt x="136" y="0"/>
                </a:cubicBezTo>
                <a:cubicBezTo>
                  <a:pt x="99" y="20"/>
                  <a:pt x="101" y="92"/>
                  <a:pt x="102" y="104"/>
                </a:cubicBezTo>
                <a:cubicBezTo>
                  <a:pt x="96" y="96"/>
                  <a:pt x="89" y="89"/>
                  <a:pt x="82" y="81"/>
                </a:cubicBezTo>
                <a:cubicBezTo>
                  <a:pt x="79" y="24"/>
                  <a:pt x="0" y="2"/>
                  <a:pt x="0" y="2"/>
                </a:cubicBezTo>
                <a:cubicBezTo>
                  <a:pt x="4" y="60"/>
                  <a:pt x="68" y="80"/>
                  <a:pt x="80" y="83"/>
                </a:cubicBezTo>
                <a:cubicBezTo>
                  <a:pt x="83" y="86"/>
                  <a:pt x="86" y="89"/>
                  <a:pt x="89" y="92"/>
                </a:cubicBezTo>
                <a:cubicBezTo>
                  <a:pt x="50" y="86"/>
                  <a:pt x="20" y="125"/>
                  <a:pt x="20" y="125"/>
                </a:cubicBezTo>
                <a:cubicBezTo>
                  <a:pt x="51" y="128"/>
                  <a:pt x="84" y="99"/>
                  <a:pt x="90" y="94"/>
                </a:cubicBezTo>
                <a:cubicBezTo>
                  <a:pt x="101" y="106"/>
                  <a:pt x="110" y="119"/>
                  <a:pt x="118" y="131"/>
                </a:cubicBezTo>
                <a:cubicBezTo>
                  <a:pt x="84" y="114"/>
                  <a:pt x="48" y="149"/>
                  <a:pt x="48" y="149"/>
                </a:cubicBezTo>
                <a:cubicBezTo>
                  <a:pt x="90" y="158"/>
                  <a:pt x="114" y="138"/>
                  <a:pt x="119" y="134"/>
                </a:cubicBezTo>
                <a:cubicBezTo>
                  <a:pt x="128" y="148"/>
                  <a:pt x="135" y="162"/>
                  <a:pt x="141" y="175"/>
                </a:cubicBezTo>
                <a:cubicBezTo>
                  <a:pt x="115" y="152"/>
                  <a:pt x="77" y="174"/>
                  <a:pt x="77" y="174"/>
                </a:cubicBezTo>
                <a:cubicBezTo>
                  <a:pt x="106" y="188"/>
                  <a:pt x="136" y="180"/>
                  <a:pt x="143" y="178"/>
                </a:cubicBezTo>
                <a:cubicBezTo>
                  <a:pt x="160" y="216"/>
                  <a:pt x="166" y="246"/>
                  <a:pt x="166" y="247"/>
                </a:cubicBezTo>
                <a:cubicBezTo>
                  <a:pt x="169" y="246"/>
                  <a:pt x="169" y="246"/>
                  <a:pt x="169" y="246"/>
                </a:cubicBezTo>
                <a:cubicBezTo>
                  <a:pt x="168" y="246"/>
                  <a:pt x="163" y="219"/>
                  <a:pt x="148" y="183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  <a:alpha val="2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7">
            <a:extLst>
              <a:ext uri="{FF2B5EF4-FFF2-40B4-BE49-F238E27FC236}">
                <a16:creationId xmlns:a16="http://schemas.microsoft.com/office/drawing/2014/main" id="{991EB402-7B6F-4203-BAC6-5D2D1DBC7FAA}"/>
              </a:ext>
            </a:extLst>
          </p:cNvPr>
          <p:cNvSpPr>
            <a:spLocks/>
          </p:cNvSpPr>
          <p:nvPr userDrawn="1"/>
        </p:nvSpPr>
        <p:spPr bwMode="auto">
          <a:xfrm>
            <a:off x="5041786" y="4567931"/>
            <a:ext cx="731838" cy="747713"/>
          </a:xfrm>
          <a:custGeom>
            <a:avLst/>
            <a:gdLst>
              <a:gd name="T0" fmla="*/ 157 w 193"/>
              <a:gd name="T1" fmla="*/ 170 h 196"/>
              <a:gd name="T2" fmla="*/ 49 w 193"/>
              <a:gd name="T3" fmla="*/ 127 h 196"/>
              <a:gd name="T4" fmla="*/ 100 w 193"/>
              <a:gd name="T5" fmla="*/ 94 h 196"/>
              <a:gd name="T6" fmla="*/ 193 w 193"/>
              <a:gd name="T7" fmla="*/ 48 h 196"/>
              <a:gd name="T8" fmla="*/ 98 w 193"/>
              <a:gd name="T9" fmla="*/ 92 h 196"/>
              <a:gd name="T10" fmla="*/ 80 w 193"/>
              <a:gd name="T11" fmla="*/ 102 h 196"/>
              <a:gd name="T12" fmla="*/ 65 w 193"/>
              <a:gd name="T13" fmla="*/ 0 h 196"/>
              <a:gd name="T14" fmla="*/ 78 w 193"/>
              <a:gd name="T15" fmla="*/ 103 h 196"/>
              <a:gd name="T16" fmla="*/ 31 w 193"/>
              <a:gd name="T17" fmla="*/ 140 h 196"/>
              <a:gd name="T18" fmla="*/ 15 w 193"/>
              <a:gd name="T19" fmla="*/ 41 h 196"/>
              <a:gd name="T20" fmla="*/ 29 w 193"/>
              <a:gd name="T21" fmla="*/ 141 h 196"/>
              <a:gd name="T22" fmla="*/ 0 w 193"/>
              <a:gd name="T23" fmla="*/ 170 h 196"/>
              <a:gd name="T24" fmla="*/ 2 w 193"/>
              <a:gd name="T25" fmla="*/ 171 h 196"/>
              <a:gd name="T26" fmla="*/ 13 w 193"/>
              <a:gd name="T27" fmla="*/ 160 h 196"/>
              <a:gd name="T28" fmla="*/ 93 w 193"/>
              <a:gd name="T29" fmla="*/ 193 h 196"/>
              <a:gd name="T30" fmla="*/ 14 w 193"/>
              <a:gd name="T31" fmla="*/ 159 h 196"/>
              <a:gd name="T32" fmla="*/ 48 w 193"/>
              <a:gd name="T33" fmla="*/ 128 h 196"/>
              <a:gd name="T34" fmla="*/ 157 w 193"/>
              <a:gd name="T35" fmla="*/ 170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93" h="196">
                <a:moveTo>
                  <a:pt x="157" y="170"/>
                </a:moveTo>
                <a:cubicBezTo>
                  <a:pt x="135" y="132"/>
                  <a:pt x="61" y="128"/>
                  <a:pt x="49" y="127"/>
                </a:cubicBezTo>
                <a:cubicBezTo>
                  <a:pt x="64" y="115"/>
                  <a:pt x="81" y="103"/>
                  <a:pt x="100" y="94"/>
                </a:cubicBezTo>
                <a:cubicBezTo>
                  <a:pt x="155" y="108"/>
                  <a:pt x="193" y="48"/>
                  <a:pt x="193" y="48"/>
                </a:cubicBezTo>
                <a:cubicBezTo>
                  <a:pt x="145" y="31"/>
                  <a:pt x="102" y="86"/>
                  <a:pt x="98" y="92"/>
                </a:cubicBezTo>
                <a:cubicBezTo>
                  <a:pt x="92" y="95"/>
                  <a:pt x="86" y="99"/>
                  <a:pt x="80" y="102"/>
                </a:cubicBezTo>
                <a:cubicBezTo>
                  <a:pt x="96" y="71"/>
                  <a:pt x="65" y="0"/>
                  <a:pt x="65" y="0"/>
                </a:cubicBezTo>
                <a:cubicBezTo>
                  <a:pt x="48" y="60"/>
                  <a:pt x="74" y="98"/>
                  <a:pt x="78" y="103"/>
                </a:cubicBezTo>
                <a:cubicBezTo>
                  <a:pt x="60" y="115"/>
                  <a:pt x="44" y="128"/>
                  <a:pt x="31" y="140"/>
                </a:cubicBezTo>
                <a:cubicBezTo>
                  <a:pt x="52" y="94"/>
                  <a:pt x="15" y="41"/>
                  <a:pt x="15" y="41"/>
                </a:cubicBezTo>
                <a:cubicBezTo>
                  <a:pt x="2" y="91"/>
                  <a:pt x="25" y="135"/>
                  <a:pt x="29" y="141"/>
                </a:cubicBezTo>
                <a:cubicBezTo>
                  <a:pt x="12" y="157"/>
                  <a:pt x="1" y="170"/>
                  <a:pt x="0" y="170"/>
                </a:cubicBezTo>
                <a:cubicBezTo>
                  <a:pt x="2" y="171"/>
                  <a:pt x="2" y="171"/>
                  <a:pt x="2" y="171"/>
                </a:cubicBezTo>
                <a:cubicBezTo>
                  <a:pt x="2" y="171"/>
                  <a:pt x="6" y="167"/>
                  <a:pt x="13" y="160"/>
                </a:cubicBezTo>
                <a:cubicBezTo>
                  <a:pt x="36" y="196"/>
                  <a:pt x="93" y="193"/>
                  <a:pt x="93" y="193"/>
                </a:cubicBezTo>
                <a:cubicBezTo>
                  <a:pt x="74" y="166"/>
                  <a:pt x="23" y="160"/>
                  <a:pt x="14" y="159"/>
                </a:cubicBezTo>
                <a:cubicBezTo>
                  <a:pt x="22" y="151"/>
                  <a:pt x="34" y="139"/>
                  <a:pt x="48" y="128"/>
                </a:cubicBezTo>
                <a:cubicBezTo>
                  <a:pt x="87" y="181"/>
                  <a:pt x="157" y="170"/>
                  <a:pt x="157" y="17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  <a:alpha val="2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16">
            <a:extLst>
              <a:ext uri="{FF2B5EF4-FFF2-40B4-BE49-F238E27FC236}">
                <a16:creationId xmlns:a16="http://schemas.microsoft.com/office/drawing/2014/main" id="{8C8ECC5A-FF20-4F50-800E-E7D226CE307C}"/>
              </a:ext>
            </a:extLst>
          </p:cNvPr>
          <p:cNvSpPr>
            <a:spLocks/>
          </p:cNvSpPr>
          <p:nvPr userDrawn="1"/>
        </p:nvSpPr>
        <p:spPr bwMode="auto">
          <a:xfrm rot="15629614">
            <a:off x="5792141" y="-209023"/>
            <a:ext cx="607718" cy="761571"/>
          </a:xfrm>
          <a:custGeom>
            <a:avLst/>
            <a:gdLst>
              <a:gd name="T0" fmla="*/ 148 w 199"/>
              <a:gd name="T1" fmla="*/ 183 h 247"/>
              <a:gd name="T2" fmla="*/ 184 w 199"/>
              <a:gd name="T3" fmla="*/ 111 h 247"/>
              <a:gd name="T4" fmla="*/ 147 w 199"/>
              <a:gd name="T5" fmla="*/ 182 h 247"/>
              <a:gd name="T6" fmla="*/ 127 w 199"/>
              <a:gd name="T7" fmla="*/ 142 h 247"/>
              <a:gd name="T8" fmla="*/ 159 w 199"/>
              <a:gd name="T9" fmla="*/ 77 h 247"/>
              <a:gd name="T10" fmla="*/ 127 w 199"/>
              <a:gd name="T11" fmla="*/ 141 h 247"/>
              <a:gd name="T12" fmla="*/ 103 w 199"/>
              <a:gd name="T13" fmla="*/ 105 h 247"/>
              <a:gd name="T14" fmla="*/ 136 w 199"/>
              <a:gd name="T15" fmla="*/ 0 h 247"/>
              <a:gd name="T16" fmla="*/ 102 w 199"/>
              <a:gd name="T17" fmla="*/ 104 h 247"/>
              <a:gd name="T18" fmla="*/ 82 w 199"/>
              <a:gd name="T19" fmla="*/ 81 h 247"/>
              <a:gd name="T20" fmla="*/ 0 w 199"/>
              <a:gd name="T21" fmla="*/ 2 h 247"/>
              <a:gd name="T22" fmla="*/ 80 w 199"/>
              <a:gd name="T23" fmla="*/ 83 h 247"/>
              <a:gd name="T24" fmla="*/ 89 w 199"/>
              <a:gd name="T25" fmla="*/ 92 h 247"/>
              <a:gd name="T26" fmla="*/ 20 w 199"/>
              <a:gd name="T27" fmla="*/ 125 h 247"/>
              <a:gd name="T28" fmla="*/ 90 w 199"/>
              <a:gd name="T29" fmla="*/ 94 h 247"/>
              <a:gd name="T30" fmla="*/ 118 w 199"/>
              <a:gd name="T31" fmla="*/ 131 h 247"/>
              <a:gd name="T32" fmla="*/ 48 w 199"/>
              <a:gd name="T33" fmla="*/ 149 h 247"/>
              <a:gd name="T34" fmla="*/ 119 w 199"/>
              <a:gd name="T35" fmla="*/ 134 h 247"/>
              <a:gd name="T36" fmla="*/ 141 w 199"/>
              <a:gd name="T37" fmla="*/ 175 h 247"/>
              <a:gd name="T38" fmla="*/ 77 w 199"/>
              <a:gd name="T39" fmla="*/ 174 h 247"/>
              <a:gd name="T40" fmla="*/ 143 w 199"/>
              <a:gd name="T41" fmla="*/ 178 h 247"/>
              <a:gd name="T42" fmla="*/ 166 w 199"/>
              <a:gd name="T43" fmla="*/ 247 h 247"/>
              <a:gd name="T44" fmla="*/ 169 w 199"/>
              <a:gd name="T45" fmla="*/ 246 h 247"/>
              <a:gd name="T46" fmla="*/ 148 w 199"/>
              <a:gd name="T47" fmla="*/ 183 h 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99" h="247">
                <a:moveTo>
                  <a:pt x="148" y="183"/>
                </a:moveTo>
                <a:cubicBezTo>
                  <a:pt x="199" y="136"/>
                  <a:pt x="184" y="111"/>
                  <a:pt x="184" y="111"/>
                </a:cubicBezTo>
                <a:cubicBezTo>
                  <a:pt x="155" y="127"/>
                  <a:pt x="148" y="172"/>
                  <a:pt x="147" y="182"/>
                </a:cubicBezTo>
                <a:cubicBezTo>
                  <a:pt x="142" y="170"/>
                  <a:pt x="135" y="156"/>
                  <a:pt x="127" y="142"/>
                </a:cubicBezTo>
                <a:cubicBezTo>
                  <a:pt x="167" y="114"/>
                  <a:pt x="159" y="77"/>
                  <a:pt x="159" y="77"/>
                </a:cubicBezTo>
                <a:cubicBezTo>
                  <a:pt x="132" y="101"/>
                  <a:pt x="127" y="134"/>
                  <a:pt x="127" y="141"/>
                </a:cubicBezTo>
                <a:cubicBezTo>
                  <a:pt x="120" y="129"/>
                  <a:pt x="112" y="117"/>
                  <a:pt x="103" y="105"/>
                </a:cubicBezTo>
                <a:cubicBezTo>
                  <a:pt x="138" y="58"/>
                  <a:pt x="136" y="0"/>
                  <a:pt x="136" y="0"/>
                </a:cubicBezTo>
                <a:cubicBezTo>
                  <a:pt x="99" y="20"/>
                  <a:pt x="101" y="92"/>
                  <a:pt x="102" y="104"/>
                </a:cubicBezTo>
                <a:cubicBezTo>
                  <a:pt x="96" y="96"/>
                  <a:pt x="89" y="89"/>
                  <a:pt x="82" y="81"/>
                </a:cubicBezTo>
                <a:cubicBezTo>
                  <a:pt x="79" y="24"/>
                  <a:pt x="0" y="2"/>
                  <a:pt x="0" y="2"/>
                </a:cubicBezTo>
                <a:cubicBezTo>
                  <a:pt x="4" y="60"/>
                  <a:pt x="68" y="80"/>
                  <a:pt x="80" y="83"/>
                </a:cubicBezTo>
                <a:cubicBezTo>
                  <a:pt x="83" y="86"/>
                  <a:pt x="86" y="89"/>
                  <a:pt x="89" y="92"/>
                </a:cubicBezTo>
                <a:cubicBezTo>
                  <a:pt x="50" y="86"/>
                  <a:pt x="20" y="125"/>
                  <a:pt x="20" y="125"/>
                </a:cubicBezTo>
                <a:cubicBezTo>
                  <a:pt x="51" y="128"/>
                  <a:pt x="84" y="99"/>
                  <a:pt x="90" y="94"/>
                </a:cubicBezTo>
                <a:cubicBezTo>
                  <a:pt x="101" y="106"/>
                  <a:pt x="110" y="119"/>
                  <a:pt x="118" y="131"/>
                </a:cubicBezTo>
                <a:cubicBezTo>
                  <a:pt x="84" y="114"/>
                  <a:pt x="48" y="149"/>
                  <a:pt x="48" y="149"/>
                </a:cubicBezTo>
                <a:cubicBezTo>
                  <a:pt x="90" y="158"/>
                  <a:pt x="114" y="138"/>
                  <a:pt x="119" y="134"/>
                </a:cubicBezTo>
                <a:cubicBezTo>
                  <a:pt x="128" y="148"/>
                  <a:pt x="135" y="162"/>
                  <a:pt x="141" y="175"/>
                </a:cubicBezTo>
                <a:cubicBezTo>
                  <a:pt x="115" y="152"/>
                  <a:pt x="77" y="174"/>
                  <a:pt x="77" y="174"/>
                </a:cubicBezTo>
                <a:cubicBezTo>
                  <a:pt x="106" y="188"/>
                  <a:pt x="136" y="180"/>
                  <a:pt x="143" y="178"/>
                </a:cubicBezTo>
                <a:cubicBezTo>
                  <a:pt x="160" y="216"/>
                  <a:pt x="166" y="246"/>
                  <a:pt x="166" y="247"/>
                </a:cubicBezTo>
                <a:cubicBezTo>
                  <a:pt x="169" y="246"/>
                  <a:pt x="169" y="246"/>
                  <a:pt x="169" y="246"/>
                </a:cubicBezTo>
                <a:cubicBezTo>
                  <a:pt x="168" y="246"/>
                  <a:pt x="163" y="219"/>
                  <a:pt x="148" y="183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  <a:alpha val="2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17">
            <a:extLst>
              <a:ext uri="{FF2B5EF4-FFF2-40B4-BE49-F238E27FC236}">
                <a16:creationId xmlns:a16="http://schemas.microsoft.com/office/drawing/2014/main" id="{999C4D02-9DCB-481A-BD0F-02CD5D928F8A}"/>
              </a:ext>
            </a:extLst>
          </p:cNvPr>
          <p:cNvSpPr>
            <a:spLocks/>
          </p:cNvSpPr>
          <p:nvPr userDrawn="1"/>
        </p:nvSpPr>
        <p:spPr bwMode="auto">
          <a:xfrm flipV="1">
            <a:off x="3404257" y="1066495"/>
            <a:ext cx="422306" cy="431467"/>
          </a:xfrm>
          <a:custGeom>
            <a:avLst/>
            <a:gdLst>
              <a:gd name="T0" fmla="*/ 157 w 193"/>
              <a:gd name="T1" fmla="*/ 170 h 196"/>
              <a:gd name="T2" fmla="*/ 49 w 193"/>
              <a:gd name="T3" fmla="*/ 127 h 196"/>
              <a:gd name="T4" fmla="*/ 100 w 193"/>
              <a:gd name="T5" fmla="*/ 94 h 196"/>
              <a:gd name="T6" fmla="*/ 193 w 193"/>
              <a:gd name="T7" fmla="*/ 48 h 196"/>
              <a:gd name="T8" fmla="*/ 98 w 193"/>
              <a:gd name="T9" fmla="*/ 92 h 196"/>
              <a:gd name="T10" fmla="*/ 80 w 193"/>
              <a:gd name="T11" fmla="*/ 102 h 196"/>
              <a:gd name="T12" fmla="*/ 65 w 193"/>
              <a:gd name="T13" fmla="*/ 0 h 196"/>
              <a:gd name="T14" fmla="*/ 78 w 193"/>
              <a:gd name="T15" fmla="*/ 103 h 196"/>
              <a:gd name="T16" fmla="*/ 31 w 193"/>
              <a:gd name="T17" fmla="*/ 140 h 196"/>
              <a:gd name="T18" fmla="*/ 15 w 193"/>
              <a:gd name="T19" fmla="*/ 41 h 196"/>
              <a:gd name="T20" fmla="*/ 29 w 193"/>
              <a:gd name="T21" fmla="*/ 141 h 196"/>
              <a:gd name="T22" fmla="*/ 0 w 193"/>
              <a:gd name="T23" fmla="*/ 170 h 196"/>
              <a:gd name="T24" fmla="*/ 2 w 193"/>
              <a:gd name="T25" fmla="*/ 171 h 196"/>
              <a:gd name="T26" fmla="*/ 13 w 193"/>
              <a:gd name="T27" fmla="*/ 160 h 196"/>
              <a:gd name="T28" fmla="*/ 93 w 193"/>
              <a:gd name="T29" fmla="*/ 193 h 196"/>
              <a:gd name="T30" fmla="*/ 14 w 193"/>
              <a:gd name="T31" fmla="*/ 159 h 196"/>
              <a:gd name="T32" fmla="*/ 48 w 193"/>
              <a:gd name="T33" fmla="*/ 128 h 196"/>
              <a:gd name="T34" fmla="*/ 157 w 193"/>
              <a:gd name="T35" fmla="*/ 170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93" h="196">
                <a:moveTo>
                  <a:pt x="157" y="170"/>
                </a:moveTo>
                <a:cubicBezTo>
                  <a:pt x="135" y="132"/>
                  <a:pt x="61" y="128"/>
                  <a:pt x="49" y="127"/>
                </a:cubicBezTo>
                <a:cubicBezTo>
                  <a:pt x="64" y="115"/>
                  <a:pt x="81" y="103"/>
                  <a:pt x="100" y="94"/>
                </a:cubicBezTo>
                <a:cubicBezTo>
                  <a:pt x="155" y="108"/>
                  <a:pt x="193" y="48"/>
                  <a:pt x="193" y="48"/>
                </a:cubicBezTo>
                <a:cubicBezTo>
                  <a:pt x="145" y="31"/>
                  <a:pt x="102" y="86"/>
                  <a:pt x="98" y="92"/>
                </a:cubicBezTo>
                <a:cubicBezTo>
                  <a:pt x="92" y="95"/>
                  <a:pt x="86" y="99"/>
                  <a:pt x="80" y="102"/>
                </a:cubicBezTo>
                <a:cubicBezTo>
                  <a:pt x="96" y="71"/>
                  <a:pt x="65" y="0"/>
                  <a:pt x="65" y="0"/>
                </a:cubicBezTo>
                <a:cubicBezTo>
                  <a:pt x="48" y="60"/>
                  <a:pt x="74" y="98"/>
                  <a:pt x="78" y="103"/>
                </a:cubicBezTo>
                <a:cubicBezTo>
                  <a:pt x="60" y="115"/>
                  <a:pt x="44" y="128"/>
                  <a:pt x="31" y="140"/>
                </a:cubicBezTo>
                <a:cubicBezTo>
                  <a:pt x="52" y="94"/>
                  <a:pt x="15" y="41"/>
                  <a:pt x="15" y="41"/>
                </a:cubicBezTo>
                <a:cubicBezTo>
                  <a:pt x="2" y="91"/>
                  <a:pt x="25" y="135"/>
                  <a:pt x="29" y="141"/>
                </a:cubicBezTo>
                <a:cubicBezTo>
                  <a:pt x="12" y="157"/>
                  <a:pt x="1" y="170"/>
                  <a:pt x="0" y="170"/>
                </a:cubicBezTo>
                <a:cubicBezTo>
                  <a:pt x="2" y="171"/>
                  <a:pt x="2" y="171"/>
                  <a:pt x="2" y="171"/>
                </a:cubicBezTo>
                <a:cubicBezTo>
                  <a:pt x="2" y="171"/>
                  <a:pt x="6" y="167"/>
                  <a:pt x="13" y="160"/>
                </a:cubicBezTo>
                <a:cubicBezTo>
                  <a:pt x="36" y="196"/>
                  <a:pt x="93" y="193"/>
                  <a:pt x="93" y="193"/>
                </a:cubicBezTo>
                <a:cubicBezTo>
                  <a:pt x="74" y="166"/>
                  <a:pt x="23" y="160"/>
                  <a:pt x="14" y="159"/>
                </a:cubicBezTo>
                <a:cubicBezTo>
                  <a:pt x="22" y="151"/>
                  <a:pt x="34" y="139"/>
                  <a:pt x="48" y="128"/>
                </a:cubicBezTo>
                <a:cubicBezTo>
                  <a:pt x="87" y="181"/>
                  <a:pt x="157" y="170"/>
                  <a:pt x="157" y="17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  <a:alpha val="2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17">
            <a:extLst>
              <a:ext uri="{FF2B5EF4-FFF2-40B4-BE49-F238E27FC236}">
                <a16:creationId xmlns:a16="http://schemas.microsoft.com/office/drawing/2014/main" id="{58783EAA-AEED-4CCA-8C68-E2B8D50C1C00}"/>
              </a:ext>
            </a:extLst>
          </p:cNvPr>
          <p:cNvSpPr>
            <a:spLocks/>
          </p:cNvSpPr>
          <p:nvPr userDrawn="1"/>
        </p:nvSpPr>
        <p:spPr bwMode="auto">
          <a:xfrm>
            <a:off x="11158717" y="4930508"/>
            <a:ext cx="731838" cy="747713"/>
          </a:xfrm>
          <a:custGeom>
            <a:avLst/>
            <a:gdLst>
              <a:gd name="T0" fmla="*/ 157 w 193"/>
              <a:gd name="T1" fmla="*/ 170 h 196"/>
              <a:gd name="T2" fmla="*/ 49 w 193"/>
              <a:gd name="T3" fmla="*/ 127 h 196"/>
              <a:gd name="T4" fmla="*/ 100 w 193"/>
              <a:gd name="T5" fmla="*/ 94 h 196"/>
              <a:gd name="T6" fmla="*/ 193 w 193"/>
              <a:gd name="T7" fmla="*/ 48 h 196"/>
              <a:gd name="T8" fmla="*/ 98 w 193"/>
              <a:gd name="T9" fmla="*/ 92 h 196"/>
              <a:gd name="T10" fmla="*/ 80 w 193"/>
              <a:gd name="T11" fmla="*/ 102 h 196"/>
              <a:gd name="T12" fmla="*/ 65 w 193"/>
              <a:gd name="T13" fmla="*/ 0 h 196"/>
              <a:gd name="T14" fmla="*/ 78 w 193"/>
              <a:gd name="T15" fmla="*/ 103 h 196"/>
              <a:gd name="T16" fmla="*/ 31 w 193"/>
              <a:gd name="T17" fmla="*/ 140 h 196"/>
              <a:gd name="T18" fmla="*/ 15 w 193"/>
              <a:gd name="T19" fmla="*/ 41 h 196"/>
              <a:gd name="T20" fmla="*/ 29 w 193"/>
              <a:gd name="T21" fmla="*/ 141 h 196"/>
              <a:gd name="T22" fmla="*/ 0 w 193"/>
              <a:gd name="T23" fmla="*/ 170 h 196"/>
              <a:gd name="T24" fmla="*/ 2 w 193"/>
              <a:gd name="T25" fmla="*/ 171 h 196"/>
              <a:gd name="T26" fmla="*/ 13 w 193"/>
              <a:gd name="T27" fmla="*/ 160 h 196"/>
              <a:gd name="T28" fmla="*/ 93 w 193"/>
              <a:gd name="T29" fmla="*/ 193 h 196"/>
              <a:gd name="T30" fmla="*/ 14 w 193"/>
              <a:gd name="T31" fmla="*/ 159 h 196"/>
              <a:gd name="T32" fmla="*/ 48 w 193"/>
              <a:gd name="T33" fmla="*/ 128 h 196"/>
              <a:gd name="T34" fmla="*/ 157 w 193"/>
              <a:gd name="T35" fmla="*/ 170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93" h="196">
                <a:moveTo>
                  <a:pt x="157" y="170"/>
                </a:moveTo>
                <a:cubicBezTo>
                  <a:pt x="135" y="132"/>
                  <a:pt x="61" y="128"/>
                  <a:pt x="49" y="127"/>
                </a:cubicBezTo>
                <a:cubicBezTo>
                  <a:pt x="64" y="115"/>
                  <a:pt x="81" y="103"/>
                  <a:pt x="100" y="94"/>
                </a:cubicBezTo>
                <a:cubicBezTo>
                  <a:pt x="155" y="108"/>
                  <a:pt x="193" y="48"/>
                  <a:pt x="193" y="48"/>
                </a:cubicBezTo>
                <a:cubicBezTo>
                  <a:pt x="145" y="31"/>
                  <a:pt x="102" y="86"/>
                  <a:pt x="98" y="92"/>
                </a:cubicBezTo>
                <a:cubicBezTo>
                  <a:pt x="92" y="95"/>
                  <a:pt x="86" y="99"/>
                  <a:pt x="80" y="102"/>
                </a:cubicBezTo>
                <a:cubicBezTo>
                  <a:pt x="96" y="71"/>
                  <a:pt x="65" y="0"/>
                  <a:pt x="65" y="0"/>
                </a:cubicBezTo>
                <a:cubicBezTo>
                  <a:pt x="48" y="60"/>
                  <a:pt x="74" y="98"/>
                  <a:pt x="78" y="103"/>
                </a:cubicBezTo>
                <a:cubicBezTo>
                  <a:pt x="60" y="115"/>
                  <a:pt x="44" y="128"/>
                  <a:pt x="31" y="140"/>
                </a:cubicBezTo>
                <a:cubicBezTo>
                  <a:pt x="52" y="94"/>
                  <a:pt x="15" y="41"/>
                  <a:pt x="15" y="41"/>
                </a:cubicBezTo>
                <a:cubicBezTo>
                  <a:pt x="2" y="91"/>
                  <a:pt x="25" y="135"/>
                  <a:pt x="29" y="141"/>
                </a:cubicBezTo>
                <a:cubicBezTo>
                  <a:pt x="12" y="157"/>
                  <a:pt x="1" y="170"/>
                  <a:pt x="0" y="170"/>
                </a:cubicBezTo>
                <a:cubicBezTo>
                  <a:pt x="2" y="171"/>
                  <a:pt x="2" y="171"/>
                  <a:pt x="2" y="171"/>
                </a:cubicBezTo>
                <a:cubicBezTo>
                  <a:pt x="2" y="171"/>
                  <a:pt x="6" y="167"/>
                  <a:pt x="13" y="160"/>
                </a:cubicBezTo>
                <a:cubicBezTo>
                  <a:pt x="36" y="196"/>
                  <a:pt x="93" y="193"/>
                  <a:pt x="93" y="193"/>
                </a:cubicBezTo>
                <a:cubicBezTo>
                  <a:pt x="74" y="166"/>
                  <a:pt x="23" y="160"/>
                  <a:pt x="14" y="159"/>
                </a:cubicBezTo>
                <a:cubicBezTo>
                  <a:pt x="22" y="151"/>
                  <a:pt x="34" y="139"/>
                  <a:pt x="48" y="128"/>
                </a:cubicBezTo>
                <a:cubicBezTo>
                  <a:pt x="87" y="181"/>
                  <a:pt x="157" y="170"/>
                  <a:pt x="157" y="17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  <a:alpha val="2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16">
            <a:extLst>
              <a:ext uri="{FF2B5EF4-FFF2-40B4-BE49-F238E27FC236}">
                <a16:creationId xmlns:a16="http://schemas.microsoft.com/office/drawing/2014/main" id="{E84BAD7B-25E0-45CA-BA4F-8607E250660B}"/>
              </a:ext>
            </a:extLst>
          </p:cNvPr>
          <p:cNvSpPr>
            <a:spLocks/>
          </p:cNvSpPr>
          <p:nvPr userDrawn="1"/>
        </p:nvSpPr>
        <p:spPr bwMode="auto">
          <a:xfrm>
            <a:off x="2429826" y="6187711"/>
            <a:ext cx="752475" cy="942975"/>
          </a:xfrm>
          <a:custGeom>
            <a:avLst/>
            <a:gdLst>
              <a:gd name="T0" fmla="*/ 148 w 199"/>
              <a:gd name="T1" fmla="*/ 183 h 247"/>
              <a:gd name="T2" fmla="*/ 184 w 199"/>
              <a:gd name="T3" fmla="*/ 111 h 247"/>
              <a:gd name="T4" fmla="*/ 147 w 199"/>
              <a:gd name="T5" fmla="*/ 182 h 247"/>
              <a:gd name="T6" fmla="*/ 127 w 199"/>
              <a:gd name="T7" fmla="*/ 142 h 247"/>
              <a:gd name="T8" fmla="*/ 159 w 199"/>
              <a:gd name="T9" fmla="*/ 77 h 247"/>
              <a:gd name="T10" fmla="*/ 127 w 199"/>
              <a:gd name="T11" fmla="*/ 141 h 247"/>
              <a:gd name="T12" fmla="*/ 103 w 199"/>
              <a:gd name="T13" fmla="*/ 105 h 247"/>
              <a:gd name="T14" fmla="*/ 136 w 199"/>
              <a:gd name="T15" fmla="*/ 0 h 247"/>
              <a:gd name="T16" fmla="*/ 102 w 199"/>
              <a:gd name="T17" fmla="*/ 104 h 247"/>
              <a:gd name="T18" fmla="*/ 82 w 199"/>
              <a:gd name="T19" fmla="*/ 81 h 247"/>
              <a:gd name="T20" fmla="*/ 0 w 199"/>
              <a:gd name="T21" fmla="*/ 2 h 247"/>
              <a:gd name="T22" fmla="*/ 80 w 199"/>
              <a:gd name="T23" fmla="*/ 83 h 247"/>
              <a:gd name="T24" fmla="*/ 89 w 199"/>
              <a:gd name="T25" fmla="*/ 92 h 247"/>
              <a:gd name="T26" fmla="*/ 20 w 199"/>
              <a:gd name="T27" fmla="*/ 125 h 247"/>
              <a:gd name="T28" fmla="*/ 90 w 199"/>
              <a:gd name="T29" fmla="*/ 94 h 247"/>
              <a:gd name="T30" fmla="*/ 118 w 199"/>
              <a:gd name="T31" fmla="*/ 131 h 247"/>
              <a:gd name="T32" fmla="*/ 48 w 199"/>
              <a:gd name="T33" fmla="*/ 149 h 247"/>
              <a:gd name="T34" fmla="*/ 119 w 199"/>
              <a:gd name="T35" fmla="*/ 134 h 247"/>
              <a:gd name="T36" fmla="*/ 141 w 199"/>
              <a:gd name="T37" fmla="*/ 175 h 247"/>
              <a:gd name="T38" fmla="*/ 77 w 199"/>
              <a:gd name="T39" fmla="*/ 174 h 247"/>
              <a:gd name="T40" fmla="*/ 143 w 199"/>
              <a:gd name="T41" fmla="*/ 178 h 247"/>
              <a:gd name="T42" fmla="*/ 166 w 199"/>
              <a:gd name="T43" fmla="*/ 247 h 247"/>
              <a:gd name="T44" fmla="*/ 169 w 199"/>
              <a:gd name="T45" fmla="*/ 246 h 247"/>
              <a:gd name="T46" fmla="*/ 148 w 199"/>
              <a:gd name="T47" fmla="*/ 183 h 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99" h="247">
                <a:moveTo>
                  <a:pt x="148" y="183"/>
                </a:moveTo>
                <a:cubicBezTo>
                  <a:pt x="199" y="136"/>
                  <a:pt x="184" y="111"/>
                  <a:pt x="184" y="111"/>
                </a:cubicBezTo>
                <a:cubicBezTo>
                  <a:pt x="155" y="127"/>
                  <a:pt x="148" y="172"/>
                  <a:pt x="147" y="182"/>
                </a:cubicBezTo>
                <a:cubicBezTo>
                  <a:pt x="142" y="170"/>
                  <a:pt x="135" y="156"/>
                  <a:pt x="127" y="142"/>
                </a:cubicBezTo>
                <a:cubicBezTo>
                  <a:pt x="167" y="114"/>
                  <a:pt x="159" y="77"/>
                  <a:pt x="159" y="77"/>
                </a:cubicBezTo>
                <a:cubicBezTo>
                  <a:pt x="132" y="101"/>
                  <a:pt x="127" y="134"/>
                  <a:pt x="127" y="141"/>
                </a:cubicBezTo>
                <a:cubicBezTo>
                  <a:pt x="120" y="129"/>
                  <a:pt x="112" y="117"/>
                  <a:pt x="103" y="105"/>
                </a:cubicBezTo>
                <a:cubicBezTo>
                  <a:pt x="138" y="58"/>
                  <a:pt x="136" y="0"/>
                  <a:pt x="136" y="0"/>
                </a:cubicBezTo>
                <a:cubicBezTo>
                  <a:pt x="99" y="20"/>
                  <a:pt x="101" y="92"/>
                  <a:pt x="102" y="104"/>
                </a:cubicBezTo>
                <a:cubicBezTo>
                  <a:pt x="96" y="96"/>
                  <a:pt x="89" y="89"/>
                  <a:pt x="82" y="81"/>
                </a:cubicBezTo>
                <a:cubicBezTo>
                  <a:pt x="79" y="24"/>
                  <a:pt x="0" y="2"/>
                  <a:pt x="0" y="2"/>
                </a:cubicBezTo>
                <a:cubicBezTo>
                  <a:pt x="4" y="60"/>
                  <a:pt x="68" y="80"/>
                  <a:pt x="80" y="83"/>
                </a:cubicBezTo>
                <a:cubicBezTo>
                  <a:pt x="83" y="86"/>
                  <a:pt x="86" y="89"/>
                  <a:pt x="89" y="92"/>
                </a:cubicBezTo>
                <a:cubicBezTo>
                  <a:pt x="50" y="86"/>
                  <a:pt x="20" y="125"/>
                  <a:pt x="20" y="125"/>
                </a:cubicBezTo>
                <a:cubicBezTo>
                  <a:pt x="51" y="128"/>
                  <a:pt x="84" y="99"/>
                  <a:pt x="90" y="94"/>
                </a:cubicBezTo>
                <a:cubicBezTo>
                  <a:pt x="101" y="106"/>
                  <a:pt x="110" y="119"/>
                  <a:pt x="118" y="131"/>
                </a:cubicBezTo>
                <a:cubicBezTo>
                  <a:pt x="84" y="114"/>
                  <a:pt x="48" y="149"/>
                  <a:pt x="48" y="149"/>
                </a:cubicBezTo>
                <a:cubicBezTo>
                  <a:pt x="90" y="158"/>
                  <a:pt x="114" y="138"/>
                  <a:pt x="119" y="134"/>
                </a:cubicBezTo>
                <a:cubicBezTo>
                  <a:pt x="128" y="148"/>
                  <a:pt x="135" y="162"/>
                  <a:pt x="141" y="175"/>
                </a:cubicBezTo>
                <a:cubicBezTo>
                  <a:pt x="115" y="152"/>
                  <a:pt x="77" y="174"/>
                  <a:pt x="77" y="174"/>
                </a:cubicBezTo>
                <a:cubicBezTo>
                  <a:pt x="106" y="188"/>
                  <a:pt x="136" y="180"/>
                  <a:pt x="143" y="178"/>
                </a:cubicBezTo>
                <a:cubicBezTo>
                  <a:pt x="160" y="216"/>
                  <a:pt x="166" y="246"/>
                  <a:pt x="166" y="247"/>
                </a:cubicBezTo>
                <a:cubicBezTo>
                  <a:pt x="169" y="246"/>
                  <a:pt x="169" y="246"/>
                  <a:pt x="169" y="246"/>
                </a:cubicBezTo>
                <a:cubicBezTo>
                  <a:pt x="168" y="246"/>
                  <a:pt x="163" y="219"/>
                  <a:pt x="148" y="183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  <a:alpha val="2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16">
            <a:extLst>
              <a:ext uri="{FF2B5EF4-FFF2-40B4-BE49-F238E27FC236}">
                <a16:creationId xmlns:a16="http://schemas.microsoft.com/office/drawing/2014/main" id="{AF7C80D6-EBB3-46A6-B130-3E036D616851}"/>
              </a:ext>
            </a:extLst>
          </p:cNvPr>
          <p:cNvSpPr>
            <a:spLocks/>
          </p:cNvSpPr>
          <p:nvPr userDrawn="1"/>
        </p:nvSpPr>
        <p:spPr bwMode="auto">
          <a:xfrm rot="15629614">
            <a:off x="-105599" y="4561003"/>
            <a:ext cx="607718" cy="761571"/>
          </a:xfrm>
          <a:custGeom>
            <a:avLst/>
            <a:gdLst>
              <a:gd name="T0" fmla="*/ 148 w 199"/>
              <a:gd name="T1" fmla="*/ 183 h 247"/>
              <a:gd name="T2" fmla="*/ 184 w 199"/>
              <a:gd name="T3" fmla="*/ 111 h 247"/>
              <a:gd name="T4" fmla="*/ 147 w 199"/>
              <a:gd name="T5" fmla="*/ 182 h 247"/>
              <a:gd name="T6" fmla="*/ 127 w 199"/>
              <a:gd name="T7" fmla="*/ 142 h 247"/>
              <a:gd name="T8" fmla="*/ 159 w 199"/>
              <a:gd name="T9" fmla="*/ 77 h 247"/>
              <a:gd name="T10" fmla="*/ 127 w 199"/>
              <a:gd name="T11" fmla="*/ 141 h 247"/>
              <a:gd name="T12" fmla="*/ 103 w 199"/>
              <a:gd name="T13" fmla="*/ 105 h 247"/>
              <a:gd name="T14" fmla="*/ 136 w 199"/>
              <a:gd name="T15" fmla="*/ 0 h 247"/>
              <a:gd name="T16" fmla="*/ 102 w 199"/>
              <a:gd name="T17" fmla="*/ 104 h 247"/>
              <a:gd name="T18" fmla="*/ 82 w 199"/>
              <a:gd name="T19" fmla="*/ 81 h 247"/>
              <a:gd name="T20" fmla="*/ 0 w 199"/>
              <a:gd name="T21" fmla="*/ 2 h 247"/>
              <a:gd name="T22" fmla="*/ 80 w 199"/>
              <a:gd name="T23" fmla="*/ 83 h 247"/>
              <a:gd name="T24" fmla="*/ 89 w 199"/>
              <a:gd name="T25" fmla="*/ 92 h 247"/>
              <a:gd name="T26" fmla="*/ 20 w 199"/>
              <a:gd name="T27" fmla="*/ 125 h 247"/>
              <a:gd name="T28" fmla="*/ 90 w 199"/>
              <a:gd name="T29" fmla="*/ 94 h 247"/>
              <a:gd name="T30" fmla="*/ 118 w 199"/>
              <a:gd name="T31" fmla="*/ 131 h 247"/>
              <a:gd name="T32" fmla="*/ 48 w 199"/>
              <a:gd name="T33" fmla="*/ 149 h 247"/>
              <a:gd name="T34" fmla="*/ 119 w 199"/>
              <a:gd name="T35" fmla="*/ 134 h 247"/>
              <a:gd name="T36" fmla="*/ 141 w 199"/>
              <a:gd name="T37" fmla="*/ 175 h 247"/>
              <a:gd name="T38" fmla="*/ 77 w 199"/>
              <a:gd name="T39" fmla="*/ 174 h 247"/>
              <a:gd name="T40" fmla="*/ 143 w 199"/>
              <a:gd name="T41" fmla="*/ 178 h 247"/>
              <a:gd name="T42" fmla="*/ 166 w 199"/>
              <a:gd name="T43" fmla="*/ 247 h 247"/>
              <a:gd name="T44" fmla="*/ 169 w 199"/>
              <a:gd name="T45" fmla="*/ 246 h 247"/>
              <a:gd name="T46" fmla="*/ 148 w 199"/>
              <a:gd name="T47" fmla="*/ 183 h 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99" h="247">
                <a:moveTo>
                  <a:pt x="148" y="183"/>
                </a:moveTo>
                <a:cubicBezTo>
                  <a:pt x="199" y="136"/>
                  <a:pt x="184" y="111"/>
                  <a:pt x="184" y="111"/>
                </a:cubicBezTo>
                <a:cubicBezTo>
                  <a:pt x="155" y="127"/>
                  <a:pt x="148" y="172"/>
                  <a:pt x="147" y="182"/>
                </a:cubicBezTo>
                <a:cubicBezTo>
                  <a:pt x="142" y="170"/>
                  <a:pt x="135" y="156"/>
                  <a:pt x="127" y="142"/>
                </a:cubicBezTo>
                <a:cubicBezTo>
                  <a:pt x="167" y="114"/>
                  <a:pt x="159" y="77"/>
                  <a:pt x="159" y="77"/>
                </a:cubicBezTo>
                <a:cubicBezTo>
                  <a:pt x="132" y="101"/>
                  <a:pt x="127" y="134"/>
                  <a:pt x="127" y="141"/>
                </a:cubicBezTo>
                <a:cubicBezTo>
                  <a:pt x="120" y="129"/>
                  <a:pt x="112" y="117"/>
                  <a:pt x="103" y="105"/>
                </a:cubicBezTo>
                <a:cubicBezTo>
                  <a:pt x="138" y="58"/>
                  <a:pt x="136" y="0"/>
                  <a:pt x="136" y="0"/>
                </a:cubicBezTo>
                <a:cubicBezTo>
                  <a:pt x="99" y="20"/>
                  <a:pt x="101" y="92"/>
                  <a:pt x="102" y="104"/>
                </a:cubicBezTo>
                <a:cubicBezTo>
                  <a:pt x="96" y="96"/>
                  <a:pt x="89" y="89"/>
                  <a:pt x="82" y="81"/>
                </a:cubicBezTo>
                <a:cubicBezTo>
                  <a:pt x="79" y="24"/>
                  <a:pt x="0" y="2"/>
                  <a:pt x="0" y="2"/>
                </a:cubicBezTo>
                <a:cubicBezTo>
                  <a:pt x="4" y="60"/>
                  <a:pt x="68" y="80"/>
                  <a:pt x="80" y="83"/>
                </a:cubicBezTo>
                <a:cubicBezTo>
                  <a:pt x="83" y="86"/>
                  <a:pt x="86" y="89"/>
                  <a:pt x="89" y="92"/>
                </a:cubicBezTo>
                <a:cubicBezTo>
                  <a:pt x="50" y="86"/>
                  <a:pt x="20" y="125"/>
                  <a:pt x="20" y="125"/>
                </a:cubicBezTo>
                <a:cubicBezTo>
                  <a:pt x="51" y="128"/>
                  <a:pt x="84" y="99"/>
                  <a:pt x="90" y="94"/>
                </a:cubicBezTo>
                <a:cubicBezTo>
                  <a:pt x="101" y="106"/>
                  <a:pt x="110" y="119"/>
                  <a:pt x="118" y="131"/>
                </a:cubicBezTo>
                <a:cubicBezTo>
                  <a:pt x="84" y="114"/>
                  <a:pt x="48" y="149"/>
                  <a:pt x="48" y="149"/>
                </a:cubicBezTo>
                <a:cubicBezTo>
                  <a:pt x="90" y="158"/>
                  <a:pt x="114" y="138"/>
                  <a:pt x="119" y="134"/>
                </a:cubicBezTo>
                <a:cubicBezTo>
                  <a:pt x="128" y="148"/>
                  <a:pt x="135" y="162"/>
                  <a:pt x="141" y="175"/>
                </a:cubicBezTo>
                <a:cubicBezTo>
                  <a:pt x="115" y="152"/>
                  <a:pt x="77" y="174"/>
                  <a:pt x="77" y="174"/>
                </a:cubicBezTo>
                <a:cubicBezTo>
                  <a:pt x="106" y="188"/>
                  <a:pt x="136" y="180"/>
                  <a:pt x="143" y="178"/>
                </a:cubicBezTo>
                <a:cubicBezTo>
                  <a:pt x="160" y="216"/>
                  <a:pt x="166" y="246"/>
                  <a:pt x="166" y="247"/>
                </a:cubicBezTo>
                <a:cubicBezTo>
                  <a:pt x="169" y="246"/>
                  <a:pt x="169" y="246"/>
                  <a:pt x="169" y="246"/>
                </a:cubicBezTo>
                <a:cubicBezTo>
                  <a:pt x="168" y="246"/>
                  <a:pt x="163" y="219"/>
                  <a:pt x="148" y="183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  <a:alpha val="2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17">
            <a:extLst>
              <a:ext uri="{FF2B5EF4-FFF2-40B4-BE49-F238E27FC236}">
                <a16:creationId xmlns:a16="http://schemas.microsoft.com/office/drawing/2014/main" id="{C8CD7E2E-52C4-4A57-ACC2-47A4D5A6C5F7}"/>
              </a:ext>
            </a:extLst>
          </p:cNvPr>
          <p:cNvSpPr>
            <a:spLocks/>
          </p:cNvSpPr>
          <p:nvPr userDrawn="1"/>
        </p:nvSpPr>
        <p:spPr bwMode="auto">
          <a:xfrm flipV="1">
            <a:off x="11070802" y="-131456"/>
            <a:ext cx="752475" cy="768798"/>
          </a:xfrm>
          <a:custGeom>
            <a:avLst/>
            <a:gdLst>
              <a:gd name="T0" fmla="*/ 157 w 193"/>
              <a:gd name="T1" fmla="*/ 170 h 196"/>
              <a:gd name="T2" fmla="*/ 49 w 193"/>
              <a:gd name="T3" fmla="*/ 127 h 196"/>
              <a:gd name="T4" fmla="*/ 100 w 193"/>
              <a:gd name="T5" fmla="*/ 94 h 196"/>
              <a:gd name="T6" fmla="*/ 193 w 193"/>
              <a:gd name="T7" fmla="*/ 48 h 196"/>
              <a:gd name="T8" fmla="*/ 98 w 193"/>
              <a:gd name="T9" fmla="*/ 92 h 196"/>
              <a:gd name="T10" fmla="*/ 80 w 193"/>
              <a:gd name="T11" fmla="*/ 102 h 196"/>
              <a:gd name="T12" fmla="*/ 65 w 193"/>
              <a:gd name="T13" fmla="*/ 0 h 196"/>
              <a:gd name="T14" fmla="*/ 78 w 193"/>
              <a:gd name="T15" fmla="*/ 103 h 196"/>
              <a:gd name="T16" fmla="*/ 31 w 193"/>
              <a:gd name="T17" fmla="*/ 140 h 196"/>
              <a:gd name="T18" fmla="*/ 15 w 193"/>
              <a:gd name="T19" fmla="*/ 41 h 196"/>
              <a:gd name="T20" fmla="*/ 29 w 193"/>
              <a:gd name="T21" fmla="*/ 141 h 196"/>
              <a:gd name="T22" fmla="*/ 0 w 193"/>
              <a:gd name="T23" fmla="*/ 170 h 196"/>
              <a:gd name="T24" fmla="*/ 2 w 193"/>
              <a:gd name="T25" fmla="*/ 171 h 196"/>
              <a:gd name="T26" fmla="*/ 13 w 193"/>
              <a:gd name="T27" fmla="*/ 160 h 196"/>
              <a:gd name="T28" fmla="*/ 93 w 193"/>
              <a:gd name="T29" fmla="*/ 193 h 196"/>
              <a:gd name="T30" fmla="*/ 14 w 193"/>
              <a:gd name="T31" fmla="*/ 159 h 196"/>
              <a:gd name="T32" fmla="*/ 48 w 193"/>
              <a:gd name="T33" fmla="*/ 128 h 196"/>
              <a:gd name="T34" fmla="*/ 157 w 193"/>
              <a:gd name="T35" fmla="*/ 170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93" h="196">
                <a:moveTo>
                  <a:pt x="157" y="170"/>
                </a:moveTo>
                <a:cubicBezTo>
                  <a:pt x="135" y="132"/>
                  <a:pt x="61" y="128"/>
                  <a:pt x="49" y="127"/>
                </a:cubicBezTo>
                <a:cubicBezTo>
                  <a:pt x="64" y="115"/>
                  <a:pt x="81" y="103"/>
                  <a:pt x="100" y="94"/>
                </a:cubicBezTo>
                <a:cubicBezTo>
                  <a:pt x="155" y="108"/>
                  <a:pt x="193" y="48"/>
                  <a:pt x="193" y="48"/>
                </a:cubicBezTo>
                <a:cubicBezTo>
                  <a:pt x="145" y="31"/>
                  <a:pt x="102" y="86"/>
                  <a:pt x="98" y="92"/>
                </a:cubicBezTo>
                <a:cubicBezTo>
                  <a:pt x="92" y="95"/>
                  <a:pt x="86" y="99"/>
                  <a:pt x="80" y="102"/>
                </a:cubicBezTo>
                <a:cubicBezTo>
                  <a:pt x="96" y="71"/>
                  <a:pt x="65" y="0"/>
                  <a:pt x="65" y="0"/>
                </a:cubicBezTo>
                <a:cubicBezTo>
                  <a:pt x="48" y="60"/>
                  <a:pt x="74" y="98"/>
                  <a:pt x="78" y="103"/>
                </a:cubicBezTo>
                <a:cubicBezTo>
                  <a:pt x="60" y="115"/>
                  <a:pt x="44" y="128"/>
                  <a:pt x="31" y="140"/>
                </a:cubicBezTo>
                <a:cubicBezTo>
                  <a:pt x="52" y="94"/>
                  <a:pt x="15" y="41"/>
                  <a:pt x="15" y="41"/>
                </a:cubicBezTo>
                <a:cubicBezTo>
                  <a:pt x="2" y="91"/>
                  <a:pt x="25" y="135"/>
                  <a:pt x="29" y="141"/>
                </a:cubicBezTo>
                <a:cubicBezTo>
                  <a:pt x="12" y="157"/>
                  <a:pt x="1" y="170"/>
                  <a:pt x="0" y="170"/>
                </a:cubicBezTo>
                <a:cubicBezTo>
                  <a:pt x="2" y="171"/>
                  <a:pt x="2" y="171"/>
                  <a:pt x="2" y="171"/>
                </a:cubicBezTo>
                <a:cubicBezTo>
                  <a:pt x="2" y="171"/>
                  <a:pt x="6" y="167"/>
                  <a:pt x="13" y="160"/>
                </a:cubicBezTo>
                <a:cubicBezTo>
                  <a:pt x="36" y="196"/>
                  <a:pt x="93" y="193"/>
                  <a:pt x="93" y="193"/>
                </a:cubicBezTo>
                <a:cubicBezTo>
                  <a:pt x="74" y="166"/>
                  <a:pt x="23" y="160"/>
                  <a:pt x="14" y="159"/>
                </a:cubicBezTo>
                <a:cubicBezTo>
                  <a:pt x="22" y="151"/>
                  <a:pt x="34" y="139"/>
                  <a:pt x="48" y="128"/>
                </a:cubicBezTo>
                <a:cubicBezTo>
                  <a:pt x="87" y="181"/>
                  <a:pt x="157" y="170"/>
                  <a:pt x="157" y="17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  <a:alpha val="2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A449645-FADC-4737-9AB0-3E6EA4084060}"/>
              </a:ext>
            </a:extLst>
          </p:cNvPr>
          <p:cNvGrpSpPr/>
          <p:nvPr userDrawn="1"/>
        </p:nvGrpSpPr>
        <p:grpSpPr>
          <a:xfrm>
            <a:off x="593071" y="6187711"/>
            <a:ext cx="317917" cy="242027"/>
            <a:chOff x="746420" y="6270990"/>
            <a:chExt cx="492125" cy="374650"/>
          </a:xfrm>
          <a:solidFill>
            <a:schemeClr val="accent1"/>
          </a:solidFill>
        </p:grpSpPr>
        <p:sp>
          <p:nvSpPr>
            <p:cNvPr id="34" name="Freeform 6">
              <a:extLst>
                <a:ext uri="{FF2B5EF4-FFF2-40B4-BE49-F238E27FC236}">
                  <a16:creationId xmlns:a16="http://schemas.microsoft.com/office/drawing/2014/main" id="{A45DB71D-308F-4D06-BA2A-14D990DDF04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9470" y="6426565"/>
              <a:ext cx="219075" cy="219075"/>
            </a:xfrm>
            <a:custGeom>
              <a:avLst/>
              <a:gdLst>
                <a:gd name="T0" fmla="*/ 15 w 57"/>
                <a:gd name="T1" fmla="*/ 0 h 57"/>
                <a:gd name="T2" fmla="*/ 0 w 57"/>
                <a:gd name="T3" fmla="*/ 15 h 57"/>
                <a:gd name="T4" fmla="*/ 0 w 57"/>
                <a:gd name="T5" fmla="*/ 57 h 57"/>
                <a:gd name="T6" fmla="*/ 37 w 57"/>
                <a:gd name="T7" fmla="*/ 57 h 57"/>
                <a:gd name="T8" fmla="*/ 57 w 57"/>
                <a:gd name="T9" fmla="*/ 37 h 57"/>
                <a:gd name="T10" fmla="*/ 57 w 57"/>
                <a:gd name="T11" fmla="*/ 0 h 57"/>
                <a:gd name="T12" fmla="*/ 15 w 57"/>
                <a:gd name="T13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" h="57">
                  <a:moveTo>
                    <a:pt x="15" y="0"/>
                  </a:moveTo>
                  <a:cubicBezTo>
                    <a:pt x="7" y="0"/>
                    <a:pt x="0" y="7"/>
                    <a:pt x="0" y="15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48" y="57"/>
                    <a:pt x="57" y="48"/>
                    <a:pt x="57" y="37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1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7">
              <a:extLst>
                <a:ext uri="{FF2B5EF4-FFF2-40B4-BE49-F238E27FC236}">
                  <a16:creationId xmlns:a16="http://schemas.microsoft.com/office/drawing/2014/main" id="{D966959B-29A2-40F7-ABA0-0434D672412E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420" y="6270990"/>
              <a:ext cx="146050" cy="144463"/>
            </a:xfrm>
            <a:custGeom>
              <a:avLst/>
              <a:gdLst>
                <a:gd name="T0" fmla="*/ 38 w 38"/>
                <a:gd name="T1" fmla="*/ 26 h 38"/>
                <a:gd name="T2" fmla="*/ 38 w 38"/>
                <a:gd name="T3" fmla="*/ 0 h 38"/>
                <a:gd name="T4" fmla="*/ 14 w 38"/>
                <a:gd name="T5" fmla="*/ 0 h 38"/>
                <a:gd name="T6" fmla="*/ 0 w 38"/>
                <a:gd name="T7" fmla="*/ 14 h 38"/>
                <a:gd name="T8" fmla="*/ 0 w 38"/>
                <a:gd name="T9" fmla="*/ 38 h 38"/>
                <a:gd name="T10" fmla="*/ 25 w 38"/>
                <a:gd name="T11" fmla="*/ 38 h 38"/>
                <a:gd name="T12" fmla="*/ 38 w 38"/>
                <a:gd name="T13" fmla="*/ 2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8">
                  <a:moveTo>
                    <a:pt x="38" y="26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32" y="38"/>
                    <a:pt x="38" y="33"/>
                    <a:pt x="38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66662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CD4C1B8-6D16-4015-A0E8-E4633BBC0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507BE7-B79B-4F9F-9C14-5E9B7935E3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FCC5D0-C112-4903-BB22-33DF07A652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504E04-441F-4771-B6EF-86C7565F3C45}" type="datetimeFigureOut">
              <a:rPr lang="en-ID" smtClean="0"/>
              <a:t>18/01/2026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E8D3A4-9B09-47C6-91F8-A02BF936DF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6AD10A-EAF6-42AC-B1BF-93C1B7A017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0356F5-5040-45F3-9DFE-AA818FBF1AB1}" type="slidenum">
              <a:rPr lang="en-ID" smtClean="0"/>
              <a:t>‹#›</a:t>
            </a:fld>
            <a:endParaRPr lang="en-ID"/>
          </a:p>
        </p:txBody>
      </p:sp>
      <p:sp>
        <p:nvSpPr>
          <p:cNvPr id="7" name="Freeform 16">
            <a:extLst>
              <a:ext uri="{FF2B5EF4-FFF2-40B4-BE49-F238E27FC236}">
                <a16:creationId xmlns:a16="http://schemas.microsoft.com/office/drawing/2014/main" id="{EE8D1C62-E473-4CB2-8376-2D500E1AE5C2}"/>
              </a:ext>
            </a:extLst>
          </p:cNvPr>
          <p:cNvSpPr>
            <a:spLocks/>
          </p:cNvSpPr>
          <p:nvPr userDrawn="1"/>
        </p:nvSpPr>
        <p:spPr bwMode="auto">
          <a:xfrm rot="21439442">
            <a:off x="8751768" y="847565"/>
            <a:ext cx="607718" cy="761571"/>
          </a:xfrm>
          <a:custGeom>
            <a:avLst/>
            <a:gdLst>
              <a:gd name="T0" fmla="*/ 148 w 199"/>
              <a:gd name="T1" fmla="*/ 183 h 247"/>
              <a:gd name="T2" fmla="*/ 184 w 199"/>
              <a:gd name="T3" fmla="*/ 111 h 247"/>
              <a:gd name="T4" fmla="*/ 147 w 199"/>
              <a:gd name="T5" fmla="*/ 182 h 247"/>
              <a:gd name="T6" fmla="*/ 127 w 199"/>
              <a:gd name="T7" fmla="*/ 142 h 247"/>
              <a:gd name="T8" fmla="*/ 159 w 199"/>
              <a:gd name="T9" fmla="*/ 77 h 247"/>
              <a:gd name="T10" fmla="*/ 127 w 199"/>
              <a:gd name="T11" fmla="*/ 141 h 247"/>
              <a:gd name="T12" fmla="*/ 103 w 199"/>
              <a:gd name="T13" fmla="*/ 105 h 247"/>
              <a:gd name="T14" fmla="*/ 136 w 199"/>
              <a:gd name="T15" fmla="*/ 0 h 247"/>
              <a:gd name="T16" fmla="*/ 102 w 199"/>
              <a:gd name="T17" fmla="*/ 104 h 247"/>
              <a:gd name="T18" fmla="*/ 82 w 199"/>
              <a:gd name="T19" fmla="*/ 81 h 247"/>
              <a:gd name="T20" fmla="*/ 0 w 199"/>
              <a:gd name="T21" fmla="*/ 2 h 247"/>
              <a:gd name="T22" fmla="*/ 80 w 199"/>
              <a:gd name="T23" fmla="*/ 83 h 247"/>
              <a:gd name="T24" fmla="*/ 89 w 199"/>
              <a:gd name="T25" fmla="*/ 92 h 247"/>
              <a:gd name="T26" fmla="*/ 20 w 199"/>
              <a:gd name="T27" fmla="*/ 125 h 247"/>
              <a:gd name="T28" fmla="*/ 90 w 199"/>
              <a:gd name="T29" fmla="*/ 94 h 247"/>
              <a:gd name="T30" fmla="*/ 118 w 199"/>
              <a:gd name="T31" fmla="*/ 131 h 247"/>
              <a:gd name="T32" fmla="*/ 48 w 199"/>
              <a:gd name="T33" fmla="*/ 149 h 247"/>
              <a:gd name="T34" fmla="*/ 119 w 199"/>
              <a:gd name="T35" fmla="*/ 134 h 247"/>
              <a:gd name="T36" fmla="*/ 141 w 199"/>
              <a:gd name="T37" fmla="*/ 175 h 247"/>
              <a:gd name="T38" fmla="*/ 77 w 199"/>
              <a:gd name="T39" fmla="*/ 174 h 247"/>
              <a:gd name="T40" fmla="*/ 143 w 199"/>
              <a:gd name="T41" fmla="*/ 178 h 247"/>
              <a:gd name="T42" fmla="*/ 166 w 199"/>
              <a:gd name="T43" fmla="*/ 247 h 247"/>
              <a:gd name="T44" fmla="*/ 169 w 199"/>
              <a:gd name="T45" fmla="*/ 246 h 247"/>
              <a:gd name="T46" fmla="*/ 148 w 199"/>
              <a:gd name="T47" fmla="*/ 183 h 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99" h="247">
                <a:moveTo>
                  <a:pt x="148" y="183"/>
                </a:moveTo>
                <a:cubicBezTo>
                  <a:pt x="199" y="136"/>
                  <a:pt x="184" y="111"/>
                  <a:pt x="184" y="111"/>
                </a:cubicBezTo>
                <a:cubicBezTo>
                  <a:pt x="155" y="127"/>
                  <a:pt x="148" y="172"/>
                  <a:pt x="147" y="182"/>
                </a:cubicBezTo>
                <a:cubicBezTo>
                  <a:pt x="142" y="170"/>
                  <a:pt x="135" y="156"/>
                  <a:pt x="127" y="142"/>
                </a:cubicBezTo>
                <a:cubicBezTo>
                  <a:pt x="167" y="114"/>
                  <a:pt x="159" y="77"/>
                  <a:pt x="159" y="77"/>
                </a:cubicBezTo>
                <a:cubicBezTo>
                  <a:pt x="132" y="101"/>
                  <a:pt x="127" y="134"/>
                  <a:pt x="127" y="141"/>
                </a:cubicBezTo>
                <a:cubicBezTo>
                  <a:pt x="120" y="129"/>
                  <a:pt x="112" y="117"/>
                  <a:pt x="103" y="105"/>
                </a:cubicBezTo>
                <a:cubicBezTo>
                  <a:pt x="138" y="58"/>
                  <a:pt x="136" y="0"/>
                  <a:pt x="136" y="0"/>
                </a:cubicBezTo>
                <a:cubicBezTo>
                  <a:pt x="99" y="20"/>
                  <a:pt x="101" y="92"/>
                  <a:pt x="102" y="104"/>
                </a:cubicBezTo>
                <a:cubicBezTo>
                  <a:pt x="96" y="96"/>
                  <a:pt x="89" y="89"/>
                  <a:pt x="82" y="81"/>
                </a:cubicBezTo>
                <a:cubicBezTo>
                  <a:pt x="79" y="24"/>
                  <a:pt x="0" y="2"/>
                  <a:pt x="0" y="2"/>
                </a:cubicBezTo>
                <a:cubicBezTo>
                  <a:pt x="4" y="60"/>
                  <a:pt x="68" y="80"/>
                  <a:pt x="80" y="83"/>
                </a:cubicBezTo>
                <a:cubicBezTo>
                  <a:pt x="83" y="86"/>
                  <a:pt x="86" y="89"/>
                  <a:pt x="89" y="92"/>
                </a:cubicBezTo>
                <a:cubicBezTo>
                  <a:pt x="50" y="86"/>
                  <a:pt x="20" y="125"/>
                  <a:pt x="20" y="125"/>
                </a:cubicBezTo>
                <a:cubicBezTo>
                  <a:pt x="51" y="128"/>
                  <a:pt x="84" y="99"/>
                  <a:pt x="90" y="94"/>
                </a:cubicBezTo>
                <a:cubicBezTo>
                  <a:pt x="101" y="106"/>
                  <a:pt x="110" y="119"/>
                  <a:pt x="118" y="131"/>
                </a:cubicBezTo>
                <a:cubicBezTo>
                  <a:pt x="84" y="114"/>
                  <a:pt x="48" y="149"/>
                  <a:pt x="48" y="149"/>
                </a:cubicBezTo>
                <a:cubicBezTo>
                  <a:pt x="90" y="158"/>
                  <a:pt x="114" y="138"/>
                  <a:pt x="119" y="134"/>
                </a:cubicBezTo>
                <a:cubicBezTo>
                  <a:pt x="128" y="148"/>
                  <a:pt x="135" y="162"/>
                  <a:pt x="141" y="175"/>
                </a:cubicBezTo>
                <a:cubicBezTo>
                  <a:pt x="115" y="152"/>
                  <a:pt x="77" y="174"/>
                  <a:pt x="77" y="174"/>
                </a:cubicBezTo>
                <a:cubicBezTo>
                  <a:pt x="106" y="188"/>
                  <a:pt x="136" y="180"/>
                  <a:pt x="143" y="178"/>
                </a:cubicBezTo>
                <a:cubicBezTo>
                  <a:pt x="160" y="216"/>
                  <a:pt x="166" y="246"/>
                  <a:pt x="166" y="247"/>
                </a:cubicBezTo>
                <a:cubicBezTo>
                  <a:pt x="169" y="246"/>
                  <a:pt x="169" y="246"/>
                  <a:pt x="169" y="246"/>
                </a:cubicBezTo>
                <a:cubicBezTo>
                  <a:pt x="168" y="246"/>
                  <a:pt x="163" y="219"/>
                  <a:pt x="148" y="183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  <a:alpha val="2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16">
            <a:extLst>
              <a:ext uri="{FF2B5EF4-FFF2-40B4-BE49-F238E27FC236}">
                <a16:creationId xmlns:a16="http://schemas.microsoft.com/office/drawing/2014/main" id="{BEC9539F-3D42-4EE5-B900-C6E950F742B5}"/>
              </a:ext>
            </a:extLst>
          </p:cNvPr>
          <p:cNvSpPr>
            <a:spLocks/>
          </p:cNvSpPr>
          <p:nvPr userDrawn="1"/>
        </p:nvSpPr>
        <p:spPr bwMode="auto">
          <a:xfrm rot="15615453">
            <a:off x="7829729" y="5265628"/>
            <a:ext cx="752475" cy="942975"/>
          </a:xfrm>
          <a:custGeom>
            <a:avLst/>
            <a:gdLst>
              <a:gd name="T0" fmla="*/ 148 w 199"/>
              <a:gd name="T1" fmla="*/ 183 h 247"/>
              <a:gd name="T2" fmla="*/ 184 w 199"/>
              <a:gd name="T3" fmla="*/ 111 h 247"/>
              <a:gd name="T4" fmla="*/ 147 w 199"/>
              <a:gd name="T5" fmla="*/ 182 h 247"/>
              <a:gd name="T6" fmla="*/ 127 w 199"/>
              <a:gd name="T7" fmla="*/ 142 h 247"/>
              <a:gd name="T8" fmla="*/ 159 w 199"/>
              <a:gd name="T9" fmla="*/ 77 h 247"/>
              <a:gd name="T10" fmla="*/ 127 w 199"/>
              <a:gd name="T11" fmla="*/ 141 h 247"/>
              <a:gd name="T12" fmla="*/ 103 w 199"/>
              <a:gd name="T13" fmla="*/ 105 h 247"/>
              <a:gd name="T14" fmla="*/ 136 w 199"/>
              <a:gd name="T15" fmla="*/ 0 h 247"/>
              <a:gd name="T16" fmla="*/ 102 w 199"/>
              <a:gd name="T17" fmla="*/ 104 h 247"/>
              <a:gd name="T18" fmla="*/ 82 w 199"/>
              <a:gd name="T19" fmla="*/ 81 h 247"/>
              <a:gd name="T20" fmla="*/ 0 w 199"/>
              <a:gd name="T21" fmla="*/ 2 h 247"/>
              <a:gd name="T22" fmla="*/ 80 w 199"/>
              <a:gd name="T23" fmla="*/ 83 h 247"/>
              <a:gd name="T24" fmla="*/ 89 w 199"/>
              <a:gd name="T25" fmla="*/ 92 h 247"/>
              <a:gd name="T26" fmla="*/ 20 w 199"/>
              <a:gd name="T27" fmla="*/ 125 h 247"/>
              <a:gd name="T28" fmla="*/ 90 w 199"/>
              <a:gd name="T29" fmla="*/ 94 h 247"/>
              <a:gd name="T30" fmla="*/ 118 w 199"/>
              <a:gd name="T31" fmla="*/ 131 h 247"/>
              <a:gd name="T32" fmla="*/ 48 w 199"/>
              <a:gd name="T33" fmla="*/ 149 h 247"/>
              <a:gd name="T34" fmla="*/ 119 w 199"/>
              <a:gd name="T35" fmla="*/ 134 h 247"/>
              <a:gd name="T36" fmla="*/ 141 w 199"/>
              <a:gd name="T37" fmla="*/ 175 h 247"/>
              <a:gd name="T38" fmla="*/ 77 w 199"/>
              <a:gd name="T39" fmla="*/ 174 h 247"/>
              <a:gd name="T40" fmla="*/ 143 w 199"/>
              <a:gd name="T41" fmla="*/ 178 h 247"/>
              <a:gd name="T42" fmla="*/ 166 w 199"/>
              <a:gd name="T43" fmla="*/ 247 h 247"/>
              <a:gd name="T44" fmla="*/ 169 w 199"/>
              <a:gd name="T45" fmla="*/ 246 h 247"/>
              <a:gd name="T46" fmla="*/ 148 w 199"/>
              <a:gd name="T47" fmla="*/ 183 h 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99" h="247">
                <a:moveTo>
                  <a:pt x="148" y="183"/>
                </a:moveTo>
                <a:cubicBezTo>
                  <a:pt x="199" y="136"/>
                  <a:pt x="184" y="111"/>
                  <a:pt x="184" y="111"/>
                </a:cubicBezTo>
                <a:cubicBezTo>
                  <a:pt x="155" y="127"/>
                  <a:pt x="148" y="172"/>
                  <a:pt x="147" y="182"/>
                </a:cubicBezTo>
                <a:cubicBezTo>
                  <a:pt x="142" y="170"/>
                  <a:pt x="135" y="156"/>
                  <a:pt x="127" y="142"/>
                </a:cubicBezTo>
                <a:cubicBezTo>
                  <a:pt x="167" y="114"/>
                  <a:pt x="159" y="77"/>
                  <a:pt x="159" y="77"/>
                </a:cubicBezTo>
                <a:cubicBezTo>
                  <a:pt x="132" y="101"/>
                  <a:pt x="127" y="134"/>
                  <a:pt x="127" y="141"/>
                </a:cubicBezTo>
                <a:cubicBezTo>
                  <a:pt x="120" y="129"/>
                  <a:pt x="112" y="117"/>
                  <a:pt x="103" y="105"/>
                </a:cubicBezTo>
                <a:cubicBezTo>
                  <a:pt x="138" y="58"/>
                  <a:pt x="136" y="0"/>
                  <a:pt x="136" y="0"/>
                </a:cubicBezTo>
                <a:cubicBezTo>
                  <a:pt x="99" y="20"/>
                  <a:pt x="101" y="92"/>
                  <a:pt x="102" y="104"/>
                </a:cubicBezTo>
                <a:cubicBezTo>
                  <a:pt x="96" y="96"/>
                  <a:pt x="89" y="89"/>
                  <a:pt x="82" y="81"/>
                </a:cubicBezTo>
                <a:cubicBezTo>
                  <a:pt x="79" y="24"/>
                  <a:pt x="0" y="2"/>
                  <a:pt x="0" y="2"/>
                </a:cubicBezTo>
                <a:cubicBezTo>
                  <a:pt x="4" y="60"/>
                  <a:pt x="68" y="80"/>
                  <a:pt x="80" y="83"/>
                </a:cubicBezTo>
                <a:cubicBezTo>
                  <a:pt x="83" y="86"/>
                  <a:pt x="86" y="89"/>
                  <a:pt x="89" y="92"/>
                </a:cubicBezTo>
                <a:cubicBezTo>
                  <a:pt x="50" y="86"/>
                  <a:pt x="20" y="125"/>
                  <a:pt x="20" y="125"/>
                </a:cubicBezTo>
                <a:cubicBezTo>
                  <a:pt x="51" y="128"/>
                  <a:pt x="84" y="99"/>
                  <a:pt x="90" y="94"/>
                </a:cubicBezTo>
                <a:cubicBezTo>
                  <a:pt x="101" y="106"/>
                  <a:pt x="110" y="119"/>
                  <a:pt x="118" y="131"/>
                </a:cubicBezTo>
                <a:cubicBezTo>
                  <a:pt x="84" y="114"/>
                  <a:pt x="48" y="149"/>
                  <a:pt x="48" y="149"/>
                </a:cubicBezTo>
                <a:cubicBezTo>
                  <a:pt x="90" y="158"/>
                  <a:pt x="114" y="138"/>
                  <a:pt x="119" y="134"/>
                </a:cubicBezTo>
                <a:cubicBezTo>
                  <a:pt x="128" y="148"/>
                  <a:pt x="135" y="162"/>
                  <a:pt x="141" y="175"/>
                </a:cubicBezTo>
                <a:cubicBezTo>
                  <a:pt x="115" y="152"/>
                  <a:pt x="77" y="174"/>
                  <a:pt x="77" y="174"/>
                </a:cubicBezTo>
                <a:cubicBezTo>
                  <a:pt x="106" y="188"/>
                  <a:pt x="136" y="180"/>
                  <a:pt x="143" y="178"/>
                </a:cubicBezTo>
                <a:cubicBezTo>
                  <a:pt x="160" y="216"/>
                  <a:pt x="166" y="246"/>
                  <a:pt x="166" y="247"/>
                </a:cubicBezTo>
                <a:cubicBezTo>
                  <a:pt x="169" y="246"/>
                  <a:pt x="169" y="246"/>
                  <a:pt x="169" y="246"/>
                </a:cubicBezTo>
                <a:cubicBezTo>
                  <a:pt x="168" y="246"/>
                  <a:pt x="163" y="219"/>
                  <a:pt x="148" y="183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  <a:alpha val="2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 16">
            <a:extLst>
              <a:ext uri="{FF2B5EF4-FFF2-40B4-BE49-F238E27FC236}">
                <a16:creationId xmlns:a16="http://schemas.microsoft.com/office/drawing/2014/main" id="{E99D049D-3371-4E55-9982-750EDB08196E}"/>
              </a:ext>
            </a:extLst>
          </p:cNvPr>
          <p:cNvSpPr>
            <a:spLocks/>
          </p:cNvSpPr>
          <p:nvPr userDrawn="1"/>
        </p:nvSpPr>
        <p:spPr bwMode="auto">
          <a:xfrm>
            <a:off x="370631" y="1210483"/>
            <a:ext cx="752475" cy="942975"/>
          </a:xfrm>
          <a:custGeom>
            <a:avLst/>
            <a:gdLst>
              <a:gd name="T0" fmla="*/ 148 w 199"/>
              <a:gd name="T1" fmla="*/ 183 h 247"/>
              <a:gd name="T2" fmla="*/ 184 w 199"/>
              <a:gd name="T3" fmla="*/ 111 h 247"/>
              <a:gd name="T4" fmla="*/ 147 w 199"/>
              <a:gd name="T5" fmla="*/ 182 h 247"/>
              <a:gd name="T6" fmla="*/ 127 w 199"/>
              <a:gd name="T7" fmla="*/ 142 h 247"/>
              <a:gd name="T8" fmla="*/ 159 w 199"/>
              <a:gd name="T9" fmla="*/ 77 h 247"/>
              <a:gd name="T10" fmla="*/ 127 w 199"/>
              <a:gd name="T11" fmla="*/ 141 h 247"/>
              <a:gd name="T12" fmla="*/ 103 w 199"/>
              <a:gd name="T13" fmla="*/ 105 h 247"/>
              <a:gd name="T14" fmla="*/ 136 w 199"/>
              <a:gd name="T15" fmla="*/ 0 h 247"/>
              <a:gd name="T16" fmla="*/ 102 w 199"/>
              <a:gd name="T17" fmla="*/ 104 h 247"/>
              <a:gd name="T18" fmla="*/ 82 w 199"/>
              <a:gd name="T19" fmla="*/ 81 h 247"/>
              <a:gd name="T20" fmla="*/ 0 w 199"/>
              <a:gd name="T21" fmla="*/ 2 h 247"/>
              <a:gd name="T22" fmla="*/ 80 w 199"/>
              <a:gd name="T23" fmla="*/ 83 h 247"/>
              <a:gd name="T24" fmla="*/ 89 w 199"/>
              <a:gd name="T25" fmla="*/ 92 h 247"/>
              <a:gd name="T26" fmla="*/ 20 w 199"/>
              <a:gd name="T27" fmla="*/ 125 h 247"/>
              <a:gd name="T28" fmla="*/ 90 w 199"/>
              <a:gd name="T29" fmla="*/ 94 h 247"/>
              <a:gd name="T30" fmla="*/ 118 w 199"/>
              <a:gd name="T31" fmla="*/ 131 h 247"/>
              <a:gd name="T32" fmla="*/ 48 w 199"/>
              <a:gd name="T33" fmla="*/ 149 h 247"/>
              <a:gd name="T34" fmla="*/ 119 w 199"/>
              <a:gd name="T35" fmla="*/ 134 h 247"/>
              <a:gd name="T36" fmla="*/ 141 w 199"/>
              <a:gd name="T37" fmla="*/ 175 h 247"/>
              <a:gd name="T38" fmla="*/ 77 w 199"/>
              <a:gd name="T39" fmla="*/ 174 h 247"/>
              <a:gd name="T40" fmla="*/ 143 w 199"/>
              <a:gd name="T41" fmla="*/ 178 h 247"/>
              <a:gd name="T42" fmla="*/ 166 w 199"/>
              <a:gd name="T43" fmla="*/ 247 h 247"/>
              <a:gd name="T44" fmla="*/ 169 w 199"/>
              <a:gd name="T45" fmla="*/ 246 h 247"/>
              <a:gd name="T46" fmla="*/ 148 w 199"/>
              <a:gd name="T47" fmla="*/ 183 h 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99" h="247">
                <a:moveTo>
                  <a:pt x="148" y="183"/>
                </a:moveTo>
                <a:cubicBezTo>
                  <a:pt x="199" y="136"/>
                  <a:pt x="184" y="111"/>
                  <a:pt x="184" y="111"/>
                </a:cubicBezTo>
                <a:cubicBezTo>
                  <a:pt x="155" y="127"/>
                  <a:pt x="148" y="172"/>
                  <a:pt x="147" y="182"/>
                </a:cubicBezTo>
                <a:cubicBezTo>
                  <a:pt x="142" y="170"/>
                  <a:pt x="135" y="156"/>
                  <a:pt x="127" y="142"/>
                </a:cubicBezTo>
                <a:cubicBezTo>
                  <a:pt x="167" y="114"/>
                  <a:pt x="159" y="77"/>
                  <a:pt x="159" y="77"/>
                </a:cubicBezTo>
                <a:cubicBezTo>
                  <a:pt x="132" y="101"/>
                  <a:pt x="127" y="134"/>
                  <a:pt x="127" y="141"/>
                </a:cubicBezTo>
                <a:cubicBezTo>
                  <a:pt x="120" y="129"/>
                  <a:pt x="112" y="117"/>
                  <a:pt x="103" y="105"/>
                </a:cubicBezTo>
                <a:cubicBezTo>
                  <a:pt x="138" y="58"/>
                  <a:pt x="136" y="0"/>
                  <a:pt x="136" y="0"/>
                </a:cubicBezTo>
                <a:cubicBezTo>
                  <a:pt x="99" y="20"/>
                  <a:pt x="101" y="92"/>
                  <a:pt x="102" y="104"/>
                </a:cubicBezTo>
                <a:cubicBezTo>
                  <a:pt x="96" y="96"/>
                  <a:pt x="89" y="89"/>
                  <a:pt x="82" y="81"/>
                </a:cubicBezTo>
                <a:cubicBezTo>
                  <a:pt x="79" y="24"/>
                  <a:pt x="0" y="2"/>
                  <a:pt x="0" y="2"/>
                </a:cubicBezTo>
                <a:cubicBezTo>
                  <a:pt x="4" y="60"/>
                  <a:pt x="68" y="80"/>
                  <a:pt x="80" y="83"/>
                </a:cubicBezTo>
                <a:cubicBezTo>
                  <a:pt x="83" y="86"/>
                  <a:pt x="86" y="89"/>
                  <a:pt x="89" y="92"/>
                </a:cubicBezTo>
                <a:cubicBezTo>
                  <a:pt x="50" y="86"/>
                  <a:pt x="20" y="125"/>
                  <a:pt x="20" y="125"/>
                </a:cubicBezTo>
                <a:cubicBezTo>
                  <a:pt x="51" y="128"/>
                  <a:pt x="84" y="99"/>
                  <a:pt x="90" y="94"/>
                </a:cubicBezTo>
                <a:cubicBezTo>
                  <a:pt x="101" y="106"/>
                  <a:pt x="110" y="119"/>
                  <a:pt x="118" y="131"/>
                </a:cubicBezTo>
                <a:cubicBezTo>
                  <a:pt x="84" y="114"/>
                  <a:pt x="48" y="149"/>
                  <a:pt x="48" y="149"/>
                </a:cubicBezTo>
                <a:cubicBezTo>
                  <a:pt x="90" y="158"/>
                  <a:pt x="114" y="138"/>
                  <a:pt x="119" y="134"/>
                </a:cubicBezTo>
                <a:cubicBezTo>
                  <a:pt x="128" y="148"/>
                  <a:pt x="135" y="162"/>
                  <a:pt x="141" y="175"/>
                </a:cubicBezTo>
                <a:cubicBezTo>
                  <a:pt x="115" y="152"/>
                  <a:pt x="77" y="174"/>
                  <a:pt x="77" y="174"/>
                </a:cubicBezTo>
                <a:cubicBezTo>
                  <a:pt x="106" y="188"/>
                  <a:pt x="136" y="180"/>
                  <a:pt x="143" y="178"/>
                </a:cubicBezTo>
                <a:cubicBezTo>
                  <a:pt x="160" y="216"/>
                  <a:pt x="166" y="246"/>
                  <a:pt x="166" y="247"/>
                </a:cubicBezTo>
                <a:cubicBezTo>
                  <a:pt x="169" y="246"/>
                  <a:pt x="169" y="246"/>
                  <a:pt x="169" y="246"/>
                </a:cubicBezTo>
                <a:cubicBezTo>
                  <a:pt x="168" y="246"/>
                  <a:pt x="163" y="219"/>
                  <a:pt x="148" y="183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  <a:alpha val="2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7">
            <a:extLst>
              <a:ext uri="{FF2B5EF4-FFF2-40B4-BE49-F238E27FC236}">
                <a16:creationId xmlns:a16="http://schemas.microsoft.com/office/drawing/2014/main" id="{991EB402-7B6F-4203-BAC6-5D2D1DBC7FAA}"/>
              </a:ext>
            </a:extLst>
          </p:cNvPr>
          <p:cNvSpPr>
            <a:spLocks/>
          </p:cNvSpPr>
          <p:nvPr userDrawn="1"/>
        </p:nvSpPr>
        <p:spPr bwMode="auto">
          <a:xfrm>
            <a:off x="5041786" y="4567931"/>
            <a:ext cx="731838" cy="747713"/>
          </a:xfrm>
          <a:custGeom>
            <a:avLst/>
            <a:gdLst>
              <a:gd name="T0" fmla="*/ 157 w 193"/>
              <a:gd name="T1" fmla="*/ 170 h 196"/>
              <a:gd name="T2" fmla="*/ 49 w 193"/>
              <a:gd name="T3" fmla="*/ 127 h 196"/>
              <a:gd name="T4" fmla="*/ 100 w 193"/>
              <a:gd name="T5" fmla="*/ 94 h 196"/>
              <a:gd name="T6" fmla="*/ 193 w 193"/>
              <a:gd name="T7" fmla="*/ 48 h 196"/>
              <a:gd name="T8" fmla="*/ 98 w 193"/>
              <a:gd name="T9" fmla="*/ 92 h 196"/>
              <a:gd name="T10" fmla="*/ 80 w 193"/>
              <a:gd name="T11" fmla="*/ 102 h 196"/>
              <a:gd name="T12" fmla="*/ 65 w 193"/>
              <a:gd name="T13" fmla="*/ 0 h 196"/>
              <a:gd name="T14" fmla="*/ 78 w 193"/>
              <a:gd name="T15" fmla="*/ 103 h 196"/>
              <a:gd name="T16" fmla="*/ 31 w 193"/>
              <a:gd name="T17" fmla="*/ 140 h 196"/>
              <a:gd name="T18" fmla="*/ 15 w 193"/>
              <a:gd name="T19" fmla="*/ 41 h 196"/>
              <a:gd name="T20" fmla="*/ 29 w 193"/>
              <a:gd name="T21" fmla="*/ 141 h 196"/>
              <a:gd name="T22" fmla="*/ 0 w 193"/>
              <a:gd name="T23" fmla="*/ 170 h 196"/>
              <a:gd name="T24" fmla="*/ 2 w 193"/>
              <a:gd name="T25" fmla="*/ 171 h 196"/>
              <a:gd name="T26" fmla="*/ 13 w 193"/>
              <a:gd name="T27" fmla="*/ 160 h 196"/>
              <a:gd name="T28" fmla="*/ 93 w 193"/>
              <a:gd name="T29" fmla="*/ 193 h 196"/>
              <a:gd name="T30" fmla="*/ 14 w 193"/>
              <a:gd name="T31" fmla="*/ 159 h 196"/>
              <a:gd name="T32" fmla="*/ 48 w 193"/>
              <a:gd name="T33" fmla="*/ 128 h 196"/>
              <a:gd name="T34" fmla="*/ 157 w 193"/>
              <a:gd name="T35" fmla="*/ 170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93" h="196">
                <a:moveTo>
                  <a:pt x="157" y="170"/>
                </a:moveTo>
                <a:cubicBezTo>
                  <a:pt x="135" y="132"/>
                  <a:pt x="61" y="128"/>
                  <a:pt x="49" y="127"/>
                </a:cubicBezTo>
                <a:cubicBezTo>
                  <a:pt x="64" y="115"/>
                  <a:pt x="81" y="103"/>
                  <a:pt x="100" y="94"/>
                </a:cubicBezTo>
                <a:cubicBezTo>
                  <a:pt x="155" y="108"/>
                  <a:pt x="193" y="48"/>
                  <a:pt x="193" y="48"/>
                </a:cubicBezTo>
                <a:cubicBezTo>
                  <a:pt x="145" y="31"/>
                  <a:pt x="102" y="86"/>
                  <a:pt x="98" y="92"/>
                </a:cubicBezTo>
                <a:cubicBezTo>
                  <a:pt x="92" y="95"/>
                  <a:pt x="86" y="99"/>
                  <a:pt x="80" y="102"/>
                </a:cubicBezTo>
                <a:cubicBezTo>
                  <a:pt x="96" y="71"/>
                  <a:pt x="65" y="0"/>
                  <a:pt x="65" y="0"/>
                </a:cubicBezTo>
                <a:cubicBezTo>
                  <a:pt x="48" y="60"/>
                  <a:pt x="74" y="98"/>
                  <a:pt x="78" y="103"/>
                </a:cubicBezTo>
                <a:cubicBezTo>
                  <a:pt x="60" y="115"/>
                  <a:pt x="44" y="128"/>
                  <a:pt x="31" y="140"/>
                </a:cubicBezTo>
                <a:cubicBezTo>
                  <a:pt x="52" y="94"/>
                  <a:pt x="15" y="41"/>
                  <a:pt x="15" y="41"/>
                </a:cubicBezTo>
                <a:cubicBezTo>
                  <a:pt x="2" y="91"/>
                  <a:pt x="25" y="135"/>
                  <a:pt x="29" y="141"/>
                </a:cubicBezTo>
                <a:cubicBezTo>
                  <a:pt x="12" y="157"/>
                  <a:pt x="1" y="170"/>
                  <a:pt x="0" y="170"/>
                </a:cubicBezTo>
                <a:cubicBezTo>
                  <a:pt x="2" y="171"/>
                  <a:pt x="2" y="171"/>
                  <a:pt x="2" y="171"/>
                </a:cubicBezTo>
                <a:cubicBezTo>
                  <a:pt x="2" y="171"/>
                  <a:pt x="6" y="167"/>
                  <a:pt x="13" y="160"/>
                </a:cubicBezTo>
                <a:cubicBezTo>
                  <a:pt x="36" y="196"/>
                  <a:pt x="93" y="193"/>
                  <a:pt x="93" y="193"/>
                </a:cubicBezTo>
                <a:cubicBezTo>
                  <a:pt x="74" y="166"/>
                  <a:pt x="23" y="160"/>
                  <a:pt x="14" y="159"/>
                </a:cubicBezTo>
                <a:cubicBezTo>
                  <a:pt x="22" y="151"/>
                  <a:pt x="34" y="139"/>
                  <a:pt x="48" y="128"/>
                </a:cubicBezTo>
                <a:cubicBezTo>
                  <a:pt x="87" y="181"/>
                  <a:pt x="157" y="170"/>
                  <a:pt x="157" y="17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  <a:alpha val="2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16">
            <a:extLst>
              <a:ext uri="{FF2B5EF4-FFF2-40B4-BE49-F238E27FC236}">
                <a16:creationId xmlns:a16="http://schemas.microsoft.com/office/drawing/2014/main" id="{8C8ECC5A-FF20-4F50-800E-E7D226CE307C}"/>
              </a:ext>
            </a:extLst>
          </p:cNvPr>
          <p:cNvSpPr>
            <a:spLocks/>
          </p:cNvSpPr>
          <p:nvPr userDrawn="1"/>
        </p:nvSpPr>
        <p:spPr bwMode="auto">
          <a:xfrm rot="15629614">
            <a:off x="5792141" y="-209023"/>
            <a:ext cx="607718" cy="761571"/>
          </a:xfrm>
          <a:custGeom>
            <a:avLst/>
            <a:gdLst>
              <a:gd name="T0" fmla="*/ 148 w 199"/>
              <a:gd name="T1" fmla="*/ 183 h 247"/>
              <a:gd name="T2" fmla="*/ 184 w 199"/>
              <a:gd name="T3" fmla="*/ 111 h 247"/>
              <a:gd name="T4" fmla="*/ 147 w 199"/>
              <a:gd name="T5" fmla="*/ 182 h 247"/>
              <a:gd name="T6" fmla="*/ 127 w 199"/>
              <a:gd name="T7" fmla="*/ 142 h 247"/>
              <a:gd name="T8" fmla="*/ 159 w 199"/>
              <a:gd name="T9" fmla="*/ 77 h 247"/>
              <a:gd name="T10" fmla="*/ 127 w 199"/>
              <a:gd name="T11" fmla="*/ 141 h 247"/>
              <a:gd name="T12" fmla="*/ 103 w 199"/>
              <a:gd name="T13" fmla="*/ 105 h 247"/>
              <a:gd name="T14" fmla="*/ 136 w 199"/>
              <a:gd name="T15" fmla="*/ 0 h 247"/>
              <a:gd name="T16" fmla="*/ 102 w 199"/>
              <a:gd name="T17" fmla="*/ 104 h 247"/>
              <a:gd name="T18" fmla="*/ 82 w 199"/>
              <a:gd name="T19" fmla="*/ 81 h 247"/>
              <a:gd name="T20" fmla="*/ 0 w 199"/>
              <a:gd name="T21" fmla="*/ 2 h 247"/>
              <a:gd name="T22" fmla="*/ 80 w 199"/>
              <a:gd name="T23" fmla="*/ 83 h 247"/>
              <a:gd name="T24" fmla="*/ 89 w 199"/>
              <a:gd name="T25" fmla="*/ 92 h 247"/>
              <a:gd name="T26" fmla="*/ 20 w 199"/>
              <a:gd name="T27" fmla="*/ 125 h 247"/>
              <a:gd name="T28" fmla="*/ 90 w 199"/>
              <a:gd name="T29" fmla="*/ 94 h 247"/>
              <a:gd name="T30" fmla="*/ 118 w 199"/>
              <a:gd name="T31" fmla="*/ 131 h 247"/>
              <a:gd name="T32" fmla="*/ 48 w 199"/>
              <a:gd name="T33" fmla="*/ 149 h 247"/>
              <a:gd name="T34" fmla="*/ 119 w 199"/>
              <a:gd name="T35" fmla="*/ 134 h 247"/>
              <a:gd name="T36" fmla="*/ 141 w 199"/>
              <a:gd name="T37" fmla="*/ 175 h 247"/>
              <a:gd name="T38" fmla="*/ 77 w 199"/>
              <a:gd name="T39" fmla="*/ 174 h 247"/>
              <a:gd name="T40" fmla="*/ 143 w 199"/>
              <a:gd name="T41" fmla="*/ 178 h 247"/>
              <a:gd name="T42" fmla="*/ 166 w 199"/>
              <a:gd name="T43" fmla="*/ 247 h 247"/>
              <a:gd name="T44" fmla="*/ 169 w 199"/>
              <a:gd name="T45" fmla="*/ 246 h 247"/>
              <a:gd name="T46" fmla="*/ 148 w 199"/>
              <a:gd name="T47" fmla="*/ 183 h 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99" h="247">
                <a:moveTo>
                  <a:pt x="148" y="183"/>
                </a:moveTo>
                <a:cubicBezTo>
                  <a:pt x="199" y="136"/>
                  <a:pt x="184" y="111"/>
                  <a:pt x="184" y="111"/>
                </a:cubicBezTo>
                <a:cubicBezTo>
                  <a:pt x="155" y="127"/>
                  <a:pt x="148" y="172"/>
                  <a:pt x="147" y="182"/>
                </a:cubicBezTo>
                <a:cubicBezTo>
                  <a:pt x="142" y="170"/>
                  <a:pt x="135" y="156"/>
                  <a:pt x="127" y="142"/>
                </a:cubicBezTo>
                <a:cubicBezTo>
                  <a:pt x="167" y="114"/>
                  <a:pt x="159" y="77"/>
                  <a:pt x="159" y="77"/>
                </a:cubicBezTo>
                <a:cubicBezTo>
                  <a:pt x="132" y="101"/>
                  <a:pt x="127" y="134"/>
                  <a:pt x="127" y="141"/>
                </a:cubicBezTo>
                <a:cubicBezTo>
                  <a:pt x="120" y="129"/>
                  <a:pt x="112" y="117"/>
                  <a:pt x="103" y="105"/>
                </a:cubicBezTo>
                <a:cubicBezTo>
                  <a:pt x="138" y="58"/>
                  <a:pt x="136" y="0"/>
                  <a:pt x="136" y="0"/>
                </a:cubicBezTo>
                <a:cubicBezTo>
                  <a:pt x="99" y="20"/>
                  <a:pt x="101" y="92"/>
                  <a:pt x="102" y="104"/>
                </a:cubicBezTo>
                <a:cubicBezTo>
                  <a:pt x="96" y="96"/>
                  <a:pt x="89" y="89"/>
                  <a:pt x="82" y="81"/>
                </a:cubicBezTo>
                <a:cubicBezTo>
                  <a:pt x="79" y="24"/>
                  <a:pt x="0" y="2"/>
                  <a:pt x="0" y="2"/>
                </a:cubicBezTo>
                <a:cubicBezTo>
                  <a:pt x="4" y="60"/>
                  <a:pt x="68" y="80"/>
                  <a:pt x="80" y="83"/>
                </a:cubicBezTo>
                <a:cubicBezTo>
                  <a:pt x="83" y="86"/>
                  <a:pt x="86" y="89"/>
                  <a:pt x="89" y="92"/>
                </a:cubicBezTo>
                <a:cubicBezTo>
                  <a:pt x="50" y="86"/>
                  <a:pt x="20" y="125"/>
                  <a:pt x="20" y="125"/>
                </a:cubicBezTo>
                <a:cubicBezTo>
                  <a:pt x="51" y="128"/>
                  <a:pt x="84" y="99"/>
                  <a:pt x="90" y="94"/>
                </a:cubicBezTo>
                <a:cubicBezTo>
                  <a:pt x="101" y="106"/>
                  <a:pt x="110" y="119"/>
                  <a:pt x="118" y="131"/>
                </a:cubicBezTo>
                <a:cubicBezTo>
                  <a:pt x="84" y="114"/>
                  <a:pt x="48" y="149"/>
                  <a:pt x="48" y="149"/>
                </a:cubicBezTo>
                <a:cubicBezTo>
                  <a:pt x="90" y="158"/>
                  <a:pt x="114" y="138"/>
                  <a:pt x="119" y="134"/>
                </a:cubicBezTo>
                <a:cubicBezTo>
                  <a:pt x="128" y="148"/>
                  <a:pt x="135" y="162"/>
                  <a:pt x="141" y="175"/>
                </a:cubicBezTo>
                <a:cubicBezTo>
                  <a:pt x="115" y="152"/>
                  <a:pt x="77" y="174"/>
                  <a:pt x="77" y="174"/>
                </a:cubicBezTo>
                <a:cubicBezTo>
                  <a:pt x="106" y="188"/>
                  <a:pt x="136" y="180"/>
                  <a:pt x="143" y="178"/>
                </a:cubicBezTo>
                <a:cubicBezTo>
                  <a:pt x="160" y="216"/>
                  <a:pt x="166" y="246"/>
                  <a:pt x="166" y="247"/>
                </a:cubicBezTo>
                <a:cubicBezTo>
                  <a:pt x="169" y="246"/>
                  <a:pt x="169" y="246"/>
                  <a:pt x="169" y="246"/>
                </a:cubicBezTo>
                <a:cubicBezTo>
                  <a:pt x="168" y="246"/>
                  <a:pt x="163" y="219"/>
                  <a:pt x="148" y="183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  <a:alpha val="2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17">
            <a:extLst>
              <a:ext uri="{FF2B5EF4-FFF2-40B4-BE49-F238E27FC236}">
                <a16:creationId xmlns:a16="http://schemas.microsoft.com/office/drawing/2014/main" id="{999C4D02-9DCB-481A-BD0F-02CD5D928F8A}"/>
              </a:ext>
            </a:extLst>
          </p:cNvPr>
          <p:cNvSpPr>
            <a:spLocks/>
          </p:cNvSpPr>
          <p:nvPr userDrawn="1"/>
        </p:nvSpPr>
        <p:spPr bwMode="auto">
          <a:xfrm flipV="1">
            <a:off x="3404257" y="1066495"/>
            <a:ext cx="422306" cy="431467"/>
          </a:xfrm>
          <a:custGeom>
            <a:avLst/>
            <a:gdLst>
              <a:gd name="T0" fmla="*/ 157 w 193"/>
              <a:gd name="T1" fmla="*/ 170 h 196"/>
              <a:gd name="T2" fmla="*/ 49 w 193"/>
              <a:gd name="T3" fmla="*/ 127 h 196"/>
              <a:gd name="T4" fmla="*/ 100 w 193"/>
              <a:gd name="T5" fmla="*/ 94 h 196"/>
              <a:gd name="T6" fmla="*/ 193 w 193"/>
              <a:gd name="T7" fmla="*/ 48 h 196"/>
              <a:gd name="T8" fmla="*/ 98 w 193"/>
              <a:gd name="T9" fmla="*/ 92 h 196"/>
              <a:gd name="T10" fmla="*/ 80 w 193"/>
              <a:gd name="T11" fmla="*/ 102 h 196"/>
              <a:gd name="T12" fmla="*/ 65 w 193"/>
              <a:gd name="T13" fmla="*/ 0 h 196"/>
              <a:gd name="T14" fmla="*/ 78 w 193"/>
              <a:gd name="T15" fmla="*/ 103 h 196"/>
              <a:gd name="T16" fmla="*/ 31 w 193"/>
              <a:gd name="T17" fmla="*/ 140 h 196"/>
              <a:gd name="T18" fmla="*/ 15 w 193"/>
              <a:gd name="T19" fmla="*/ 41 h 196"/>
              <a:gd name="T20" fmla="*/ 29 w 193"/>
              <a:gd name="T21" fmla="*/ 141 h 196"/>
              <a:gd name="T22" fmla="*/ 0 w 193"/>
              <a:gd name="T23" fmla="*/ 170 h 196"/>
              <a:gd name="T24" fmla="*/ 2 w 193"/>
              <a:gd name="T25" fmla="*/ 171 h 196"/>
              <a:gd name="T26" fmla="*/ 13 w 193"/>
              <a:gd name="T27" fmla="*/ 160 h 196"/>
              <a:gd name="T28" fmla="*/ 93 w 193"/>
              <a:gd name="T29" fmla="*/ 193 h 196"/>
              <a:gd name="T30" fmla="*/ 14 w 193"/>
              <a:gd name="T31" fmla="*/ 159 h 196"/>
              <a:gd name="T32" fmla="*/ 48 w 193"/>
              <a:gd name="T33" fmla="*/ 128 h 196"/>
              <a:gd name="T34" fmla="*/ 157 w 193"/>
              <a:gd name="T35" fmla="*/ 170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93" h="196">
                <a:moveTo>
                  <a:pt x="157" y="170"/>
                </a:moveTo>
                <a:cubicBezTo>
                  <a:pt x="135" y="132"/>
                  <a:pt x="61" y="128"/>
                  <a:pt x="49" y="127"/>
                </a:cubicBezTo>
                <a:cubicBezTo>
                  <a:pt x="64" y="115"/>
                  <a:pt x="81" y="103"/>
                  <a:pt x="100" y="94"/>
                </a:cubicBezTo>
                <a:cubicBezTo>
                  <a:pt x="155" y="108"/>
                  <a:pt x="193" y="48"/>
                  <a:pt x="193" y="48"/>
                </a:cubicBezTo>
                <a:cubicBezTo>
                  <a:pt x="145" y="31"/>
                  <a:pt x="102" y="86"/>
                  <a:pt x="98" y="92"/>
                </a:cubicBezTo>
                <a:cubicBezTo>
                  <a:pt x="92" y="95"/>
                  <a:pt x="86" y="99"/>
                  <a:pt x="80" y="102"/>
                </a:cubicBezTo>
                <a:cubicBezTo>
                  <a:pt x="96" y="71"/>
                  <a:pt x="65" y="0"/>
                  <a:pt x="65" y="0"/>
                </a:cubicBezTo>
                <a:cubicBezTo>
                  <a:pt x="48" y="60"/>
                  <a:pt x="74" y="98"/>
                  <a:pt x="78" y="103"/>
                </a:cubicBezTo>
                <a:cubicBezTo>
                  <a:pt x="60" y="115"/>
                  <a:pt x="44" y="128"/>
                  <a:pt x="31" y="140"/>
                </a:cubicBezTo>
                <a:cubicBezTo>
                  <a:pt x="52" y="94"/>
                  <a:pt x="15" y="41"/>
                  <a:pt x="15" y="41"/>
                </a:cubicBezTo>
                <a:cubicBezTo>
                  <a:pt x="2" y="91"/>
                  <a:pt x="25" y="135"/>
                  <a:pt x="29" y="141"/>
                </a:cubicBezTo>
                <a:cubicBezTo>
                  <a:pt x="12" y="157"/>
                  <a:pt x="1" y="170"/>
                  <a:pt x="0" y="170"/>
                </a:cubicBezTo>
                <a:cubicBezTo>
                  <a:pt x="2" y="171"/>
                  <a:pt x="2" y="171"/>
                  <a:pt x="2" y="171"/>
                </a:cubicBezTo>
                <a:cubicBezTo>
                  <a:pt x="2" y="171"/>
                  <a:pt x="6" y="167"/>
                  <a:pt x="13" y="160"/>
                </a:cubicBezTo>
                <a:cubicBezTo>
                  <a:pt x="36" y="196"/>
                  <a:pt x="93" y="193"/>
                  <a:pt x="93" y="193"/>
                </a:cubicBezTo>
                <a:cubicBezTo>
                  <a:pt x="74" y="166"/>
                  <a:pt x="23" y="160"/>
                  <a:pt x="14" y="159"/>
                </a:cubicBezTo>
                <a:cubicBezTo>
                  <a:pt x="22" y="151"/>
                  <a:pt x="34" y="139"/>
                  <a:pt x="48" y="128"/>
                </a:cubicBezTo>
                <a:cubicBezTo>
                  <a:pt x="87" y="181"/>
                  <a:pt x="157" y="170"/>
                  <a:pt x="157" y="17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  <a:alpha val="2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17">
            <a:extLst>
              <a:ext uri="{FF2B5EF4-FFF2-40B4-BE49-F238E27FC236}">
                <a16:creationId xmlns:a16="http://schemas.microsoft.com/office/drawing/2014/main" id="{58783EAA-AEED-4CCA-8C68-E2B8D50C1C00}"/>
              </a:ext>
            </a:extLst>
          </p:cNvPr>
          <p:cNvSpPr>
            <a:spLocks/>
          </p:cNvSpPr>
          <p:nvPr userDrawn="1"/>
        </p:nvSpPr>
        <p:spPr bwMode="auto">
          <a:xfrm>
            <a:off x="11158717" y="4930508"/>
            <a:ext cx="731838" cy="747713"/>
          </a:xfrm>
          <a:custGeom>
            <a:avLst/>
            <a:gdLst>
              <a:gd name="T0" fmla="*/ 157 w 193"/>
              <a:gd name="T1" fmla="*/ 170 h 196"/>
              <a:gd name="T2" fmla="*/ 49 w 193"/>
              <a:gd name="T3" fmla="*/ 127 h 196"/>
              <a:gd name="T4" fmla="*/ 100 w 193"/>
              <a:gd name="T5" fmla="*/ 94 h 196"/>
              <a:gd name="T6" fmla="*/ 193 w 193"/>
              <a:gd name="T7" fmla="*/ 48 h 196"/>
              <a:gd name="T8" fmla="*/ 98 w 193"/>
              <a:gd name="T9" fmla="*/ 92 h 196"/>
              <a:gd name="T10" fmla="*/ 80 w 193"/>
              <a:gd name="T11" fmla="*/ 102 h 196"/>
              <a:gd name="T12" fmla="*/ 65 w 193"/>
              <a:gd name="T13" fmla="*/ 0 h 196"/>
              <a:gd name="T14" fmla="*/ 78 w 193"/>
              <a:gd name="T15" fmla="*/ 103 h 196"/>
              <a:gd name="T16" fmla="*/ 31 w 193"/>
              <a:gd name="T17" fmla="*/ 140 h 196"/>
              <a:gd name="T18" fmla="*/ 15 w 193"/>
              <a:gd name="T19" fmla="*/ 41 h 196"/>
              <a:gd name="T20" fmla="*/ 29 w 193"/>
              <a:gd name="T21" fmla="*/ 141 h 196"/>
              <a:gd name="T22" fmla="*/ 0 w 193"/>
              <a:gd name="T23" fmla="*/ 170 h 196"/>
              <a:gd name="T24" fmla="*/ 2 w 193"/>
              <a:gd name="T25" fmla="*/ 171 h 196"/>
              <a:gd name="T26" fmla="*/ 13 w 193"/>
              <a:gd name="T27" fmla="*/ 160 h 196"/>
              <a:gd name="T28" fmla="*/ 93 w 193"/>
              <a:gd name="T29" fmla="*/ 193 h 196"/>
              <a:gd name="T30" fmla="*/ 14 w 193"/>
              <a:gd name="T31" fmla="*/ 159 h 196"/>
              <a:gd name="T32" fmla="*/ 48 w 193"/>
              <a:gd name="T33" fmla="*/ 128 h 196"/>
              <a:gd name="T34" fmla="*/ 157 w 193"/>
              <a:gd name="T35" fmla="*/ 170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93" h="196">
                <a:moveTo>
                  <a:pt x="157" y="170"/>
                </a:moveTo>
                <a:cubicBezTo>
                  <a:pt x="135" y="132"/>
                  <a:pt x="61" y="128"/>
                  <a:pt x="49" y="127"/>
                </a:cubicBezTo>
                <a:cubicBezTo>
                  <a:pt x="64" y="115"/>
                  <a:pt x="81" y="103"/>
                  <a:pt x="100" y="94"/>
                </a:cubicBezTo>
                <a:cubicBezTo>
                  <a:pt x="155" y="108"/>
                  <a:pt x="193" y="48"/>
                  <a:pt x="193" y="48"/>
                </a:cubicBezTo>
                <a:cubicBezTo>
                  <a:pt x="145" y="31"/>
                  <a:pt x="102" y="86"/>
                  <a:pt x="98" y="92"/>
                </a:cubicBezTo>
                <a:cubicBezTo>
                  <a:pt x="92" y="95"/>
                  <a:pt x="86" y="99"/>
                  <a:pt x="80" y="102"/>
                </a:cubicBezTo>
                <a:cubicBezTo>
                  <a:pt x="96" y="71"/>
                  <a:pt x="65" y="0"/>
                  <a:pt x="65" y="0"/>
                </a:cubicBezTo>
                <a:cubicBezTo>
                  <a:pt x="48" y="60"/>
                  <a:pt x="74" y="98"/>
                  <a:pt x="78" y="103"/>
                </a:cubicBezTo>
                <a:cubicBezTo>
                  <a:pt x="60" y="115"/>
                  <a:pt x="44" y="128"/>
                  <a:pt x="31" y="140"/>
                </a:cubicBezTo>
                <a:cubicBezTo>
                  <a:pt x="52" y="94"/>
                  <a:pt x="15" y="41"/>
                  <a:pt x="15" y="41"/>
                </a:cubicBezTo>
                <a:cubicBezTo>
                  <a:pt x="2" y="91"/>
                  <a:pt x="25" y="135"/>
                  <a:pt x="29" y="141"/>
                </a:cubicBezTo>
                <a:cubicBezTo>
                  <a:pt x="12" y="157"/>
                  <a:pt x="1" y="170"/>
                  <a:pt x="0" y="170"/>
                </a:cubicBezTo>
                <a:cubicBezTo>
                  <a:pt x="2" y="171"/>
                  <a:pt x="2" y="171"/>
                  <a:pt x="2" y="171"/>
                </a:cubicBezTo>
                <a:cubicBezTo>
                  <a:pt x="2" y="171"/>
                  <a:pt x="6" y="167"/>
                  <a:pt x="13" y="160"/>
                </a:cubicBezTo>
                <a:cubicBezTo>
                  <a:pt x="36" y="196"/>
                  <a:pt x="93" y="193"/>
                  <a:pt x="93" y="193"/>
                </a:cubicBezTo>
                <a:cubicBezTo>
                  <a:pt x="74" y="166"/>
                  <a:pt x="23" y="160"/>
                  <a:pt x="14" y="159"/>
                </a:cubicBezTo>
                <a:cubicBezTo>
                  <a:pt x="22" y="151"/>
                  <a:pt x="34" y="139"/>
                  <a:pt x="48" y="128"/>
                </a:cubicBezTo>
                <a:cubicBezTo>
                  <a:pt x="87" y="181"/>
                  <a:pt x="157" y="170"/>
                  <a:pt x="157" y="17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  <a:alpha val="2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16">
            <a:extLst>
              <a:ext uri="{FF2B5EF4-FFF2-40B4-BE49-F238E27FC236}">
                <a16:creationId xmlns:a16="http://schemas.microsoft.com/office/drawing/2014/main" id="{E84BAD7B-25E0-45CA-BA4F-8607E250660B}"/>
              </a:ext>
            </a:extLst>
          </p:cNvPr>
          <p:cNvSpPr>
            <a:spLocks/>
          </p:cNvSpPr>
          <p:nvPr userDrawn="1"/>
        </p:nvSpPr>
        <p:spPr bwMode="auto">
          <a:xfrm>
            <a:off x="2429826" y="6187711"/>
            <a:ext cx="752475" cy="942975"/>
          </a:xfrm>
          <a:custGeom>
            <a:avLst/>
            <a:gdLst>
              <a:gd name="T0" fmla="*/ 148 w 199"/>
              <a:gd name="T1" fmla="*/ 183 h 247"/>
              <a:gd name="T2" fmla="*/ 184 w 199"/>
              <a:gd name="T3" fmla="*/ 111 h 247"/>
              <a:gd name="T4" fmla="*/ 147 w 199"/>
              <a:gd name="T5" fmla="*/ 182 h 247"/>
              <a:gd name="T6" fmla="*/ 127 w 199"/>
              <a:gd name="T7" fmla="*/ 142 h 247"/>
              <a:gd name="T8" fmla="*/ 159 w 199"/>
              <a:gd name="T9" fmla="*/ 77 h 247"/>
              <a:gd name="T10" fmla="*/ 127 w 199"/>
              <a:gd name="T11" fmla="*/ 141 h 247"/>
              <a:gd name="T12" fmla="*/ 103 w 199"/>
              <a:gd name="T13" fmla="*/ 105 h 247"/>
              <a:gd name="T14" fmla="*/ 136 w 199"/>
              <a:gd name="T15" fmla="*/ 0 h 247"/>
              <a:gd name="T16" fmla="*/ 102 w 199"/>
              <a:gd name="T17" fmla="*/ 104 h 247"/>
              <a:gd name="T18" fmla="*/ 82 w 199"/>
              <a:gd name="T19" fmla="*/ 81 h 247"/>
              <a:gd name="T20" fmla="*/ 0 w 199"/>
              <a:gd name="T21" fmla="*/ 2 h 247"/>
              <a:gd name="T22" fmla="*/ 80 w 199"/>
              <a:gd name="T23" fmla="*/ 83 h 247"/>
              <a:gd name="T24" fmla="*/ 89 w 199"/>
              <a:gd name="T25" fmla="*/ 92 h 247"/>
              <a:gd name="T26" fmla="*/ 20 w 199"/>
              <a:gd name="T27" fmla="*/ 125 h 247"/>
              <a:gd name="T28" fmla="*/ 90 w 199"/>
              <a:gd name="T29" fmla="*/ 94 h 247"/>
              <a:gd name="T30" fmla="*/ 118 w 199"/>
              <a:gd name="T31" fmla="*/ 131 h 247"/>
              <a:gd name="T32" fmla="*/ 48 w 199"/>
              <a:gd name="T33" fmla="*/ 149 h 247"/>
              <a:gd name="T34" fmla="*/ 119 w 199"/>
              <a:gd name="T35" fmla="*/ 134 h 247"/>
              <a:gd name="T36" fmla="*/ 141 w 199"/>
              <a:gd name="T37" fmla="*/ 175 h 247"/>
              <a:gd name="T38" fmla="*/ 77 w 199"/>
              <a:gd name="T39" fmla="*/ 174 h 247"/>
              <a:gd name="T40" fmla="*/ 143 w 199"/>
              <a:gd name="T41" fmla="*/ 178 h 247"/>
              <a:gd name="T42" fmla="*/ 166 w 199"/>
              <a:gd name="T43" fmla="*/ 247 h 247"/>
              <a:gd name="T44" fmla="*/ 169 w 199"/>
              <a:gd name="T45" fmla="*/ 246 h 247"/>
              <a:gd name="T46" fmla="*/ 148 w 199"/>
              <a:gd name="T47" fmla="*/ 183 h 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99" h="247">
                <a:moveTo>
                  <a:pt x="148" y="183"/>
                </a:moveTo>
                <a:cubicBezTo>
                  <a:pt x="199" y="136"/>
                  <a:pt x="184" y="111"/>
                  <a:pt x="184" y="111"/>
                </a:cubicBezTo>
                <a:cubicBezTo>
                  <a:pt x="155" y="127"/>
                  <a:pt x="148" y="172"/>
                  <a:pt x="147" y="182"/>
                </a:cubicBezTo>
                <a:cubicBezTo>
                  <a:pt x="142" y="170"/>
                  <a:pt x="135" y="156"/>
                  <a:pt x="127" y="142"/>
                </a:cubicBezTo>
                <a:cubicBezTo>
                  <a:pt x="167" y="114"/>
                  <a:pt x="159" y="77"/>
                  <a:pt x="159" y="77"/>
                </a:cubicBezTo>
                <a:cubicBezTo>
                  <a:pt x="132" y="101"/>
                  <a:pt x="127" y="134"/>
                  <a:pt x="127" y="141"/>
                </a:cubicBezTo>
                <a:cubicBezTo>
                  <a:pt x="120" y="129"/>
                  <a:pt x="112" y="117"/>
                  <a:pt x="103" y="105"/>
                </a:cubicBezTo>
                <a:cubicBezTo>
                  <a:pt x="138" y="58"/>
                  <a:pt x="136" y="0"/>
                  <a:pt x="136" y="0"/>
                </a:cubicBezTo>
                <a:cubicBezTo>
                  <a:pt x="99" y="20"/>
                  <a:pt x="101" y="92"/>
                  <a:pt x="102" y="104"/>
                </a:cubicBezTo>
                <a:cubicBezTo>
                  <a:pt x="96" y="96"/>
                  <a:pt x="89" y="89"/>
                  <a:pt x="82" y="81"/>
                </a:cubicBezTo>
                <a:cubicBezTo>
                  <a:pt x="79" y="24"/>
                  <a:pt x="0" y="2"/>
                  <a:pt x="0" y="2"/>
                </a:cubicBezTo>
                <a:cubicBezTo>
                  <a:pt x="4" y="60"/>
                  <a:pt x="68" y="80"/>
                  <a:pt x="80" y="83"/>
                </a:cubicBezTo>
                <a:cubicBezTo>
                  <a:pt x="83" y="86"/>
                  <a:pt x="86" y="89"/>
                  <a:pt x="89" y="92"/>
                </a:cubicBezTo>
                <a:cubicBezTo>
                  <a:pt x="50" y="86"/>
                  <a:pt x="20" y="125"/>
                  <a:pt x="20" y="125"/>
                </a:cubicBezTo>
                <a:cubicBezTo>
                  <a:pt x="51" y="128"/>
                  <a:pt x="84" y="99"/>
                  <a:pt x="90" y="94"/>
                </a:cubicBezTo>
                <a:cubicBezTo>
                  <a:pt x="101" y="106"/>
                  <a:pt x="110" y="119"/>
                  <a:pt x="118" y="131"/>
                </a:cubicBezTo>
                <a:cubicBezTo>
                  <a:pt x="84" y="114"/>
                  <a:pt x="48" y="149"/>
                  <a:pt x="48" y="149"/>
                </a:cubicBezTo>
                <a:cubicBezTo>
                  <a:pt x="90" y="158"/>
                  <a:pt x="114" y="138"/>
                  <a:pt x="119" y="134"/>
                </a:cubicBezTo>
                <a:cubicBezTo>
                  <a:pt x="128" y="148"/>
                  <a:pt x="135" y="162"/>
                  <a:pt x="141" y="175"/>
                </a:cubicBezTo>
                <a:cubicBezTo>
                  <a:pt x="115" y="152"/>
                  <a:pt x="77" y="174"/>
                  <a:pt x="77" y="174"/>
                </a:cubicBezTo>
                <a:cubicBezTo>
                  <a:pt x="106" y="188"/>
                  <a:pt x="136" y="180"/>
                  <a:pt x="143" y="178"/>
                </a:cubicBezTo>
                <a:cubicBezTo>
                  <a:pt x="160" y="216"/>
                  <a:pt x="166" y="246"/>
                  <a:pt x="166" y="247"/>
                </a:cubicBezTo>
                <a:cubicBezTo>
                  <a:pt x="169" y="246"/>
                  <a:pt x="169" y="246"/>
                  <a:pt x="169" y="246"/>
                </a:cubicBezTo>
                <a:cubicBezTo>
                  <a:pt x="168" y="246"/>
                  <a:pt x="163" y="219"/>
                  <a:pt x="148" y="183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  <a:alpha val="2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16">
            <a:extLst>
              <a:ext uri="{FF2B5EF4-FFF2-40B4-BE49-F238E27FC236}">
                <a16:creationId xmlns:a16="http://schemas.microsoft.com/office/drawing/2014/main" id="{AF7C80D6-EBB3-46A6-B130-3E036D616851}"/>
              </a:ext>
            </a:extLst>
          </p:cNvPr>
          <p:cNvSpPr>
            <a:spLocks/>
          </p:cNvSpPr>
          <p:nvPr userDrawn="1"/>
        </p:nvSpPr>
        <p:spPr bwMode="auto">
          <a:xfrm rot="15629614">
            <a:off x="-105599" y="4561003"/>
            <a:ext cx="607718" cy="761571"/>
          </a:xfrm>
          <a:custGeom>
            <a:avLst/>
            <a:gdLst>
              <a:gd name="T0" fmla="*/ 148 w 199"/>
              <a:gd name="T1" fmla="*/ 183 h 247"/>
              <a:gd name="T2" fmla="*/ 184 w 199"/>
              <a:gd name="T3" fmla="*/ 111 h 247"/>
              <a:gd name="T4" fmla="*/ 147 w 199"/>
              <a:gd name="T5" fmla="*/ 182 h 247"/>
              <a:gd name="T6" fmla="*/ 127 w 199"/>
              <a:gd name="T7" fmla="*/ 142 h 247"/>
              <a:gd name="T8" fmla="*/ 159 w 199"/>
              <a:gd name="T9" fmla="*/ 77 h 247"/>
              <a:gd name="T10" fmla="*/ 127 w 199"/>
              <a:gd name="T11" fmla="*/ 141 h 247"/>
              <a:gd name="T12" fmla="*/ 103 w 199"/>
              <a:gd name="T13" fmla="*/ 105 h 247"/>
              <a:gd name="T14" fmla="*/ 136 w 199"/>
              <a:gd name="T15" fmla="*/ 0 h 247"/>
              <a:gd name="T16" fmla="*/ 102 w 199"/>
              <a:gd name="T17" fmla="*/ 104 h 247"/>
              <a:gd name="T18" fmla="*/ 82 w 199"/>
              <a:gd name="T19" fmla="*/ 81 h 247"/>
              <a:gd name="T20" fmla="*/ 0 w 199"/>
              <a:gd name="T21" fmla="*/ 2 h 247"/>
              <a:gd name="T22" fmla="*/ 80 w 199"/>
              <a:gd name="T23" fmla="*/ 83 h 247"/>
              <a:gd name="T24" fmla="*/ 89 w 199"/>
              <a:gd name="T25" fmla="*/ 92 h 247"/>
              <a:gd name="T26" fmla="*/ 20 w 199"/>
              <a:gd name="T27" fmla="*/ 125 h 247"/>
              <a:gd name="T28" fmla="*/ 90 w 199"/>
              <a:gd name="T29" fmla="*/ 94 h 247"/>
              <a:gd name="T30" fmla="*/ 118 w 199"/>
              <a:gd name="T31" fmla="*/ 131 h 247"/>
              <a:gd name="T32" fmla="*/ 48 w 199"/>
              <a:gd name="T33" fmla="*/ 149 h 247"/>
              <a:gd name="T34" fmla="*/ 119 w 199"/>
              <a:gd name="T35" fmla="*/ 134 h 247"/>
              <a:gd name="T36" fmla="*/ 141 w 199"/>
              <a:gd name="T37" fmla="*/ 175 h 247"/>
              <a:gd name="T38" fmla="*/ 77 w 199"/>
              <a:gd name="T39" fmla="*/ 174 h 247"/>
              <a:gd name="T40" fmla="*/ 143 w 199"/>
              <a:gd name="T41" fmla="*/ 178 h 247"/>
              <a:gd name="T42" fmla="*/ 166 w 199"/>
              <a:gd name="T43" fmla="*/ 247 h 247"/>
              <a:gd name="T44" fmla="*/ 169 w 199"/>
              <a:gd name="T45" fmla="*/ 246 h 247"/>
              <a:gd name="T46" fmla="*/ 148 w 199"/>
              <a:gd name="T47" fmla="*/ 183 h 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99" h="247">
                <a:moveTo>
                  <a:pt x="148" y="183"/>
                </a:moveTo>
                <a:cubicBezTo>
                  <a:pt x="199" y="136"/>
                  <a:pt x="184" y="111"/>
                  <a:pt x="184" y="111"/>
                </a:cubicBezTo>
                <a:cubicBezTo>
                  <a:pt x="155" y="127"/>
                  <a:pt x="148" y="172"/>
                  <a:pt x="147" y="182"/>
                </a:cubicBezTo>
                <a:cubicBezTo>
                  <a:pt x="142" y="170"/>
                  <a:pt x="135" y="156"/>
                  <a:pt x="127" y="142"/>
                </a:cubicBezTo>
                <a:cubicBezTo>
                  <a:pt x="167" y="114"/>
                  <a:pt x="159" y="77"/>
                  <a:pt x="159" y="77"/>
                </a:cubicBezTo>
                <a:cubicBezTo>
                  <a:pt x="132" y="101"/>
                  <a:pt x="127" y="134"/>
                  <a:pt x="127" y="141"/>
                </a:cubicBezTo>
                <a:cubicBezTo>
                  <a:pt x="120" y="129"/>
                  <a:pt x="112" y="117"/>
                  <a:pt x="103" y="105"/>
                </a:cubicBezTo>
                <a:cubicBezTo>
                  <a:pt x="138" y="58"/>
                  <a:pt x="136" y="0"/>
                  <a:pt x="136" y="0"/>
                </a:cubicBezTo>
                <a:cubicBezTo>
                  <a:pt x="99" y="20"/>
                  <a:pt x="101" y="92"/>
                  <a:pt x="102" y="104"/>
                </a:cubicBezTo>
                <a:cubicBezTo>
                  <a:pt x="96" y="96"/>
                  <a:pt x="89" y="89"/>
                  <a:pt x="82" y="81"/>
                </a:cubicBezTo>
                <a:cubicBezTo>
                  <a:pt x="79" y="24"/>
                  <a:pt x="0" y="2"/>
                  <a:pt x="0" y="2"/>
                </a:cubicBezTo>
                <a:cubicBezTo>
                  <a:pt x="4" y="60"/>
                  <a:pt x="68" y="80"/>
                  <a:pt x="80" y="83"/>
                </a:cubicBezTo>
                <a:cubicBezTo>
                  <a:pt x="83" y="86"/>
                  <a:pt x="86" y="89"/>
                  <a:pt x="89" y="92"/>
                </a:cubicBezTo>
                <a:cubicBezTo>
                  <a:pt x="50" y="86"/>
                  <a:pt x="20" y="125"/>
                  <a:pt x="20" y="125"/>
                </a:cubicBezTo>
                <a:cubicBezTo>
                  <a:pt x="51" y="128"/>
                  <a:pt x="84" y="99"/>
                  <a:pt x="90" y="94"/>
                </a:cubicBezTo>
                <a:cubicBezTo>
                  <a:pt x="101" y="106"/>
                  <a:pt x="110" y="119"/>
                  <a:pt x="118" y="131"/>
                </a:cubicBezTo>
                <a:cubicBezTo>
                  <a:pt x="84" y="114"/>
                  <a:pt x="48" y="149"/>
                  <a:pt x="48" y="149"/>
                </a:cubicBezTo>
                <a:cubicBezTo>
                  <a:pt x="90" y="158"/>
                  <a:pt x="114" y="138"/>
                  <a:pt x="119" y="134"/>
                </a:cubicBezTo>
                <a:cubicBezTo>
                  <a:pt x="128" y="148"/>
                  <a:pt x="135" y="162"/>
                  <a:pt x="141" y="175"/>
                </a:cubicBezTo>
                <a:cubicBezTo>
                  <a:pt x="115" y="152"/>
                  <a:pt x="77" y="174"/>
                  <a:pt x="77" y="174"/>
                </a:cubicBezTo>
                <a:cubicBezTo>
                  <a:pt x="106" y="188"/>
                  <a:pt x="136" y="180"/>
                  <a:pt x="143" y="178"/>
                </a:cubicBezTo>
                <a:cubicBezTo>
                  <a:pt x="160" y="216"/>
                  <a:pt x="166" y="246"/>
                  <a:pt x="166" y="247"/>
                </a:cubicBezTo>
                <a:cubicBezTo>
                  <a:pt x="169" y="246"/>
                  <a:pt x="169" y="246"/>
                  <a:pt x="169" y="246"/>
                </a:cubicBezTo>
                <a:cubicBezTo>
                  <a:pt x="168" y="246"/>
                  <a:pt x="163" y="219"/>
                  <a:pt x="148" y="183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  <a:alpha val="2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17">
            <a:extLst>
              <a:ext uri="{FF2B5EF4-FFF2-40B4-BE49-F238E27FC236}">
                <a16:creationId xmlns:a16="http://schemas.microsoft.com/office/drawing/2014/main" id="{C8CD7E2E-52C4-4A57-ACC2-47A4D5A6C5F7}"/>
              </a:ext>
            </a:extLst>
          </p:cNvPr>
          <p:cNvSpPr>
            <a:spLocks/>
          </p:cNvSpPr>
          <p:nvPr userDrawn="1"/>
        </p:nvSpPr>
        <p:spPr bwMode="auto">
          <a:xfrm flipV="1">
            <a:off x="11070802" y="-131456"/>
            <a:ext cx="752475" cy="768798"/>
          </a:xfrm>
          <a:custGeom>
            <a:avLst/>
            <a:gdLst>
              <a:gd name="T0" fmla="*/ 157 w 193"/>
              <a:gd name="T1" fmla="*/ 170 h 196"/>
              <a:gd name="T2" fmla="*/ 49 w 193"/>
              <a:gd name="T3" fmla="*/ 127 h 196"/>
              <a:gd name="T4" fmla="*/ 100 w 193"/>
              <a:gd name="T5" fmla="*/ 94 h 196"/>
              <a:gd name="T6" fmla="*/ 193 w 193"/>
              <a:gd name="T7" fmla="*/ 48 h 196"/>
              <a:gd name="T8" fmla="*/ 98 w 193"/>
              <a:gd name="T9" fmla="*/ 92 h 196"/>
              <a:gd name="T10" fmla="*/ 80 w 193"/>
              <a:gd name="T11" fmla="*/ 102 h 196"/>
              <a:gd name="T12" fmla="*/ 65 w 193"/>
              <a:gd name="T13" fmla="*/ 0 h 196"/>
              <a:gd name="T14" fmla="*/ 78 w 193"/>
              <a:gd name="T15" fmla="*/ 103 h 196"/>
              <a:gd name="T16" fmla="*/ 31 w 193"/>
              <a:gd name="T17" fmla="*/ 140 h 196"/>
              <a:gd name="T18" fmla="*/ 15 w 193"/>
              <a:gd name="T19" fmla="*/ 41 h 196"/>
              <a:gd name="T20" fmla="*/ 29 w 193"/>
              <a:gd name="T21" fmla="*/ 141 h 196"/>
              <a:gd name="T22" fmla="*/ 0 w 193"/>
              <a:gd name="T23" fmla="*/ 170 h 196"/>
              <a:gd name="T24" fmla="*/ 2 w 193"/>
              <a:gd name="T25" fmla="*/ 171 h 196"/>
              <a:gd name="T26" fmla="*/ 13 w 193"/>
              <a:gd name="T27" fmla="*/ 160 h 196"/>
              <a:gd name="T28" fmla="*/ 93 w 193"/>
              <a:gd name="T29" fmla="*/ 193 h 196"/>
              <a:gd name="T30" fmla="*/ 14 w 193"/>
              <a:gd name="T31" fmla="*/ 159 h 196"/>
              <a:gd name="T32" fmla="*/ 48 w 193"/>
              <a:gd name="T33" fmla="*/ 128 h 196"/>
              <a:gd name="T34" fmla="*/ 157 w 193"/>
              <a:gd name="T35" fmla="*/ 170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93" h="196">
                <a:moveTo>
                  <a:pt x="157" y="170"/>
                </a:moveTo>
                <a:cubicBezTo>
                  <a:pt x="135" y="132"/>
                  <a:pt x="61" y="128"/>
                  <a:pt x="49" y="127"/>
                </a:cubicBezTo>
                <a:cubicBezTo>
                  <a:pt x="64" y="115"/>
                  <a:pt x="81" y="103"/>
                  <a:pt x="100" y="94"/>
                </a:cubicBezTo>
                <a:cubicBezTo>
                  <a:pt x="155" y="108"/>
                  <a:pt x="193" y="48"/>
                  <a:pt x="193" y="48"/>
                </a:cubicBezTo>
                <a:cubicBezTo>
                  <a:pt x="145" y="31"/>
                  <a:pt x="102" y="86"/>
                  <a:pt x="98" y="92"/>
                </a:cubicBezTo>
                <a:cubicBezTo>
                  <a:pt x="92" y="95"/>
                  <a:pt x="86" y="99"/>
                  <a:pt x="80" y="102"/>
                </a:cubicBezTo>
                <a:cubicBezTo>
                  <a:pt x="96" y="71"/>
                  <a:pt x="65" y="0"/>
                  <a:pt x="65" y="0"/>
                </a:cubicBezTo>
                <a:cubicBezTo>
                  <a:pt x="48" y="60"/>
                  <a:pt x="74" y="98"/>
                  <a:pt x="78" y="103"/>
                </a:cubicBezTo>
                <a:cubicBezTo>
                  <a:pt x="60" y="115"/>
                  <a:pt x="44" y="128"/>
                  <a:pt x="31" y="140"/>
                </a:cubicBezTo>
                <a:cubicBezTo>
                  <a:pt x="52" y="94"/>
                  <a:pt x="15" y="41"/>
                  <a:pt x="15" y="41"/>
                </a:cubicBezTo>
                <a:cubicBezTo>
                  <a:pt x="2" y="91"/>
                  <a:pt x="25" y="135"/>
                  <a:pt x="29" y="141"/>
                </a:cubicBezTo>
                <a:cubicBezTo>
                  <a:pt x="12" y="157"/>
                  <a:pt x="1" y="170"/>
                  <a:pt x="0" y="170"/>
                </a:cubicBezTo>
                <a:cubicBezTo>
                  <a:pt x="2" y="171"/>
                  <a:pt x="2" y="171"/>
                  <a:pt x="2" y="171"/>
                </a:cubicBezTo>
                <a:cubicBezTo>
                  <a:pt x="2" y="171"/>
                  <a:pt x="6" y="167"/>
                  <a:pt x="13" y="160"/>
                </a:cubicBezTo>
                <a:cubicBezTo>
                  <a:pt x="36" y="196"/>
                  <a:pt x="93" y="193"/>
                  <a:pt x="93" y="193"/>
                </a:cubicBezTo>
                <a:cubicBezTo>
                  <a:pt x="74" y="166"/>
                  <a:pt x="23" y="160"/>
                  <a:pt x="14" y="159"/>
                </a:cubicBezTo>
                <a:cubicBezTo>
                  <a:pt x="22" y="151"/>
                  <a:pt x="34" y="139"/>
                  <a:pt x="48" y="128"/>
                </a:cubicBezTo>
                <a:cubicBezTo>
                  <a:pt x="87" y="181"/>
                  <a:pt x="157" y="170"/>
                  <a:pt x="157" y="17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  <a:alpha val="2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76184DC-850E-40ED-B06A-97BA080D963E}"/>
              </a:ext>
            </a:extLst>
          </p:cNvPr>
          <p:cNvGrpSpPr/>
          <p:nvPr userDrawn="1"/>
        </p:nvGrpSpPr>
        <p:grpSpPr>
          <a:xfrm>
            <a:off x="668137" y="26337"/>
            <a:ext cx="910979" cy="860208"/>
            <a:chOff x="10747060" y="26338"/>
            <a:chExt cx="814915" cy="769498"/>
          </a:xfrm>
        </p:grpSpPr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168F8FAA-5B17-442B-B17C-354D3BB1FC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47060" y="166664"/>
              <a:ext cx="502067" cy="629172"/>
            </a:xfrm>
            <a:custGeom>
              <a:avLst/>
              <a:gdLst>
                <a:gd name="T0" fmla="*/ 148 w 199"/>
                <a:gd name="T1" fmla="*/ 183 h 247"/>
                <a:gd name="T2" fmla="*/ 184 w 199"/>
                <a:gd name="T3" fmla="*/ 111 h 247"/>
                <a:gd name="T4" fmla="*/ 147 w 199"/>
                <a:gd name="T5" fmla="*/ 182 h 247"/>
                <a:gd name="T6" fmla="*/ 127 w 199"/>
                <a:gd name="T7" fmla="*/ 142 h 247"/>
                <a:gd name="T8" fmla="*/ 159 w 199"/>
                <a:gd name="T9" fmla="*/ 77 h 247"/>
                <a:gd name="T10" fmla="*/ 127 w 199"/>
                <a:gd name="T11" fmla="*/ 141 h 247"/>
                <a:gd name="T12" fmla="*/ 103 w 199"/>
                <a:gd name="T13" fmla="*/ 105 h 247"/>
                <a:gd name="T14" fmla="*/ 136 w 199"/>
                <a:gd name="T15" fmla="*/ 0 h 247"/>
                <a:gd name="T16" fmla="*/ 102 w 199"/>
                <a:gd name="T17" fmla="*/ 104 h 247"/>
                <a:gd name="T18" fmla="*/ 82 w 199"/>
                <a:gd name="T19" fmla="*/ 81 h 247"/>
                <a:gd name="T20" fmla="*/ 0 w 199"/>
                <a:gd name="T21" fmla="*/ 2 h 247"/>
                <a:gd name="T22" fmla="*/ 80 w 199"/>
                <a:gd name="T23" fmla="*/ 83 h 247"/>
                <a:gd name="T24" fmla="*/ 89 w 199"/>
                <a:gd name="T25" fmla="*/ 92 h 247"/>
                <a:gd name="T26" fmla="*/ 20 w 199"/>
                <a:gd name="T27" fmla="*/ 125 h 247"/>
                <a:gd name="T28" fmla="*/ 90 w 199"/>
                <a:gd name="T29" fmla="*/ 94 h 247"/>
                <a:gd name="T30" fmla="*/ 118 w 199"/>
                <a:gd name="T31" fmla="*/ 131 h 247"/>
                <a:gd name="T32" fmla="*/ 48 w 199"/>
                <a:gd name="T33" fmla="*/ 149 h 247"/>
                <a:gd name="T34" fmla="*/ 119 w 199"/>
                <a:gd name="T35" fmla="*/ 134 h 247"/>
                <a:gd name="T36" fmla="*/ 141 w 199"/>
                <a:gd name="T37" fmla="*/ 175 h 247"/>
                <a:gd name="T38" fmla="*/ 77 w 199"/>
                <a:gd name="T39" fmla="*/ 174 h 247"/>
                <a:gd name="T40" fmla="*/ 143 w 199"/>
                <a:gd name="T41" fmla="*/ 178 h 247"/>
                <a:gd name="T42" fmla="*/ 166 w 199"/>
                <a:gd name="T43" fmla="*/ 247 h 247"/>
                <a:gd name="T44" fmla="*/ 169 w 199"/>
                <a:gd name="T45" fmla="*/ 246 h 247"/>
                <a:gd name="T46" fmla="*/ 148 w 199"/>
                <a:gd name="T47" fmla="*/ 183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9" h="247">
                  <a:moveTo>
                    <a:pt x="148" y="183"/>
                  </a:moveTo>
                  <a:cubicBezTo>
                    <a:pt x="199" y="136"/>
                    <a:pt x="184" y="111"/>
                    <a:pt x="184" y="111"/>
                  </a:cubicBezTo>
                  <a:cubicBezTo>
                    <a:pt x="155" y="127"/>
                    <a:pt x="148" y="172"/>
                    <a:pt x="147" y="182"/>
                  </a:cubicBezTo>
                  <a:cubicBezTo>
                    <a:pt x="142" y="170"/>
                    <a:pt x="135" y="156"/>
                    <a:pt x="127" y="142"/>
                  </a:cubicBezTo>
                  <a:cubicBezTo>
                    <a:pt x="167" y="114"/>
                    <a:pt x="159" y="77"/>
                    <a:pt x="159" y="77"/>
                  </a:cubicBezTo>
                  <a:cubicBezTo>
                    <a:pt x="132" y="101"/>
                    <a:pt x="127" y="134"/>
                    <a:pt x="127" y="141"/>
                  </a:cubicBezTo>
                  <a:cubicBezTo>
                    <a:pt x="120" y="129"/>
                    <a:pt x="112" y="117"/>
                    <a:pt x="103" y="105"/>
                  </a:cubicBezTo>
                  <a:cubicBezTo>
                    <a:pt x="138" y="58"/>
                    <a:pt x="136" y="0"/>
                    <a:pt x="136" y="0"/>
                  </a:cubicBezTo>
                  <a:cubicBezTo>
                    <a:pt x="99" y="20"/>
                    <a:pt x="101" y="92"/>
                    <a:pt x="102" y="104"/>
                  </a:cubicBezTo>
                  <a:cubicBezTo>
                    <a:pt x="96" y="96"/>
                    <a:pt x="89" y="89"/>
                    <a:pt x="82" y="81"/>
                  </a:cubicBezTo>
                  <a:cubicBezTo>
                    <a:pt x="79" y="24"/>
                    <a:pt x="0" y="2"/>
                    <a:pt x="0" y="2"/>
                  </a:cubicBezTo>
                  <a:cubicBezTo>
                    <a:pt x="4" y="60"/>
                    <a:pt x="68" y="80"/>
                    <a:pt x="80" y="83"/>
                  </a:cubicBezTo>
                  <a:cubicBezTo>
                    <a:pt x="83" y="86"/>
                    <a:pt x="86" y="89"/>
                    <a:pt x="89" y="92"/>
                  </a:cubicBezTo>
                  <a:cubicBezTo>
                    <a:pt x="50" y="86"/>
                    <a:pt x="20" y="125"/>
                    <a:pt x="20" y="125"/>
                  </a:cubicBezTo>
                  <a:cubicBezTo>
                    <a:pt x="51" y="128"/>
                    <a:pt x="84" y="99"/>
                    <a:pt x="90" y="94"/>
                  </a:cubicBezTo>
                  <a:cubicBezTo>
                    <a:pt x="101" y="106"/>
                    <a:pt x="110" y="119"/>
                    <a:pt x="118" y="131"/>
                  </a:cubicBezTo>
                  <a:cubicBezTo>
                    <a:pt x="84" y="114"/>
                    <a:pt x="48" y="149"/>
                    <a:pt x="48" y="149"/>
                  </a:cubicBezTo>
                  <a:cubicBezTo>
                    <a:pt x="90" y="158"/>
                    <a:pt x="114" y="138"/>
                    <a:pt x="119" y="134"/>
                  </a:cubicBezTo>
                  <a:cubicBezTo>
                    <a:pt x="128" y="148"/>
                    <a:pt x="135" y="162"/>
                    <a:pt x="141" y="175"/>
                  </a:cubicBezTo>
                  <a:cubicBezTo>
                    <a:pt x="115" y="152"/>
                    <a:pt x="77" y="174"/>
                    <a:pt x="77" y="174"/>
                  </a:cubicBezTo>
                  <a:cubicBezTo>
                    <a:pt x="106" y="188"/>
                    <a:pt x="136" y="180"/>
                    <a:pt x="143" y="178"/>
                  </a:cubicBezTo>
                  <a:cubicBezTo>
                    <a:pt x="160" y="216"/>
                    <a:pt x="166" y="246"/>
                    <a:pt x="166" y="247"/>
                  </a:cubicBezTo>
                  <a:cubicBezTo>
                    <a:pt x="169" y="246"/>
                    <a:pt x="169" y="246"/>
                    <a:pt x="169" y="246"/>
                  </a:cubicBezTo>
                  <a:cubicBezTo>
                    <a:pt x="168" y="246"/>
                    <a:pt x="163" y="219"/>
                    <a:pt x="148" y="183"/>
                  </a:cubicBezTo>
                  <a:close/>
                </a:path>
              </a:pathLst>
            </a:custGeom>
            <a:solidFill>
              <a:schemeClr val="accent1">
                <a:lumMod val="50000"/>
                <a:alpha val="2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D7BB6161-B9D2-42DF-8530-BD92D73EEB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87280" y="26338"/>
              <a:ext cx="274695" cy="280653"/>
            </a:xfrm>
            <a:custGeom>
              <a:avLst/>
              <a:gdLst>
                <a:gd name="T0" fmla="*/ 157 w 193"/>
                <a:gd name="T1" fmla="*/ 170 h 196"/>
                <a:gd name="T2" fmla="*/ 49 w 193"/>
                <a:gd name="T3" fmla="*/ 127 h 196"/>
                <a:gd name="T4" fmla="*/ 100 w 193"/>
                <a:gd name="T5" fmla="*/ 94 h 196"/>
                <a:gd name="T6" fmla="*/ 193 w 193"/>
                <a:gd name="T7" fmla="*/ 48 h 196"/>
                <a:gd name="T8" fmla="*/ 98 w 193"/>
                <a:gd name="T9" fmla="*/ 92 h 196"/>
                <a:gd name="T10" fmla="*/ 80 w 193"/>
                <a:gd name="T11" fmla="*/ 102 h 196"/>
                <a:gd name="T12" fmla="*/ 65 w 193"/>
                <a:gd name="T13" fmla="*/ 0 h 196"/>
                <a:gd name="T14" fmla="*/ 78 w 193"/>
                <a:gd name="T15" fmla="*/ 103 h 196"/>
                <a:gd name="T16" fmla="*/ 31 w 193"/>
                <a:gd name="T17" fmla="*/ 140 h 196"/>
                <a:gd name="T18" fmla="*/ 15 w 193"/>
                <a:gd name="T19" fmla="*/ 41 h 196"/>
                <a:gd name="T20" fmla="*/ 29 w 193"/>
                <a:gd name="T21" fmla="*/ 141 h 196"/>
                <a:gd name="T22" fmla="*/ 0 w 193"/>
                <a:gd name="T23" fmla="*/ 170 h 196"/>
                <a:gd name="T24" fmla="*/ 2 w 193"/>
                <a:gd name="T25" fmla="*/ 171 h 196"/>
                <a:gd name="T26" fmla="*/ 13 w 193"/>
                <a:gd name="T27" fmla="*/ 160 h 196"/>
                <a:gd name="T28" fmla="*/ 93 w 193"/>
                <a:gd name="T29" fmla="*/ 193 h 196"/>
                <a:gd name="T30" fmla="*/ 14 w 193"/>
                <a:gd name="T31" fmla="*/ 159 h 196"/>
                <a:gd name="T32" fmla="*/ 48 w 193"/>
                <a:gd name="T33" fmla="*/ 128 h 196"/>
                <a:gd name="T34" fmla="*/ 157 w 193"/>
                <a:gd name="T35" fmla="*/ 17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3" h="196">
                  <a:moveTo>
                    <a:pt x="157" y="170"/>
                  </a:moveTo>
                  <a:cubicBezTo>
                    <a:pt x="135" y="132"/>
                    <a:pt x="61" y="128"/>
                    <a:pt x="49" y="127"/>
                  </a:cubicBezTo>
                  <a:cubicBezTo>
                    <a:pt x="64" y="115"/>
                    <a:pt x="81" y="103"/>
                    <a:pt x="100" y="94"/>
                  </a:cubicBezTo>
                  <a:cubicBezTo>
                    <a:pt x="155" y="108"/>
                    <a:pt x="193" y="48"/>
                    <a:pt x="193" y="48"/>
                  </a:cubicBezTo>
                  <a:cubicBezTo>
                    <a:pt x="145" y="31"/>
                    <a:pt x="102" y="86"/>
                    <a:pt x="98" y="92"/>
                  </a:cubicBezTo>
                  <a:cubicBezTo>
                    <a:pt x="92" y="95"/>
                    <a:pt x="86" y="99"/>
                    <a:pt x="80" y="102"/>
                  </a:cubicBezTo>
                  <a:cubicBezTo>
                    <a:pt x="96" y="71"/>
                    <a:pt x="65" y="0"/>
                    <a:pt x="65" y="0"/>
                  </a:cubicBezTo>
                  <a:cubicBezTo>
                    <a:pt x="48" y="60"/>
                    <a:pt x="74" y="98"/>
                    <a:pt x="78" y="103"/>
                  </a:cubicBezTo>
                  <a:cubicBezTo>
                    <a:pt x="60" y="115"/>
                    <a:pt x="44" y="128"/>
                    <a:pt x="31" y="140"/>
                  </a:cubicBezTo>
                  <a:cubicBezTo>
                    <a:pt x="52" y="94"/>
                    <a:pt x="15" y="41"/>
                    <a:pt x="15" y="41"/>
                  </a:cubicBezTo>
                  <a:cubicBezTo>
                    <a:pt x="2" y="91"/>
                    <a:pt x="25" y="135"/>
                    <a:pt x="29" y="141"/>
                  </a:cubicBezTo>
                  <a:cubicBezTo>
                    <a:pt x="12" y="157"/>
                    <a:pt x="1" y="170"/>
                    <a:pt x="0" y="170"/>
                  </a:cubicBezTo>
                  <a:cubicBezTo>
                    <a:pt x="2" y="171"/>
                    <a:pt x="2" y="171"/>
                    <a:pt x="2" y="171"/>
                  </a:cubicBezTo>
                  <a:cubicBezTo>
                    <a:pt x="2" y="171"/>
                    <a:pt x="6" y="167"/>
                    <a:pt x="13" y="160"/>
                  </a:cubicBezTo>
                  <a:cubicBezTo>
                    <a:pt x="36" y="196"/>
                    <a:pt x="93" y="193"/>
                    <a:pt x="93" y="193"/>
                  </a:cubicBezTo>
                  <a:cubicBezTo>
                    <a:pt x="74" y="166"/>
                    <a:pt x="23" y="160"/>
                    <a:pt x="14" y="159"/>
                  </a:cubicBezTo>
                  <a:cubicBezTo>
                    <a:pt x="22" y="151"/>
                    <a:pt x="34" y="139"/>
                    <a:pt x="48" y="128"/>
                  </a:cubicBezTo>
                  <a:cubicBezTo>
                    <a:pt x="87" y="181"/>
                    <a:pt x="157" y="170"/>
                    <a:pt x="157" y="170"/>
                  </a:cubicBezTo>
                  <a:close/>
                </a:path>
              </a:pathLst>
            </a:custGeom>
            <a:solidFill>
              <a:schemeClr val="accent1">
                <a:lumMod val="50000"/>
                <a:alpha val="2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A449645-FADC-4737-9AB0-3E6EA4084060}"/>
              </a:ext>
            </a:extLst>
          </p:cNvPr>
          <p:cNvGrpSpPr/>
          <p:nvPr userDrawn="1"/>
        </p:nvGrpSpPr>
        <p:grpSpPr>
          <a:xfrm>
            <a:off x="593071" y="6187711"/>
            <a:ext cx="317917" cy="242027"/>
            <a:chOff x="746420" y="6270990"/>
            <a:chExt cx="492125" cy="374650"/>
          </a:xfrm>
          <a:solidFill>
            <a:schemeClr val="accent1"/>
          </a:solidFill>
        </p:grpSpPr>
        <p:sp>
          <p:nvSpPr>
            <p:cNvPr id="34" name="Freeform 6">
              <a:extLst>
                <a:ext uri="{FF2B5EF4-FFF2-40B4-BE49-F238E27FC236}">
                  <a16:creationId xmlns:a16="http://schemas.microsoft.com/office/drawing/2014/main" id="{A45DB71D-308F-4D06-BA2A-14D990DDF04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9470" y="6426565"/>
              <a:ext cx="219075" cy="219075"/>
            </a:xfrm>
            <a:custGeom>
              <a:avLst/>
              <a:gdLst>
                <a:gd name="T0" fmla="*/ 15 w 57"/>
                <a:gd name="T1" fmla="*/ 0 h 57"/>
                <a:gd name="T2" fmla="*/ 0 w 57"/>
                <a:gd name="T3" fmla="*/ 15 h 57"/>
                <a:gd name="T4" fmla="*/ 0 w 57"/>
                <a:gd name="T5" fmla="*/ 57 h 57"/>
                <a:gd name="T6" fmla="*/ 37 w 57"/>
                <a:gd name="T7" fmla="*/ 57 h 57"/>
                <a:gd name="T8" fmla="*/ 57 w 57"/>
                <a:gd name="T9" fmla="*/ 37 h 57"/>
                <a:gd name="T10" fmla="*/ 57 w 57"/>
                <a:gd name="T11" fmla="*/ 0 h 57"/>
                <a:gd name="T12" fmla="*/ 15 w 57"/>
                <a:gd name="T13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" h="57">
                  <a:moveTo>
                    <a:pt x="15" y="0"/>
                  </a:moveTo>
                  <a:cubicBezTo>
                    <a:pt x="7" y="0"/>
                    <a:pt x="0" y="7"/>
                    <a:pt x="0" y="15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48" y="57"/>
                    <a:pt x="57" y="48"/>
                    <a:pt x="57" y="37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1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7">
              <a:extLst>
                <a:ext uri="{FF2B5EF4-FFF2-40B4-BE49-F238E27FC236}">
                  <a16:creationId xmlns:a16="http://schemas.microsoft.com/office/drawing/2014/main" id="{D966959B-29A2-40F7-ABA0-0434D672412E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420" y="6270990"/>
              <a:ext cx="146050" cy="144463"/>
            </a:xfrm>
            <a:custGeom>
              <a:avLst/>
              <a:gdLst>
                <a:gd name="T0" fmla="*/ 38 w 38"/>
                <a:gd name="T1" fmla="*/ 26 h 38"/>
                <a:gd name="T2" fmla="*/ 38 w 38"/>
                <a:gd name="T3" fmla="*/ 0 h 38"/>
                <a:gd name="T4" fmla="*/ 14 w 38"/>
                <a:gd name="T5" fmla="*/ 0 h 38"/>
                <a:gd name="T6" fmla="*/ 0 w 38"/>
                <a:gd name="T7" fmla="*/ 14 h 38"/>
                <a:gd name="T8" fmla="*/ 0 w 38"/>
                <a:gd name="T9" fmla="*/ 38 h 38"/>
                <a:gd name="T10" fmla="*/ 25 w 38"/>
                <a:gd name="T11" fmla="*/ 38 h 38"/>
                <a:gd name="T12" fmla="*/ 38 w 38"/>
                <a:gd name="T13" fmla="*/ 2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8">
                  <a:moveTo>
                    <a:pt x="38" y="26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32" y="38"/>
                    <a:pt x="38" y="33"/>
                    <a:pt x="38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19929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  <p:sldLayoutId id="2147483702" r:id="rId17"/>
    <p:sldLayoutId id="2147483703" r:id="rId18"/>
    <p:sldLayoutId id="2147483704" r:id="rId19"/>
    <p:sldLayoutId id="2147483705" r:id="rId20"/>
    <p:sldLayoutId id="2147483706" r:id="rId21"/>
    <p:sldLayoutId id="2147483707" r:id="rId22"/>
    <p:sldLayoutId id="2147483708" r:id="rId23"/>
    <p:sldLayoutId id="2147483709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255885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  <p:sldLayoutId id="2147483725" r:id="rId15"/>
    <p:sldLayoutId id="2147483726" r:id="rId16"/>
    <p:sldLayoutId id="2147483727" r:id="rId17"/>
    <p:sldLayoutId id="2147483728" r:id="rId18"/>
    <p:sldLayoutId id="2147483729" r:id="rId19"/>
    <p:sldLayoutId id="2147483730" r:id="rId20"/>
    <p:sldLayoutId id="2147483731" r:id="rId21"/>
    <p:sldLayoutId id="2147483732" r:id="rId22"/>
    <p:sldLayoutId id="2147483733" r:id="rId23"/>
    <p:sldLayoutId id="2147483734" r:id="rId24"/>
    <p:sldLayoutId id="2147483735" r:id="rId25"/>
    <p:sldLayoutId id="2147483736" r:id="rId26"/>
    <p:sldLayoutId id="2147483737" r:id="rId27"/>
    <p:sldLayoutId id="2147483738" r:id="rId28"/>
    <p:sldLayoutId id="2147483739" r:id="rId29"/>
    <p:sldLayoutId id="2147483740" r:id="rId30"/>
    <p:sldLayoutId id="2147483741" r:id="rId31"/>
    <p:sldLayoutId id="2147483742" r:id="rId32"/>
    <p:sldLayoutId id="2147483743" r:id="rId33"/>
    <p:sldLayoutId id="2147483744" r:id="rId34"/>
    <p:sldLayoutId id="2147483745" r:id="rId35"/>
    <p:sldLayoutId id="2147483746" r:id="rId36"/>
    <p:sldLayoutId id="2147483747" r:id="rId37"/>
    <p:sldLayoutId id="2147483748" r:id="rId38"/>
    <p:sldLayoutId id="2147483749" r:id="rId39"/>
    <p:sldLayoutId id="2147483750" r:id="rId40"/>
    <p:sldLayoutId id="2147483751" r:id="rId41"/>
    <p:sldLayoutId id="2147483752" r:id="rId42"/>
    <p:sldLayoutId id="2147483753" r:id="rId43"/>
    <p:sldLayoutId id="2147483754" r:id="rId44"/>
    <p:sldLayoutId id="2147483755" r:id="rId45"/>
    <p:sldLayoutId id="2147483756" r:id="rId46"/>
    <p:sldLayoutId id="2147483757" r:id="rId47"/>
    <p:sldLayoutId id="2147483758" r:id="rId48"/>
    <p:sldLayoutId id="2147483759" r:id="rId49"/>
    <p:sldLayoutId id="2147483760" r:id="rId50"/>
    <p:sldLayoutId id="2147483761" r:id="rId51"/>
    <p:sldLayoutId id="2147483762" r:id="rId52"/>
    <p:sldLayoutId id="2147483763" r:id="rId53"/>
    <p:sldLayoutId id="2147483764" r:id="rId54"/>
    <p:sldLayoutId id="2147483765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4.xml"/><Relationship Id="rId6" Type="http://schemas.openxmlformats.org/officeDocument/2006/relationships/hyperlink" Target="https://t.me/slideclubru" TargetMode="External"/><Relationship Id="rId5" Type="http://schemas.openxmlformats.org/officeDocument/2006/relationships/image" Target="../media/image4.png"/><Relationship Id="rId4" Type="http://schemas.openxmlformats.org/officeDocument/2006/relationships/hyperlink" Target="https://vk.com/club64792812" TargetMode="Externa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3E8A868-BDCE-415B-B98B-85010ACAEA09}"/>
              </a:ext>
            </a:extLst>
          </p:cNvPr>
          <p:cNvSpPr/>
          <p:nvPr/>
        </p:nvSpPr>
        <p:spPr>
          <a:xfrm>
            <a:off x="13030" y="0"/>
            <a:ext cx="12192000" cy="6857999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47" name="Freeform 34">
            <a:extLst>
              <a:ext uri="{FF2B5EF4-FFF2-40B4-BE49-F238E27FC236}">
                <a16:creationId xmlns:a16="http://schemas.microsoft.com/office/drawing/2014/main" id="{ED3BDFDE-0421-4526-8066-1CB29FFD7139}"/>
              </a:ext>
            </a:extLst>
          </p:cNvPr>
          <p:cNvSpPr>
            <a:spLocks/>
          </p:cNvSpPr>
          <p:nvPr/>
        </p:nvSpPr>
        <p:spPr bwMode="auto">
          <a:xfrm rot="1800000" flipH="1">
            <a:off x="-1126430" y="3776532"/>
            <a:ext cx="4880289" cy="3077869"/>
          </a:xfrm>
          <a:custGeom>
            <a:avLst/>
            <a:gdLst>
              <a:gd name="T0" fmla="*/ 348 w 426"/>
              <a:gd name="T1" fmla="*/ 74 h 267"/>
              <a:gd name="T2" fmla="*/ 400 w 426"/>
              <a:gd name="T3" fmla="*/ 75 h 267"/>
              <a:gd name="T4" fmla="*/ 426 w 426"/>
              <a:gd name="T5" fmla="*/ 7 h 267"/>
              <a:gd name="T6" fmla="*/ 367 w 426"/>
              <a:gd name="T7" fmla="*/ 2 h 267"/>
              <a:gd name="T8" fmla="*/ 365 w 426"/>
              <a:gd name="T9" fmla="*/ 26 h 267"/>
              <a:gd name="T10" fmla="*/ 359 w 426"/>
              <a:gd name="T11" fmla="*/ 2 h 267"/>
              <a:gd name="T12" fmla="*/ 295 w 426"/>
              <a:gd name="T13" fmla="*/ 1 h 267"/>
              <a:gd name="T14" fmla="*/ 286 w 426"/>
              <a:gd name="T15" fmla="*/ 44 h 267"/>
              <a:gd name="T16" fmla="*/ 280 w 426"/>
              <a:gd name="T17" fmla="*/ 2 h 267"/>
              <a:gd name="T18" fmla="*/ 226 w 426"/>
              <a:gd name="T19" fmla="*/ 7 h 267"/>
              <a:gd name="T20" fmla="*/ 220 w 426"/>
              <a:gd name="T21" fmla="*/ 80 h 267"/>
              <a:gd name="T22" fmla="*/ 208 w 426"/>
              <a:gd name="T23" fmla="*/ 10 h 267"/>
              <a:gd name="T24" fmla="*/ 142 w 426"/>
              <a:gd name="T25" fmla="*/ 28 h 267"/>
              <a:gd name="T26" fmla="*/ 134 w 426"/>
              <a:gd name="T27" fmla="*/ 119 h 267"/>
              <a:gd name="T28" fmla="*/ 127 w 426"/>
              <a:gd name="T29" fmla="*/ 34 h 267"/>
              <a:gd name="T30" fmla="*/ 73 w 426"/>
              <a:gd name="T31" fmla="*/ 67 h 267"/>
              <a:gd name="T32" fmla="*/ 86 w 426"/>
              <a:gd name="T33" fmla="*/ 134 h 267"/>
              <a:gd name="T34" fmla="*/ 58 w 426"/>
              <a:gd name="T35" fmla="*/ 81 h 267"/>
              <a:gd name="T36" fmla="*/ 12 w 426"/>
              <a:gd name="T37" fmla="*/ 213 h 267"/>
              <a:gd name="T38" fmla="*/ 87 w 426"/>
              <a:gd name="T39" fmla="*/ 252 h 267"/>
              <a:gd name="T40" fmla="*/ 82 w 426"/>
              <a:gd name="T41" fmla="*/ 186 h 267"/>
              <a:gd name="T42" fmla="*/ 108 w 426"/>
              <a:gd name="T43" fmla="*/ 259 h 267"/>
              <a:gd name="T44" fmla="*/ 167 w 426"/>
              <a:gd name="T45" fmla="*/ 267 h 267"/>
              <a:gd name="T46" fmla="*/ 142 w 426"/>
              <a:gd name="T47" fmla="*/ 197 h 267"/>
              <a:gd name="T48" fmla="*/ 195 w 426"/>
              <a:gd name="T49" fmla="*/ 265 h 267"/>
              <a:gd name="T50" fmla="*/ 256 w 426"/>
              <a:gd name="T51" fmla="*/ 246 h 267"/>
              <a:gd name="T52" fmla="*/ 187 w 426"/>
              <a:gd name="T53" fmla="*/ 177 h 267"/>
              <a:gd name="T54" fmla="*/ 275 w 426"/>
              <a:gd name="T55" fmla="*/ 235 h 267"/>
              <a:gd name="T56" fmla="*/ 325 w 426"/>
              <a:gd name="T57" fmla="*/ 192 h 267"/>
              <a:gd name="T58" fmla="*/ 249 w 426"/>
              <a:gd name="T59" fmla="*/ 147 h 267"/>
              <a:gd name="T60" fmla="*/ 341 w 426"/>
              <a:gd name="T61" fmla="*/ 173 h 267"/>
              <a:gd name="T62" fmla="*/ 367 w 426"/>
              <a:gd name="T63" fmla="*/ 136 h 267"/>
              <a:gd name="T64" fmla="*/ 287 w 426"/>
              <a:gd name="T65" fmla="*/ 97 h 267"/>
              <a:gd name="T66" fmla="*/ 375 w 426"/>
              <a:gd name="T67" fmla="*/ 124 h 267"/>
              <a:gd name="T68" fmla="*/ 393 w 426"/>
              <a:gd name="T69" fmla="*/ 89 h 267"/>
              <a:gd name="T70" fmla="*/ 348 w 426"/>
              <a:gd name="T71" fmla="*/ 74 h 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26" h="267">
                <a:moveTo>
                  <a:pt x="348" y="74"/>
                </a:moveTo>
                <a:cubicBezTo>
                  <a:pt x="400" y="75"/>
                  <a:pt x="400" y="75"/>
                  <a:pt x="400" y="75"/>
                </a:cubicBezTo>
                <a:cubicBezTo>
                  <a:pt x="418" y="36"/>
                  <a:pt x="426" y="7"/>
                  <a:pt x="426" y="7"/>
                </a:cubicBezTo>
                <a:cubicBezTo>
                  <a:pt x="405" y="5"/>
                  <a:pt x="385" y="3"/>
                  <a:pt x="367" y="2"/>
                </a:cubicBezTo>
                <a:cubicBezTo>
                  <a:pt x="365" y="26"/>
                  <a:pt x="365" y="26"/>
                  <a:pt x="365" y="26"/>
                </a:cubicBezTo>
                <a:cubicBezTo>
                  <a:pt x="359" y="2"/>
                  <a:pt x="359" y="2"/>
                  <a:pt x="359" y="2"/>
                </a:cubicBezTo>
                <a:cubicBezTo>
                  <a:pt x="336" y="1"/>
                  <a:pt x="315" y="0"/>
                  <a:pt x="295" y="1"/>
                </a:cubicBezTo>
                <a:cubicBezTo>
                  <a:pt x="286" y="44"/>
                  <a:pt x="286" y="44"/>
                  <a:pt x="286" y="44"/>
                </a:cubicBezTo>
                <a:cubicBezTo>
                  <a:pt x="280" y="2"/>
                  <a:pt x="280" y="2"/>
                  <a:pt x="280" y="2"/>
                </a:cubicBezTo>
                <a:cubicBezTo>
                  <a:pt x="261" y="3"/>
                  <a:pt x="243" y="4"/>
                  <a:pt x="226" y="7"/>
                </a:cubicBezTo>
                <a:cubicBezTo>
                  <a:pt x="220" y="80"/>
                  <a:pt x="220" y="80"/>
                  <a:pt x="220" y="80"/>
                </a:cubicBezTo>
                <a:cubicBezTo>
                  <a:pt x="208" y="10"/>
                  <a:pt x="208" y="10"/>
                  <a:pt x="208" y="10"/>
                </a:cubicBezTo>
                <a:cubicBezTo>
                  <a:pt x="183" y="14"/>
                  <a:pt x="161" y="20"/>
                  <a:pt x="142" y="28"/>
                </a:cubicBezTo>
                <a:cubicBezTo>
                  <a:pt x="134" y="119"/>
                  <a:pt x="134" y="119"/>
                  <a:pt x="134" y="119"/>
                </a:cubicBezTo>
                <a:cubicBezTo>
                  <a:pt x="127" y="34"/>
                  <a:pt x="127" y="34"/>
                  <a:pt x="127" y="34"/>
                </a:cubicBezTo>
                <a:cubicBezTo>
                  <a:pt x="105" y="43"/>
                  <a:pt x="87" y="55"/>
                  <a:pt x="73" y="67"/>
                </a:cubicBezTo>
                <a:cubicBezTo>
                  <a:pt x="79" y="98"/>
                  <a:pt x="86" y="134"/>
                  <a:pt x="86" y="134"/>
                </a:cubicBezTo>
                <a:cubicBezTo>
                  <a:pt x="58" y="81"/>
                  <a:pt x="58" y="81"/>
                  <a:pt x="58" y="81"/>
                </a:cubicBezTo>
                <a:cubicBezTo>
                  <a:pt x="0" y="141"/>
                  <a:pt x="12" y="213"/>
                  <a:pt x="12" y="213"/>
                </a:cubicBezTo>
                <a:cubicBezTo>
                  <a:pt x="39" y="231"/>
                  <a:pt x="64" y="243"/>
                  <a:pt x="87" y="252"/>
                </a:cubicBezTo>
                <a:cubicBezTo>
                  <a:pt x="82" y="186"/>
                  <a:pt x="82" y="186"/>
                  <a:pt x="82" y="186"/>
                </a:cubicBezTo>
                <a:cubicBezTo>
                  <a:pt x="108" y="259"/>
                  <a:pt x="108" y="259"/>
                  <a:pt x="108" y="259"/>
                </a:cubicBezTo>
                <a:cubicBezTo>
                  <a:pt x="129" y="264"/>
                  <a:pt x="148" y="267"/>
                  <a:pt x="167" y="267"/>
                </a:cubicBezTo>
                <a:cubicBezTo>
                  <a:pt x="142" y="197"/>
                  <a:pt x="142" y="197"/>
                  <a:pt x="142" y="197"/>
                </a:cubicBezTo>
                <a:cubicBezTo>
                  <a:pt x="195" y="265"/>
                  <a:pt x="195" y="265"/>
                  <a:pt x="195" y="265"/>
                </a:cubicBezTo>
                <a:cubicBezTo>
                  <a:pt x="217" y="262"/>
                  <a:pt x="237" y="255"/>
                  <a:pt x="256" y="246"/>
                </a:cubicBezTo>
                <a:cubicBezTo>
                  <a:pt x="187" y="177"/>
                  <a:pt x="187" y="177"/>
                  <a:pt x="187" y="177"/>
                </a:cubicBezTo>
                <a:cubicBezTo>
                  <a:pt x="275" y="235"/>
                  <a:pt x="275" y="235"/>
                  <a:pt x="275" y="235"/>
                </a:cubicBezTo>
                <a:cubicBezTo>
                  <a:pt x="293" y="223"/>
                  <a:pt x="310" y="208"/>
                  <a:pt x="325" y="192"/>
                </a:cubicBezTo>
                <a:cubicBezTo>
                  <a:pt x="249" y="147"/>
                  <a:pt x="249" y="147"/>
                  <a:pt x="249" y="147"/>
                </a:cubicBezTo>
                <a:cubicBezTo>
                  <a:pt x="341" y="173"/>
                  <a:pt x="341" y="173"/>
                  <a:pt x="341" y="173"/>
                </a:cubicBezTo>
                <a:cubicBezTo>
                  <a:pt x="351" y="161"/>
                  <a:pt x="359" y="149"/>
                  <a:pt x="367" y="136"/>
                </a:cubicBezTo>
                <a:cubicBezTo>
                  <a:pt x="287" y="97"/>
                  <a:pt x="287" y="97"/>
                  <a:pt x="287" y="97"/>
                </a:cubicBezTo>
                <a:cubicBezTo>
                  <a:pt x="375" y="124"/>
                  <a:pt x="375" y="124"/>
                  <a:pt x="375" y="124"/>
                </a:cubicBezTo>
                <a:cubicBezTo>
                  <a:pt x="382" y="112"/>
                  <a:pt x="388" y="100"/>
                  <a:pt x="393" y="89"/>
                </a:cubicBezTo>
                <a:lnTo>
                  <a:pt x="348" y="74"/>
                </a:lnTo>
                <a:close/>
              </a:path>
            </a:pathLst>
          </a:custGeom>
          <a:solidFill>
            <a:schemeClr val="tx2">
              <a:alpha val="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59AC8156-CDA7-45A0-9445-20A020C477DB}"/>
              </a:ext>
            </a:extLst>
          </p:cNvPr>
          <p:cNvSpPr/>
          <p:nvPr/>
        </p:nvSpPr>
        <p:spPr>
          <a:xfrm>
            <a:off x="4942696" y="4396836"/>
            <a:ext cx="6779404" cy="2461164"/>
          </a:xfrm>
          <a:custGeom>
            <a:avLst/>
            <a:gdLst>
              <a:gd name="connsiteX0" fmla="*/ 3389702 w 6779404"/>
              <a:gd name="connsiteY0" fmla="*/ 0 h 2461164"/>
              <a:gd name="connsiteX1" fmla="*/ 6779404 w 6779404"/>
              <a:gd name="connsiteY1" fmla="*/ 2461164 h 2461164"/>
              <a:gd name="connsiteX2" fmla="*/ 0 w 6779404"/>
              <a:gd name="connsiteY2" fmla="*/ 2461164 h 2461164"/>
              <a:gd name="connsiteX3" fmla="*/ 3389702 w 6779404"/>
              <a:gd name="connsiteY3" fmla="*/ 0 h 2461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79404" h="2461164">
                <a:moveTo>
                  <a:pt x="3389702" y="0"/>
                </a:moveTo>
                <a:cubicBezTo>
                  <a:pt x="5261783" y="0"/>
                  <a:pt x="6779404" y="1101901"/>
                  <a:pt x="6779404" y="2461164"/>
                </a:cubicBezTo>
                <a:lnTo>
                  <a:pt x="0" y="2461164"/>
                </a:lnTo>
                <a:cubicBezTo>
                  <a:pt x="0" y="1101901"/>
                  <a:pt x="1517621" y="0"/>
                  <a:pt x="3389702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A9C024C-9CAB-4947-AB06-FBF2601DA420}"/>
              </a:ext>
            </a:extLst>
          </p:cNvPr>
          <p:cNvSpPr/>
          <p:nvPr/>
        </p:nvSpPr>
        <p:spPr>
          <a:xfrm>
            <a:off x="4903786" y="1"/>
            <a:ext cx="7288214" cy="4275481"/>
          </a:xfrm>
          <a:custGeom>
            <a:avLst/>
            <a:gdLst>
              <a:gd name="connsiteX0" fmla="*/ 0 w 7288214"/>
              <a:gd name="connsiteY0" fmla="*/ 0 h 4275481"/>
              <a:gd name="connsiteX1" fmla="*/ 7288214 w 7288214"/>
              <a:gd name="connsiteY1" fmla="*/ 0 h 4275481"/>
              <a:gd name="connsiteX2" fmla="*/ 7288214 w 7288214"/>
              <a:gd name="connsiteY2" fmla="*/ 4059293 h 4275481"/>
              <a:gd name="connsiteX3" fmla="*/ 7200628 w 7288214"/>
              <a:gd name="connsiteY3" fmla="*/ 4084593 h 4275481"/>
              <a:gd name="connsiteX4" fmla="*/ 4087378 w 7288214"/>
              <a:gd name="connsiteY4" fmla="*/ 4059242 h 4275481"/>
              <a:gd name="connsiteX5" fmla="*/ 13112 w 7288214"/>
              <a:gd name="connsiteY5" fmla="*/ 74984 h 4275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88214" h="4275481">
                <a:moveTo>
                  <a:pt x="0" y="0"/>
                </a:moveTo>
                <a:lnTo>
                  <a:pt x="7288214" y="0"/>
                </a:lnTo>
                <a:lnTo>
                  <a:pt x="7288214" y="4059293"/>
                </a:lnTo>
                <a:lnTo>
                  <a:pt x="7200628" y="4084593"/>
                </a:lnTo>
                <a:cubicBezTo>
                  <a:pt x="6241990" y="4338387"/>
                  <a:pt x="5165693" y="4348175"/>
                  <a:pt x="4087378" y="4059242"/>
                </a:cubicBezTo>
                <a:cubicBezTo>
                  <a:pt x="1930749" y="3481374"/>
                  <a:pt x="378552" y="1872740"/>
                  <a:pt x="13112" y="7498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25" name="Freeform 16">
            <a:extLst>
              <a:ext uri="{FF2B5EF4-FFF2-40B4-BE49-F238E27FC236}">
                <a16:creationId xmlns:a16="http://schemas.microsoft.com/office/drawing/2014/main" id="{D99B7D6C-21BB-480F-8CBB-D785198E83DE}"/>
              </a:ext>
            </a:extLst>
          </p:cNvPr>
          <p:cNvSpPr>
            <a:spLocks/>
          </p:cNvSpPr>
          <p:nvPr/>
        </p:nvSpPr>
        <p:spPr bwMode="auto">
          <a:xfrm>
            <a:off x="2727655" y="1500980"/>
            <a:ext cx="752475" cy="942975"/>
          </a:xfrm>
          <a:custGeom>
            <a:avLst/>
            <a:gdLst>
              <a:gd name="T0" fmla="*/ 148 w 199"/>
              <a:gd name="T1" fmla="*/ 183 h 247"/>
              <a:gd name="T2" fmla="*/ 184 w 199"/>
              <a:gd name="T3" fmla="*/ 111 h 247"/>
              <a:gd name="T4" fmla="*/ 147 w 199"/>
              <a:gd name="T5" fmla="*/ 182 h 247"/>
              <a:gd name="T6" fmla="*/ 127 w 199"/>
              <a:gd name="T7" fmla="*/ 142 h 247"/>
              <a:gd name="T8" fmla="*/ 159 w 199"/>
              <a:gd name="T9" fmla="*/ 77 h 247"/>
              <a:gd name="T10" fmla="*/ 127 w 199"/>
              <a:gd name="T11" fmla="*/ 141 h 247"/>
              <a:gd name="T12" fmla="*/ 103 w 199"/>
              <a:gd name="T13" fmla="*/ 105 h 247"/>
              <a:gd name="T14" fmla="*/ 136 w 199"/>
              <a:gd name="T15" fmla="*/ 0 h 247"/>
              <a:gd name="T16" fmla="*/ 102 w 199"/>
              <a:gd name="T17" fmla="*/ 104 h 247"/>
              <a:gd name="T18" fmla="*/ 82 w 199"/>
              <a:gd name="T19" fmla="*/ 81 h 247"/>
              <a:gd name="T20" fmla="*/ 0 w 199"/>
              <a:gd name="T21" fmla="*/ 2 h 247"/>
              <a:gd name="T22" fmla="*/ 80 w 199"/>
              <a:gd name="T23" fmla="*/ 83 h 247"/>
              <a:gd name="T24" fmla="*/ 89 w 199"/>
              <a:gd name="T25" fmla="*/ 92 h 247"/>
              <a:gd name="T26" fmla="*/ 20 w 199"/>
              <a:gd name="T27" fmla="*/ 125 h 247"/>
              <a:gd name="T28" fmla="*/ 90 w 199"/>
              <a:gd name="T29" fmla="*/ 94 h 247"/>
              <a:gd name="T30" fmla="*/ 118 w 199"/>
              <a:gd name="T31" fmla="*/ 131 h 247"/>
              <a:gd name="T32" fmla="*/ 48 w 199"/>
              <a:gd name="T33" fmla="*/ 149 h 247"/>
              <a:gd name="T34" fmla="*/ 119 w 199"/>
              <a:gd name="T35" fmla="*/ 134 h 247"/>
              <a:gd name="T36" fmla="*/ 141 w 199"/>
              <a:gd name="T37" fmla="*/ 175 h 247"/>
              <a:gd name="T38" fmla="*/ 77 w 199"/>
              <a:gd name="T39" fmla="*/ 174 h 247"/>
              <a:gd name="T40" fmla="*/ 143 w 199"/>
              <a:gd name="T41" fmla="*/ 178 h 247"/>
              <a:gd name="T42" fmla="*/ 166 w 199"/>
              <a:gd name="T43" fmla="*/ 247 h 247"/>
              <a:gd name="T44" fmla="*/ 169 w 199"/>
              <a:gd name="T45" fmla="*/ 246 h 247"/>
              <a:gd name="T46" fmla="*/ 148 w 199"/>
              <a:gd name="T47" fmla="*/ 183 h 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99" h="247">
                <a:moveTo>
                  <a:pt x="148" y="183"/>
                </a:moveTo>
                <a:cubicBezTo>
                  <a:pt x="199" y="136"/>
                  <a:pt x="184" y="111"/>
                  <a:pt x="184" y="111"/>
                </a:cubicBezTo>
                <a:cubicBezTo>
                  <a:pt x="155" y="127"/>
                  <a:pt x="148" y="172"/>
                  <a:pt x="147" y="182"/>
                </a:cubicBezTo>
                <a:cubicBezTo>
                  <a:pt x="142" y="170"/>
                  <a:pt x="135" y="156"/>
                  <a:pt x="127" y="142"/>
                </a:cubicBezTo>
                <a:cubicBezTo>
                  <a:pt x="167" y="114"/>
                  <a:pt x="159" y="77"/>
                  <a:pt x="159" y="77"/>
                </a:cubicBezTo>
                <a:cubicBezTo>
                  <a:pt x="132" y="101"/>
                  <a:pt x="127" y="134"/>
                  <a:pt x="127" y="141"/>
                </a:cubicBezTo>
                <a:cubicBezTo>
                  <a:pt x="120" y="129"/>
                  <a:pt x="112" y="117"/>
                  <a:pt x="103" y="105"/>
                </a:cubicBezTo>
                <a:cubicBezTo>
                  <a:pt x="138" y="58"/>
                  <a:pt x="136" y="0"/>
                  <a:pt x="136" y="0"/>
                </a:cubicBezTo>
                <a:cubicBezTo>
                  <a:pt x="99" y="20"/>
                  <a:pt x="101" y="92"/>
                  <a:pt x="102" y="104"/>
                </a:cubicBezTo>
                <a:cubicBezTo>
                  <a:pt x="96" y="96"/>
                  <a:pt x="89" y="89"/>
                  <a:pt x="82" y="81"/>
                </a:cubicBezTo>
                <a:cubicBezTo>
                  <a:pt x="79" y="24"/>
                  <a:pt x="0" y="2"/>
                  <a:pt x="0" y="2"/>
                </a:cubicBezTo>
                <a:cubicBezTo>
                  <a:pt x="4" y="60"/>
                  <a:pt x="68" y="80"/>
                  <a:pt x="80" y="83"/>
                </a:cubicBezTo>
                <a:cubicBezTo>
                  <a:pt x="83" y="86"/>
                  <a:pt x="86" y="89"/>
                  <a:pt x="89" y="92"/>
                </a:cubicBezTo>
                <a:cubicBezTo>
                  <a:pt x="50" y="86"/>
                  <a:pt x="20" y="125"/>
                  <a:pt x="20" y="125"/>
                </a:cubicBezTo>
                <a:cubicBezTo>
                  <a:pt x="51" y="128"/>
                  <a:pt x="84" y="99"/>
                  <a:pt x="90" y="94"/>
                </a:cubicBezTo>
                <a:cubicBezTo>
                  <a:pt x="101" y="106"/>
                  <a:pt x="110" y="119"/>
                  <a:pt x="118" y="131"/>
                </a:cubicBezTo>
                <a:cubicBezTo>
                  <a:pt x="84" y="114"/>
                  <a:pt x="48" y="149"/>
                  <a:pt x="48" y="149"/>
                </a:cubicBezTo>
                <a:cubicBezTo>
                  <a:pt x="90" y="158"/>
                  <a:pt x="114" y="138"/>
                  <a:pt x="119" y="134"/>
                </a:cubicBezTo>
                <a:cubicBezTo>
                  <a:pt x="128" y="148"/>
                  <a:pt x="135" y="162"/>
                  <a:pt x="141" y="175"/>
                </a:cubicBezTo>
                <a:cubicBezTo>
                  <a:pt x="115" y="152"/>
                  <a:pt x="77" y="174"/>
                  <a:pt x="77" y="174"/>
                </a:cubicBezTo>
                <a:cubicBezTo>
                  <a:pt x="106" y="188"/>
                  <a:pt x="136" y="180"/>
                  <a:pt x="143" y="178"/>
                </a:cubicBezTo>
                <a:cubicBezTo>
                  <a:pt x="160" y="216"/>
                  <a:pt x="166" y="246"/>
                  <a:pt x="166" y="247"/>
                </a:cubicBezTo>
                <a:cubicBezTo>
                  <a:pt x="169" y="246"/>
                  <a:pt x="169" y="246"/>
                  <a:pt x="169" y="246"/>
                </a:cubicBezTo>
                <a:cubicBezTo>
                  <a:pt x="168" y="246"/>
                  <a:pt x="163" y="219"/>
                  <a:pt x="148" y="18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26" name="Freeform 17">
            <a:extLst>
              <a:ext uri="{FF2B5EF4-FFF2-40B4-BE49-F238E27FC236}">
                <a16:creationId xmlns:a16="http://schemas.microsoft.com/office/drawing/2014/main" id="{F88D0059-4FB0-4A5B-A677-C5F2F4E06629}"/>
              </a:ext>
            </a:extLst>
          </p:cNvPr>
          <p:cNvSpPr>
            <a:spLocks/>
          </p:cNvSpPr>
          <p:nvPr/>
        </p:nvSpPr>
        <p:spPr bwMode="auto">
          <a:xfrm>
            <a:off x="5030787" y="4103417"/>
            <a:ext cx="731838" cy="747713"/>
          </a:xfrm>
          <a:custGeom>
            <a:avLst/>
            <a:gdLst>
              <a:gd name="T0" fmla="*/ 157 w 193"/>
              <a:gd name="T1" fmla="*/ 170 h 196"/>
              <a:gd name="T2" fmla="*/ 49 w 193"/>
              <a:gd name="T3" fmla="*/ 127 h 196"/>
              <a:gd name="T4" fmla="*/ 100 w 193"/>
              <a:gd name="T5" fmla="*/ 94 h 196"/>
              <a:gd name="T6" fmla="*/ 193 w 193"/>
              <a:gd name="T7" fmla="*/ 48 h 196"/>
              <a:gd name="T8" fmla="*/ 98 w 193"/>
              <a:gd name="T9" fmla="*/ 92 h 196"/>
              <a:gd name="T10" fmla="*/ 80 w 193"/>
              <a:gd name="T11" fmla="*/ 102 h 196"/>
              <a:gd name="T12" fmla="*/ 65 w 193"/>
              <a:gd name="T13" fmla="*/ 0 h 196"/>
              <a:gd name="T14" fmla="*/ 78 w 193"/>
              <a:gd name="T15" fmla="*/ 103 h 196"/>
              <a:gd name="T16" fmla="*/ 31 w 193"/>
              <a:gd name="T17" fmla="*/ 140 h 196"/>
              <a:gd name="T18" fmla="*/ 15 w 193"/>
              <a:gd name="T19" fmla="*/ 41 h 196"/>
              <a:gd name="T20" fmla="*/ 29 w 193"/>
              <a:gd name="T21" fmla="*/ 141 h 196"/>
              <a:gd name="T22" fmla="*/ 0 w 193"/>
              <a:gd name="T23" fmla="*/ 170 h 196"/>
              <a:gd name="T24" fmla="*/ 2 w 193"/>
              <a:gd name="T25" fmla="*/ 171 h 196"/>
              <a:gd name="T26" fmla="*/ 13 w 193"/>
              <a:gd name="T27" fmla="*/ 160 h 196"/>
              <a:gd name="T28" fmla="*/ 93 w 193"/>
              <a:gd name="T29" fmla="*/ 193 h 196"/>
              <a:gd name="T30" fmla="*/ 14 w 193"/>
              <a:gd name="T31" fmla="*/ 159 h 196"/>
              <a:gd name="T32" fmla="*/ 48 w 193"/>
              <a:gd name="T33" fmla="*/ 128 h 196"/>
              <a:gd name="T34" fmla="*/ 157 w 193"/>
              <a:gd name="T35" fmla="*/ 170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93" h="196">
                <a:moveTo>
                  <a:pt x="157" y="170"/>
                </a:moveTo>
                <a:cubicBezTo>
                  <a:pt x="135" y="132"/>
                  <a:pt x="61" y="128"/>
                  <a:pt x="49" y="127"/>
                </a:cubicBezTo>
                <a:cubicBezTo>
                  <a:pt x="64" y="115"/>
                  <a:pt x="81" y="103"/>
                  <a:pt x="100" y="94"/>
                </a:cubicBezTo>
                <a:cubicBezTo>
                  <a:pt x="155" y="108"/>
                  <a:pt x="193" y="48"/>
                  <a:pt x="193" y="48"/>
                </a:cubicBezTo>
                <a:cubicBezTo>
                  <a:pt x="145" y="31"/>
                  <a:pt x="102" y="86"/>
                  <a:pt x="98" y="92"/>
                </a:cubicBezTo>
                <a:cubicBezTo>
                  <a:pt x="92" y="95"/>
                  <a:pt x="86" y="99"/>
                  <a:pt x="80" y="102"/>
                </a:cubicBezTo>
                <a:cubicBezTo>
                  <a:pt x="96" y="71"/>
                  <a:pt x="65" y="0"/>
                  <a:pt x="65" y="0"/>
                </a:cubicBezTo>
                <a:cubicBezTo>
                  <a:pt x="48" y="60"/>
                  <a:pt x="74" y="98"/>
                  <a:pt x="78" y="103"/>
                </a:cubicBezTo>
                <a:cubicBezTo>
                  <a:pt x="60" y="115"/>
                  <a:pt x="44" y="128"/>
                  <a:pt x="31" y="140"/>
                </a:cubicBezTo>
                <a:cubicBezTo>
                  <a:pt x="52" y="94"/>
                  <a:pt x="15" y="41"/>
                  <a:pt x="15" y="41"/>
                </a:cubicBezTo>
                <a:cubicBezTo>
                  <a:pt x="2" y="91"/>
                  <a:pt x="25" y="135"/>
                  <a:pt x="29" y="141"/>
                </a:cubicBezTo>
                <a:cubicBezTo>
                  <a:pt x="12" y="157"/>
                  <a:pt x="1" y="170"/>
                  <a:pt x="0" y="170"/>
                </a:cubicBezTo>
                <a:cubicBezTo>
                  <a:pt x="2" y="171"/>
                  <a:pt x="2" y="171"/>
                  <a:pt x="2" y="171"/>
                </a:cubicBezTo>
                <a:cubicBezTo>
                  <a:pt x="2" y="171"/>
                  <a:pt x="6" y="167"/>
                  <a:pt x="13" y="160"/>
                </a:cubicBezTo>
                <a:cubicBezTo>
                  <a:pt x="36" y="196"/>
                  <a:pt x="93" y="193"/>
                  <a:pt x="93" y="193"/>
                </a:cubicBezTo>
                <a:cubicBezTo>
                  <a:pt x="74" y="166"/>
                  <a:pt x="23" y="160"/>
                  <a:pt x="14" y="159"/>
                </a:cubicBezTo>
                <a:cubicBezTo>
                  <a:pt x="22" y="151"/>
                  <a:pt x="34" y="139"/>
                  <a:pt x="48" y="128"/>
                </a:cubicBezTo>
                <a:cubicBezTo>
                  <a:pt x="87" y="181"/>
                  <a:pt x="157" y="170"/>
                  <a:pt x="157" y="17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48" name="Freeform 35">
            <a:extLst>
              <a:ext uri="{FF2B5EF4-FFF2-40B4-BE49-F238E27FC236}">
                <a16:creationId xmlns:a16="http://schemas.microsoft.com/office/drawing/2014/main" id="{FAB518FD-3723-421D-9D2C-04A677FC110D}"/>
              </a:ext>
            </a:extLst>
          </p:cNvPr>
          <p:cNvSpPr>
            <a:spLocks/>
          </p:cNvSpPr>
          <p:nvPr/>
        </p:nvSpPr>
        <p:spPr bwMode="auto">
          <a:xfrm flipH="1">
            <a:off x="2399506" y="5123999"/>
            <a:ext cx="2697163" cy="2822575"/>
          </a:xfrm>
          <a:custGeom>
            <a:avLst/>
            <a:gdLst>
              <a:gd name="T0" fmla="*/ 39 w 150"/>
              <a:gd name="T1" fmla="*/ 23 h 156"/>
              <a:gd name="T2" fmla="*/ 31 w 150"/>
              <a:gd name="T3" fmla="*/ 1 h 156"/>
              <a:gd name="T4" fmla="*/ 0 w 150"/>
              <a:gd name="T5" fmla="*/ 1 h 156"/>
              <a:gd name="T6" fmla="*/ 6 w 150"/>
              <a:gd name="T7" fmla="*/ 26 h 156"/>
              <a:gd name="T8" fmla="*/ 17 w 150"/>
              <a:gd name="T9" fmla="*/ 23 h 156"/>
              <a:gd name="T10" fmla="*/ 7 w 150"/>
              <a:gd name="T11" fmla="*/ 29 h 156"/>
              <a:gd name="T12" fmla="*/ 16 w 150"/>
              <a:gd name="T13" fmla="*/ 55 h 156"/>
              <a:gd name="T14" fmla="*/ 35 w 150"/>
              <a:gd name="T15" fmla="*/ 53 h 156"/>
              <a:gd name="T16" fmla="*/ 19 w 150"/>
              <a:gd name="T17" fmla="*/ 61 h 156"/>
              <a:gd name="T18" fmla="*/ 29 w 150"/>
              <a:gd name="T19" fmla="*/ 83 h 156"/>
              <a:gd name="T20" fmla="*/ 60 w 150"/>
              <a:gd name="T21" fmla="*/ 75 h 156"/>
              <a:gd name="T22" fmla="*/ 33 w 150"/>
              <a:gd name="T23" fmla="*/ 90 h 156"/>
              <a:gd name="T24" fmla="*/ 50 w 150"/>
              <a:gd name="T25" fmla="*/ 114 h 156"/>
              <a:gd name="T26" fmla="*/ 88 w 150"/>
              <a:gd name="T27" fmla="*/ 104 h 156"/>
              <a:gd name="T28" fmla="*/ 54 w 150"/>
              <a:gd name="T29" fmla="*/ 119 h 156"/>
              <a:gd name="T30" fmla="*/ 76 w 150"/>
              <a:gd name="T31" fmla="*/ 137 h 156"/>
              <a:gd name="T32" fmla="*/ 101 w 150"/>
              <a:gd name="T33" fmla="*/ 122 h 156"/>
              <a:gd name="T34" fmla="*/ 84 w 150"/>
              <a:gd name="T35" fmla="*/ 141 h 156"/>
              <a:gd name="T36" fmla="*/ 145 w 150"/>
              <a:gd name="T37" fmla="*/ 141 h 156"/>
              <a:gd name="T38" fmla="*/ 150 w 150"/>
              <a:gd name="T39" fmla="*/ 104 h 156"/>
              <a:gd name="T40" fmla="*/ 123 w 150"/>
              <a:gd name="T41" fmla="*/ 116 h 156"/>
              <a:gd name="T42" fmla="*/ 149 w 150"/>
              <a:gd name="T43" fmla="*/ 95 h 156"/>
              <a:gd name="T44" fmla="*/ 144 w 150"/>
              <a:gd name="T45" fmla="*/ 69 h 156"/>
              <a:gd name="T46" fmla="*/ 119 w 150"/>
              <a:gd name="T47" fmla="*/ 89 h 156"/>
              <a:gd name="T48" fmla="*/ 139 w 150"/>
              <a:gd name="T49" fmla="*/ 58 h 156"/>
              <a:gd name="T50" fmla="*/ 122 w 150"/>
              <a:gd name="T51" fmla="*/ 36 h 156"/>
              <a:gd name="T52" fmla="*/ 104 w 150"/>
              <a:gd name="T53" fmla="*/ 74 h 156"/>
              <a:gd name="T54" fmla="*/ 115 w 150"/>
              <a:gd name="T55" fmla="*/ 30 h 156"/>
              <a:gd name="T56" fmla="*/ 91 w 150"/>
              <a:gd name="T57" fmla="*/ 15 h 156"/>
              <a:gd name="T58" fmla="*/ 83 w 150"/>
              <a:gd name="T59" fmla="*/ 53 h 156"/>
              <a:gd name="T60" fmla="*/ 80 w 150"/>
              <a:gd name="T61" fmla="*/ 11 h 156"/>
              <a:gd name="T62" fmla="*/ 61 w 150"/>
              <a:gd name="T63" fmla="*/ 6 h 156"/>
              <a:gd name="T64" fmla="*/ 57 w 150"/>
              <a:gd name="T65" fmla="*/ 45 h 156"/>
              <a:gd name="T66" fmla="*/ 55 w 150"/>
              <a:gd name="T67" fmla="*/ 5 h 156"/>
              <a:gd name="T68" fmla="*/ 38 w 150"/>
              <a:gd name="T69" fmla="*/ 2 h 156"/>
              <a:gd name="T70" fmla="*/ 39 w 150"/>
              <a:gd name="T71" fmla="*/ 23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50" h="156">
                <a:moveTo>
                  <a:pt x="39" y="23"/>
                </a:moveTo>
                <a:cubicBezTo>
                  <a:pt x="31" y="1"/>
                  <a:pt x="31" y="1"/>
                  <a:pt x="31" y="1"/>
                </a:cubicBezTo>
                <a:cubicBezTo>
                  <a:pt x="13" y="0"/>
                  <a:pt x="0" y="1"/>
                  <a:pt x="0" y="1"/>
                </a:cubicBezTo>
                <a:cubicBezTo>
                  <a:pt x="2" y="10"/>
                  <a:pt x="4" y="18"/>
                  <a:pt x="6" y="26"/>
                </a:cubicBezTo>
                <a:cubicBezTo>
                  <a:pt x="17" y="23"/>
                  <a:pt x="17" y="23"/>
                  <a:pt x="17" y="23"/>
                </a:cubicBezTo>
                <a:cubicBezTo>
                  <a:pt x="7" y="29"/>
                  <a:pt x="7" y="29"/>
                  <a:pt x="7" y="29"/>
                </a:cubicBezTo>
                <a:cubicBezTo>
                  <a:pt x="10" y="38"/>
                  <a:pt x="13" y="47"/>
                  <a:pt x="16" y="55"/>
                </a:cubicBezTo>
                <a:cubicBezTo>
                  <a:pt x="35" y="53"/>
                  <a:pt x="35" y="53"/>
                  <a:pt x="35" y="53"/>
                </a:cubicBezTo>
                <a:cubicBezTo>
                  <a:pt x="19" y="61"/>
                  <a:pt x="19" y="61"/>
                  <a:pt x="19" y="61"/>
                </a:cubicBezTo>
                <a:cubicBezTo>
                  <a:pt x="22" y="69"/>
                  <a:pt x="25" y="76"/>
                  <a:pt x="29" y="83"/>
                </a:cubicBezTo>
                <a:cubicBezTo>
                  <a:pt x="60" y="75"/>
                  <a:pt x="60" y="75"/>
                  <a:pt x="60" y="75"/>
                </a:cubicBezTo>
                <a:cubicBezTo>
                  <a:pt x="33" y="90"/>
                  <a:pt x="33" y="90"/>
                  <a:pt x="33" y="90"/>
                </a:cubicBezTo>
                <a:cubicBezTo>
                  <a:pt x="38" y="99"/>
                  <a:pt x="44" y="107"/>
                  <a:pt x="50" y="114"/>
                </a:cubicBezTo>
                <a:cubicBezTo>
                  <a:pt x="88" y="104"/>
                  <a:pt x="88" y="104"/>
                  <a:pt x="88" y="104"/>
                </a:cubicBezTo>
                <a:cubicBezTo>
                  <a:pt x="54" y="119"/>
                  <a:pt x="54" y="119"/>
                  <a:pt x="54" y="119"/>
                </a:cubicBezTo>
                <a:cubicBezTo>
                  <a:pt x="61" y="127"/>
                  <a:pt x="69" y="133"/>
                  <a:pt x="76" y="137"/>
                </a:cubicBezTo>
                <a:cubicBezTo>
                  <a:pt x="87" y="130"/>
                  <a:pt x="101" y="122"/>
                  <a:pt x="101" y="122"/>
                </a:cubicBezTo>
                <a:cubicBezTo>
                  <a:pt x="84" y="141"/>
                  <a:pt x="84" y="141"/>
                  <a:pt x="84" y="141"/>
                </a:cubicBezTo>
                <a:cubicBezTo>
                  <a:pt x="117" y="156"/>
                  <a:pt x="145" y="141"/>
                  <a:pt x="145" y="141"/>
                </a:cubicBezTo>
                <a:cubicBezTo>
                  <a:pt x="148" y="127"/>
                  <a:pt x="149" y="115"/>
                  <a:pt x="150" y="104"/>
                </a:cubicBezTo>
                <a:cubicBezTo>
                  <a:pt x="123" y="116"/>
                  <a:pt x="123" y="116"/>
                  <a:pt x="123" y="116"/>
                </a:cubicBezTo>
                <a:cubicBezTo>
                  <a:pt x="149" y="95"/>
                  <a:pt x="149" y="95"/>
                  <a:pt x="149" y="95"/>
                </a:cubicBezTo>
                <a:cubicBezTo>
                  <a:pt x="149" y="85"/>
                  <a:pt x="147" y="77"/>
                  <a:pt x="144" y="6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39" y="58"/>
                  <a:pt x="139" y="58"/>
                  <a:pt x="139" y="58"/>
                </a:cubicBezTo>
                <a:cubicBezTo>
                  <a:pt x="135" y="49"/>
                  <a:pt x="129" y="42"/>
                  <a:pt x="122" y="36"/>
                </a:cubicBezTo>
                <a:cubicBezTo>
                  <a:pt x="104" y="74"/>
                  <a:pt x="104" y="74"/>
                  <a:pt x="104" y="74"/>
                </a:cubicBezTo>
                <a:cubicBezTo>
                  <a:pt x="115" y="30"/>
                  <a:pt x="115" y="30"/>
                  <a:pt x="115" y="30"/>
                </a:cubicBezTo>
                <a:cubicBezTo>
                  <a:pt x="108" y="24"/>
                  <a:pt x="99" y="19"/>
                  <a:pt x="91" y="15"/>
                </a:cubicBezTo>
                <a:cubicBezTo>
                  <a:pt x="83" y="53"/>
                  <a:pt x="83" y="53"/>
                  <a:pt x="83" y="53"/>
                </a:cubicBezTo>
                <a:cubicBezTo>
                  <a:pt x="80" y="11"/>
                  <a:pt x="80" y="11"/>
                  <a:pt x="80" y="11"/>
                </a:cubicBezTo>
                <a:cubicBezTo>
                  <a:pt x="74" y="9"/>
                  <a:pt x="68" y="7"/>
                  <a:pt x="61" y="6"/>
                </a:cubicBezTo>
                <a:cubicBezTo>
                  <a:pt x="57" y="45"/>
                  <a:pt x="57" y="45"/>
                  <a:pt x="57" y="45"/>
                </a:cubicBezTo>
                <a:cubicBezTo>
                  <a:pt x="55" y="5"/>
                  <a:pt x="55" y="5"/>
                  <a:pt x="55" y="5"/>
                </a:cubicBezTo>
                <a:cubicBezTo>
                  <a:pt x="49" y="4"/>
                  <a:pt x="44" y="3"/>
                  <a:pt x="38" y="2"/>
                </a:cubicBezTo>
                <a:lnTo>
                  <a:pt x="39" y="23"/>
                </a:lnTo>
                <a:close/>
              </a:path>
            </a:pathLst>
          </a:custGeom>
          <a:solidFill>
            <a:schemeClr val="tx2">
              <a:alpha val="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0625644-670C-4A40-8883-A0F93DDBDBF0}"/>
              </a:ext>
            </a:extLst>
          </p:cNvPr>
          <p:cNvGrpSpPr/>
          <p:nvPr/>
        </p:nvGrpSpPr>
        <p:grpSpPr>
          <a:xfrm>
            <a:off x="668137" y="26337"/>
            <a:ext cx="910979" cy="860208"/>
            <a:chOff x="10747060" y="26338"/>
            <a:chExt cx="814915" cy="769498"/>
          </a:xfrm>
        </p:grpSpPr>
        <p:sp>
          <p:nvSpPr>
            <p:cNvPr id="24" name="Freeform 16">
              <a:extLst>
                <a:ext uri="{FF2B5EF4-FFF2-40B4-BE49-F238E27FC236}">
                  <a16:creationId xmlns:a16="http://schemas.microsoft.com/office/drawing/2014/main" id="{2007BD45-CB78-4BD2-B6D2-BEAB1E01FB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47060" y="166664"/>
              <a:ext cx="502067" cy="629172"/>
            </a:xfrm>
            <a:custGeom>
              <a:avLst/>
              <a:gdLst>
                <a:gd name="T0" fmla="*/ 148 w 199"/>
                <a:gd name="T1" fmla="*/ 183 h 247"/>
                <a:gd name="T2" fmla="*/ 184 w 199"/>
                <a:gd name="T3" fmla="*/ 111 h 247"/>
                <a:gd name="T4" fmla="*/ 147 w 199"/>
                <a:gd name="T5" fmla="*/ 182 h 247"/>
                <a:gd name="T6" fmla="*/ 127 w 199"/>
                <a:gd name="T7" fmla="*/ 142 h 247"/>
                <a:gd name="T8" fmla="*/ 159 w 199"/>
                <a:gd name="T9" fmla="*/ 77 h 247"/>
                <a:gd name="T10" fmla="*/ 127 w 199"/>
                <a:gd name="T11" fmla="*/ 141 h 247"/>
                <a:gd name="T12" fmla="*/ 103 w 199"/>
                <a:gd name="T13" fmla="*/ 105 h 247"/>
                <a:gd name="T14" fmla="*/ 136 w 199"/>
                <a:gd name="T15" fmla="*/ 0 h 247"/>
                <a:gd name="T16" fmla="*/ 102 w 199"/>
                <a:gd name="T17" fmla="*/ 104 h 247"/>
                <a:gd name="T18" fmla="*/ 82 w 199"/>
                <a:gd name="T19" fmla="*/ 81 h 247"/>
                <a:gd name="T20" fmla="*/ 0 w 199"/>
                <a:gd name="T21" fmla="*/ 2 h 247"/>
                <a:gd name="T22" fmla="*/ 80 w 199"/>
                <a:gd name="T23" fmla="*/ 83 h 247"/>
                <a:gd name="T24" fmla="*/ 89 w 199"/>
                <a:gd name="T25" fmla="*/ 92 h 247"/>
                <a:gd name="T26" fmla="*/ 20 w 199"/>
                <a:gd name="T27" fmla="*/ 125 h 247"/>
                <a:gd name="T28" fmla="*/ 90 w 199"/>
                <a:gd name="T29" fmla="*/ 94 h 247"/>
                <a:gd name="T30" fmla="*/ 118 w 199"/>
                <a:gd name="T31" fmla="*/ 131 h 247"/>
                <a:gd name="T32" fmla="*/ 48 w 199"/>
                <a:gd name="T33" fmla="*/ 149 h 247"/>
                <a:gd name="T34" fmla="*/ 119 w 199"/>
                <a:gd name="T35" fmla="*/ 134 h 247"/>
                <a:gd name="T36" fmla="*/ 141 w 199"/>
                <a:gd name="T37" fmla="*/ 175 h 247"/>
                <a:gd name="T38" fmla="*/ 77 w 199"/>
                <a:gd name="T39" fmla="*/ 174 h 247"/>
                <a:gd name="T40" fmla="*/ 143 w 199"/>
                <a:gd name="T41" fmla="*/ 178 h 247"/>
                <a:gd name="T42" fmla="*/ 166 w 199"/>
                <a:gd name="T43" fmla="*/ 247 h 247"/>
                <a:gd name="T44" fmla="*/ 169 w 199"/>
                <a:gd name="T45" fmla="*/ 246 h 247"/>
                <a:gd name="T46" fmla="*/ 148 w 199"/>
                <a:gd name="T47" fmla="*/ 183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9" h="247">
                  <a:moveTo>
                    <a:pt x="148" y="183"/>
                  </a:moveTo>
                  <a:cubicBezTo>
                    <a:pt x="199" y="136"/>
                    <a:pt x="184" y="111"/>
                    <a:pt x="184" y="111"/>
                  </a:cubicBezTo>
                  <a:cubicBezTo>
                    <a:pt x="155" y="127"/>
                    <a:pt x="148" y="172"/>
                    <a:pt x="147" y="182"/>
                  </a:cubicBezTo>
                  <a:cubicBezTo>
                    <a:pt x="142" y="170"/>
                    <a:pt x="135" y="156"/>
                    <a:pt x="127" y="142"/>
                  </a:cubicBezTo>
                  <a:cubicBezTo>
                    <a:pt x="167" y="114"/>
                    <a:pt x="159" y="77"/>
                    <a:pt x="159" y="77"/>
                  </a:cubicBezTo>
                  <a:cubicBezTo>
                    <a:pt x="132" y="101"/>
                    <a:pt x="127" y="134"/>
                    <a:pt x="127" y="141"/>
                  </a:cubicBezTo>
                  <a:cubicBezTo>
                    <a:pt x="120" y="129"/>
                    <a:pt x="112" y="117"/>
                    <a:pt x="103" y="105"/>
                  </a:cubicBezTo>
                  <a:cubicBezTo>
                    <a:pt x="138" y="58"/>
                    <a:pt x="136" y="0"/>
                    <a:pt x="136" y="0"/>
                  </a:cubicBezTo>
                  <a:cubicBezTo>
                    <a:pt x="99" y="20"/>
                    <a:pt x="101" y="92"/>
                    <a:pt x="102" y="104"/>
                  </a:cubicBezTo>
                  <a:cubicBezTo>
                    <a:pt x="96" y="96"/>
                    <a:pt x="89" y="89"/>
                    <a:pt x="82" y="81"/>
                  </a:cubicBezTo>
                  <a:cubicBezTo>
                    <a:pt x="79" y="24"/>
                    <a:pt x="0" y="2"/>
                    <a:pt x="0" y="2"/>
                  </a:cubicBezTo>
                  <a:cubicBezTo>
                    <a:pt x="4" y="60"/>
                    <a:pt x="68" y="80"/>
                    <a:pt x="80" y="83"/>
                  </a:cubicBezTo>
                  <a:cubicBezTo>
                    <a:pt x="83" y="86"/>
                    <a:pt x="86" y="89"/>
                    <a:pt x="89" y="92"/>
                  </a:cubicBezTo>
                  <a:cubicBezTo>
                    <a:pt x="50" y="86"/>
                    <a:pt x="20" y="125"/>
                    <a:pt x="20" y="125"/>
                  </a:cubicBezTo>
                  <a:cubicBezTo>
                    <a:pt x="51" y="128"/>
                    <a:pt x="84" y="99"/>
                    <a:pt x="90" y="94"/>
                  </a:cubicBezTo>
                  <a:cubicBezTo>
                    <a:pt x="101" y="106"/>
                    <a:pt x="110" y="119"/>
                    <a:pt x="118" y="131"/>
                  </a:cubicBezTo>
                  <a:cubicBezTo>
                    <a:pt x="84" y="114"/>
                    <a:pt x="48" y="149"/>
                    <a:pt x="48" y="149"/>
                  </a:cubicBezTo>
                  <a:cubicBezTo>
                    <a:pt x="90" y="158"/>
                    <a:pt x="114" y="138"/>
                    <a:pt x="119" y="134"/>
                  </a:cubicBezTo>
                  <a:cubicBezTo>
                    <a:pt x="128" y="148"/>
                    <a:pt x="135" y="162"/>
                    <a:pt x="141" y="175"/>
                  </a:cubicBezTo>
                  <a:cubicBezTo>
                    <a:pt x="115" y="152"/>
                    <a:pt x="77" y="174"/>
                    <a:pt x="77" y="174"/>
                  </a:cubicBezTo>
                  <a:cubicBezTo>
                    <a:pt x="106" y="188"/>
                    <a:pt x="136" y="180"/>
                    <a:pt x="143" y="178"/>
                  </a:cubicBezTo>
                  <a:cubicBezTo>
                    <a:pt x="160" y="216"/>
                    <a:pt x="166" y="246"/>
                    <a:pt x="166" y="247"/>
                  </a:cubicBezTo>
                  <a:cubicBezTo>
                    <a:pt x="169" y="246"/>
                    <a:pt x="169" y="246"/>
                    <a:pt x="169" y="246"/>
                  </a:cubicBezTo>
                  <a:cubicBezTo>
                    <a:pt x="168" y="246"/>
                    <a:pt x="163" y="219"/>
                    <a:pt x="148" y="183"/>
                  </a:cubicBezTo>
                  <a:close/>
                </a:path>
              </a:pathLst>
            </a:custGeom>
            <a:solidFill>
              <a:schemeClr val="accent1">
                <a:lumMod val="50000"/>
                <a:alpha val="2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id="{F8F512AE-7FF5-46A0-8DC0-F225404C8E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87280" y="26338"/>
              <a:ext cx="274695" cy="280653"/>
            </a:xfrm>
            <a:custGeom>
              <a:avLst/>
              <a:gdLst>
                <a:gd name="T0" fmla="*/ 157 w 193"/>
                <a:gd name="T1" fmla="*/ 170 h 196"/>
                <a:gd name="T2" fmla="*/ 49 w 193"/>
                <a:gd name="T3" fmla="*/ 127 h 196"/>
                <a:gd name="T4" fmla="*/ 100 w 193"/>
                <a:gd name="T5" fmla="*/ 94 h 196"/>
                <a:gd name="T6" fmla="*/ 193 w 193"/>
                <a:gd name="T7" fmla="*/ 48 h 196"/>
                <a:gd name="T8" fmla="*/ 98 w 193"/>
                <a:gd name="T9" fmla="*/ 92 h 196"/>
                <a:gd name="T10" fmla="*/ 80 w 193"/>
                <a:gd name="T11" fmla="*/ 102 h 196"/>
                <a:gd name="T12" fmla="*/ 65 w 193"/>
                <a:gd name="T13" fmla="*/ 0 h 196"/>
                <a:gd name="T14" fmla="*/ 78 w 193"/>
                <a:gd name="T15" fmla="*/ 103 h 196"/>
                <a:gd name="T16" fmla="*/ 31 w 193"/>
                <a:gd name="T17" fmla="*/ 140 h 196"/>
                <a:gd name="T18" fmla="*/ 15 w 193"/>
                <a:gd name="T19" fmla="*/ 41 h 196"/>
                <a:gd name="T20" fmla="*/ 29 w 193"/>
                <a:gd name="T21" fmla="*/ 141 h 196"/>
                <a:gd name="T22" fmla="*/ 0 w 193"/>
                <a:gd name="T23" fmla="*/ 170 h 196"/>
                <a:gd name="T24" fmla="*/ 2 w 193"/>
                <a:gd name="T25" fmla="*/ 171 h 196"/>
                <a:gd name="T26" fmla="*/ 13 w 193"/>
                <a:gd name="T27" fmla="*/ 160 h 196"/>
                <a:gd name="T28" fmla="*/ 93 w 193"/>
                <a:gd name="T29" fmla="*/ 193 h 196"/>
                <a:gd name="T30" fmla="*/ 14 w 193"/>
                <a:gd name="T31" fmla="*/ 159 h 196"/>
                <a:gd name="T32" fmla="*/ 48 w 193"/>
                <a:gd name="T33" fmla="*/ 128 h 196"/>
                <a:gd name="T34" fmla="*/ 157 w 193"/>
                <a:gd name="T35" fmla="*/ 17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3" h="196">
                  <a:moveTo>
                    <a:pt x="157" y="170"/>
                  </a:moveTo>
                  <a:cubicBezTo>
                    <a:pt x="135" y="132"/>
                    <a:pt x="61" y="128"/>
                    <a:pt x="49" y="127"/>
                  </a:cubicBezTo>
                  <a:cubicBezTo>
                    <a:pt x="64" y="115"/>
                    <a:pt x="81" y="103"/>
                    <a:pt x="100" y="94"/>
                  </a:cubicBezTo>
                  <a:cubicBezTo>
                    <a:pt x="155" y="108"/>
                    <a:pt x="193" y="48"/>
                    <a:pt x="193" y="48"/>
                  </a:cubicBezTo>
                  <a:cubicBezTo>
                    <a:pt x="145" y="31"/>
                    <a:pt x="102" y="86"/>
                    <a:pt x="98" y="92"/>
                  </a:cubicBezTo>
                  <a:cubicBezTo>
                    <a:pt x="92" y="95"/>
                    <a:pt x="86" y="99"/>
                    <a:pt x="80" y="102"/>
                  </a:cubicBezTo>
                  <a:cubicBezTo>
                    <a:pt x="96" y="71"/>
                    <a:pt x="65" y="0"/>
                    <a:pt x="65" y="0"/>
                  </a:cubicBezTo>
                  <a:cubicBezTo>
                    <a:pt x="48" y="60"/>
                    <a:pt x="74" y="98"/>
                    <a:pt x="78" y="103"/>
                  </a:cubicBezTo>
                  <a:cubicBezTo>
                    <a:pt x="60" y="115"/>
                    <a:pt x="44" y="128"/>
                    <a:pt x="31" y="140"/>
                  </a:cubicBezTo>
                  <a:cubicBezTo>
                    <a:pt x="52" y="94"/>
                    <a:pt x="15" y="41"/>
                    <a:pt x="15" y="41"/>
                  </a:cubicBezTo>
                  <a:cubicBezTo>
                    <a:pt x="2" y="91"/>
                    <a:pt x="25" y="135"/>
                    <a:pt x="29" y="141"/>
                  </a:cubicBezTo>
                  <a:cubicBezTo>
                    <a:pt x="12" y="157"/>
                    <a:pt x="1" y="170"/>
                    <a:pt x="0" y="170"/>
                  </a:cubicBezTo>
                  <a:cubicBezTo>
                    <a:pt x="2" y="171"/>
                    <a:pt x="2" y="171"/>
                    <a:pt x="2" y="171"/>
                  </a:cubicBezTo>
                  <a:cubicBezTo>
                    <a:pt x="2" y="171"/>
                    <a:pt x="6" y="167"/>
                    <a:pt x="13" y="160"/>
                  </a:cubicBezTo>
                  <a:cubicBezTo>
                    <a:pt x="36" y="196"/>
                    <a:pt x="93" y="193"/>
                    <a:pt x="93" y="193"/>
                  </a:cubicBezTo>
                  <a:cubicBezTo>
                    <a:pt x="74" y="166"/>
                    <a:pt x="23" y="160"/>
                    <a:pt x="14" y="159"/>
                  </a:cubicBezTo>
                  <a:cubicBezTo>
                    <a:pt x="22" y="151"/>
                    <a:pt x="34" y="139"/>
                    <a:pt x="48" y="128"/>
                  </a:cubicBezTo>
                  <a:cubicBezTo>
                    <a:pt x="87" y="181"/>
                    <a:pt x="157" y="170"/>
                    <a:pt x="157" y="170"/>
                  </a:cubicBezTo>
                  <a:close/>
                </a:path>
              </a:pathLst>
            </a:custGeom>
            <a:solidFill>
              <a:schemeClr val="accent1">
                <a:lumMod val="50000"/>
                <a:alpha val="2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662148" y="2154326"/>
            <a:ext cx="615992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400" b="1" dirty="0">
                <a:latin typeface="Georgia" panose="02040502050405020303" pitchFamily="18" charset="0"/>
              </a:rPr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918510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2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Freeform: Shape 86">
            <a:extLst>
              <a:ext uri="{FF2B5EF4-FFF2-40B4-BE49-F238E27FC236}">
                <a16:creationId xmlns:a16="http://schemas.microsoft.com/office/drawing/2014/main" id="{67E1D975-5E6B-4ACF-A2B2-13CB85BEA7D7}"/>
              </a:ext>
            </a:extLst>
          </p:cNvPr>
          <p:cNvSpPr/>
          <p:nvPr/>
        </p:nvSpPr>
        <p:spPr>
          <a:xfrm rot="10800000" flipH="1">
            <a:off x="5321300" y="0"/>
            <a:ext cx="6870700" cy="4711600"/>
          </a:xfrm>
          <a:custGeom>
            <a:avLst/>
            <a:gdLst>
              <a:gd name="connsiteX0" fmla="*/ 4657606 w 5000344"/>
              <a:gd name="connsiteY0" fmla="*/ 0 h 3428999"/>
              <a:gd name="connsiteX1" fmla="*/ 4897286 w 5000344"/>
              <a:gd name="connsiteY1" fmla="*/ 4462 h 3428999"/>
              <a:gd name="connsiteX2" fmla="*/ 5000344 w 5000344"/>
              <a:gd name="connsiteY2" fmla="*/ 10231 h 3428999"/>
              <a:gd name="connsiteX3" fmla="*/ 5000344 w 5000344"/>
              <a:gd name="connsiteY3" fmla="*/ 3428999 h 3428999"/>
              <a:gd name="connsiteX4" fmla="*/ 0 w 5000344"/>
              <a:gd name="connsiteY4" fmla="*/ 3428999 h 3428999"/>
              <a:gd name="connsiteX5" fmla="*/ 24047 w 5000344"/>
              <a:gd name="connsiteY5" fmla="*/ 3078405 h 3428999"/>
              <a:gd name="connsiteX6" fmla="*/ 4657606 w 5000344"/>
              <a:gd name="connsiteY6" fmla="*/ 0 h 3428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00344" h="3428999">
                <a:moveTo>
                  <a:pt x="4657606" y="0"/>
                </a:moveTo>
                <a:cubicBezTo>
                  <a:pt x="4737991" y="0"/>
                  <a:pt x="4817901" y="1499"/>
                  <a:pt x="4897286" y="4462"/>
                </a:cubicBezTo>
                <a:lnTo>
                  <a:pt x="5000344" y="10231"/>
                </a:lnTo>
                <a:lnTo>
                  <a:pt x="5000344" y="3428999"/>
                </a:lnTo>
                <a:lnTo>
                  <a:pt x="0" y="3428999"/>
                </a:lnTo>
                <a:lnTo>
                  <a:pt x="24047" y="3078405"/>
                </a:lnTo>
                <a:cubicBezTo>
                  <a:pt x="262563" y="1349311"/>
                  <a:pt x="2246051" y="0"/>
                  <a:pt x="4657606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119" name="Freeform: Shape 118">
            <a:extLst>
              <a:ext uri="{FF2B5EF4-FFF2-40B4-BE49-F238E27FC236}">
                <a16:creationId xmlns:a16="http://schemas.microsoft.com/office/drawing/2014/main" id="{920340F4-2717-4F14-9AD1-4184829FFA2A}"/>
              </a:ext>
            </a:extLst>
          </p:cNvPr>
          <p:cNvSpPr/>
          <p:nvPr/>
        </p:nvSpPr>
        <p:spPr>
          <a:xfrm>
            <a:off x="8431648" y="4279329"/>
            <a:ext cx="3760352" cy="2578671"/>
          </a:xfrm>
          <a:custGeom>
            <a:avLst/>
            <a:gdLst>
              <a:gd name="connsiteX0" fmla="*/ 4657606 w 5000344"/>
              <a:gd name="connsiteY0" fmla="*/ 0 h 3428999"/>
              <a:gd name="connsiteX1" fmla="*/ 4897286 w 5000344"/>
              <a:gd name="connsiteY1" fmla="*/ 4462 h 3428999"/>
              <a:gd name="connsiteX2" fmla="*/ 5000344 w 5000344"/>
              <a:gd name="connsiteY2" fmla="*/ 10231 h 3428999"/>
              <a:gd name="connsiteX3" fmla="*/ 5000344 w 5000344"/>
              <a:gd name="connsiteY3" fmla="*/ 3428999 h 3428999"/>
              <a:gd name="connsiteX4" fmla="*/ 0 w 5000344"/>
              <a:gd name="connsiteY4" fmla="*/ 3428999 h 3428999"/>
              <a:gd name="connsiteX5" fmla="*/ 24047 w 5000344"/>
              <a:gd name="connsiteY5" fmla="*/ 3078405 h 3428999"/>
              <a:gd name="connsiteX6" fmla="*/ 4657606 w 5000344"/>
              <a:gd name="connsiteY6" fmla="*/ 0 h 3428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00344" h="3428999">
                <a:moveTo>
                  <a:pt x="4657606" y="0"/>
                </a:moveTo>
                <a:cubicBezTo>
                  <a:pt x="4737991" y="0"/>
                  <a:pt x="4817901" y="1499"/>
                  <a:pt x="4897286" y="4462"/>
                </a:cubicBezTo>
                <a:lnTo>
                  <a:pt x="5000344" y="10231"/>
                </a:lnTo>
                <a:lnTo>
                  <a:pt x="5000344" y="3428999"/>
                </a:lnTo>
                <a:lnTo>
                  <a:pt x="0" y="3428999"/>
                </a:lnTo>
                <a:lnTo>
                  <a:pt x="24047" y="3078405"/>
                </a:lnTo>
                <a:cubicBezTo>
                  <a:pt x="262563" y="1349311"/>
                  <a:pt x="2246051" y="0"/>
                  <a:pt x="4657606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54" name="Text Placeholder 53">
            <a:extLst>
              <a:ext uri="{FF2B5EF4-FFF2-40B4-BE49-F238E27FC236}">
                <a16:creationId xmlns:a16="http://schemas.microsoft.com/office/drawing/2014/main" id="{A2C333A4-1698-4139-8145-893026851F6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>
                <a:latin typeface="Georgia" panose="02040502050405020303" pitchFamily="18" charset="0"/>
              </a:rPr>
              <a:t>Заголовок слайда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8CA9E3F-908A-4B25-834A-ECE75EF59598}"/>
              </a:ext>
            </a:extLst>
          </p:cNvPr>
          <p:cNvSpPr txBox="1"/>
          <p:nvPr/>
        </p:nvSpPr>
        <p:spPr>
          <a:xfrm>
            <a:off x="1319928" y="2931504"/>
            <a:ext cx="5013271" cy="147732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</a:rPr>
              <a:t>Место для вашего </a:t>
            </a:r>
            <a:r>
              <a:rPr lang="ru-RU" sz="1200" dirty="0">
                <a:solidFill>
                  <a:srgbClr val="FFFFFF"/>
                </a:solidFill>
                <a:latin typeface="Georgia" panose="02040502050405020303" pitchFamily="18" charset="0"/>
              </a:rPr>
              <a:t>текста. Место для вашего текста. Место для вашего текста. Место для вашего текста. Место для вашего текста.</a:t>
            </a:r>
            <a:endParaRPr lang="en-US" sz="1200" dirty="0">
              <a:solidFill>
                <a:srgbClr val="FFFFFF"/>
              </a:solidFill>
              <a:latin typeface="Georgia" panose="02040502050405020303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200" dirty="0">
                <a:solidFill>
                  <a:srgbClr val="FFFFFF"/>
                </a:solidFill>
                <a:latin typeface="Georgia" panose="02040502050405020303" pitchFamily="18" charset="0"/>
              </a:rPr>
              <a:t>Место для вашего текста. Место для вашего текста. Место для вашего текста.</a:t>
            </a:r>
            <a:endParaRPr lang="en-US" sz="1200" dirty="0">
              <a:solidFill>
                <a:srgbClr val="FFFFFF"/>
              </a:solidFill>
              <a:latin typeface="Georgia" panose="02040502050405020303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93" name="Arc 92">
            <a:extLst>
              <a:ext uri="{FF2B5EF4-FFF2-40B4-BE49-F238E27FC236}">
                <a16:creationId xmlns:a16="http://schemas.microsoft.com/office/drawing/2014/main" id="{7C93EC63-5AD1-46E8-8274-FB993E150230}"/>
              </a:ext>
            </a:extLst>
          </p:cNvPr>
          <p:cNvSpPr/>
          <p:nvPr/>
        </p:nvSpPr>
        <p:spPr>
          <a:xfrm>
            <a:off x="5000345" y="2605127"/>
            <a:ext cx="3429002" cy="3429002"/>
          </a:xfrm>
          <a:prstGeom prst="arc">
            <a:avLst>
              <a:gd name="adj1" fmla="val 909866"/>
              <a:gd name="adj2" fmla="val 10933469"/>
            </a:avLst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C81445BC-D12E-4183-AB05-FA26948B207A}"/>
              </a:ext>
            </a:extLst>
          </p:cNvPr>
          <p:cNvSpPr/>
          <p:nvPr/>
        </p:nvSpPr>
        <p:spPr>
          <a:xfrm>
            <a:off x="4926810" y="4217990"/>
            <a:ext cx="138500" cy="1385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94" name="Freeform 16">
            <a:extLst>
              <a:ext uri="{FF2B5EF4-FFF2-40B4-BE49-F238E27FC236}">
                <a16:creationId xmlns:a16="http://schemas.microsoft.com/office/drawing/2014/main" id="{8315E923-42B6-455C-A827-E0B251AB7709}"/>
              </a:ext>
            </a:extLst>
          </p:cNvPr>
          <p:cNvSpPr>
            <a:spLocks/>
          </p:cNvSpPr>
          <p:nvPr/>
        </p:nvSpPr>
        <p:spPr bwMode="auto">
          <a:xfrm rot="21439442">
            <a:off x="8751768" y="847565"/>
            <a:ext cx="607718" cy="761571"/>
          </a:xfrm>
          <a:custGeom>
            <a:avLst/>
            <a:gdLst>
              <a:gd name="T0" fmla="*/ 148 w 199"/>
              <a:gd name="T1" fmla="*/ 183 h 247"/>
              <a:gd name="T2" fmla="*/ 184 w 199"/>
              <a:gd name="T3" fmla="*/ 111 h 247"/>
              <a:gd name="T4" fmla="*/ 147 w 199"/>
              <a:gd name="T5" fmla="*/ 182 h 247"/>
              <a:gd name="T6" fmla="*/ 127 w 199"/>
              <a:gd name="T7" fmla="*/ 142 h 247"/>
              <a:gd name="T8" fmla="*/ 159 w 199"/>
              <a:gd name="T9" fmla="*/ 77 h 247"/>
              <a:gd name="T10" fmla="*/ 127 w 199"/>
              <a:gd name="T11" fmla="*/ 141 h 247"/>
              <a:gd name="T12" fmla="*/ 103 w 199"/>
              <a:gd name="T13" fmla="*/ 105 h 247"/>
              <a:gd name="T14" fmla="*/ 136 w 199"/>
              <a:gd name="T15" fmla="*/ 0 h 247"/>
              <a:gd name="T16" fmla="*/ 102 w 199"/>
              <a:gd name="T17" fmla="*/ 104 h 247"/>
              <a:gd name="T18" fmla="*/ 82 w 199"/>
              <a:gd name="T19" fmla="*/ 81 h 247"/>
              <a:gd name="T20" fmla="*/ 0 w 199"/>
              <a:gd name="T21" fmla="*/ 2 h 247"/>
              <a:gd name="T22" fmla="*/ 80 w 199"/>
              <a:gd name="T23" fmla="*/ 83 h 247"/>
              <a:gd name="T24" fmla="*/ 89 w 199"/>
              <a:gd name="T25" fmla="*/ 92 h 247"/>
              <a:gd name="T26" fmla="*/ 20 w 199"/>
              <a:gd name="T27" fmla="*/ 125 h 247"/>
              <a:gd name="T28" fmla="*/ 90 w 199"/>
              <a:gd name="T29" fmla="*/ 94 h 247"/>
              <a:gd name="T30" fmla="*/ 118 w 199"/>
              <a:gd name="T31" fmla="*/ 131 h 247"/>
              <a:gd name="T32" fmla="*/ 48 w 199"/>
              <a:gd name="T33" fmla="*/ 149 h 247"/>
              <a:gd name="T34" fmla="*/ 119 w 199"/>
              <a:gd name="T35" fmla="*/ 134 h 247"/>
              <a:gd name="T36" fmla="*/ 141 w 199"/>
              <a:gd name="T37" fmla="*/ 175 h 247"/>
              <a:gd name="T38" fmla="*/ 77 w 199"/>
              <a:gd name="T39" fmla="*/ 174 h 247"/>
              <a:gd name="T40" fmla="*/ 143 w 199"/>
              <a:gd name="T41" fmla="*/ 178 h 247"/>
              <a:gd name="T42" fmla="*/ 166 w 199"/>
              <a:gd name="T43" fmla="*/ 247 h 247"/>
              <a:gd name="T44" fmla="*/ 169 w 199"/>
              <a:gd name="T45" fmla="*/ 246 h 247"/>
              <a:gd name="T46" fmla="*/ 148 w 199"/>
              <a:gd name="T47" fmla="*/ 183 h 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99" h="247">
                <a:moveTo>
                  <a:pt x="148" y="183"/>
                </a:moveTo>
                <a:cubicBezTo>
                  <a:pt x="199" y="136"/>
                  <a:pt x="184" y="111"/>
                  <a:pt x="184" y="111"/>
                </a:cubicBezTo>
                <a:cubicBezTo>
                  <a:pt x="155" y="127"/>
                  <a:pt x="148" y="172"/>
                  <a:pt x="147" y="182"/>
                </a:cubicBezTo>
                <a:cubicBezTo>
                  <a:pt x="142" y="170"/>
                  <a:pt x="135" y="156"/>
                  <a:pt x="127" y="142"/>
                </a:cubicBezTo>
                <a:cubicBezTo>
                  <a:pt x="167" y="114"/>
                  <a:pt x="159" y="77"/>
                  <a:pt x="159" y="77"/>
                </a:cubicBezTo>
                <a:cubicBezTo>
                  <a:pt x="132" y="101"/>
                  <a:pt x="127" y="134"/>
                  <a:pt x="127" y="141"/>
                </a:cubicBezTo>
                <a:cubicBezTo>
                  <a:pt x="120" y="129"/>
                  <a:pt x="112" y="117"/>
                  <a:pt x="103" y="105"/>
                </a:cubicBezTo>
                <a:cubicBezTo>
                  <a:pt x="138" y="58"/>
                  <a:pt x="136" y="0"/>
                  <a:pt x="136" y="0"/>
                </a:cubicBezTo>
                <a:cubicBezTo>
                  <a:pt x="99" y="20"/>
                  <a:pt x="101" y="92"/>
                  <a:pt x="102" y="104"/>
                </a:cubicBezTo>
                <a:cubicBezTo>
                  <a:pt x="96" y="96"/>
                  <a:pt x="89" y="89"/>
                  <a:pt x="82" y="81"/>
                </a:cubicBezTo>
                <a:cubicBezTo>
                  <a:pt x="79" y="24"/>
                  <a:pt x="0" y="2"/>
                  <a:pt x="0" y="2"/>
                </a:cubicBezTo>
                <a:cubicBezTo>
                  <a:pt x="4" y="60"/>
                  <a:pt x="68" y="80"/>
                  <a:pt x="80" y="83"/>
                </a:cubicBezTo>
                <a:cubicBezTo>
                  <a:pt x="83" y="86"/>
                  <a:pt x="86" y="89"/>
                  <a:pt x="89" y="92"/>
                </a:cubicBezTo>
                <a:cubicBezTo>
                  <a:pt x="50" y="86"/>
                  <a:pt x="20" y="125"/>
                  <a:pt x="20" y="125"/>
                </a:cubicBezTo>
                <a:cubicBezTo>
                  <a:pt x="51" y="128"/>
                  <a:pt x="84" y="99"/>
                  <a:pt x="90" y="94"/>
                </a:cubicBezTo>
                <a:cubicBezTo>
                  <a:pt x="101" y="106"/>
                  <a:pt x="110" y="119"/>
                  <a:pt x="118" y="131"/>
                </a:cubicBezTo>
                <a:cubicBezTo>
                  <a:pt x="84" y="114"/>
                  <a:pt x="48" y="149"/>
                  <a:pt x="48" y="149"/>
                </a:cubicBezTo>
                <a:cubicBezTo>
                  <a:pt x="90" y="158"/>
                  <a:pt x="114" y="138"/>
                  <a:pt x="119" y="134"/>
                </a:cubicBezTo>
                <a:cubicBezTo>
                  <a:pt x="128" y="148"/>
                  <a:pt x="135" y="162"/>
                  <a:pt x="141" y="175"/>
                </a:cubicBezTo>
                <a:cubicBezTo>
                  <a:pt x="115" y="152"/>
                  <a:pt x="77" y="174"/>
                  <a:pt x="77" y="174"/>
                </a:cubicBezTo>
                <a:cubicBezTo>
                  <a:pt x="106" y="188"/>
                  <a:pt x="136" y="180"/>
                  <a:pt x="143" y="178"/>
                </a:cubicBezTo>
                <a:cubicBezTo>
                  <a:pt x="160" y="216"/>
                  <a:pt x="166" y="246"/>
                  <a:pt x="166" y="247"/>
                </a:cubicBezTo>
                <a:cubicBezTo>
                  <a:pt x="169" y="246"/>
                  <a:pt x="169" y="246"/>
                  <a:pt x="169" y="246"/>
                </a:cubicBezTo>
                <a:cubicBezTo>
                  <a:pt x="168" y="246"/>
                  <a:pt x="163" y="219"/>
                  <a:pt x="148" y="183"/>
                </a:cubicBezTo>
                <a:close/>
              </a:path>
            </a:pathLst>
          </a:custGeom>
          <a:solidFill>
            <a:schemeClr val="tx2">
              <a:lumMod val="50000"/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EE3E114D-B8D1-4863-9203-CAFB33B42723}"/>
              </a:ext>
            </a:extLst>
          </p:cNvPr>
          <p:cNvSpPr/>
          <p:nvPr/>
        </p:nvSpPr>
        <p:spPr>
          <a:xfrm>
            <a:off x="7191656" y="1322528"/>
            <a:ext cx="4212944" cy="4212944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110" name="Freeform: Shape 109">
            <a:extLst>
              <a:ext uri="{FF2B5EF4-FFF2-40B4-BE49-F238E27FC236}">
                <a16:creationId xmlns:a16="http://schemas.microsoft.com/office/drawing/2014/main" id="{C938616C-16BC-4CF7-8504-09D1EE605B04}"/>
              </a:ext>
            </a:extLst>
          </p:cNvPr>
          <p:cNvSpPr/>
          <p:nvPr/>
        </p:nvSpPr>
        <p:spPr>
          <a:xfrm>
            <a:off x="6103687" y="0"/>
            <a:ext cx="6088313" cy="3200439"/>
          </a:xfrm>
          <a:custGeom>
            <a:avLst/>
            <a:gdLst>
              <a:gd name="connsiteX0" fmla="*/ 0 w 5254496"/>
              <a:gd name="connsiteY0" fmla="*/ 0 h 2762127"/>
              <a:gd name="connsiteX1" fmla="*/ 1320253 w 5254496"/>
              <a:gd name="connsiteY1" fmla="*/ 0 h 2762127"/>
              <a:gd name="connsiteX2" fmla="*/ 1321880 w 5254496"/>
              <a:gd name="connsiteY2" fmla="*/ 32226 h 2762127"/>
              <a:gd name="connsiteX3" fmla="*/ 2887558 w 5254496"/>
              <a:gd name="connsiteY3" fmla="*/ 1445118 h 2762127"/>
              <a:gd name="connsiteX4" fmla="*/ 4453235 w 5254496"/>
              <a:gd name="connsiteY4" fmla="*/ 32226 h 2762127"/>
              <a:gd name="connsiteX5" fmla="*/ 4454862 w 5254496"/>
              <a:gd name="connsiteY5" fmla="*/ 0 h 2762127"/>
              <a:gd name="connsiteX6" fmla="*/ 5254496 w 5254496"/>
              <a:gd name="connsiteY6" fmla="*/ 0 h 2762127"/>
              <a:gd name="connsiteX7" fmla="*/ 5254496 w 5254496"/>
              <a:gd name="connsiteY7" fmla="*/ 1528857 h 2762127"/>
              <a:gd name="connsiteX8" fmla="*/ 5234913 w 5254496"/>
              <a:gd name="connsiteY8" fmla="*/ 1558906 h 2762127"/>
              <a:gd name="connsiteX9" fmla="*/ 2887558 w 5254496"/>
              <a:gd name="connsiteY9" fmla="*/ 2762127 h 2762127"/>
              <a:gd name="connsiteX10" fmla="*/ 507 w 5254496"/>
              <a:gd name="connsiteY10" fmla="*/ 20075 h 2762127"/>
              <a:gd name="connsiteX11" fmla="*/ 0 w 5254496"/>
              <a:gd name="connsiteY11" fmla="*/ 0 h 2762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54496" h="2762127">
                <a:moveTo>
                  <a:pt x="0" y="0"/>
                </a:moveTo>
                <a:lnTo>
                  <a:pt x="1320253" y="0"/>
                </a:lnTo>
                <a:lnTo>
                  <a:pt x="1321880" y="32226"/>
                </a:lnTo>
                <a:cubicBezTo>
                  <a:pt x="1402475" y="825826"/>
                  <a:pt x="2072695" y="1445118"/>
                  <a:pt x="2887558" y="1445118"/>
                </a:cubicBezTo>
                <a:cubicBezTo>
                  <a:pt x="3702420" y="1445118"/>
                  <a:pt x="4372640" y="825826"/>
                  <a:pt x="4453235" y="32226"/>
                </a:cubicBezTo>
                <a:lnTo>
                  <a:pt x="4454862" y="0"/>
                </a:lnTo>
                <a:lnTo>
                  <a:pt x="5254496" y="0"/>
                </a:lnTo>
                <a:lnTo>
                  <a:pt x="5254496" y="1528857"/>
                </a:lnTo>
                <a:lnTo>
                  <a:pt x="5234913" y="1558906"/>
                </a:lnTo>
                <a:cubicBezTo>
                  <a:pt x="4710064" y="2287661"/>
                  <a:pt x="3854219" y="2762127"/>
                  <a:pt x="2887558" y="2762127"/>
                </a:cubicBezTo>
                <a:cubicBezTo>
                  <a:pt x="1340899" y="2762127"/>
                  <a:pt x="77932" y="1547493"/>
                  <a:pt x="507" y="20075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96" name="Freeform 16">
            <a:extLst>
              <a:ext uri="{FF2B5EF4-FFF2-40B4-BE49-F238E27FC236}">
                <a16:creationId xmlns:a16="http://schemas.microsoft.com/office/drawing/2014/main" id="{F8AC255F-F965-4CFC-84D5-2026F0B189FF}"/>
              </a:ext>
            </a:extLst>
          </p:cNvPr>
          <p:cNvSpPr>
            <a:spLocks/>
          </p:cNvSpPr>
          <p:nvPr/>
        </p:nvSpPr>
        <p:spPr bwMode="auto">
          <a:xfrm rot="15629614">
            <a:off x="5792141" y="-209023"/>
            <a:ext cx="607718" cy="761571"/>
          </a:xfrm>
          <a:custGeom>
            <a:avLst/>
            <a:gdLst>
              <a:gd name="T0" fmla="*/ 148 w 199"/>
              <a:gd name="T1" fmla="*/ 183 h 247"/>
              <a:gd name="T2" fmla="*/ 184 w 199"/>
              <a:gd name="T3" fmla="*/ 111 h 247"/>
              <a:gd name="T4" fmla="*/ 147 w 199"/>
              <a:gd name="T5" fmla="*/ 182 h 247"/>
              <a:gd name="T6" fmla="*/ 127 w 199"/>
              <a:gd name="T7" fmla="*/ 142 h 247"/>
              <a:gd name="T8" fmla="*/ 159 w 199"/>
              <a:gd name="T9" fmla="*/ 77 h 247"/>
              <a:gd name="T10" fmla="*/ 127 w 199"/>
              <a:gd name="T11" fmla="*/ 141 h 247"/>
              <a:gd name="T12" fmla="*/ 103 w 199"/>
              <a:gd name="T13" fmla="*/ 105 h 247"/>
              <a:gd name="T14" fmla="*/ 136 w 199"/>
              <a:gd name="T15" fmla="*/ 0 h 247"/>
              <a:gd name="T16" fmla="*/ 102 w 199"/>
              <a:gd name="T17" fmla="*/ 104 h 247"/>
              <a:gd name="T18" fmla="*/ 82 w 199"/>
              <a:gd name="T19" fmla="*/ 81 h 247"/>
              <a:gd name="T20" fmla="*/ 0 w 199"/>
              <a:gd name="T21" fmla="*/ 2 h 247"/>
              <a:gd name="T22" fmla="*/ 80 w 199"/>
              <a:gd name="T23" fmla="*/ 83 h 247"/>
              <a:gd name="T24" fmla="*/ 89 w 199"/>
              <a:gd name="T25" fmla="*/ 92 h 247"/>
              <a:gd name="T26" fmla="*/ 20 w 199"/>
              <a:gd name="T27" fmla="*/ 125 h 247"/>
              <a:gd name="T28" fmla="*/ 90 w 199"/>
              <a:gd name="T29" fmla="*/ 94 h 247"/>
              <a:gd name="T30" fmla="*/ 118 w 199"/>
              <a:gd name="T31" fmla="*/ 131 h 247"/>
              <a:gd name="T32" fmla="*/ 48 w 199"/>
              <a:gd name="T33" fmla="*/ 149 h 247"/>
              <a:gd name="T34" fmla="*/ 119 w 199"/>
              <a:gd name="T35" fmla="*/ 134 h 247"/>
              <a:gd name="T36" fmla="*/ 141 w 199"/>
              <a:gd name="T37" fmla="*/ 175 h 247"/>
              <a:gd name="T38" fmla="*/ 77 w 199"/>
              <a:gd name="T39" fmla="*/ 174 h 247"/>
              <a:gd name="T40" fmla="*/ 143 w 199"/>
              <a:gd name="T41" fmla="*/ 178 h 247"/>
              <a:gd name="T42" fmla="*/ 166 w 199"/>
              <a:gd name="T43" fmla="*/ 247 h 247"/>
              <a:gd name="T44" fmla="*/ 169 w 199"/>
              <a:gd name="T45" fmla="*/ 246 h 247"/>
              <a:gd name="T46" fmla="*/ 148 w 199"/>
              <a:gd name="T47" fmla="*/ 183 h 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99" h="247">
                <a:moveTo>
                  <a:pt x="148" y="183"/>
                </a:moveTo>
                <a:cubicBezTo>
                  <a:pt x="199" y="136"/>
                  <a:pt x="184" y="111"/>
                  <a:pt x="184" y="111"/>
                </a:cubicBezTo>
                <a:cubicBezTo>
                  <a:pt x="155" y="127"/>
                  <a:pt x="148" y="172"/>
                  <a:pt x="147" y="182"/>
                </a:cubicBezTo>
                <a:cubicBezTo>
                  <a:pt x="142" y="170"/>
                  <a:pt x="135" y="156"/>
                  <a:pt x="127" y="142"/>
                </a:cubicBezTo>
                <a:cubicBezTo>
                  <a:pt x="167" y="114"/>
                  <a:pt x="159" y="77"/>
                  <a:pt x="159" y="77"/>
                </a:cubicBezTo>
                <a:cubicBezTo>
                  <a:pt x="132" y="101"/>
                  <a:pt x="127" y="134"/>
                  <a:pt x="127" y="141"/>
                </a:cubicBezTo>
                <a:cubicBezTo>
                  <a:pt x="120" y="129"/>
                  <a:pt x="112" y="117"/>
                  <a:pt x="103" y="105"/>
                </a:cubicBezTo>
                <a:cubicBezTo>
                  <a:pt x="138" y="58"/>
                  <a:pt x="136" y="0"/>
                  <a:pt x="136" y="0"/>
                </a:cubicBezTo>
                <a:cubicBezTo>
                  <a:pt x="99" y="20"/>
                  <a:pt x="101" y="92"/>
                  <a:pt x="102" y="104"/>
                </a:cubicBezTo>
                <a:cubicBezTo>
                  <a:pt x="96" y="96"/>
                  <a:pt x="89" y="89"/>
                  <a:pt x="82" y="81"/>
                </a:cubicBezTo>
                <a:cubicBezTo>
                  <a:pt x="79" y="24"/>
                  <a:pt x="0" y="2"/>
                  <a:pt x="0" y="2"/>
                </a:cubicBezTo>
                <a:cubicBezTo>
                  <a:pt x="4" y="60"/>
                  <a:pt x="68" y="80"/>
                  <a:pt x="80" y="83"/>
                </a:cubicBezTo>
                <a:cubicBezTo>
                  <a:pt x="83" y="86"/>
                  <a:pt x="86" y="89"/>
                  <a:pt x="89" y="92"/>
                </a:cubicBezTo>
                <a:cubicBezTo>
                  <a:pt x="50" y="86"/>
                  <a:pt x="20" y="125"/>
                  <a:pt x="20" y="125"/>
                </a:cubicBezTo>
                <a:cubicBezTo>
                  <a:pt x="51" y="128"/>
                  <a:pt x="84" y="99"/>
                  <a:pt x="90" y="94"/>
                </a:cubicBezTo>
                <a:cubicBezTo>
                  <a:pt x="101" y="106"/>
                  <a:pt x="110" y="119"/>
                  <a:pt x="118" y="131"/>
                </a:cubicBezTo>
                <a:cubicBezTo>
                  <a:pt x="84" y="114"/>
                  <a:pt x="48" y="149"/>
                  <a:pt x="48" y="149"/>
                </a:cubicBezTo>
                <a:cubicBezTo>
                  <a:pt x="90" y="158"/>
                  <a:pt x="114" y="138"/>
                  <a:pt x="119" y="134"/>
                </a:cubicBezTo>
                <a:cubicBezTo>
                  <a:pt x="128" y="148"/>
                  <a:pt x="135" y="162"/>
                  <a:pt x="141" y="175"/>
                </a:cubicBezTo>
                <a:cubicBezTo>
                  <a:pt x="115" y="152"/>
                  <a:pt x="77" y="174"/>
                  <a:pt x="77" y="174"/>
                </a:cubicBezTo>
                <a:cubicBezTo>
                  <a:pt x="106" y="188"/>
                  <a:pt x="136" y="180"/>
                  <a:pt x="143" y="178"/>
                </a:cubicBezTo>
                <a:cubicBezTo>
                  <a:pt x="160" y="216"/>
                  <a:pt x="166" y="246"/>
                  <a:pt x="166" y="247"/>
                </a:cubicBezTo>
                <a:cubicBezTo>
                  <a:pt x="169" y="246"/>
                  <a:pt x="169" y="246"/>
                  <a:pt x="169" y="246"/>
                </a:cubicBezTo>
                <a:cubicBezTo>
                  <a:pt x="168" y="246"/>
                  <a:pt x="163" y="219"/>
                  <a:pt x="148" y="183"/>
                </a:cubicBezTo>
                <a:close/>
              </a:path>
            </a:pathLst>
          </a:custGeom>
          <a:solidFill>
            <a:schemeClr val="tx2">
              <a:lumMod val="50000"/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98" name="Freeform 17">
            <a:extLst>
              <a:ext uri="{FF2B5EF4-FFF2-40B4-BE49-F238E27FC236}">
                <a16:creationId xmlns:a16="http://schemas.microsoft.com/office/drawing/2014/main" id="{BD5E957D-A062-4E6F-A93A-D769BE1BA74E}"/>
              </a:ext>
            </a:extLst>
          </p:cNvPr>
          <p:cNvSpPr>
            <a:spLocks/>
          </p:cNvSpPr>
          <p:nvPr/>
        </p:nvSpPr>
        <p:spPr bwMode="auto">
          <a:xfrm flipV="1">
            <a:off x="11070802" y="-131456"/>
            <a:ext cx="752475" cy="768798"/>
          </a:xfrm>
          <a:custGeom>
            <a:avLst/>
            <a:gdLst>
              <a:gd name="T0" fmla="*/ 157 w 193"/>
              <a:gd name="T1" fmla="*/ 170 h 196"/>
              <a:gd name="T2" fmla="*/ 49 w 193"/>
              <a:gd name="T3" fmla="*/ 127 h 196"/>
              <a:gd name="T4" fmla="*/ 100 w 193"/>
              <a:gd name="T5" fmla="*/ 94 h 196"/>
              <a:gd name="T6" fmla="*/ 193 w 193"/>
              <a:gd name="T7" fmla="*/ 48 h 196"/>
              <a:gd name="T8" fmla="*/ 98 w 193"/>
              <a:gd name="T9" fmla="*/ 92 h 196"/>
              <a:gd name="T10" fmla="*/ 80 w 193"/>
              <a:gd name="T11" fmla="*/ 102 h 196"/>
              <a:gd name="T12" fmla="*/ 65 w 193"/>
              <a:gd name="T13" fmla="*/ 0 h 196"/>
              <a:gd name="T14" fmla="*/ 78 w 193"/>
              <a:gd name="T15" fmla="*/ 103 h 196"/>
              <a:gd name="T16" fmla="*/ 31 w 193"/>
              <a:gd name="T17" fmla="*/ 140 h 196"/>
              <a:gd name="T18" fmla="*/ 15 w 193"/>
              <a:gd name="T19" fmla="*/ 41 h 196"/>
              <a:gd name="T20" fmla="*/ 29 w 193"/>
              <a:gd name="T21" fmla="*/ 141 h 196"/>
              <a:gd name="T22" fmla="*/ 0 w 193"/>
              <a:gd name="T23" fmla="*/ 170 h 196"/>
              <a:gd name="T24" fmla="*/ 2 w 193"/>
              <a:gd name="T25" fmla="*/ 171 h 196"/>
              <a:gd name="T26" fmla="*/ 13 w 193"/>
              <a:gd name="T27" fmla="*/ 160 h 196"/>
              <a:gd name="T28" fmla="*/ 93 w 193"/>
              <a:gd name="T29" fmla="*/ 193 h 196"/>
              <a:gd name="T30" fmla="*/ 14 w 193"/>
              <a:gd name="T31" fmla="*/ 159 h 196"/>
              <a:gd name="T32" fmla="*/ 48 w 193"/>
              <a:gd name="T33" fmla="*/ 128 h 196"/>
              <a:gd name="T34" fmla="*/ 157 w 193"/>
              <a:gd name="T35" fmla="*/ 170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93" h="196">
                <a:moveTo>
                  <a:pt x="157" y="170"/>
                </a:moveTo>
                <a:cubicBezTo>
                  <a:pt x="135" y="132"/>
                  <a:pt x="61" y="128"/>
                  <a:pt x="49" y="127"/>
                </a:cubicBezTo>
                <a:cubicBezTo>
                  <a:pt x="64" y="115"/>
                  <a:pt x="81" y="103"/>
                  <a:pt x="100" y="94"/>
                </a:cubicBezTo>
                <a:cubicBezTo>
                  <a:pt x="155" y="108"/>
                  <a:pt x="193" y="48"/>
                  <a:pt x="193" y="48"/>
                </a:cubicBezTo>
                <a:cubicBezTo>
                  <a:pt x="145" y="31"/>
                  <a:pt x="102" y="86"/>
                  <a:pt x="98" y="92"/>
                </a:cubicBezTo>
                <a:cubicBezTo>
                  <a:pt x="92" y="95"/>
                  <a:pt x="86" y="99"/>
                  <a:pt x="80" y="102"/>
                </a:cubicBezTo>
                <a:cubicBezTo>
                  <a:pt x="96" y="71"/>
                  <a:pt x="65" y="0"/>
                  <a:pt x="65" y="0"/>
                </a:cubicBezTo>
                <a:cubicBezTo>
                  <a:pt x="48" y="60"/>
                  <a:pt x="74" y="98"/>
                  <a:pt x="78" y="103"/>
                </a:cubicBezTo>
                <a:cubicBezTo>
                  <a:pt x="60" y="115"/>
                  <a:pt x="44" y="128"/>
                  <a:pt x="31" y="140"/>
                </a:cubicBezTo>
                <a:cubicBezTo>
                  <a:pt x="52" y="94"/>
                  <a:pt x="15" y="41"/>
                  <a:pt x="15" y="41"/>
                </a:cubicBezTo>
                <a:cubicBezTo>
                  <a:pt x="2" y="91"/>
                  <a:pt x="25" y="135"/>
                  <a:pt x="29" y="141"/>
                </a:cubicBezTo>
                <a:cubicBezTo>
                  <a:pt x="12" y="157"/>
                  <a:pt x="1" y="170"/>
                  <a:pt x="0" y="170"/>
                </a:cubicBezTo>
                <a:cubicBezTo>
                  <a:pt x="2" y="171"/>
                  <a:pt x="2" y="171"/>
                  <a:pt x="2" y="171"/>
                </a:cubicBezTo>
                <a:cubicBezTo>
                  <a:pt x="2" y="171"/>
                  <a:pt x="6" y="167"/>
                  <a:pt x="13" y="160"/>
                </a:cubicBezTo>
                <a:cubicBezTo>
                  <a:pt x="36" y="196"/>
                  <a:pt x="93" y="193"/>
                  <a:pt x="93" y="193"/>
                </a:cubicBezTo>
                <a:cubicBezTo>
                  <a:pt x="74" y="166"/>
                  <a:pt x="23" y="160"/>
                  <a:pt x="14" y="159"/>
                </a:cubicBezTo>
                <a:cubicBezTo>
                  <a:pt x="22" y="151"/>
                  <a:pt x="34" y="139"/>
                  <a:pt x="48" y="128"/>
                </a:cubicBezTo>
                <a:cubicBezTo>
                  <a:pt x="87" y="181"/>
                  <a:pt x="157" y="170"/>
                  <a:pt x="157" y="170"/>
                </a:cubicBezTo>
                <a:close/>
              </a:path>
            </a:pathLst>
          </a:custGeom>
          <a:solidFill>
            <a:schemeClr val="tx2">
              <a:lumMod val="50000"/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117" name="Freeform: Shape 116">
            <a:extLst>
              <a:ext uri="{FF2B5EF4-FFF2-40B4-BE49-F238E27FC236}">
                <a16:creationId xmlns:a16="http://schemas.microsoft.com/office/drawing/2014/main" id="{BD09CB79-FA21-4B83-819B-75CB903D74C3}"/>
              </a:ext>
            </a:extLst>
          </p:cNvPr>
          <p:cNvSpPr/>
          <p:nvPr/>
        </p:nvSpPr>
        <p:spPr>
          <a:xfrm>
            <a:off x="10051422" y="4522970"/>
            <a:ext cx="2140578" cy="2335030"/>
          </a:xfrm>
          <a:custGeom>
            <a:avLst/>
            <a:gdLst>
              <a:gd name="connsiteX0" fmla="*/ 2140578 w 2140578"/>
              <a:gd name="connsiteY0" fmla="*/ 0 h 2335030"/>
              <a:gd name="connsiteX1" fmla="*/ 2140578 w 2140578"/>
              <a:gd name="connsiteY1" fmla="*/ 1023163 h 2335030"/>
              <a:gd name="connsiteX2" fmla="*/ 2115604 w 2140578"/>
              <a:gd name="connsiteY2" fmla="*/ 1024423 h 2335030"/>
              <a:gd name="connsiteX3" fmla="*/ 1020648 w 2140578"/>
              <a:gd name="connsiteY3" fmla="*/ 2237784 h 2335030"/>
              <a:gd name="connsiteX4" fmla="*/ 1025252 w 2140578"/>
              <a:gd name="connsiteY4" fmla="*/ 2335030 h 2335030"/>
              <a:gd name="connsiteX5" fmla="*/ 2976 w 2140578"/>
              <a:gd name="connsiteY5" fmla="*/ 2335030 h 2335030"/>
              <a:gd name="connsiteX6" fmla="*/ 0 w 2140578"/>
              <a:gd name="connsiteY6" fmla="*/ 2237784 h 2335030"/>
              <a:gd name="connsiteX7" fmla="*/ 2125021 w 2140578"/>
              <a:gd name="connsiteY7" fmla="*/ 393 h 2335030"/>
              <a:gd name="connsiteX8" fmla="*/ 2140578 w 2140578"/>
              <a:gd name="connsiteY8" fmla="*/ 0 h 2335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40578" h="2335030">
                <a:moveTo>
                  <a:pt x="2140578" y="0"/>
                </a:moveTo>
                <a:lnTo>
                  <a:pt x="2140578" y="1023163"/>
                </a:lnTo>
                <a:lnTo>
                  <a:pt x="2115604" y="1024423"/>
                </a:lnTo>
                <a:cubicBezTo>
                  <a:pt x="1500584" y="1086882"/>
                  <a:pt x="1020648" y="1606286"/>
                  <a:pt x="1020648" y="2237784"/>
                </a:cubicBezTo>
                <a:lnTo>
                  <a:pt x="1025252" y="2335030"/>
                </a:lnTo>
                <a:lnTo>
                  <a:pt x="2976" y="2335030"/>
                </a:lnTo>
                <a:lnTo>
                  <a:pt x="0" y="2237784"/>
                </a:lnTo>
                <a:cubicBezTo>
                  <a:pt x="0" y="1039163"/>
                  <a:pt x="941310" y="60395"/>
                  <a:pt x="2125021" y="393"/>
                </a:cubicBezTo>
                <a:lnTo>
                  <a:pt x="2140578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95" name="Freeform 16">
            <a:extLst>
              <a:ext uri="{FF2B5EF4-FFF2-40B4-BE49-F238E27FC236}">
                <a16:creationId xmlns:a16="http://schemas.microsoft.com/office/drawing/2014/main" id="{236CF4A6-C555-4091-8BD4-EEB071BAA1C0}"/>
              </a:ext>
            </a:extLst>
          </p:cNvPr>
          <p:cNvSpPr>
            <a:spLocks/>
          </p:cNvSpPr>
          <p:nvPr/>
        </p:nvSpPr>
        <p:spPr bwMode="auto">
          <a:xfrm rot="21220241">
            <a:off x="9721858" y="6424000"/>
            <a:ext cx="530753" cy="665121"/>
          </a:xfrm>
          <a:custGeom>
            <a:avLst/>
            <a:gdLst>
              <a:gd name="T0" fmla="*/ 148 w 199"/>
              <a:gd name="T1" fmla="*/ 183 h 247"/>
              <a:gd name="T2" fmla="*/ 184 w 199"/>
              <a:gd name="T3" fmla="*/ 111 h 247"/>
              <a:gd name="T4" fmla="*/ 147 w 199"/>
              <a:gd name="T5" fmla="*/ 182 h 247"/>
              <a:gd name="T6" fmla="*/ 127 w 199"/>
              <a:gd name="T7" fmla="*/ 142 h 247"/>
              <a:gd name="T8" fmla="*/ 159 w 199"/>
              <a:gd name="T9" fmla="*/ 77 h 247"/>
              <a:gd name="T10" fmla="*/ 127 w 199"/>
              <a:gd name="T11" fmla="*/ 141 h 247"/>
              <a:gd name="T12" fmla="*/ 103 w 199"/>
              <a:gd name="T13" fmla="*/ 105 h 247"/>
              <a:gd name="T14" fmla="*/ 136 w 199"/>
              <a:gd name="T15" fmla="*/ 0 h 247"/>
              <a:gd name="T16" fmla="*/ 102 w 199"/>
              <a:gd name="T17" fmla="*/ 104 h 247"/>
              <a:gd name="T18" fmla="*/ 82 w 199"/>
              <a:gd name="T19" fmla="*/ 81 h 247"/>
              <a:gd name="T20" fmla="*/ 0 w 199"/>
              <a:gd name="T21" fmla="*/ 2 h 247"/>
              <a:gd name="T22" fmla="*/ 80 w 199"/>
              <a:gd name="T23" fmla="*/ 83 h 247"/>
              <a:gd name="T24" fmla="*/ 89 w 199"/>
              <a:gd name="T25" fmla="*/ 92 h 247"/>
              <a:gd name="T26" fmla="*/ 20 w 199"/>
              <a:gd name="T27" fmla="*/ 125 h 247"/>
              <a:gd name="T28" fmla="*/ 90 w 199"/>
              <a:gd name="T29" fmla="*/ 94 h 247"/>
              <a:gd name="T30" fmla="*/ 118 w 199"/>
              <a:gd name="T31" fmla="*/ 131 h 247"/>
              <a:gd name="T32" fmla="*/ 48 w 199"/>
              <a:gd name="T33" fmla="*/ 149 h 247"/>
              <a:gd name="T34" fmla="*/ 119 w 199"/>
              <a:gd name="T35" fmla="*/ 134 h 247"/>
              <a:gd name="T36" fmla="*/ 141 w 199"/>
              <a:gd name="T37" fmla="*/ 175 h 247"/>
              <a:gd name="T38" fmla="*/ 77 w 199"/>
              <a:gd name="T39" fmla="*/ 174 h 247"/>
              <a:gd name="T40" fmla="*/ 143 w 199"/>
              <a:gd name="T41" fmla="*/ 178 h 247"/>
              <a:gd name="T42" fmla="*/ 166 w 199"/>
              <a:gd name="T43" fmla="*/ 247 h 247"/>
              <a:gd name="T44" fmla="*/ 169 w 199"/>
              <a:gd name="T45" fmla="*/ 246 h 247"/>
              <a:gd name="T46" fmla="*/ 148 w 199"/>
              <a:gd name="T47" fmla="*/ 183 h 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99" h="247">
                <a:moveTo>
                  <a:pt x="148" y="183"/>
                </a:moveTo>
                <a:cubicBezTo>
                  <a:pt x="199" y="136"/>
                  <a:pt x="184" y="111"/>
                  <a:pt x="184" y="111"/>
                </a:cubicBezTo>
                <a:cubicBezTo>
                  <a:pt x="155" y="127"/>
                  <a:pt x="148" y="172"/>
                  <a:pt x="147" y="182"/>
                </a:cubicBezTo>
                <a:cubicBezTo>
                  <a:pt x="142" y="170"/>
                  <a:pt x="135" y="156"/>
                  <a:pt x="127" y="142"/>
                </a:cubicBezTo>
                <a:cubicBezTo>
                  <a:pt x="167" y="114"/>
                  <a:pt x="159" y="77"/>
                  <a:pt x="159" y="77"/>
                </a:cubicBezTo>
                <a:cubicBezTo>
                  <a:pt x="132" y="101"/>
                  <a:pt x="127" y="134"/>
                  <a:pt x="127" y="141"/>
                </a:cubicBezTo>
                <a:cubicBezTo>
                  <a:pt x="120" y="129"/>
                  <a:pt x="112" y="117"/>
                  <a:pt x="103" y="105"/>
                </a:cubicBezTo>
                <a:cubicBezTo>
                  <a:pt x="138" y="58"/>
                  <a:pt x="136" y="0"/>
                  <a:pt x="136" y="0"/>
                </a:cubicBezTo>
                <a:cubicBezTo>
                  <a:pt x="99" y="20"/>
                  <a:pt x="101" y="92"/>
                  <a:pt x="102" y="104"/>
                </a:cubicBezTo>
                <a:cubicBezTo>
                  <a:pt x="96" y="96"/>
                  <a:pt x="89" y="89"/>
                  <a:pt x="82" y="81"/>
                </a:cubicBezTo>
                <a:cubicBezTo>
                  <a:pt x="79" y="24"/>
                  <a:pt x="0" y="2"/>
                  <a:pt x="0" y="2"/>
                </a:cubicBezTo>
                <a:cubicBezTo>
                  <a:pt x="4" y="60"/>
                  <a:pt x="68" y="80"/>
                  <a:pt x="80" y="83"/>
                </a:cubicBezTo>
                <a:cubicBezTo>
                  <a:pt x="83" y="86"/>
                  <a:pt x="86" y="89"/>
                  <a:pt x="89" y="92"/>
                </a:cubicBezTo>
                <a:cubicBezTo>
                  <a:pt x="50" y="86"/>
                  <a:pt x="20" y="125"/>
                  <a:pt x="20" y="125"/>
                </a:cubicBezTo>
                <a:cubicBezTo>
                  <a:pt x="51" y="128"/>
                  <a:pt x="84" y="99"/>
                  <a:pt x="90" y="94"/>
                </a:cubicBezTo>
                <a:cubicBezTo>
                  <a:pt x="101" y="106"/>
                  <a:pt x="110" y="119"/>
                  <a:pt x="118" y="131"/>
                </a:cubicBezTo>
                <a:cubicBezTo>
                  <a:pt x="84" y="114"/>
                  <a:pt x="48" y="149"/>
                  <a:pt x="48" y="149"/>
                </a:cubicBezTo>
                <a:cubicBezTo>
                  <a:pt x="90" y="158"/>
                  <a:pt x="114" y="138"/>
                  <a:pt x="119" y="134"/>
                </a:cubicBezTo>
                <a:cubicBezTo>
                  <a:pt x="128" y="148"/>
                  <a:pt x="135" y="162"/>
                  <a:pt x="141" y="175"/>
                </a:cubicBezTo>
                <a:cubicBezTo>
                  <a:pt x="115" y="152"/>
                  <a:pt x="77" y="174"/>
                  <a:pt x="77" y="174"/>
                </a:cubicBezTo>
                <a:cubicBezTo>
                  <a:pt x="106" y="188"/>
                  <a:pt x="136" y="180"/>
                  <a:pt x="143" y="178"/>
                </a:cubicBezTo>
                <a:cubicBezTo>
                  <a:pt x="160" y="216"/>
                  <a:pt x="166" y="246"/>
                  <a:pt x="166" y="247"/>
                </a:cubicBezTo>
                <a:cubicBezTo>
                  <a:pt x="169" y="246"/>
                  <a:pt x="169" y="246"/>
                  <a:pt x="169" y="246"/>
                </a:cubicBezTo>
                <a:cubicBezTo>
                  <a:pt x="168" y="246"/>
                  <a:pt x="163" y="219"/>
                  <a:pt x="148" y="183"/>
                </a:cubicBezTo>
                <a:close/>
              </a:path>
            </a:pathLst>
          </a:custGeom>
          <a:solidFill>
            <a:schemeClr val="tx2">
              <a:lumMod val="50000"/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97" name="Freeform 17">
            <a:extLst>
              <a:ext uri="{FF2B5EF4-FFF2-40B4-BE49-F238E27FC236}">
                <a16:creationId xmlns:a16="http://schemas.microsoft.com/office/drawing/2014/main" id="{4992CF3E-EED3-4C8F-A8D4-7B4E96332F91}"/>
              </a:ext>
            </a:extLst>
          </p:cNvPr>
          <p:cNvSpPr>
            <a:spLocks/>
          </p:cNvSpPr>
          <p:nvPr/>
        </p:nvSpPr>
        <p:spPr bwMode="auto">
          <a:xfrm>
            <a:off x="11158717" y="4930508"/>
            <a:ext cx="731838" cy="747713"/>
          </a:xfrm>
          <a:custGeom>
            <a:avLst/>
            <a:gdLst>
              <a:gd name="T0" fmla="*/ 157 w 193"/>
              <a:gd name="T1" fmla="*/ 170 h 196"/>
              <a:gd name="T2" fmla="*/ 49 w 193"/>
              <a:gd name="T3" fmla="*/ 127 h 196"/>
              <a:gd name="T4" fmla="*/ 100 w 193"/>
              <a:gd name="T5" fmla="*/ 94 h 196"/>
              <a:gd name="T6" fmla="*/ 193 w 193"/>
              <a:gd name="T7" fmla="*/ 48 h 196"/>
              <a:gd name="T8" fmla="*/ 98 w 193"/>
              <a:gd name="T9" fmla="*/ 92 h 196"/>
              <a:gd name="T10" fmla="*/ 80 w 193"/>
              <a:gd name="T11" fmla="*/ 102 h 196"/>
              <a:gd name="T12" fmla="*/ 65 w 193"/>
              <a:gd name="T13" fmla="*/ 0 h 196"/>
              <a:gd name="T14" fmla="*/ 78 w 193"/>
              <a:gd name="T15" fmla="*/ 103 h 196"/>
              <a:gd name="T16" fmla="*/ 31 w 193"/>
              <a:gd name="T17" fmla="*/ 140 h 196"/>
              <a:gd name="T18" fmla="*/ 15 w 193"/>
              <a:gd name="T19" fmla="*/ 41 h 196"/>
              <a:gd name="T20" fmla="*/ 29 w 193"/>
              <a:gd name="T21" fmla="*/ 141 h 196"/>
              <a:gd name="T22" fmla="*/ 0 w 193"/>
              <a:gd name="T23" fmla="*/ 170 h 196"/>
              <a:gd name="T24" fmla="*/ 2 w 193"/>
              <a:gd name="T25" fmla="*/ 171 h 196"/>
              <a:gd name="T26" fmla="*/ 13 w 193"/>
              <a:gd name="T27" fmla="*/ 160 h 196"/>
              <a:gd name="T28" fmla="*/ 93 w 193"/>
              <a:gd name="T29" fmla="*/ 193 h 196"/>
              <a:gd name="T30" fmla="*/ 14 w 193"/>
              <a:gd name="T31" fmla="*/ 159 h 196"/>
              <a:gd name="T32" fmla="*/ 48 w 193"/>
              <a:gd name="T33" fmla="*/ 128 h 196"/>
              <a:gd name="T34" fmla="*/ 157 w 193"/>
              <a:gd name="T35" fmla="*/ 170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93" h="196">
                <a:moveTo>
                  <a:pt x="157" y="170"/>
                </a:moveTo>
                <a:cubicBezTo>
                  <a:pt x="135" y="132"/>
                  <a:pt x="61" y="128"/>
                  <a:pt x="49" y="127"/>
                </a:cubicBezTo>
                <a:cubicBezTo>
                  <a:pt x="64" y="115"/>
                  <a:pt x="81" y="103"/>
                  <a:pt x="100" y="94"/>
                </a:cubicBezTo>
                <a:cubicBezTo>
                  <a:pt x="155" y="108"/>
                  <a:pt x="193" y="48"/>
                  <a:pt x="193" y="48"/>
                </a:cubicBezTo>
                <a:cubicBezTo>
                  <a:pt x="145" y="31"/>
                  <a:pt x="102" y="86"/>
                  <a:pt x="98" y="92"/>
                </a:cubicBezTo>
                <a:cubicBezTo>
                  <a:pt x="92" y="95"/>
                  <a:pt x="86" y="99"/>
                  <a:pt x="80" y="102"/>
                </a:cubicBezTo>
                <a:cubicBezTo>
                  <a:pt x="96" y="71"/>
                  <a:pt x="65" y="0"/>
                  <a:pt x="65" y="0"/>
                </a:cubicBezTo>
                <a:cubicBezTo>
                  <a:pt x="48" y="60"/>
                  <a:pt x="74" y="98"/>
                  <a:pt x="78" y="103"/>
                </a:cubicBezTo>
                <a:cubicBezTo>
                  <a:pt x="60" y="115"/>
                  <a:pt x="44" y="128"/>
                  <a:pt x="31" y="140"/>
                </a:cubicBezTo>
                <a:cubicBezTo>
                  <a:pt x="52" y="94"/>
                  <a:pt x="15" y="41"/>
                  <a:pt x="15" y="41"/>
                </a:cubicBezTo>
                <a:cubicBezTo>
                  <a:pt x="2" y="91"/>
                  <a:pt x="25" y="135"/>
                  <a:pt x="29" y="141"/>
                </a:cubicBezTo>
                <a:cubicBezTo>
                  <a:pt x="12" y="157"/>
                  <a:pt x="1" y="170"/>
                  <a:pt x="0" y="170"/>
                </a:cubicBezTo>
                <a:cubicBezTo>
                  <a:pt x="2" y="171"/>
                  <a:pt x="2" y="171"/>
                  <a:pt x="2" y="171"/>
                </a:cubicBezTo>
                <a:cubicBezTo>
                  <a:pt x="2" y="171"/>
                  <a:pt x="6" y="167"/>
                  <a:pt x="13" y="160"/>
                </a:cubicBezTo>
                <a:cubicBezTo>
                  <a:pt x="36" y="196"/>
                  <a:pt x="93" y="193"/>
                  <a:pt x="93" y="193"/>
                </a:cubicBezTo>
                <a:cubicBezTo>
                  <a:pt x="74" y="166"/>
                  <a:pt x="23" y="160"/>
                  <a:pt x="14" y="159"/>
                </a:cubicBezTo>
                <a:cubicBezTo>
                  <a:pt x="22" y="151"/>
                  <a:pt x="34" y="139"/>
                  <a:pt x="48" y="128"/>
                </a:cubicBezTo>
                <a:cubicBezTo>
                  <a:pt x="87" y="181"/>
                  <a:pt x="157" y="170"/>
                  <a:pt x="157" y="170"/>
                </a:cubicBezTo>
                <a:close/>
              </a:path>
            </a:pathLst>
          </a:custGeom>
          <a:solidFill>
            <a:schemeClr val="tx2">
              <a:lumMod val="50000"/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0DC030F-10CB-20B7-FF98-82935717DE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7517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accel="2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21AA985F-60C1-4CBF-9C5D-7CA17635D3C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97" y="-10630"/>
            <a:ext cx="12211397" cy="7467145"/>
          </a:xfr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48B8293-0157-4A1A-888C-4422E30E7689}"/>
              </a:ext>
            </a:extLst>
          </p:cNvPr>
          <p:cNvSpPr/>
          <p:nvPr/>
        </p:nvSpPr>
        <p:spPr>
          <a:xfrm>
            <a:off x="-19398" y="0"/>
            <a:ext cx="12211397" cy="7456515"/>
          </a:xfrm>
          <a:prstGeom prst="rect">
            <a:avLst/>
          </a:prstGeom>
          <a:gradFill>
            <a:gsLst>
              <a:gs pos="0">
                <a:schemeClr val="accent1">
                  <a:alpha val="32000"/>
                </a:schemeClr>
              </a:gs>
              <a:gs pos="100000">
                <a:schemeClr val="accent3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5265DE6-1699-4EC0-8898-C25846AEDC86}"/>
              </a:ext>
            </a:extLst>
          </p:cNvPr>
          <p:cNvGrpSpPr/>
          <p:nvPr/>
        </p:nvGrpSpPr>
        <p:grpSpPr>
          <a:xfrm>
            <a:off x="5645728" y="1209955"/>
            <a:ext cx="900545" cy="900545"/>
            <a:chOff x="5645728" y="1209955"/>
            <a:chExt cx="900545" cy="900545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92C9AE4C-945B-432A-84D7-B66A85E1B011}"/>
                </a:ext>
              </a:extLst>
            </p:cNvPr>
            <p:cNvSpPr/>
            <p:nvPr/>
          </p:nvSpPr>
          <p:spPr>
            <a:xfrm>
              <a:off x="5645728" y="1209955"/>
              <a:ext cx="900545" cy="900545"/>
            </a:xfrm>
            <a:prstGeom prst="ellipse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5767878E-B177-4B49-BD92-25FB3E78489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99943" y="1513383"/>
              <a:ext cx="392112" cy="293688"/>
            </a:xfrm>
            <a:custGeom>
              <a:avLst/>
              <a:gdLst>
                <a:gd name="T0" fmla="*/ 22 w 101"/>
                <a:gd name="T1" fmla="*/ 75 h 75"/>
                <a:gd name="T2" fmla="*/ 6 w 101"/>
                <a:gd name="T3" fmla="*/ 69 h 75"/>
                <a:gd name="T4" fmla="*/ 0 w 101"/>
                <a:gd name="T5" fmla="*/ 50 h 75"/>
                <a:gd name="T6" fmla="*/ 8 w 101"/>
                <a:gd name="T7" fmla="*/ 21 h 75"/>
                <a:gd name="T8" fmla="*/ 28 w 101"/>
                <a:gd name="T9" fmla="*/ 0 h 75"/>
                <a:gd name="T10" fmla="*/ 37 w 101"/>
                <a:gd name="T11" fmla="*/ 4 h 75"/>
                <a:gd name="T12" fmla="*/ 26 w 101"/>
                <a:gd name="T13" fmla="*/ 17 h 75"/>
                <a:gd name="T14" fmla="*/ 21 w 101"/>
                <a:gd name="T15" fmla="*/ 36 h 75"/>
                <a:gd name="T16" fmla="*/ 35 w 101"/>
                <a:gd name="T17" fmla="*/ 42 h 75"/>
                <a:gd name="T18" fmla="*/ 41 w 101"/>
                <a:gd name="T19" fmla="*/ 55 h 75"/>
                <a:gd name="T20" fmla="*/ 35 w 101"/>
                <a:gd name="T21" fmla="*/ 70 h 75"/>
                <a:gd name="T22" fmla="*/ 22 w 101"/>
                <a:gd name="T23" fmla="*/ 75 h 75"/>
                <a:gd name="T24" fmla="*/ 82 w 101"/>
                <a:gd name="T25" fmla="*/ 75 h 75"/>
                <a:gd name="T26" fmla="*/ 66 w 101"/>
                <a:gd name="T27" fmla="*/ 69 h 75"/>
                <a:gd name="T28" fmla="*/ 60 w 101"/>
                <a:gd name="T29" fmla="*/ 50 h 75"/>
                <a:gd name="T30" fmla="*/ 68 w 101"/>
                <a:gd name="T31" fmla="*/ 21 h 75"/>
                <a:gd name="T32" fmla="*/ 89 w 101"/>
                <a:gd name="T33" fmla="*/ 0 h 75"/>
                <a:gd name="T34" fmla="*/ 97 w 101"/>
                <a:gd name="T35" fmla="*/ 4 h 75"/>
                <a:gd name="T36" fmla="*/ 81 w 101"/>
                <a:gd name="T37" fmla="*/ 36 h 75"/>
                <a:gd name="T38" fmla="*/ 95 w 101"/>
                <a:gd name="T39" fmla="*/ 42 h 75"/>
                <a:gd name="T40" fmla="*/ 101 w 101"/>
                <a:gd name="T41" fmla="*/ 55 h 75"/>
                <a:gd name="T42" fmla="*/ 96 w 101"/>
                <a:gd name="T43" fmla="*/ 70 h 75"/>
                <a:gd name="T44" fmla="*/ 82 w 101"/>
                <a:gd name="T45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1" h="75">
                  <a:moveTo>
                    <a:pt x="22" y="75"/>
                  </a:moveTo>
                  <a:cubicBezTo>
                    <a:pt x="15" y="75"/>
                    <a:pt x="10" y="73"/>
                    <a:pt x="6" y="69"/>
                  </a:cubicBezTo>
                  <a:cubicBezTo>
                    <a:pt x="2" y="64"/>
                    <a:pt x="0" y="58"/>
                    <a:pt x="0" y="50"/>
                  </a:cubicBezTo>
                  <a:cubicBezTo>
                    <a:pt x="0" y="40"/>
                    <a:pt x="2" y="30"/>
                    <a:pt x="8" y="21"/>
                  </a:cubicBezTo>
                  <a:cubicBezTo>
                    <a:pt x="13" y="12"/>
                    <a:pt x="20" y="5"/>
                    <a:pt x="28" y="0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33" y="7"/>
                    <a:pt x="30" y="12"/>
                    <a:pt x="26" y="17"/>
                  </a:cubicBezTo>
                  <a:cubicBezTo>
                    <a:pt x="23" y="23"/>
                    <a:pt x="21" y="29"/>
                    <a:pt x="21" y="36"/>
                  </a:cubicBezTo>
                  <a:cubicBezTo>
                    <a:pt x="26" y="36"/>
                    <a:pt x="31" y="38"/>
                    <a:pt x="35" y="42"/>
                  </a:cubicBezTo>
                  <a:cubicBezTo>
                    <a:pt x="39" y="45"/>
                    <a:pt x="41" y="49"/>
                    <a:pt x="41" y="55"/>
                  </a:cubicBezTo>
                  <a:cubicBezTo>
                    <a:pt x="41" y="61"/>
                    <a:pt x="39" y="66"/>
                    <a:pt x="35" y="70"/>
                  </a:cubicBezTo>
                  <a:cubicBezTo>
                    <a:pt x="31" y="73"/>
                    <a:pt x="27" y="75"/>
                    <a:pt x="22" y="75"/>
                  </a:cubicBezTo>
                  <a:close/>
                  <a:moveTo>
                    <a:pt x="82" y="75"/>
                  </a:moveTo>
                  <a:cubicBezTo>
                    <a:pt x="76" y="75"/>
                    <a:pt x="71" y="73"/>
                    <a:pt x="66" y="69"/>
                  </a:cubicBezTo>
                  <a:cubicBezTo>
                    <a:pt x="62" y="64"/>
                    <a:pt x="60" y="58"/>
                    <a:pt x="60" y="50"/>
                  </a:cubicBezTo>
                  <a:cubicBezTo>
                    <a:pt x="60" y="40"/>
                    <a:pt x="63" y="30"/>
                    <a:pt x="68" y="21"/>
                  </a:cubicBezTo>
                  <a:cubicBezTo>
                    <a:pt x="73" y="12"/>
                    <a:pt x="80" y="5"/>
                    <a:pt x="89" y="0"/>
                  </a:cubicBezTo>
                  <a:cubicBezTo>
                    <a:pt x="97" y="4"/>
                    <a:pt x="97" y="4"/>
                    <a:pt x="97" y="4"/>
                  </a:cubicBezTo>
                  <a:cubicBezTo>
                    <a:pt x="87" y="13"/>
                    <a:pt x="82" y="23"/>
                    <a:pt x="81" y="36"/>
                  </a:cubicBezTo>
                  <a:cubicBezTo>
                    <a:pt x="87" y="36"/>
                    <a:pt x="91" y="38"/>
                    <a:pt x="95" y="42"/>
                  </a:cubicBezTo>
                  <a:cubicBezTo>
                    <a:pt x="99" y="45"/>
                    <a:pt x="101" y="49"/>
                    <a:pt x="101" y="55"/>
                  </a:cubicBezTo>
                  <a:cubicBezTo>
                    <a:pt x="101" y="61"/>
                    <a:pt x="99" y="66"/>
                    <a:pt x="96" y="70"/>
                  </a:cubicBezTo>
                  <a:cubicBezTo>
                    <a:pt x="92" y="73"/>
                    <a:pt x="87" y="75"/>
                    <a:pt x="82" y="75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</p:grpSp>
      <p:sp>
        <p:nvSpPr>
          <p:cNvPr id="16" name="Freeform 16">
            <a:extLst>
              <a:ext uri="{FF2B5EF4-FFF2-40B4-BE49-F238E27FC236}">
                <a16:creationId xmlns:a16="http://schemas.microsoft.com/office/drawing/2014/main" id="{834E29AC-95C1-4CC4-8150-52E54EB3D74E}"/>
              </a:ext>
            </a:extLst>
          </p:cNvPr>
          <p:cNvSpPr>
            <a:spLocks/>
          </p:cNvSpPr>
          <p:nvPr/>
        </p:nvSpPr>
        <p:spPr bwMode="auto">
          <a:xfrm rot="21439442">
            <a:off x="8751768" y="847565"/>
            <a:ext cx="607718" cy="761571"/>
          </a:xfrm>
          <a:custGeom>
            <a:avLst/>
            <a:gdLst>
              <a:gd name="T0" fmla="*/ 148 w 199"/>
              <a:gd name="T1" fmla="*/ 183 h 247"/>
              <a:gd name="T2" fmla="*/ 184 w 199"/>
              <a:gd name="T3" fmla="*/ 111 h 247"/>
              <a:gd name="T4" fmla="*/ 147 w 199"/>
              <a:gd name="T5" fmla="*/ 182 h 247"/>
              <a:gd name="T6" fmla="*/ 127 w 199"/>
              <a:gd name="T7" fmla="*/ 142 h 247"/>
              <a:gd name="T8" fmla="*/ 159 w 199"/>
              <a:gd name="T9" fmla="*/ 77 h 247"/>
              <a:gd name="T10" fmla="*/ 127 w 199"/>
              <a:gd name="T11" fmla="*/ 141 h 247"/>
              <a:gd name="T12" fmla="*/ 103 w 199"/>
              <a:gd name="T13" fmla="*/ 105 h 247"/>
              <a:gd name="T14" fmla="*/ 136 w 199"/>
              <a:gd name="T15" fmla="*/ 0 h 247"/>
              <a:gd name="T16" fmla="*/ 102 w 199"/>
              <a:gd name="T17" fmla="*/ 104 h 247"/>
              <a:gd name="T18" fmla="*/ 82 w 199"/>
              <a:gd name="T19" fmla="*/ 81 h 247"/>
              <a:gd name="T20" fmla="*/ 0 w 199"/>
              <a:gd name="T21" fmla="*/ 2 h 247"/>
              <a:gd name="T22" fmla="*/ 80 w 199"/>
              <a:gd name="T23" fmla="*/ 83 h 247"/>
              <a:gd name="T24" fmla="*/ 89 w 199"/>
              <a:gd name="T25" fmla="*/ 92 h 247"/>
              <a:gd name="T26" fmla="*/ 20 w 199"/>
              <a:gd name="T27" fmla="*/ 125 h 247"/>
              <a:gd name="T28" fmla="*/ 90 w 199"/>
              <a:gd name="T29" fmla="*/ 94 h 247"/>
              <a:gd name="T30" fmla="*/ 118 w 199"/>
              <a:gd name="T31" fmla="*/ 131 h 247"/>
              <a:gd name="T32" fmla="*/ 48 w 199"/>
              <a:gd name="T33" fmla="*/ 149 h 247"/>
              <a:gd name="T34" fmla="*/ 119 w 199"/>
              <a:gd name="T35" fmla="*/ 134 h 247"/>
              <a:gd name="T36" fmla="*/ 141 w 199"/>
              <a:gd name="T37" fmla="*/ 175 h 247"/>
              <a:gd name="T38" fmla="*/ 77 w 199"/>
              <a:gd name="T39" fmla="*/ 174 h 247"/>
              <a:gd name="T40" fmla="*/ 143 w 199"/>
              <a:gd name="T41" fmla="*/ 178 h 247"/>
              <a:gd name="T42" fmla="*/ 166 w 199"/>
              <a:gd name="T43" fmla="*/ 247 h 247"/>
              <a:gd name="T44" fmla="*/ 169 w 199"/>
              <a:gd name="T45" fmla="*/ 246 h 247"/>
              <a:gd name="T46" fmla="*/ 148 w 199"/>
              <a:gd name="T47" fmla="*/ 183 h 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99" h="247">
                <a:moveTo>
                  <a:pt x="148" y="183"/>
                </a:moveTo>
                <a:cubicBezTo>
                  <a:pt x="199" y="136"/>
                  <a:pt x="184" y="111"/>
                  <a:pt x="184" y="111"/>
                </a:cubicBezTo>
                <a:cubicBezTo>
                  <a:pt x="155" y="127"/>
                  <a:pt x="148" y="172"/>
                  <a:pt x="147" y="182"/>
                </a:cubicBezTo>
                <a:cubicBezTo>
                  <a:pt x="142" y="170"/>
                  <a:pt x="135" y="156"/>
                  <a:pt x="127" y="142"/>
                </a:cubicBezTo>
                <a:cubicBezTo>
                  <a:pt x="167" y="114"/>
                  <a:pt x="159" y="77"/>
                  <a:pt x="159" y="77"/>
                </a:cubicBezTo>
                <a:cubicBezTo>
                  <a:pt x="132" y="101"/>
                  <a:pt x="127" y="134"/>
                  <a:pt x="127" y="141"/>
                </a:cubicBezTo>
                <a:cubicBezTo>
                  <a:pt x="120" y="129"/>
                  <a:pt x="112" y="117"/>
                  <a:pt x="103" y="105"/>
                </a:cubicBezTo>
                <a:cubicBezTo>
                  <a:pt x="138" y="58"/>
                  <a:pt x="136" y="0"/>
                  <a:pt x="136" y="0"/>
                </a:cubicBezTo>
                <a:cubicBezTo>
                  <a:pt x="99" y="20"/>
                  <a:pt x="101" y="92"/>
                  <a:pt x="102" y="104"/>
                </a:cubicBezTo>
                <a:cubicBezTo>
                  <a:pt x="96" y="96"/>
                  <a:pt x="89" y="89"/>
                  <a:pt x="82" y="81"/>
                </a:cubicBezTo>
                <a:cubicBezTo>
                  <a:pt x="79" y="24"/>
                  <a:pt x="0" y="2"/>
                  <a:pt x="0" y="2"/>
                </a:cubicBezTo>
                <a:cubicBezTo>
                  <a:pt x="4" y="60"/>
                  <a:pt x="68" y="80"/>
                  <a:pt x="80" y="83"/>
                </a:cubicBezTo>
                <a:cubicBezTo>
                  <a:pt x="83" y="86"/>
                  <a:pt x="86" y="89"/>
                  <a:pt x="89" y="92"/>
                </a:cubicBezTo>
                <a:cubicBezTo>
                  <a:pt x="50" y="86"/>
                  <a:pt x="20" y="125"/>
                  <a:pt x="20" y="125"/>
                </a:cubicBezTo>
                <a:cubicBezTo>
                  <a:pt x="51" y="128"/>
                  <a:pt x="84" y="99"/>
                  <a:pt x="90" y="94"/>
                </a:cubicBezTo>
                <a:cubicBezTo>
                  <a:pt x="101" y="106"/>
                  <a:pt x="110" y="119"/>
                  <a:pt x="118" y="131"/>
                </a:cubicBezTo>
                <a:cubicBezTo>
                  <a:pt x="84" y="114"/>
                  <a:pt x="48" y="149"/>
                  <a:pt x="48" y="149"/>
                </a:cubicBezTo>
                <a:cubicBezTo>
                  <a:pt x="90" y="158"/>
                  <a:pt x="114" y="138"/>
                  <a:pt x="119" y="134"/>
                </a:cubicBezTo>
                <a:cubicBezTo>
                  <a:pt x="128" y="148"/>
                  <a:pt x="135" y="162"/>
                  <a:pt x="141" y="175"/>
                </a:cubicBezTo>
                <a:cubicBezTo>
                  <a:pt x="115" y="152"/>
                  <a:pt x="77" y="174"/>
                  <a:pt x="77" y="174"/>
                </a:cubicBezTo>
                <a:cubicBezTo>
                  <a:pt x="106" y="188"/>
                  <a:pt x="136" y="180"/>
                  <a:pt x="143" y="178"/>
                </a:cubicBezTo>
                <a:cubicBezTo>
                  <a:pt x="160" y="216"/>
                  <a:pt x="166" y="246"/>
                  <a:pt x="166" y="247"/>
                </a:cubicBezTo>
                <a:cubicBezTo>
                  <a:pt x="169" y="246"/>
                  <a:pt x="169" y="246"/>
                  <a:pt x="169" y="246"/>
                </a:cubicBezTo>
                <a:cubicBezTo>
                  <a:pt x="168" y="246"/>
                  <a:pt x="163" y="219"/>
                  <a:pt x="148" y="183"/>
                </a:cubicBez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28002466-63E0-4521-8319-3133618BFE41}"/>
              </a:ext>
            </a:extLst>
          </p:cNvPr>
          <p:cNvSpPr>
            <a:spLocks/>
          </p:cNvSpPr>
          <p:nvPr/>
        </p:nvSpPr>
        <p:spPr bwMode="auto">
          <a:xfrm rot="15615453">
            <a:off x="7829729" y="5265628"/>
            <a:ext cx="752475" cy="942975"/>
          </a:xfrm>
          <a:custGeom>
            <a:avLst/>
            <a:gdLst>
              <a:gd name="T0" fmla="*/ 148 w 199"/>
              <a:gd name="T1" fmla="*/ 183 h 247"/>
              <a:gd name="T2" fmla="*/ 184 w 199"/>
              <a:gd name="T3" fmla="*/ 111 h 247"/>
              <a:gd name="T4" fmla="*/ 147 w 199"/>
              <a:gd name="T5" fmla="*/ 182 h 247"/>
              <a:gd name="T6" fmla="*/ 127 w 199"/>
              <a:gd name="T7" fmla="*/ 142 h 247"/>
              <a:gd name="T8" fmla="*/ 159 w 199"/>
              <a:gd name="T9" fmla="*/ 77 h 247"/>
              <a:gd name="T10" fmla="*/ 127 w 199"/>
              <a:gd name="T11" fmla="*/ 141 h 247"/>
              <a:gd name="T12" fmla="*/ 103 w 199"/>
              <a:gd name="T13" fmla="*/ 105 h 247"/>
              <a:gd name="T14" fmla="*/ 136 w 199"/>
              <a:gd name="T15" fmla="*/ 0 h 247"/>
              <a:gd name="T16" fmla="*/ 102 w 199"/>
              <a:gd name="T17" fmla="*/ 104 h 247"/>
              <a:gd name="T18" fmla="*/ 82 w 199"/>
              <a:gd name="T19" fmla="*/ 81 h 247"/>
              <a:gd name="T20" fmla="*/ 0 w 199"/>
              <a:gd name="T21" fmla="*/ 2 h 247"/>
              <a:gd name="T22" fmla="*/ 80 w 199"/>
              <a:gd name="T23" fmla="*/ 83 h 247"/>
              <a:gd name="T24" fmla="*/ 89 w 199"/>
              <a:gd name="T25" fmla="*/ 92 h 247"/>
              <a:gd name="T26" fmla="*/ 20 w 199"/>
              <a:gd name="T27" fmla="*/ 125 h 247"/>
              <a:gd name="T28" fmla="*/ 90 w 199"/>
              <a:gd name="T29" fmla="*/ 94 h 247"/>
              <a:gd name="T30" fmla="*/ 118 w 199"/>
              <a:gd name="T31" fmla="*/ 131 h 247"/>
              <a:gd name="T32" fmla="*/ 48 w 199"/>
              <a:gd name="T33" fmla="*/ 149 h 247"/>
              <a:gd name="T34" fmla="*/ 119 w 199"/>
              <a:gd name="T35" fmla="*/ 134 h 247"/>
              <a:gd name="T36" fmla="*/ 141 w 199"/>
              <a:gd name="T37" fmla="*/ 175 h 247"/>
              <a:gd name="T38" fmla="*/ 77 w 199"/>
              <a:gd name="T39" fmla="*/ 174 h 247"/>
              <a:gd name="T40" fmla="*/ 143 w 199"/>
              <a:gd name="T41" fmla="*/ 178 h 247"/>
              <a:gd name="T42" fmla="*/ 166 w 199"/>
              <a:gd name="T43" fmla="*/ 247 h 247"/>
              <a:gd name="T44" fmla="*/ 169 w 199"/>
              <a:gd name="T45" fmla="*/ 246 h 247"/>
              <a:gd name="T46" fmla="*/ 148 w 199"/>
              <a:gd name="T47" fmla="*/ 183 h 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99" h="247">
                <a:moveTo>
                  <a:pt x="148" y="183"/>
                </a:moveTo>
                <a:cubicBezTo>
                  <a:pt x="199" y="136"/>
                  <a:pt x="184" y="111"/>
                  <a:pt x="184" y="111"/>
                </a:cubicBezTo>
                <a:cubicBezTo>
                  <a:pt x="155" y="127"/>
                  <a:pt x="148" y="172"/>
                  <a:pt x="147" y="182"/>
                </a:cubicBezTo>
                <a:cubicBezTo>
                  <a:pt x="142" y="170"/>
                  <a:pt x="135" y="156"/>
                  <a:pt x="127" y="142"/>
                </a:cubicBezTo>
                <a:cubicBezTo>
                  <a:pt x="167" y="114"/>
                  <a:pt x="159" y="77"/>
                  <a:pt x="159" y="77"/>
                </a:cubicBezTo>
                <a:cubicBezTo>
                  <a:pt x="132" y="101"/>
                  <a:pt x="127" y="134"/>
                  <a:pt x="127" y="141"/>
                </a:cubicBezTo>
                <a:cubicBezTo>
                  <a:pt x="120" y="129"/>
                  <a:pt x="112" y="117"/>
                  <a:pt x="103" y="105"/>
                </a:cubicBezTo>
                <a:cubicBezTo>
                  <a:pt x="138" y="58"/>
                  <a:pt x="136" y="0"/>
                  <a:pt x="136" y="0"/>
                </a:cubicBezTo>
                <a:cubicBezTo>
                  <a:pt x="99" y="20"/>
                  <a:pt x="101" y="92"/>
                  <a:pt x="102" y="104"/>
                </a:cubicBezTo>
                <a:cubicBezTo>
                  <a:pt x="96" y="96"/>
                  <a:pt x="89" y="89"/>
                  <a:pt x="82" y="81"/>
                </a:cubicBezTo>
                <a:cubicBezTo>
                  <a:pt x="79" y="24"/>
                  <a:pt x="0" y="2"/>
                  <a:pt x="0" y="2"/>
                </a:cubicBezTo>
                <a:cubicBezTo>
                  <a:pt x="4" y="60"/>
                  <a:pt x="68" y="80"/>
                  <a:pt x="80" y="83"/>
                </a:cubicBezTo>
                <a:cubicBezTo>
                  <a:pt x="83" y="86"/>
                  <a:pt x="86" y="89"/>
                  <a:pt x="89" y="92"/>
                </a:cubicBezTo>
                <a:cubicBezTo>
                  <a:pt x="50" y="86"/>
                  <a:pt x="20" y="125"/>
                  <a:pt x="20" y="125"/>
                </a:cubicBezTo>
                <a:cubicBezTo>
                  <a:pt x="51" y="128"/>
                  <a:pt x="84" y="99"/>
                  <a:pt x="90" y="94"/>
                </a:cubicBezTo>
                <a:cubicBezTo>
                  <a:pt x="101" y="106"/>
                  <a:pt x="110" y="119"/>
                  <a:pt x="118" y="131"/>
                </a:cubicBezTo>
                <a:cubicBezTo>
                  <a:pt x="84" y="114"/>
                  <a:pt x="48" y="149"/>
                  <a:pt x="48" y="149"/>
                </a:cubicBezTo>
                <a:cubicBezTo>
                  <a:pt x="90" y="158"/>
                  <a:pt x="114" y="138"/>
                  <a:pt x="119" y="134"/>
                </a:cubicBezTo>
                <a:cubicBezTo>
                  <a:pt x="128" y="148"/>
                  <a:pt x="135" y="162"/>
                  <a:pt x="141" y="175"/>
                </a:cubicBezTo>
                <a:cubicBezTo>
                  <a:pt x="115" y="152"/>
                  <a:pt x="77" y="174"/>
                  <a:pt x="77" y="174"/>
                </a:cubicBezTo>
                <a:cubicBezTo>
                  <a:pt x="106" y="188"/>
                  <a:pt x="136" y="180"/>
                  <a:pt x="143" y="178"/>
                </a:cubicBezTo>
                <a:cubicBezTo>
                  <a:pt x="160" y="216"/>
                  <a:pt x="166" y="246"/>
                  <a:pt x="166" y="247"/>
                </a:cubicBezTo>
                <a:cubicBezTo>
                  <a:pt x="169" y="246"/>
                  <a:pt x="169" y="246"/>
                  <a:pt x="169" y="246"/>
                </a:cubicBezTo>
                <a:cubicBezTo>
                  <a:pt x="168" y="246"/>
                  <a:pt x="163" y="219"/>
                  <a:pt x="148" y="183"/>
                </a:cubicBez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18" name="Freeform 16">
            <a:extLst>
              <a:ext uri="{FF2B5EF4-FFF2-40B4-BE49-F238E27FC236}">
                <a16:creationId xmlns:a16="http://schemas.microsoft.com/office/drawing/2014/main" id="{95DA9789-8847-4B5A-9D4F-2AA745173668}"/>
              </a:ext>
            </a:extLst>
          </p:cNvPr>
          <p:cNvSpPr>
            <a:spLocks/>
          </p:cNvSpPr>
          <p:nvPr/>
        </p:nvSpPr>
        <p:spPr bwMode="auto">
          <a:xfrm>
            <a:off x="370631" y="1210483"/>
            <a:ext cx="752475" cy="942975"/>
          </a:xfrm>
          <a:custGeom>
            <a:avLst/>
            <a:gdLst>
              <a:gd name="T0" fmla="*/ 148 w 199"/>
              <a:gd name="T1" fmla="*/ 183 h 247"/>
              <a:gd name="T2" fmla="*/ 184 w 199"/>
              <a:gd name="T3" fmla="*/ 111 h 247"/>
              <a:gd name="T4" fmla="*/ 147 w 199"/>
              <a:gd name="T5" fmla="*/ 182 h 247"/>
              <a:gd name="T6" fmla="*/ 127 w 199"/>
              <a:gd name="T7" fmla="*/ 142 h 247"/>
              <a:gd name="T8" fmla="*/ 159 w 199"/>
              <a:gd name="T9" fmla="*/ 77 h 247"/>
              <a:gd name="T10" fmla="*/ 127 w 199"/>
              <a:gd name="T11" fmla="*/ 141 h 247"/>
              <a:gd name="T12" fmla="*/ 103 w 199"/>
              <a:gd name="T13" fmla="*/ 105 h 247"/>
              <a:gd name="T14" fmla="*/ 136 w 199"/>
              <a:gd name="T15" fmla="*/ 0 h 247"/>
              <a:gd name="T16" fmla="*/ 102 w 199"/>
              <a:gd name="T17" fmla="*/ 104 h 247"/>
              <a:gd name="T18" fmla="*/ 82 w 199"/>
              <a:gd name="T19" fmla="*/ 81 h 247"/>
              <a:gd name="T20" fmla="*/ 0 w 199"/>
              <a:gd name="T21" fmla="*/ 2 h 247"/>
              <a:gd name="T22" fmla="*/ 80 w 199"/>
              <a:gd name="T23" fmla="*/ 83 h 247"/>
              <a:gd name="T24" fmla="*/ 89 w 199"/>
              <a:gd name="T25" fmla="*/ 92 h 247"/>
              <a:gd name="T26" fmla="*/ 20 w 199"/>
              <a:gd name="T27" fmla="*/ 125 h 247"/>
              <a:gd name="T28" fmla="*/ 90 w 199"/>
              <a:gd name="T29" fmla="*/ 94 h 247"/>
              <a:gd name="T30" fmla="*/ 118 w 199"/>
              <a:gd name="T31" fmla="*/ 131 h 247"/>
              <a:gd name="T32" fmla="*/ 48 w 199"/>
              <a:gd name="T33" fmla="*/ 149 h 247"/>
              <a:gd name="T34" fmla="*/ 119 w 199"/>
              <a:gd name="T35" fmla="*/ 134 h 247"/>
              <a:gd name="T36" fmla="*/ 141 w 199"/>
              <a:gd name="T37" fmla="*/ 175 h 247"/>
              <a:gd name="T38" fmla="*/ 77 w 199"/>
              <a:gd name="T39" fmla="*/ 174 h 247"/>
              <a:gd name="T40" fmla="*/ 143 w 199"/>
              <a:gd name="T41" fmla="*/ 178 h 247"/>
              <a:gd name="T42" fmla="*/ 166 w 199"/>
              <a:gd name="T43" fmla="*/ 247 h 247"/>
              <a:gd name="T44" fmla="*/ 169 w 199"/>
              <a:gd name="T45" fmla="*/ 246 h 247"/>
              <a:gd name="T46" fmla="*/ 148 w 199"/>
              <a:gd name="T47" fmla="*/ 183 h 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99" h="247">
                <a:moveTo>
                  <a:pt x="148" y="183"/>
                </a:moveTo>
                <a:cubicBezTo>
                  <a:pt x="199" y="136"/>
                  <a:pt x="184" y="111"/>
                  <a:pt x="184" y="111"/>
                </a:cubicBezTo>
                <a:cubicBezTo>
                  <a:pt x="155" y="127"/>
                  <a:pt x="148" y="172"/>
                  <a:pt x="147" y="182"/>
                </a:cubicBezTo>
                <a:cubicBezTo>
                  <a:pt x="142" y="170"/>
                  <a:pt x="135" y="156"/>
                  <a:pt x="127" y="142"/>
                </a:cubicBezTo>
                <a:cubicBezTo>
                  <a:pt x="167" y="114"/>
                  <a:pt x="159" y="77"/>
                  <a:pt x="159" y="77"/>
                </a:cubicBezTo>
                <a:cubicBezTo>
                  <a:pt x="132" y="101"/>
                  <a:pt x="127" y="134"/>
                  <a:pt x="127" y="141"/>
                </a:cubicBezTo>
                <a:cubicBezTo>
                  <a:pt x="120" y="129"/>
                  <a:pt x="112" y="117"/>
                  <a:pt x="103" y="105"/>
                </a:cubicBezTo>
                <a:cubicBezTo>
                  <a:pt x="138" y="58"/>
                  <a:pt x="136" y="0"/>
                  <a:pt x="136" y="0"/>
                </a:cubicBezTo>
                <a:cubicBezTo>
                  <a:pt x="99" y="20"/>
                  <a:pt x="101" y="92"/>
                  <a:pt x="102" y="104"/>
                </a:cubicBezTo>
                <a:cubicBezTo>
                  <a:pt x="96" y="96"/>
                  <a:pt x="89" y="89"/>
                  <a:pt x="82" y="81"/>
                </a:cubicBezTo>
                <a:cubicBezTo>
                  <a:pt x="79" y="24"/>
                  <a:pt x="0" y="2"/>
                  <a:pt x="0" y="2"/>
                </a:cubicBezTo>
                <a:cubicBezTo>
                  <a:pt x="4" y="60"/>
                  <a:pt x="68" y="80"/>
                  <a:pt x="80" y="83"/>
                </a:cubicBezTo>
                <a:cubicBezTo>
                  <a:pt x="83" y="86"/>
                  <a:pt x="86" y="89"/>
                  <a:pt x="89" y="92"/>
                </a:cubicBezTo>
                <a:cubicBezTo>
                  <a:pt x="50" y="86"/>
                  <a:pt x="20" y="125"/>
                  <a:pt x="20" y="125"/>
                </a:cubicBezTo>
                <a:cubicBezTo>
                  <a:pt x="51" y="128"/>
                  <a:pt x="84" y="99"/>
                  <a:pt x="90" y="94"/>
                </a:cubicBezTo>
                <a:cubicBezTo>
                  <a:pt x="101" y="106"/>
                  <a:pt x="110" y="119"/>
                  <a:pt x="118" y="131"/>
                </a:cubicBezTo>
                <a:cubicBezTo>
                  <a:pt x="84" y="114"/>
                  <a:pt x="48" y="149"/>
                  <a:pt x="48" y="149"/>
                </a:cubicBezTo>
                <a:cubicBezTo>
                  <a:pt x="90" y="158"/>
                  <a:pt x="114" y="138"/>
                  <a:pt x="119" y="134"/>
                </a:cubicBezTo>
                <a:cubicBezTo>
                  <a:pt x="128" y="148"/>
                  <a:pt x="135" y="162"/>
                  <a:pt x="141" y="175"/>
                </a:cubicBezTo>
                <a:cubicBezTo>
                  <a:pt x="115" y="152"/>
                  <a:pt x="77" y="174"/>
                  <a:pt x="77" y="174"/>
                </a:cubicBezTo>
                <a:cubicBezTo>
                  <a:pt x="106" y="188"/>
                  <a:pt x="136" y="180"/>
                  <a:pt x="143" y="178"/>
                </a:cubicBezTo>
                <a:cubicBezTo>
                  <a:pt x="160" y="216"/>
                  <a:pt x="166" y="246"/>
                  <a:pt x="166" y="247"/>
                </a:cubicBezTo>
                <a:cubicBezTo>
                  <a:pt x="169" y="246"/>
                  <a:pt x="169" y="246"/>
                  <a:pt x="169" y="246"/>
                </a:cubicBezTo>
                <a:cubicBezTo>
                  <a:pt x="168" y="246"/>
                  <a:pt x="163" y="219"/>
                  <a:pt x="148" y="183"/>
                </a:cubicBez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19" name="Freeform 17">
            <a:extLst>
              <a:ext uri="{FF2B5EF4-FFF2-40B4-BE49-F238E27FC236}">
                <a16:creationId xmlns:a16="http://schemas.microsoft.com/office/drawing/2014/main" id="{30E6E93B-6EE6-4D87-BCDD-1013DD843C51}"/>
              </a:ext>
            </a:extLst>
          </p:cNvPr>
          <p:cNvSpPr>
            <a:spLocks/>
          </p:cNvSpPr>
          <p:nvPr/>
        </p:nvSpPr>
        <p:spPr bwMode="auto">
          <a:xfrm>
            <a:off x="5517867" y="3849332"/>
            <a:ext cx="731838" cy="747713"/>
          </a:xfrm>
          <a:custGeom>
            <a:avLst/>
            <a:gdLst>
              <a:gd name="T0" fmla="*/ 157 w 193"/>
              <a:gd name="T1" fmla="*/ 170 h 196"/>
              <a:gd name="T2" fmla="*/ 49 w 193"/>
              <a:gd name="T3" fmla="*/ 127 h 196"/>
              <a:gd name="T4" fmla="*/ 100 w 193"/>
              <a:gd name="T5" fmla="*/ 94 h 196"/>
              <a:gd name="T6" fmla="*/ 193 w 193"/>
              <a:gd name="T7" fmla="*/ 48 h 196"/>
              <a:gd name="T8" fmla="*/ 98 w 193"/>
              <a:gd name="T9" fmla="*/ 92 h 196"/>
              <a:gd name="T10" fmla="*/ 80 w 193"/>
              <a:gd name="T11" fmla="*/ 102 h 196"/>
              <a:gd name="T12" fmla="*/ 65 w 193"/>
              <a:gd name="T13" fmla="*/ 0 h 196"/>
              <a:gd name="T14" fmla="*/ 78 w 193"/>
              <a:gd name="T15" fmla="*/ 103 h 196"/>
              <a:gd name="T16" fmla="*/ 31 w 193"/>
              <a:gd name="T17" fmla="*/ 140 h 196"/>
              <a:gd name="T18" fmla="*/ 15 w 193"/>
              <a:gd name="T19" fmla="*/ 41 h 196"/>
              <a:gd name="T20" fmla="*/ 29 w 193"/>
              <a:gd name="T21" fmla="*/ 141 h 196"/>
              <a:gd name="T22" fmla="*/ 0 w 193"/>
              <a:gd name="T23" fmla="*/ 170 h 196"/>
              <a:gd name="T24" fmla="*/ 2 w 193"/>
              <a:gd name="T25" fmla="*/ 171 h 196"/>
              <a:gd name="T26" fmla="*/ 13 w 193"/>
              <a:gd name="T27" fmla="*/ 160 h 196"/>
              <a:gd name="T28" fmla="*/ 93 w 193"/>
              <a:gd name="T29" fmla="*/ 193 h 196"/>
              <a:gd name="T30" fmla="*/ 14 w 193"/>
              <a:gd name="T31" fmla="*/ 159 h 196"/>
              <a:gd name="T32" fmla="*/ 48 w 193"/>
              <a:gd name="T33" fmla="*/ 128 h 196"/>
              <a:gd name="T34" fmla="*/ 157 w 193"/>
              <a:gd name="T35" fmla="*/ 170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93" h="196">
                <a:moveTo>
                  <a:pt x="157" y="170"/>
                </a:moveTo>
                <a:cubicBezTo>
                  <a:pt x="135" y="132"/>
                  <a:pt x="61" y="128"/>
                  <a:pt x="49" y="127"/>
                </a:cubicBezTo>
                <a:cubicBezTo>
                  <a:pt x="64" y="115"/>
                  <a:pt x="81" y="103"/>
                  <a:pt x="100" y="94"/>
                </a:cubicBezTo>
                <a:cubicBezTo>
                  <a:pt x="155" y="108"/>
                  <a:pt x="193" y="48"/>
                  <a:pt x="193" y="48"/>
                </a:cubicBezTo>
                <a:cubicBezTo>
                  <a:pt x="145" y="31"/>
                  <a:pt x="102" y="86"/>
                  <a:pt x="98" y="92"/>
                </a:cubicBezTo>
                <a:cubicBezTo>
                  <a:pt x="92" y="95"/>
                  <a:pt x="86" y="99"/>
                  <a:pt x="80" y="102"/>
                </a:cubicBezTo>
                <a:cubicBezTo>
                  <a:pt x="96" y="71"/>
                  <a:pt x="65" y="0"/>
                  <a:pt x="65" y="0"/>
                </a:cubicBezTo>
                <a:cubicBezTo>
                  <a:pt x="48" y="60"/>
                  <a:pt x="74" y="98"/>
                  <a:pt x="78" y="103"/>
                </a:cubicBezTo>
                <a:cubicBezTo>
                  <a:pt x="60" y="115"/>
                  <a:pt x="44" y="128"/>
                  <a:pt x="31" y="140"/>
                </a:cubicBezTo>
                <a:cubicBezTo>
                  <a:pt x="52" y="94"/>
                  <a:pt x="15" y="41"/>
                  <a:pt x="15" y="41"/>
                </a:cubicBezTo>
                <a:cubicBezTo>
                  <a:pt x="2" y="91"/>
                  <a:pt x="25" y="135"/>
                  <a:pt x="29" y="141"/>
                </a:cubicBezTo>
                <a:cubicBezTo>
                  <a:pt x="12" y="157"/>
                  <a:pt x="1" y="170"/>
                  <a:pt x="0" y="170"/>
                </a:cubicBezTo>
                <a:cubicBezTo>
                  <a:pt x="2" y="171"/>
                  <a:pt x="2" y="171"/>
                  <a:pt x="2" y="171"/>
                </a:cubicBezTo>
                <a:cubicBezTo>
                  <a:pt x="2" y="171"/>
                  <a:pt x="6" y="167"/>
                  <a:pt x="13" y="160"/>
                </a:cubicBezTo>
                <a:cubicBezTo>
                  <a:pt x="36" y="196"/>
                  <a:pt x="93" y="193"/>
                  <a:pt x="93" y="193"/>
                </a:cubicBezTo>
                <a:cubicBezTo>
                  <a:pt x="74" y="166"/>
                  <a:pt x="23" y="160"/>
                  <a:pt x="14" y="159"/>
                </a:cubicBezTo>
                <a:cubicBezTo>
                  <a:pt x="22" y="151"/>
                  <a:pt x="34" y="139"/>
                  <a:pt x="48" y="128"/>
                </a:cubicBezTo>
                <a:cubicBezTo>
                  <a:pt x="87" y="181"/>
                  <a:pt x="157" y="170"/>
                  <a:pt x="157" y="170"/>
                </a:cubicBez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20" name="Freeform 16">
            <a:extLst>
              <a:ext uri="{FF2B5EF4-FFF2-40B4-BE49-F238E27FC236}">
                <a16:creationId xmlns:a16="http://schemas.microsoft.com/office/drawing/2014/main" id="{B1B9A2B8-8F39-48E0-B651-D386FAFDDCA0}"/>
              </a:ext>
            </a:extLst>
          </p:cNvPr>
          <p:cNvSpPr>
            <a:spLocks/>
          </p:cNvSpPr>
          <p:nvPr/>
        </p:nvSpPr>
        <p:spPr bwMode="auto">
          <a:xfrm rot="15629614">
            <a:off x="5792141" y="-209023"/>
            <a:ext cx="607718" cy="761571"/>
          </a:xfrm>
          <a:custGeom>
            <a:avLst/>
            <a:gdLst>
              <a:gd name="T0" fmla="*/ 148 w 199"/>
              <a:gd name="T1" fmla="*/ 183 h 247"/>
              <a:gd name="T2" fmla="*/ 184 w 199"/>
              <a:gd name="T3" fmla="*/ 111 h 247"/>
              <a:gd name="T4" fmla="*/ 147 w 199"/>
              <a:gd name="T5" fmla="*/ 182 h 247"/>
              <a:gd name="T6" fmla="*/ 127 w 199"/>
              <a:gd name="T7" fmla="*/ 142 h 247"/>
              <a:gd name="T8" fmla="*/ 159 w 199"/>
              <a:gd name="T9" fmla="*/ 77 h 247"/>
              <a:gd name="T10" fmla="*/ 127 w 199"/>
              <a:gd name="T11" fmla="*/ 141 h 247"/>
              <a:gd name="T12" fmla="*/ 103 w 199"/>
              <a:gd name="T13" fmla="*/ 105 h 247"/>
              <a:gd name="T14" fmla="*/ 136 w 199"/>
              <a:gd name="T15" fmla="*/ 0 h 247"/>
              <a:gd name="T16" fmla="*/ 102 w 199"/>
              <a:gd name="T17" fmla="*/ 104 h 247"/>
              <a:gd name="T18" fmla="*/ 82 w 199"/>
              <a:gd name="T19" fmla="*/ 81 h 247"/>
              <a:gd name="T20" fmla="*/ 0 w 199"/>
              <a:gd name="T21" fmla="*/ 2 h 247"/>
              <a:gd name="T22" fmla="*/ 80 w 199"/>
              <a:gd name="T23" fmla="*/ 83 h 247"/>
              <a:gd name="T24" fmla="*/ 89 w 199"/>
              <a:gd name="T25" fmla="*/ 92 h 247"/>
              <a:gd name="T26" fmla="*/ 20 w 199"/>
              <a:gd name="T27" fmla="*/ 125 h 247"/>
              <a:gd name="T28" fmla="*/ 90 w 199"/>
              <a:gd name="T29" fmla="*/ 94 h 247"/>
              <a:gd name="T30" fmla="*/ 118 w 199"/>
              <a:gd name="T31" fmla="*/ 131 h 247"/>
              <a:gd name="T32" fmla="*/ 48 w 199"/>
              <a:gd name="T33" fmla="*/ 149 h 247"/>
              <a:gd name="T34" fmla="*/ 119 w 199"/>
              <a:gd name="T35" fmla="*/ 134 h 247"/>
              <a:gd name="T36" fmla="*/ 141 w 199"/>
              <a:gd name="T37" fmla="*/ 175 h 247"/>
              <a:gd name="T38" fmla="*/ 77 w 199"/>
              <a:gd name="T39" fmla="*/ 174 h 247"/>
              <a:gd name="T40" fmla="*/ 143 w 199"/>
              <a:gd name="T41" fmla="*/ 178 h 247"/>
              <a:gd name="T42" fmla="*/ 166 w 199"/>
              <a:gd name="T43" fmla="*/ 247 h 247"/>
              <a:gd name="T44" fmla="*/ 169 w 199"/>
              <a:gd name="T45" fmla="*/ 246 h 247"/>
              <a:gd name="T46" fmla="*/ 148 w 199"/>
              <a:gd name="T47" fmla="*/ 183 h 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99" h="247">
                <a:moveTo>
                  <a:pt x="148" y="183"/>
                </a:moveTo>
                <a:cubicBezTo>
                  <a:pt x="199" y="136"/>
                  <a:pt x="184" y="111"/>
                  <a:pt x="184" y="111"/>
                </a:cubicBezTo>
                <a:cubicBezTo>
                  <a:pt x="155" y="127"/>
                  <a:pt x="148" y="172"/>
                  <a:pt x="147" y="182"/>
                </a:cubicBezTo>
                <a:cubicBezTo>
                  <a:pt x="142" y="170"/>
                  <a:pt x="135" y="156"/>
                  <a:pt x="127" y="142"/>
                </a:cubicBezTo>
                <a:cubicBezTo>
                  <a:pt x="167" y="114"/>
                  <a:pt x="159" y="77"/>
                  <a:pt x="159" y="77"/>
                </a:cubicBezTo>
                <a:cubicBezTo>
                  <a:pt x="132" y="101"/>
                  <a:pt x="127" y="134"/>
                  <a:pt x="127" y="141"/>
                </a:cubicBezTo>
                <a:cubicBezTo>
                  <a:pt x="120" y="129"/>
                  <a:pt x="112" y="117"/>
                  <a:pt x="103" y="105"/>
                </a:cubicBezTo>
                <a:cubicBezTo>
                  <a:pt x="138" y="58"/>
                  <a:pt x="136" y="0"/>
                  <a:pt x="136" y="0"/>
                </a:cubicBezTo>
                <a:cubicBezTo>
                  <a:pt x="99" y="20"/>
                  <a:pt x="101" y="92"/>
                  <a:pt x="102" y="104"/>
                </a:cubicBezTo>
                <a:cubicBezTo>
                  <a:pt x="96" y="96"/>
                  <a:pt x="89" y="89"/>
                  <a:pt x="82" y="81"/>
                </a:cubicBezTo>
                <a:cubicBezTo>
                  <a:pt x="79" y="24"/>
                  <a:pt x="0" y="2"/>
                  <a:pt x="0" y="2"/>
                </a:cubicBezTo>
                <a:cubicBezTo>
                  <a:pt x="4" y="60"/>
                  <a:pt x="68" y="80"/>
                  <a:pt x="80" y="83"/>
                </a:cubicBezTo>
                <a:cubicBezTo>
                  <a:pt x="83" y="86"/>
                  <a:pt x="86" y="89"/>
                  <a:pt x="89" y="92"/>
                </a:cubicBezTo>
                <a:cubicBezTo>
                  <a:pt x="50" y="86"/>
                  <a:pt x="20" y="125"/>
                  <a:pt x="20" y="125"/>
                </a:cubicBezTo>
                <a:cubicBezTo>
                  <a:pt x="51" y="128"/>
                  <a:pt x="84" y="99"/>
                  <a:pt x="90" y="94"/>
                </a:cubicBezTo>
                <a:cubicBezTo>
                  <a:pt x="101" y="106"/>
                  <a:pt x="110" y="119"/>
                  <a:pt x="118" y="131"/>
                </a:cubicBezTo>
                <a:cubicBezTo>
                  <a:pt x="84" y="114"/>
                  <a:pt x="48" y="149"/>
                  <a:pt x="48" y="149"/>
                </a:cubicBezTo>
                <a:cubicBezTo>
                  <a:pt x="90" y="158"/>
                  <a:pt x="114" y="138"/>
                  <a:pt x="119" y="134"/>
                </a:cubicBezTo>
                <a:cubicBezTo>
                  <a:pt x="128" y="148"/>
                  <a:pt x="135" y="162"/>
                  <a:pt x="141" y="175"/>
                </a:cubicBezTo>
                <a:cubicBezTo>
                  <a:pt x="115" y="152"/>
                  <a:pt x="77" y="174"/>
                  <a:pt x="77" y="174"/>
                </a:cubicBezTo>
                <a:cubicBezTo>
                  <a:pt x="106" y="188"/>
                  <a:pt x="136" y="180"/>
                  <a:pt x="143" y="178"/>
                </a:cubicBezTo>
                <a:cubicBezTo>
                  <a:pt x="160" y="216"/>
                  <a:pt x="166" y="246"/>
                  <a:pt x="166" y="247"/>
                </a:cubicBezTo>
                <a:cubicBezTo>
                  <a:pt x="169" y="246"/>
                  <a:pt x="169" y="246"/>
                  <a:pt x="169" y="246"/>
                </a:cubicBezTo>
                <a:cubicBezTo>
                  <a:pt x="168" y="246"/>
                  <a:pt x="163" y="219"/>
                  <a:pt x="148" y="183"/>
                </a:cubicBez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21" name="Freeform 17">
            <a:extLst>
              <a:ext uri="{FF2B5EF4-FFF2-40B4-BE49-F238E27FC236}">
                <a16:creationId xmlns:a16="http://schemas.microsoft.com/office/drawing/2014/main" id="{7FD3FC10-B2C9-4FA2-8A16-5D09D4FA7382}"/>
              </a:ext>
            </a:extLst>
          </p:cNvPr>
          <p:cNvSpPr>
            <a:spLocks/>
          </p:cNvSpPr>
          <p:nvPr/>
        </p:nvSpPr>
        <p:spPr bwMode="auto">
          <a:xfrm flipV="1">
            <a:off x="3404257" y="1066495"/>
            <a:ext cx="422306" cy="431467"/>
          </a:xfrm>
          <a:custGeom>
            <a:avLst/>
            <a:gdLst>
              <a:gd name="T0" fmla="*/ 157 w 193"/>
              <a:gd name="T1" fmla="*/ 170 h 196"/>
              <a:gd name="T2" fmla="*/ 49 w 193"/>
              <a:gd name="T3" fmla="*/ 127 h 196"/>
              <a:gd name="T4" fmla="*/ 100 w 193"/>
              <a:gd name="T5" fmla="*/ 94 h 196"/>
              <a:gd name="T6" fmla="*/ 193 w 193"/>
              <a:gd name="T7" fmla="*/ 48 h 196"/>
              <a:gd name="T8" fmla="*/ 98 w 193"/>
              <a:gd name="T9" fmla="*/ 92 h 196"/>
              <a:gd name="T10" fmla="*/ 80 w 193"/>
              <a:gd name="T11" fmla="*/ 102 h 196"/>
              <a:gd name="T12" fmla="*/ 65 w 193"/>
              <a:gd name="T13" fmla="*/ 0 h 196"/>
              <a:gd name="T14" fmla="*/ 78 w 193"/>
              <a:gd name="T15" fmla="*/ 103 h 196"/>
              <a:gd name="T16" fmla="*/ 31 w 193"/>
              <a:gd name="T17" fmla="*/ 140 h 196"/>
              <a:gd name="T18" fmla="*/ 15 w 193"/>
              <a:gd name="T19" fmla="*/ 41 h 196"/>
              <a:gd name="T20" fmla="*/ 29 w 193"/>
              <a:gd name="T21" fmla="*/ 141 h 196"/>
              <a:gd name="T22" fmla="*/ 0 w 193"/>
              <a:gd name="T23" fmla="*/ 170 h 196"/>
              <a:gd name="T24" fmla="*/ 2 w 193"/>
              <a:gd name="T25" fmla="*/ 171 h 196"/>
              <a:gd name="T26" fmla="*/ 13 w 193"/>
              <a:gd name="T27" fmla="*/ 160 h 196"/>
              <a:gd name="T28" fmla="*/ 93 w 193"/>
              <a:gd name="T29" fmla="*/ 193 h 196"/>
              <a:gd name="T30" fmla="*/ 14 w 193"/>
              <a:gd name="T31" fmla="*/ 159 h 196"/>
              <a:gd name="T32" fmla="*/ 48 w 193"/>
              <a:gd name="T33" fmla="*/ 128 h 196"/>
              <a:gd name="T34" fmla="*/ 157 w 193"/>
              <a:gd name="T35" fmla="*/ 170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93" h="196">
                <a:moveTo>
                  <a:pt x="157" y="170"/>
                </a:moveTo>
                <a:cubicBezTo>
                  <a:pt x="135" y="132"/>
                  <a:pt x="61" y="128"/>
                  <a:pt x="49" y="127"/>
                </a:cubicBezTo>
                <a:cubicBezTo>
                  <a:pt x="64" y="115"/>
                  <a:pt x="81" y="103"/>
                  <a:pt x="100" y="94"/>
                </a:cubicBezTo>
                <a:cubicBezTo>
                  <a:pt x="155" y="108"/>
                  <a:pt x="193" y="48"/>
                  <a:pt x="193" y="48"/>
                </a:cubicBezTo>
                <a:cubicBezTo>
                  <a:pt x="145" y="31"/>
                  <a:pt x="102" y="86"/>
                  <a:pt x="98" y="92"/>
                </a:cubicBezTo>
                <a:cubicBezTo>
                  <a:pt x="92" y="95"/>
                  <a:pt x="86" y="99"/>
                  <a:pt x="80" y="102"/>
                </a:cubicBezTo>
                <a:cubicBezTo>
                  <a:pt x="96" y="71"/>
                  <a:pt x="65" y="0"/>
                  <a:pt x="65" y="0"/>
                </a:cubicBezTo>
                <a:cubicBezTo>
                  <a:pt x="48" y="60"/>
                  <a:pt x="74" y="98"/>
                  <a:pt x="78" y="103"/>
                </a:cubicBezTo>
                <a:cubicBezTo>
                  <a:pt x="60" y="115"/>
                  <a:pt x="44" y="128"/>
                  <a:pt x="31" y="140"/>
                </a:cubicBezTo>
                <a:cubicBezTo>
                  <a:pt x="52" y="94"/>
                  <a:pt x="15" y="41"/>
                  <a:pt x="15" y="41"/>
                </a:cubicBezTo>
                <a:cubicBezTo>
                  <a:pt x="2" y="91"/>
                  <a:pt x="25" y="135"/>
                  <a:pt x="29" y="141"/>
                </a:cubicBezTo>
                <a:cubicBezTo>
                  <a:pt x="12" y="157"/>
                  <a:pt x="1" y="170"/>
                  <a:pt x="0" y="170"/>
                </a:cubicBezTo>
                <a:cubicBezTo>
                  <a:pt x="2" y="171"/>
                  <a:pt x="2" y="171"/>
                  <a:pt x="2" y="171"/>
                </a:cubicBezTo>
                <a:cubicBezTo>
                  <a:pt x="2" y="171"/>
                  <a:pt x="6" y="167"/>
                  <a:pt x="13" y="160"/>
                </a:cubicBezTo>
                <a:cubicBezTo>
                  <a:pt x="36" y="196"/>
                  <a:pt x="93" y="193"/>
                  <a:pt x="93" y="193"/>
                </a:cubicBezTo>
                <a:cubicBezTo>
                  <a:pt x="74" y="166"/>
                  <a:pt x="23" y="160"/>
                  <a:pt x="14" y="159"/>
                </a:cubicBezTo>
                <a:cubicBezTo>
                  <a:pt x="22" y="151"/>
                  <a:pt x="34" y="139"/>
                  <a:pt x="48" y="128"/>
                </a:cubicBezTo>
                <a:cubicBezTo>
                  <a:pt x="87" y="181"/>
                  <a:pt x="157" y="170"/>
                  <a:pt x="157" y="170"/>
                </a:cubicBez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22" name="Freeform 17">
            <a:extLst>
              <a:ext uri="{FF2B5EF4-FFF2-40B4-BE49-F238E27FC236}">
                <a16:creationId xmlns:a16="http://schemas.microsoft.com/office/drawing/2014/main" id="{311FE578-49AE-45C1-A690-24128973B011}"/>
              </a:ext>
            </a:extLst>
          </p:cNvPr>
          <p:cNvSpPr>
            <a:spLocks/>
          </p:cNvSpPr>
          <p:nvPr/>
        </p:nvSpPr>
        <p:spPr bwMode="auto">
          <a:xfrm>
            <a:off x="11158717" y="4930508"/>
            <a:ext cx="731838" cy="747713"/>
          </a:xfrm>
          <a:custGeom>
            <a:avLst/>
            <a:gdLst>
              <a:gd name="T0" fmla="*/ 157 w 193"/>
              <a:gd name="T1" fmla="*/ 170 h 196"/>
              <a:gd name="T2" fmla="*/ 49 w 193"/>
              <a:gd name="T3" fmla="*/ 127 h 196"/>
              <a:gd name="T4" fmla="*/ 100 w 193"/>
              <a:gd name="T5" fmla="*/ 94 h 196"/>
              <a:gd name="T6" fmla="*/ 193 w 193"/>
              <a:gd name="T7" fmla="*/ 48 h 196"/>
              <a:gd name="T8" fmla="*/ 98 w 193"/>
              <a:gd name="T9" fmla="*/ 92 h 196"/>
              <a:gd name="T10" fmla="*/ 80 w 193"/>
              <a:gd name="T11" fmla="*/ 102 h 196"/>
              <a:gd name="T12" fmla="*/ 65 w 193"/>
              <a:gd name="T13" fmla="*/ 0 h 196"/>
              <a:gd name="T14" fmla="*/ 78 w 193"/>
              <a:gd name="T15" fmla="*/ 103 h 196"/>
              <a:gd name="T16" fmla="*/ 31 w 193"/>
              <a:gd name="T17" fmla="*/ 140 h 196"/>
              <a:gd name="T18" fmla="*/ 15 w 193"/>
              <a:gd name="T19" fmla="*/ 41 h 196"/>
              <a:gd name="T20" fmla="*/ 29 w 193"/>
              <a:gd name="T21" fmla="*/ 141 h 196"/>
              <a:gd name="T22" fmla="*/ 0 w 193"/>
              <a:gd name="T23" fmla="*/ 170 h 196"/>
              <a:gd name="T24" fmla="*/ 2 w 193"/>
              <a:gd name="T25" fmla="*/ 171 h 196"/>
              <a:gd name="T26" fmla="*/ 13 w 193"/>
              <a:gd name="T27" fmla="*/ 160 h 196"/>
              <a:gd name="T28" fmla="*/ 93 w 193"/>
              <a:gd name="T29" fmla="*/ 193 h 196"/>
              <a:gd name="T30" fmla="*/ 14 w 193"/>
              <a:gd name="T31" fmla="*/ 159 h 196"/>
              <a:gd name="T32" fmla="*/ 48 w 193"/>
              <a:gd name="T33" fmla="*/ 128 h 196"/>
              <a:gd name="T34" fmla="*/ 157 w 193"/>
              <a:gd name="T35" fmla="*/ 170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93" h="196">
                <a:moveTo>
                  <a:pt x="157" y="170"/>
                </a:moveTo>
                <a:cubicBezTo>
                  <a:pt x="135" y="132"/>
                  <a:pt x="61" y="128"/>
                  <a:pt x="49" y="127"/>
                </a:cubicBezTo>
                <a:cubicBezTo>
                  <a:pt x="64" y="115"/>
                  <a:pt x="81" y="103"/>
                  <a:pt x="100" y="94"/>
                </a:cubicBezTo>
                <a:cubicBezTo>
                  <a:pt x="155" y="108"/>
                  <a:pt x="193" y="48"/>
                  <a:pt x="193" y="48"/>
                </a:cubicBezTo>
                <a:cubicBezTo>
                  <a:pt x="145" y="31"/>
                  <a:pt x="102" y="86"/>
                  <a:pt x="98" y="92"/>
                </a:cubicBezTo>
                <a:cubicBezTo>
                  <a:pt x="92" y="95"/>
                  <a:pt x="86" y="99"/>
                  <a:pt x="80" y="102"/>
                </a:cubicBezTo>
                <a:cubicBezTo>
                  <a:pt x="96" y="71"/>
                  <a:pt x="65" y="0"/>
                  <a:pt x="65" y="0"/>
                </a:cubicBezTo>
                <a:cubicBezTo>
                  <a:pt x="48" y="60"/>
                  <a:pt x="74" y="98"/>
                  <a:pt x="78" y="103"/>
                </a:cubicBezTo>
                <a:cubicBezTo>
                  <a:pt x="60" y="115"/>
                  <a:pt x="44" y="128"/>
                  <a:pt x="31" y="140"/>
                </a:cubicBezTo>
                <a:cubicBezTo>
                  <a:pt x="52" y="94"/>
                  <a:pt x="15" y="41"/>
                  <a:pt x="15" y="41"/>
                </a:cubicBezTo>
                <a:cubicBezTo>
                  <a:pt x="2" y="91"/>
                  <a:pt x="25" y="135"/>
                  <a:pt x="29" y="141"/>
                </a:cubicBezTo>
                <a:cubicBezTo>
                  <a:pt x="12" y="157"/>
                  <a:pt x="1" y="170"/>
                  <a:pt x="0" y="170"/>
                </a:cubicBezTo>
                <a:cubicBezTo>
                  <a:pt x="2" y="171"/>
                  <a:pt x="2" y="171"/>
                  <a:pt x="2" y="171"/>
                </a:cubicBezTo>
                <a:cubicBezTo>
                  <a:pt x="2" y="171"/>
                  <a:pt x="6" y="167"/>
                  <a:pt x="13" y="160"/>
                </a:cubicBezTo>
                <a:cubicBezTo>
                  <a:pt x="36" y="196"/>
                  <a:pt x="93" y="193"/>
                  <a:pt x="93" y="193"/>
                </a:cubicBezTo>
                <a:cubicBezTo>
                  <a:pt x="74" y="166"/>
                  <a:pt x="23" y="160"/>
                  <a:pt x="14" y="159"/>
                </a:cubicBezTo>
                <a:cubicBezTo>
                  <a:pt x="22" y="151"/>
                  <a:pt x="34" y="139"/>
                  <a:pt x="48" y="128"/>
                </a:cubicBezTo>
                <a:cubicBezTo>
                  <a:pt x="87" y="181"/>
                  <a:pt x="157" y="170"/>
                  <a:pt x="157" y="170"/>
                </a:cubicBez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23" name="Freeform 16">
            <a:extLst>
              <a:ext uri="{FF2B5EF4-FFF2-40B4-BE49-F238E27FC236}">
                <a16:creationId xmlns:a16="http://schemas.microsoft.com/office/drawing/2014/main" id="{55448D5D-A272-4BE5-933C-2D1C4909C34E}"/>
              </a:ext>
            </a:extLst>
          </p:cNvPr>
          <p:cNvSpPr>
            <a:spLocks/>
          </p:cNvSpPr>
          <p:nvPr/>
        </p:nvSpPr>
        <p:spPr bwMode="auto">
          <a:xfrm>
            <a:off x="2429826" y="6187711"/>
            <a:ext cx="752475" cy="942975"/>
          </a:xfrm>
          <a:custGeom>
            <a:avLst/>
            <a:gdLst>
              <a:gd name="T0" fmla="*/ 148 w 199"/>
              <a:gd name="T1" fmla="*/ 183 h 247"/>
              <a:gd name="T2" fmla="*/ 184 w 199"/>
              <a:gd name="T3" fmla="*/ 111 h 247"/>
              <a:gd name="T4" fmla="*/ 147 w 199"/>
              <a:gd name="T5" fmla="*/ 182 h 247"/>
              <a:gd name="T6" fmla="*/ 127 w 199"/>
              <a:gd name="T7" fmla="*/ 142 h 247"/>
              <a:gd name="T8" fmla="*/ 159 w 199"/>
              <a:gd name="T9" fmla="*/ 77 h 247"/>
              <a:gd name="T10" fmla="*/ 127 w 199"/>
              <a:gd name="T11" fmla="*/ 141 h 247"/>
              <a:gd name="T12" fmla="*/ 103 w 199"/>
              <a:gd name="T13" fmla="*/ 105 h 247"/>
              <a:gd name="T14" fmla="*/ 136 w 199"/>
              <a:gd name="T15" fmla="*/ 0 h 247"/>
              <a:gd name="T16" fmla="*/ 102 w 199"/>
              <a:gd name="T17" fmla="*/ 104 h 247"/>
              <a:gd name="T18" fmla="*/ 82 w 199"/>
              <a:gd name="T19" fmla="*/ 81 h 247"/>
              <a:gd name="T20" fmla="*/ 0 w 199"/>
              <a:gd name="T21" fmla="*/ 2 h 247"/>
              <a:gd name="T22" fmla="*/ 80 w 199"/>
              <a:gd name="T23" fmla="*/ 83 h 247"/>
              <a:gd name="T24" fmla="*/ 89 w 199"/>
              <a:gd name="T25" fmla="*/ 92 h 247"/>
              <a:gd name="T26" fmla="*/ 20 w 199"/>
              <a:gd name="T27" fmla="*/ 125 h 247"/>
              <a:gd name="T28" fmla="*/ 90 w 199"/>
              <a:gd name="T29" fmla="*/ 94 h 247"/>
              <a:gd name="T30" fmla="*/ 118 w 199"/>
              <a:gd name="T31" fmla="*/ 131 h 247"/>
              <a:gd name="T32" fmla="*/ 48 w 199"/>
              <a:gd name="T33" fmla="*/ 149 h 247"/>
              <a:gd name="T34" fmla="*/ 119 w 199"/>
              <a:gd name="T35" fmla="*/ 134 h 247"/>
              <a:gd name="T36" fmla="*/ 141 w 199"/>
              <a:gd name="T37" fmla="*/ 175 h 247"/>
              <a:gd name="T38" fmla="*/ 77 w 199"/>
              <a:gd name="T39" fmla="*/ 174 h 247"/>
              <a:gd name="T40" fmla="*/ 143 w 199"/>
              <a:gd name="T41" fmla="*/ 178 h 247"/>
              <a:gd name="T42" fmla="*/ 166 w 199"/>
              <a:gd name="T43" fmla="*/ 247 h 247"/>
              <a:gd name="T44" fmla="*/ 169 w 199"/>
              <a:gd name="T45" fmla="*/ 246 h 247"/>
              <a:gd name="T46" fmla="*/ 148 w 199"/>
              <a:gd name="T47" fmla="*/ 183 h 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99" h="247">
                <a:moveTo>
                  <a:pt x="148" y="183"/>
                </a:moveTo>
                <a:cubicBezTo>
                  <a:pt x="199" y="136"/>
                  <a:pt x="184" y="111"/>
                  <a:pt x="184" y="111"/>
                </a:cubicBezTo>
                <a:cubicBezTo>
                  <a:pt x="155" y="127"/>
                  <a:pt x="148" y="172"/>
                  <a:pt x="147" y="182"/>
                </a:cubicBezTo>
                <a:cubicBezTo>
                  <a:pt x="142" y="170"/>
                  <a:pt x="135" y="156"/>
                  <a:pt x="127" y="142"/>
                </a:cubicBezTo>
                <a:cubicBezTo>
                  <a:pt x="167" y="114"/>
                  <a:pt x="159" y="77"/>
                  <a:pt x="159" y="77"/>
                </a:cubicBezTo>
                <a:cubicBezTo>
                  <a:pt x="132" y="101"/>
                  <a:pt x="127" y="134"/>
                  <a:pt x="127" y="141"/>
                </a:cubicBezTo>
                <a:cubicBezTo>
                  <a:pt x="120" y="129"/>
                  <a:pt x="112" y="117"/>
                  <a:pt x="103" y="105"/>
                </a:cubicBezTo>
                <a:cubicBezTo>
                  <a:pt x="138" y="58"/>
                  <a:pt x="136" y="0"/>
                  <a:pt x="136" y="0"/>
                </a:cubicBezTo>
                <a:cubicBezTo>
                  <a:pt x="99" y="20"/>
                  <a:pt x="101" y="92"/>
                  <a:pt x="102" y="104"/>
                </a:cubicBezTo>
                <a:cubicBezTo>
                  <a:pt x="96" y="96"/>
                  <a:pt x="89" y="89"/>
                  <a:pt x="82" y="81"/>
                </a:cubicBezTo>
                <a:cubicBezTo>
                  <a:pt x="79" y="24"/>
                  <a:pt x="0" y="2"/>
                  <a:pt x="0" y="2"/>
                </a:cubicBezTo>
                <a:cubicBezTo>
                  <a:pt x="4" y="60"/>
                  <a:pt x="68" y="80"/>
                  <a:pt x="80" y="83"/>
                </a:cubicBezTo>
                <a:cubicBezTo>
                  <a:pt x="83" y="86"/>
                  <a:pt x="86" y="89"/>
                  <a:pt x="89" y="92"/>
                </a:cubicBezTo>
                <a:cubicBezTo>
                  <a:pt x="50" y="86"/>
                  <a:pt x="20" y="125"/>
                  <a:pt x="20" y="125"/>
                </a:cubicBezTo>
                <a:cubicBezTo>
                  <a:pt x="51" y="128"/>
                  <a:pt x="84" y="99"/>
                  <a:pt x="90" y="94"/>
                </a:cubicBezTo>
                <a:cubicBezTo>
                  <a:pt x="101" y="106"/>
                  <a:pt x="110" y="119"/>
                  <a:pt x="118" y="131"/>
                </a:cubicBezTo>
                <a:cubicBezTo>
                  <a:pt x="84" y="114"/>
                  <a:pt x="48" y="149"/>
                  <a:pt x="48" y="149"/>
                </a:cubicBezTo>
                <a:cubicBezTo>
                  <a:pt x="90" y="158"/>
                  <a:pt x="114" y="138"/>
                  <a:pt x="119" y="134"/>
                </a:cubicBezTo>
                <a:cubicBezTo>
                  <a:pt x="128" y="148"/>
                  <a:pt x="135" y="162"/>
                  <a:pt x="141" y="175"/>
                </a:cubicBezTo>
                <a:cubicBezTo>
                  <a:pt x="115" y="152"/>
                  <a:pt x="77" y="174"/>
                  <a:pt x="77" y="174"/>
                </a:cubicBezTo>
                <a:cubicBezTo>
                  <a:pt x="106" y="188"/>
                  <a:pt x="136" y="180"/>
                  <a:pt x="143" y="178"/>
                </a:cubicBezTo>
                <a:cubicBezTo>
                  <a:pt x="160" y="216"/>
                  <a:pt x="166" y="246"/>
                  <a:pt x="166" y="247"/>
                </a:cubicBezTo>
                <a:cubicBezTo>
                  <a:pt x="169" y="246"/>
                  <a:pt x="169" y="246"/>
                  <a:pt x="169" y="246"/>
                </a:cubicBezTo>
                <a:cubicBezTo>
                  <a:pt x="168" y="246"/>
                  <a:pt x="163" y="219"/>
                  <a:pt x="148" y="183"/>
                </a:cubicBez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24" name="Freeform 16">
            <a:extLst>
              <a:ext uri="{FF2B5EF4-FFF2-40B4-BE49-F238E27FC236}">
                <a16:creationId xmlns:a16="http://schemas.microsoft.com/office/drawing/2014/main" id="{151672F6-2389-43C4-BEFF-B10A1E213A69}"/>
              </a:ext>
            </a:extLst>
          </p:cNvPr>
          <p:cNvSpPr>
            <a:spLocks/>
          </p:cNvSpPr>
          <p:nvPr/>
        </p:nvSpPr>
        <p:spPr bwMode="auto">
          <a:xfrm rot="15629614">
            <a:off x="-105599" y="4561003"/>
            <a:ext cx="607718" cy="761571"/>
          </a:xfrm>
          <a:custGeom>
            <a:avLst/>
            <a:gdLst>
              <a:gd name="T0" fmla="*/ 148 w 199"/>
              <a:gd name="T1" fmla="*/ 183 h 247"/>
              <a:gd name="T2" fmla="*/ 184 w 199"/>
              <a:gd name="T3" fmla="*/ 111 h 247"/>
              <a:gd name="T4" fmla="*/ 147 w 199"/>
              <a:gd name="T5" fmla="*/ 182 h 247"/>
              <a:gd name="T6" fmla="*/ 127 w 199"/>
              <a:gd name="T7" fmla="*/ 142 h 247"/>
              <a:gd name="T8" fmla="*/ 159 w 199"/>
              <a:gd name="T9" fmla="*/ 77 h 247"/>
              <a:gd name="T10" fmla="*/ 127 w 199"/>
              <a:gd name="T11" fmla="*/ 141 h 247"/>
              <a:gd name="T12" fmla="*/ 103 w 199"/>
              <a:gd name="T13" fmla="*/ 105 h 247"/>
              <a:gd name="T14" fmla="*/ 136 w 199"/>
              <a:gd name="T15" fmla="*/ 0 h 247"/>
              <a:gd name="T16" fmla="*/ 102 w 199"/>
              <a:gd name="T17" fmla="*/ 104 h 247"/>
              <a:gd name="T18" fmla="*/ 82 w 199"/>
              <a:gd name="T19" fmla="*/ 81 h 247"/>
              <a:gd name="T20" fmla="*/ 0 w 199"/>
              <a:gd name="T21" fmla="*/ 2 h 247"/>
              <a:gd name="T22" fmla="*/ 80 w 199"/>
              <a:gd name="T23" fmla="*/ 83 h 247"/>
              <a:gd name="T24" fmla="*/ 89 w 199"/>
              <a:gd name="T25" fmla="*/ 92 h 247"/>
              <a:gd name="T26" fmla="*/ 20 w 199"/>
              <a:gd name="T27" fmla="*/ 125 h 247"/>
              <a:gd name="T28" fmla="*/ 90 w 199"/>
              <a:gd name="T29" fmla="*/ 94 h 247"/>
              <a:gd name="T30" fmla="*/ 118 w 199"/>
              <a:gd name="T31" fmla="*/ 131 h 247"/>
              <a:gd name="T32" fmla="*/ 48 w 199"/>
              <a:gd name="T33" fmla="*/ 149 h 247"/>
              <a:gd name="T34" fmla="*/ 119 w 199"/>
              <a:gd name="T35" fmla="*/ 134 h 247"/>
              <a:gd name="T36" fmla="*/ 141 w 199"/>
              <a:gd name="T37" fmla="*/ 175 h 247"/>
              <a:gd name="T38" fmla="*/ 77 w 199"/>
              <a:gd name="T39" fmla="*/ 174 h 247"/>
              <a:gd name="T40" fmla="*/ 143 w 199"/>
              <a:gd name="T41" fmla="*/ 178 h 247"/>
              <a:gd name="T42" fmla="*/ 166 w 199"/>
              <a:gd name="T43" fmla="*/ 247 h 247"/>
              <a:gd name="T44" fmla="*/ 169 w 199"/>
              <a:gd name="T45" fmla="*/ 246 h 247"/>
              <a:gd name="T46" fmla="*/ 148 w 199"/>
              <a:gd name="T47" fmla="*/ 183 h 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99" h="247">
                <a:moveTo>
                  <a:pt x="148" y="183"/>
                </a:moveTo>
                <a:cubicBezTo>
                  <a:pt x="199" y="136"/>
                  <a:pt x="184" y="111"/>
                  <a:pt x="184" y="111"/>
                </a:cubicBezTo>
                <a:cubicBezTo>
                  <a:pt x="155" y="127"/>
                  <a:pt x="148" y="172"/>
                  <a:pt x="147" y="182"/>
                </a:cubicBezTo>
                <a:cubicBezTo>
                  <a:pt x="142" y="170"/>
                  <a:pt x="135" y="156"/>
                  <a:pt x="127" y="142"/>
                </a:cubicBezTo>
                <a:cubicBezTo>
                  <a:pt x="167" y="114"/>
                  <a:pt x="159" y="77"/>
                  <a:pt x="159" y="77"/>
                </a:cubicBezTo>
                <a:cubicBezTo>
                  <a:pt x="132" y="101"/>
                  <a:pt x="127" y="134"/>
                  <a:pt x="127" y="141"/>
                </a:cubicBezTo>
                <a:cubicBezTo>
                  <a:pt x="120" y="129"/>
                  <a:pt x="112" y="117"/>
                  <a:pt x="103" y="105"/>
                </a:cubicBezTo>
                <a:cubicBezTo>
                  <a:pt x="138" y="58"/>
                  <a:pt x="136" y="0"/>
                  <a:pt x="136" y="0"/>
                </a:cubicBezTo>
                <a:cubicBezTo>
                  <a:pt x="99" y="20"/>
                  <a:pt x="101" y="92"/>
                  <a:pt x="102" y="104"/>
                </a:cubicBezTo>
                <a:cubicBezTo>
                  <a:pt x="96" y="96"/>
                  <a:pt x="89" y="89"/>
                  <a:pt x="82" y="81"/>
                </a:cubicBezTo>
                <a:cubicBezTo>
                  <a:pt x="79" y="24"/>
                  <a:pt x="0" y="2"/>
                  <a:pt x="0" y="2"/>
                </a:cubicBezTo>
                <a:cubicBezTo>
                  <a:pt x="4" y="60"/>
                  <a:pt x="68" y="80"/>
                  <a:pt x="80" y="83"/>
                </a:cubicBezTo>
                <a:cubicBezTo>
                  <a:pt x="83" y="86"/>
                  <a:pt x="86" y="89"/>
                  <a:pt x="89" y="92"/>
                </a:cubicBezTo>
                <a:cubicBezTo>
                  <a:pt x="50" y="86"/>
                  <a:pt x="20" y="125"/>
                  <a:pt x="20" y="125"/>
                </a:cubicBezTo>
                <a:cubicBezTo>
                  <a:pt x="51" y="128"/>
                  <a:pt x="84" y="99"/>
                  <a:pt x="90" y="94"/>
                </a:cubicBezTo>
                <a:cubicBezTo>
                  <a:pt x="101" y="106"/>
                  <a:pt x="110" y="119"/>
                  <a:pt x="118" y="131"/>
                </a:cubicBezTo>
                <a:cubicBezTo>
                  <a:pt x="84" y="114"/>
                  <a:pt x="48" y="149"/>
                  <a:pt x="48" y="149"/>
                </a:cubicBezTo>
                <a:cubicBezTo>
                  <a:pt x="90" y="158"/>
                  <a:pt x="114" y="138"/>
                  <a:pt x="119" y="134"/>
                </a:cubicBezTo>
                <a:cubicBezTo>
                  <a:pt x="128" y="148"/>
                  <a:pt x="135" y="162"/>
                  <a:pt x="141" y="175"/>
                </a:cubicBezTo>
                <a:cubicBezTo>
                  <a:pt x="115" y="152"/>
                  <a:pt x="77" y="174"/>
                  <a:pt x="77" y="174"/>
                </a:cubicBezTo>
                <a:cubicBezTo>
                  <a:pt x="106" y="188"/>
                  <a:pt x="136" y="180"/>
                  <a:pt x="143" y="178"/>
                </a:cubicBezTo>
                <a:cubicBezTo>
                  <a:pt x="160" y="216"/>
                  <a:pt x="166" y="246"/>
                  <a:pt x="166" y="247"/>
                </a:cubicBezTo>
                <a:cubicBezTo>
                  <a:pt x="169" y="246"/>
                  <a:pt x="169" y="246"/>
                  <a:pt x="169" y="246"/>
                </a:cubicBezTo>
                <a:cubicBezTo>
                  <a:pt x="168" y="246"/>
                  <a:pt x="163" y="219"/>
                  <a:pt x="148" y="183"/>
                </a:cubicBez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25" name="Freeform 17">
            <a:extLst>
              <a:ext uri="{FF2B5EF4-FFF2-40B4-BE49-F238E27FC236}">
                <a16:creationId xmlns:a16="http://schemas.microsoft.com/office/drawing/2014/main" id="{7A0398A1-0F74-416D-9688-661C30FF3F63}"/>
              </a:ext>
            </a:extLst>
          </p:cNvPr>
          <p:cNvSpPr>
            <a:spLocks/>
          </p:cNvSpPr>
          <p:nvPr/>
        </p:nvSpPr>
        <p:spPr bwMode="auto">
          <a:xfrm flipV="1">
            <a:off x="11070802" y="-131456"/>
            <a:ext cx="752475" cy="768798"/>
          </a:xfrm>
          <a:custGeom>
            <a:avLst/>
            <a:gdLst>
              <a:gd name="T0" fmla="*/ 157 w 193"/>
              <a:gd name="T1" fmla="*/ 170 h 196"/>
              <a:gd name="T2" fmla="*/ 49 w 193"/>
              <a:gd name="T3" fmla="*/ 127 h 196"/>
              <a:gd name="T4" fmla="*/ 100 w 193"/>
              <a:gd name="T5" fmla="*/ 94 h 196"/>
              <a:gd name="T6" fmla="*/ 193 w 193"/>
              <a:gd name="T7" fmla="*/ 48 h 196"/>
              <a:gd name="T8" fmla="*/ 98 w 193"/>
              <a:gd name="T9" fmla="*/ 92 h 196"/>
              <a:gd name="T10" fmla="*/ 80 w 193"/>
              <a:gd name="T11" fmla="*/ 102 h 196"/>
              <a:gd name="T12" fmla="*/ 65 w 193"/>
              <a:gd name="T13" fmla="*/ 0 h 196"/>
              <a:gd name="T14" fmla="*/ 78 w 193"/>
              <a:gd name="T15" fmla="*/ 103 h 196"/>
              <a:gd name="T16" fmla="*/ 31 w 193"/>
              <a:gd name="T17" fmla="*/ 140 h 196"/>
              <a:gd name="T18" fmla="*/ 15 w 193"/>
              <a:gd name="T19" fmla="*/ 41 h 196"/>
              <a:gd name="T20" fmla="*/ 29 w 193"/>
              <a:gd name="T21" fmla="*/ 141 h 196"/>
              <a:gd name="T22" fmla="*/ 0 w 193"/>
              <a:gd name="T23" fmla="*/ 170 h 196"/>
              <a:gd name="T24" fmla="*/ 2 w 193"/>
              <a:gd name="T25" fmla="*/ 171 h 196"/>
              <a:gd name="T26" fmla="*/ 13 w 193"/>
              <a:gd name="T27" fmla="*/ 160 h 196"/>
              <a:gd name="T28" fmla="*/ 93 w 193"/>
              <a:gd name="T29" fmla="*/ 193 h 196"/>
              <a:gd name="T30" fmla="*/ 14 w 193"/>
              <a:gd name="T31" fmla="*/ 159 h 196"/>
              <a:gd name="T32" fmla="*/ 48 w 193"/>
              <a:gd name="T33" fmla="*/ 128 h 196"/>
              <a:gd name="T34" fmla="*/ 157 w 193"/>
              <a:gd name="T35" fmla="*/ 170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93" h="196">
                <a:moveTo>
                  <a:pt x="157" y="170"/>
                </a:moveTo>
                <a:cubicBezTo>
                  <a:pt x="135" y="132"/>
                  <a:pt x="61" y="128"/>
                  <a:pt x="49" y="127"/>
                </a:cubicBezTo>
                <a:cubicBezTo>
                  <a:pt x="64" y="115"/>
                  <a:pt x="81" y="103"/>
                  <a:pt x="100" y="94"/>
                </a:cubicBezTo>
                <a:cubicBezTo>
                  <a:pt x="155" y="108"/>
                  <a:pt x="193" y="48"/>
                  <a:pt x="193" y="48"/>
                </a:cubicBezTo>
                <a:cubicBezTo>
                  <a:pt x="145" y="31"/>
                  <a:pt x="102" y="86"/>
                  <a:pt x="98" y="92"/>
                </a:cubicBezTo>
                <a:cubicBezTo>
                  <a:pt x="92" y="95"/>
                  <a:pt x="86" y="99"/>
                  <a:pt x="80" y="102"/>
                </a:cubicBezTo>
                <a:cubicBezTo>
                  <a:pt x="96" y="71"/>
                  <a:pt x="65" y="0"/>
                  <a:pt x="65" y="0"/>
                </a:cubicBezTo>
                <a:cubicBezTo>
                  <a:pt x="48" y="60"/>
                  <a:pt x="74" y="98"/>
                  <a:pt x="78" y="103"/>
                </a:cubicBezTo>
                <a:cubicBezTo>
                  <a:pt x="60" y="115"/>
                  <a:pt x="44" y="128"/>
                  <a:pt x="31" y="140"/>
                </a:cubicBezTo>
                <a:cubicBezTo>
                  <a:pt x="52" y="94"/>
                  <a:pt x="15" y="41"/>
                  <a:pt x="15" y="41"/>
                </a:cubicBezTo>
                <a:cubicBezTo>
                  <a:pt x="2" y="91"/>
                  <a:pt x="25" y="135"/>
                  <a:pt x="29" y="141"/>
                </a:cubicBezTo>
                <a:cubicBezTo>
                  <a:pt x="12" y="157"/>
                  <a:pt x="1" y="170"/>
                  <a:pt x="0" y="170"/>
                </a:cubicBezTo>
                <a:cubicBezTo>
                  <a:pt x="2" y="171"/>
                  <a:pt x="2" y="171"/>
                  <a:pt x="2" y="171"/>
                </a:cubicBezTo>
                <a:cubicBezTo>
                  <a:pt x="2" y="171"/>
                  <a:pt x="6" y="167"/>
                  <a:pt x="13" y="160"/>
                </a:cubicBezTo>
                <a:cubicBezTo>
                  <a:pt x="36" y="196"/>
                  <a:pt x="93" y="193"/>
                  <a:pt x="93" y="193"/>
                </a:cubicBezTo>
                <a:cubicBezTo>
                  <a:pt x="74" y="166"/>
                  <a:pt x="23" y="160"/>
                  <a:pt x="14" y="159"/>
                </a:cubicBezTo>
                <a:cubicBezTo>
                  <a:pt x="22" y="151"/>
                  <a:pt x="34" y="139"/>
                  <a:pt x="48" y="128"/>
                </a:cubicBezTo>
                <a:cubicBezTo>
                  <a:pt x="87" y="181"/>
                  <a:pt x="157" y="170"/>
                  <a:pt x="157" y="170"/>
                </a:cubicBez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C1B38764-AF32-4034-BDB3-1BB7CDA44184}"/>
              </a:ext>
            </a:extLst>
          </p:cNvPr>
          <p:cNvSpPr/>
          <p:nvPr/>
        </p:nvSpPr>
        <p:spPr>
          <a:xfrm>
            <a:off x="5235509" y="4694595"/>
            <a:ext cx="1720982" cy="433378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626E81D-C671-437D-87D7-9FF6E96BBFA1}"/>
              </a:ext>
            </a:extLst>
          </p:cNvPr>
          <p:cNvSpPr txBox="1"/>
          <p:nvPr/>
        </p:nvSpPr>
        <p:spPr>
          <a:xfrm>
            <a:off x="5440694" y="4772285"/>
            <a:ext cx="13106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</a:rPr>
              <a:t>Автор цитаты</a:t>
            </a:r>
            <a:endParaRPr kumimoji="0" lang="en-ID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0700DA8-93CB-4839-855C-7DAB675AFBFE}"/>
              </a:ext>
            </a:extLst>
          </p:cNvPr>
          <p:cNvSpPr txBox="1"/>
          <p:nvPr/>
        </p:nvSpPr>
        <p:spPr>
          <a:xfrm>
            <a:off x="2463500" y="2279241"/>
            <a:ext cx="77597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</a:rPr>
              <a:t>Место для цитаты. Место для цитаты. Место для цитаты. Место для цитаты.</a:t>
            </a:r>
            <a:r>
              <a:rPr kumimoji="0" lang="ru-RU" sz="32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</a:rPr>
              <a:t> Место для цитаты.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918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AC199B-3A7B-41BB-B03F-44A11E87899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>
                <a:latin typeface="Georgia" panose="02040502050405020303" pitchFamily="18" charset="0"/>
              </a:rPr>
              <a:t>Заголовок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7A77C898-9EB7-4E8B-AFC7-E21C87BD00F8}"/>
              </a:ext>
            </a:extLst>
          </p:cNvPr>
          <p:cNvSpPr/>
          <p:nvPr/>
        </p:nvSpPr>
        <p:spPr>
          <a:xfrm>
            <a:off x="1344580" y="1817617"/>
            <a:ext cx="968347" cy="1359568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DCF7D9B-C84A-4D14-B915-AED7CDDE2D63}"/>
              </a:ext>
            </a:extLst>
          </p:cNvPr>
          <p:cNvSpPr txBox="1"/>
          <p:nvPr/>
        </p:nvSpPr>
        <p:spPr>
          <a:xfrm>
            <a:off x="1420783" y="2497401"/>
            <a:ext cx="759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01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52EE8684-69DF-4459-B1EF-AC887F208809}"/>
              </a:ext>
            </a:extLst>
          </p:cNvPr>
          <p:cNvSpPr/>
          <p:nvPr/>
        </p:nvSpPr>
        <p:spPr>
          <a:xfrm>
            <a:off x="1344580" y="3893064"/>
            <a:ext cx="968347" cy="1359568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5BDDD12-D8DA-428C-B591-A5BA41AF0FE6}"/>
              </a:ext>
            </a:extLst>
          </p:cNvPr>
          <p:cNvSpPr txBox="1"/>
          <p:nvPr/>
        </p:nvSpPr>
        <p:spPr>
          <a:xfrm>
            <a:off x="1420783" y="4572848"/>
            <a:ext cx="759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03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7089469" y="3893064"/>
            <a:ext cx="968347" cy="1359568"/>
            <a:chOff x="7089469" y="3893064"/>
            <a:chExt cx="968347" cy="1359568"/>
          </a:xfrm>
        </p:grpSpPr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DC35362E-9552-460B-9AB0-90837EB4196A}"/>
                </a:ext>
              </a:extLst>
            </p:cNvPr>
            <p:cNvSpPr/>
            <p:nvPr/>
          </p:nvSpPr>
          <p:spPr>
            <a:xfrm>
              <a:off x="7089469" y="3893064"/>
              <a:ext cx="968347" cy="1359568"/>
            </a:xfrm>
            <a:prstGeom prst="round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29D9C031-3BE2-44F4-A2D6-CA1D8A74AE38}"/>
                </a:ext>
              </a:extLst>
            </p:cNvPr>
            <p:cNvSpPr txBox="1"/>
            <p:nvPr/>
          </p:nvSpPr>
          <p:spPr>
            <a:xfrm>
              <a:off x="7181714" y="4572848"/>
              <a:ext cx="75979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/>
                  <a:ea typeface="+mn-ea"/>
                  <a:cs typeface="+mn-cs"/>
                </a:rPr>
                <a:t>04</a:t>
              </a:r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5B88EC85-9DF3-4D70-9FBC-F7F096F67EBE}"/>
              </a:ext>
            </a:extLst>
          </p:cNvPr>
          <p:cNvSpPr txBox="1"/>
          <p:nvPr/>
        </p:nvSpPr>
        <p:spPr>
          <a:xfrm>
            <a:off x="2627292" y="2578389"/>
            <a:ext cx="2628324" cy="6121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ru-RU" sz="1200" dirty="0">
                <a:solidFill>
                  <a:srgbClr val="FFFFFF"/>
                </a:solidFill>
                <a:latin typeface="Georgia" panose="02040502050405020303" pitchFamily="18" charset="0"/>
              </a:rPr>
              <a:t>Место для вашего текста. Место для вашего текста.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F1805E9-F391-4125-8270-87761A1ACB5F}"/>
              </a:ext>
            </a:extLst>
          </p:cNvPr>
          <p:cNvSpPr txBox="1"/>
          <p:nvPr/>
        </p:nvSpPr>
        <p:spPr>
          <a:xfrm>
            <a:off x="2627292" y="2237203"/>
            <a:ext cx="1907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eorgia" panose="02040502050405020303" pitchFamily="18" charset="0"/>
              </a:rPr>
              <a:t>Подзаголовок</a:t>
            </a:r>
            <a:endParaRPr kumimoji="0" lang="en-ID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Georgia" panose="02040502050405020303" pitchFamily="18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1369B9F-EEE5-48ED-BA32-E658B8BB6D3B}"/>
              </a:ext>
            </a:extLst>
          </p:cNvPr>
          <p:cNvSpPr txBox="1"/>
          <p:nvPr/>
        </p:nvSpPr>
        <p:spPr>
          <a:xfrm>
            <a:off x="8372181" y="2578389"/>
            <a:ext cx="2628324" cy="61555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ru-RU" sz="1200" dirty="0">
                <a:solidFill>
                  <a:srgbClr val="FFFFFF"/>
                </a:solidFill>
                <a:latin typeface="Georgia" panose="02040502050405020303" pitchFamily="18" charset="0"/>
              </a:rPr>
              <a:t>Место для вашего текста. Место для вашего текста. </a:t>
            </a:r>
            <a:endParaRPr lang="en-US" sz="1200" dirty="0">
              <a:solidFill>
                <a:srgbClr val="FFFFFF"/>
              </a:solidFill>
              <a:latin typeface="Georgia" panose="02040502050405020303" pitchFamily="18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3E408DBB-5BF6-4D82-89B3-B88047026B4D}"/>
              </a:ext>
            </a:extLst>
          </p:cNvPr>
          <p:cNvSpPr txBox="1"/>
          <p:nvPr/>
        </p:nvSpPr>
        <p:spPr>
          <a:xfrm>
            <a:off x="8372181" y="2237203"/>
            <a:ext cx="1907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eorgia" panose="02040502050405020303" pitchFamily="18" charset="0"/>
              </a:rPr>
              <a:t>Подзаголовок</a:t>
            </a:r>
            <a:endParaRPr kumimoji="0" lang="en-ID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Georgia" panose="02040502050405020303" pitchFamily="18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2971CB07-D58D-4185-90AD-BC0C0C4D3DE9}"/>
              </a:ext>
            </a:extLst>
          </p:cNvPr>
          <p:cNvSpPr txBox="1"/>
          <p:nvPr/>
        </p:nvSpPr>
        <p:spPr>
          <a:xfrm>
            <a:off x="8372181" y="4652664"/>
            <a:ext cx="2628324" cy="61555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ru-RU" sz="1200" dirty="0">
                <a:solidFill>
                  <a:srgbClr val="FFFFFF"/>
                </a:solidFill>
                <a:latin typeface="Georgia" panose="02040502050405020303" pitchFamily="18" charset="0"/>
              </a:rPr>
              <a:t>Место для вашего текста. Место для вашего текста. </a:t>
            </a:r>
            <a:endParaRPr lang="en-US" sz="1200" dirty="0">
              <a:solidFill>
                <a:srgbClr val="FFFFFF"/>
              </a:solidFill>
              <a:latin typeface="Georgia" panose="02040502050405020303" pitchFamily="18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CF3E13C3-91B7-49AF-BEBE-EF78380B0FB1}"/>
              </a:ext>
            </a:extLst>
          </p:cNvPr>
          <p:cNvSpPr txBox="1"/>
          <p:nvPr/>
        </p:nvSpPr>
        <p:spPr>
          <a:xfrm>
            <a:off x="8372181" y="4311478"/>
            <a:ext cx="1907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eorgia" panose="02040502050405020303" pitchFamily="18" charset="0"/>
              </a:rPr>
              <a:t>Подзаголовок</a:t>
            </a:r>
            <a:endParaRPr kumimoji="0" lang="en-ID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Georgia" panose="02040502050405020303" pitchFamily="18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6F81B97C-409F-44C5-A5DF-3DDD487A954C}"/>
              </a:ext>
            </a:extLst>
          </p:cNvPr>
          <p:cNvSpPr txBox="1"/>
          <p:nvPr/>
        </p:nvSpPr>
        <p:spPr>
          <a:xfrm>
            <a:off x="2627292" y="4652664"/>
            <a:ext cx="2628324" cy="61555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ru-RU" sz="1200" dirty="0">
                <a:solidFill>
                  <a:srgbClr val="FFFFFF"/>
                </a:solidFill>
                <a:latin typeface="Georgia" panose="02040502050405020303" pitchFamily="18" charset="0"/>
              </a:rPr>
              <a:t>Место для вашего текста. Место для вашего текста. </a:t>
            </a:r>
            <a:endParaRPr lang="en-US" sz="1200" dirty="0">
              <a:solidFill>
                <a:srgbClr val="FFFFFF"/>
              </a:solidFill>
              <a:latin typeface="Georgia" panose="02040502050405020303" pitchFamily="18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48F651F4-A8C3-48CA-89B2-84B7AF477104}"/>
              </a:ext>
            </a:extLst>
          </p:cNvPr>
          <p:cNvSpPr txBox="1"/>
          <p:nvPr/>
        </p:nvSpPr>
        <p:spPr>
          <a:xfrm>
            <a:off x="2627292" y="4311478"/>
            <a:ext cx="1907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eorgia" panose="02040502050405020303" pitchFamily="18" charset="0"/>
              </a:rPr>
              <a:t>Подзаголовок</a:t>
            </a:r>
            <a:endParaRPr kumimoji="0" lang="en-ID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Georgia" panose="02040502050405020303" pitchFamily="18" charset="0"/>
            </a:endParaRPr>
          </a:p>
        </p:txBody>
      </p:sp>
      <p:sp>
        <p:nvSpPr>
          <p:cNvPr id="65" name="Freeform 5">
            <a:extLst>
              <a:ext uri="{FF2B5EF4-FFF2-40B4-BE49-F238E27FC236}">
                <a16:creationId xmlns:a16="http://schemas.microsoft.com/office/drawing/2014/main" id="{E18979C7-96EF-4C74-ACCE-8933CD185F1C}"/>
              </a:ext>
            </a:extLst>
          </p:cNvPr>
          <p:cNvSpPr>
            <a:spLocks/>
          </p:cNvSpPr>
          <p:nvPr/>
        </p:nvSpPr>
        <p:spPr bwMode="auto">
          <a:xfrm rot="17100000">
            <a:off x="4901130" y="3054484"/>
            <a:ext cx="825797" cy="683613"/>
          </a:xfrm>
          <a:custGeom>
            <a:avLst/>
            <a:gdLst>
              <a:gd name="T0" fmla="*/ 205 w 369"/>
              <a:gd name="T1" fmla="*/ 74 h 305"/>
              <a:gd name="T2" fmla="*/ 310 w 369"/>
              <a:gd name="T3" fmla="*/ 143 h 305"/>
              <a:gd name="T4" fmla="*/ 282 w 369"/>
              <a:gd name="T5" fmla="*/ 266 h 305"/>
              <a:gd name="T6" fmla="*/ 85 w 369"/>
              <a:gd name="T7" fmla="*/ 233 h 305"/>
              <a:gd name="T8" fmla="*/ 85 w 369"/>
              <a:gd name="T9" fmla="*/ 41 h 305"/>
              <a:gd name="T10" fmla="*/ 205 w 369"/>
              <a:gd name="T11" fmla="*/ 74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69" h="305">
                <a:moveTo>
                  <a:pt x="205" y="74"/>
                </a:moveTo>
                <a:cubicBezTo>
                  <a:pt x="205" y="74"/>
                  <a:pt x="251" y="131"/>
                  <a:pt x="310" y="143"/>
                </a:cubicBezTo>
                <a:cubicBezTo>
                  <a:pt x="369" y="156"/>
                  <a:pt x="359" y="228"/>
                  <a:pt x="282" y="266"/>
                </a:cubicBezTo>
                <a:cubicBezTo>
                  <a:pt x="205" y="305"/>
                  <a:pt x="169" y="251"/>
                  <a:pt x="85" y="233"/>
                </a:cubicBezTo>
                <a:cubicBezTo>
                  <a:pt x="0" y="215"/>
                  <a:pt x="16" y="82"/>
                  <a:pt x="85" y="41"/>
                </a:cubicBezTo>
                <a:cubicBezTo>
                  <a:pt x="154" y="0"/>
                  <a:pt x="182" y="23"/>
                  <a:pt x="205" y="7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66" name="Oval 9">
            <a:extLst>
              <a:ext uri="{FF2B5EF4-FFF2-40B4-BE49-F238E27FC236}">
                <a16:creationId xmlns:a16="http://schemas.microsoft.com/office/drawing/2014/main" id="{AE386314-52D2-43F2-A561-6D879C264E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5391" y="2753727"/>
            <a:ext cx="204862" cy="205851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68" name="Freeform 5">
            <a:extLst>
              <a:ext uri="{FF2B5EF4-FFF2-40B4-BE49-F238E27FC236}">
                <a16:creationId xmlns:a16="http://schemas.microsoft.com/office/drawing/2014/main" id="{20AE628E-B444-4E26-87AC-A77D83F0F685}"/>
              </a:ext>
            </a:extLst>
          </p:cNvPr>
          <p:cNvSpPr>
            <a:spLocks/>
          </p:cNvSpPr>
          <p:nvPr/>
        </p:nvSpPr>
        <p:spPr bwMode="auto">
          <a:xfrm rot="17100000">
            <a:off x="4901130" y="5115209"/>
            <a:ext cx="825797" cy="683613"/>
          </a:xfrm>
          <a:custGeom>
            <a:avLst/>
            <a:gdLst>
              <a:gd name="T0" fmla="*/ 205 w 369"/>
              <a:gd name="T1" fmla="*/ 74 h 305"/>
              <a:gd name="T2" fmla="*/ 310 w 369"/>
              <a:gd name="T3" fmla="*/ 143 h 305"/>
              <a:gd name="T4" fmla="*/ 282 w 369"/>
              <a:gd name="T5" fmla="*/ 266 h 305"/>
              <a:gd name="T6" fmla="*/ 85 w 369"/>
              <a:gd name="T7" fmla="*/ 233 h 305"/>
              <a:gd name="T8" fmla="*/ 85 w 369"/>
              <a:gd name="T9" fmla="*/ 41 h 305"/>
              <a:gd name="T10" fmla="*/ 205 w 369"/>
              <a:gd name="T11" fmla="*/ 74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69" h="305">
                <a:moveTo>
                  <a:pt x="205" y="74"/>
                </a:moveTo>
                <a:cubicBezTo>
                  <a:pt x="205" y="74"/>
                  <a:pt x="251" y="131"/>
                  <a:pt x="310" y="143"/>
                </a:cubicBezTo>
                <a:cubicBezTo>
                  <a:pt x="369" y="156"/>
                  <a:pt x="359" y="228"/>
                  <a:pt x="282" y="266"/>
                </a:cubicBezTo>
                <a:cubicBezTo>
                  <a:pt x="205" y="305"/>
                  <a:pt x="169" y="251"/>
                  <a:pt x="85" y="233"/>
                </a:cubicBezTo>
                <a:cubicBezTo>
                  <a:pt x="0" y="215"/>
                  <a:pt x="16" y="82"/>
                  <a:pt x="85" y="41"/>
                </a:cubicBezTo>
                <a:cubicBezTo>
                  <a:pt x="154" y="0"/>
                  <a:pt x="182" y="23"/>
                  <a:pt x="205" y="7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69" name="Oval 9">
            <a:extLst>
              <a:ext uri="{FF2B5EF4-FFF2-40B4-BE49-F238E27FC236}">
                <a16:creationId xmlns:a16="http://schemas.microsoft.com/office/drawing/2014/main" id="{18E7FC4E-F819-477D-949F-4D131CFA87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5391" y="4814452"/>
            <a:ext cx="204862" cy="205851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71" name="Freeform 5">
            <a:extLst>
              <a:ext uri="{FF2B5EF4-FFF2-40B4-BE49-F238E27FC236}">
                <a16:creationId xmlns:a16="http://schemas.microsoft.com/office/drawing/2014/main" id="{55587079-AE5A-4D59-AACD-26B8E56AB931}"/>
              </a:ext>
            </a:extLst>
          </p:cNvPr>
          <p:cNvSpPr>
            <a:spLocks/>
          </p:cNvSpPr>
          <p:nvPr/>
        </p:nvSpPr>
        <p:spPr bwMode="auto">
          <a:xfrm rot="17100000">
            <a:off x="10646019" y="5115209"/>
            <a:ext cx="825797" cy="683613"/>
          </a:xfrm>
          <a:custGeom>
            <a:avLst/>
            <a:gdLst>
              <a:gd name="T0" fmla="*/ 205 w 369"/>
              <a:gd name="T1" fmla="*/ 74 h 305"/>
              <a:gd name="T2" fmla="*/ 310 w 369"/>
              <a:gd name="T3" fmla="*/ 143 h 305"/>
              <a:gd name="T4" fmla="*/ 282 w 369"/>
              <a:gd name="T5" fmla="*/ 266 h 305"/>
              <a:gd name="T6" fmla="*/ 85 w 369"/>
              <a:gd name="T7" fmla="*/ 233 h 305"/>
              <a:gd name="T8" fmla="*/ 85 w 369"/>
              <a:gd name="T9" fmla="*/ 41 h 305"/>
              <a:gd name="T10" fmla="*/ 205 w 369"/>
              <a:gd name="T11" fmla="*/ 74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69" h="305">
                <a:moveTo>
                  <a:pt x="205" y="74"/>
                </a:moveTo>
                <a:cubicBezTo>
                  <a:pt x="205" y="74"/>
                  <a:pt x="251" y="131"/>
                  <a:pt x="310" y="143"/>
                </a:cubicBezTo>
                <a:cubicBezTo>
                  <a:pt x="369" y="156"/>
                  <a:pt x="359" y="228"/>
                  <a:pt x="282" y="266"/>
                </a:cubicBezTo>
                <a:cubicBezTo>
                  <a:pt x="205" y="305"/>
                  <a:pt x="169" y="251"/>
                  <a:pt x="85" y="233"/>
                </a:cubicBezTo>
                <a:cubicBezTo>
                  <a:pt x="0" y="215"/>
                  <a:pt x="16" y="82"/>
                  <a:pt x="85" y="41"/>
                </a:cubicBezTo>
                <a:cubicBezTo>
                  <a:pt x="154" y="0"/>
                  <a:pt x="182" y="23"/>
                  <a:pt x="205" y="7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72" name="Oval 9">
            <a:extLst>
              <a:ext uri="{FF2B5EF4-FFF2-40B4-BE49-F238E27FC236}">
                <a16:creationId xmlns:a16="http://schemas.microsoft.com/office/drawing/2014/main" id="{0D90B67B-805B-43A1-814D-AB0C379E60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90280" y="4814452"/>
            <a:ext cx="204862" cy="205851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74" name="Freeform 5">
            <a:extLst>
              <a:ext uri="{FF2B5EF4-FFF2-40B4-BE49-F238E27FC236}">
                <a16:creationId xmlns:a16="http://schemas.microsoft.com/office/drawing/2014/main" id="{638A5B7E-2BAC-4252-8855-9255C982EF0F}"/>
              </a:ext>
            </a:extLst>
          </p:cNvPr>
          <p:cNvSpPr>
            <a:spLocks/>
          </p:cNvSpPr>
          <p:nvPr/>
        </p:nvSpPr>
        <p:spPr bwMode="auto">
          <a:xfrm rot="17100000">
            <a:off x="10646019" y="3052717"/>
            <a:ext cx="825797" cy="683613"/>
          </a:xfrm>
          <a:custGeom>
            <a:avLst/>
            <a:gdLst>
              <a:gd name="T0" fmla="*/ 205 w 369"/>
              <a:gd name="T1" fmla="*/ 74 h 305"/>
              <a:gd name="T2" fmla="*/ 310 w 369"/>
              <a:gd name="T3" fmla="*/ 143 h 305"/>
              <a:gd name="T4" fmla="*/ 282 w 369"/>
              <a:gd name="T5" fmla="*/ 266 h 305"/>
              <a:gd name="T6" fmla="*/ 85 w 369"/>
              <a:gd name="T7" fmla="*/ 233 h 305"/>
              <a:gd name="T8" fmla="*/ 85 w 369"/>
              <a:gd name="T9" fmla="*/ 41 h 305"/>
              <a:gd name="T10" fmla="*/ 205 w 369"/>
              <a:gd name="T11" fmla="*/ 74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69" h="305">
                <a:moveTo>
                  <a:pt x="205" y="74"/>
                </a:moveTo>
                <a:cubicBezTo>
                  <a:pt x="205" y="74"/>
                  <a:pt x="251" y="131"/>
                  <a:pt x="310" y="143"/>
                </a:cubicBezTo>
                <a:cubicBezTo>
                  <a:pt x="369" y="156"/>
                  <a:pt x="359" y="228"/>
                  <a:pt x="282" y="266"/>
                </a:cubicBezTo>
                <a:cubicBezTo>
                  <a:pt x="205" y="305"/>
                  <a:pt x="169" y="251"/>
                  <a:pt x="85" y="233"/>
                </a:cubicBezTo>
                <a:cubicBezTo>
                  <a:pt x="0" y="215"/>
                  <a:pt x="16" y="82"/>
                  <a:pt x="85" y="41"/>
                </a:cubicBezTo>
                <a:cubicBezTo>
                  <a:pt x="154" y="0"/>
                  <a:pt x="182" y="23"/>
                  <a:pt x="205" y="7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75" name="Oval 9">
            <a:extLst>
              <a:ext uri="{FF2B5EF4-FFF2-40B4-BE49-F238E27FC236}">
                <a16:creationId xmlns:a16="http://schemas.microsoft.com/office/drawing/2014/main" id="{4A718CB6-4526-4EE1-AC7B-1F8FCF5CCB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90280" y="2751960"/>
            <a:ext cx="204862" cy="205851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grpSp>
        <p:nvGrpSpPr>
          <p:cNvPr id="62" name="Группа 61"/>
          <p:cNvGrpSpPr/>
          <p:nvPr/>
        </p:nvGrpSpPr>
        <p:grpSpPr>
          <a:xfrm>
            <a:off x="7056762" y="1791721"/>
            <a:ext cx="968347" cy="1359568"/>
            <a:chOff x="7089469" y="3893064"/>
            <a:chExt cx="968347" cy="1359568"/>
          </a:xfrm>
        </p:grpSpPr>
        <p:sp>
          <p:nvSpPr>
            <p:cNvPr id="67" name="Rectangle: Rounded Corners 42">
              <a:extLst>
                <a:ext uri="{FF2B5EF4-FFF2-40B4-BE49-F238E27FC236}">
                  <a16:creationId xmlns:a16="http://schemas.microsoft.com/office/drawing/2014/main" id="{DC35362E-9552-460B-9AB0-90837EB4196A}"/>
                </a:ext>
              </a:extLst>
            </p:cNvPr>
            <p:cNvSpPr/>
            <p:nvPr/>
          </p:nvSpPr>
          <p:spPr>
            <a:xfrm>
              <a:off x="7089469" y="3893064"/>
              <a:ext cx="968347" cy="1359568"/>
            </a:xfrm>
            <a:prstGeom prst="round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29D9C031-3BE2-44F4-A2D6-CA1D8A74AE38}"/>
                </a:ext>
              </a:extLst>
            </p:cNvPr>
            <p:cNvSpPr txBox="1"/>
            <p:nvPr/>
          </p:nvSpPr>
          <p:spPr>
            <a:xfrm>
              <a:off x="7181714" y="4572848"/>
              <a:ext cx="75979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/>
                  <a:ea typeface="+mn-ea"/>
                  <a:cs typeface="+mn-cs"/>
                </a:rPr>
                <a:t>02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</p:grpSp>
      <p:sp>
        <p:nvSpPr>
          <p:cNvPr id="6" name="Рисунок 5">
            <a:extLst>
              <a:ext uri="{FF2B5EF4-FFF2-40B4-BE49-F238E27FC236}">
                <a16:creationId xmlns:a16="http://schemas.microsoft.com/office/drawing/2014/main" id="{9F6567A2-5E2A-69DA-6D39-A798799A117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id="{79CF8B11-956A-F3C9-A6A9-58B21EAEC4A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4D18298D-28C2-61C1-0FE7-DB9EAE5B6C7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Рисунок 14">
            <a:extLst>
              <a:ext uri="{FF2B5EF4-FFF2-40B4-BE49-F238E27FC236}">
                <a16:creationId xmlns:a16="http://schemas.microsoft.com/office/drawing/2014/main" id="{14804861-79A5-6650-63E8-4A43348B56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325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>
            <a:extLst>
              <a:ext uri="{FF2B5EF4-FFF2-40B4-BE49-F238E27FC236}">
                <a16:creationId xmlns:a16="http://schemas.microsoft.com/office/drawing/2014/main" id="{47C87BF8-1AF5-4108-B6A6-19D04A9FF40D}"/>
              </a:ext>
            </a:extLst>
          </p:cNvPr>
          <p:cNvSpPr>
            <a:spLocks/>
          </p:cNvSpPr>
          <p:nvPr/>
        </p:nvSpPr>
        <p:spPr bwMode="auto">
          <a:xfrm>
            <a:off x="2365829" y="6088558"/>
            <a:ext cx="7460342" cy="769442"/>
          </a:xfrm>
          <a:custGeom>
            <a:avLst/>
            <a:gdLst>
              <a:gd name="T0" fmla="*/ 784 w 1569"/>
              <a:gd name="T1" fmla="*/ 0 h 254"/>
              <a:gd name="T2" fmla="*/ 0 w 1569"/>
              <a:gd name="T3" fmla="*/ 254 h 254"/>
              <a:gd name="T4" fmla="*/ 1569 w 1569"/>
              <a:gd name="T5" fmla="*/ 254 h 254"/>
              <a:gd name="T6" fmla="*/ 784 w 1569"/>
              <a:gd name="T7" fmla="*/ 0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69" h="254">
                <a:moveTo>
                  <a:pt x="784" y="0"/>
                </a:moveTo>
                <a:cubicBezTo>
                  <a:pt x="417" y="0"/>
                  <a:pt x="105" y="107"/>
                  <a:pt x="0" y="254"/>
                </a:cubicBezTo>
                <a:cubicBezTo>
                  <a:pt x="1569" y="254"/>
                  <a:pt x="1569" y="254"/>
                  <a:pt x="1569" y="254"/>
                </a:cubicBezTo>
                <a:cubicBezTo>
                  <a:pt x="1464" y="107"/>
                  <a:pt x="1152" y="0"/>
                  <a:pt x="784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66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53B27B58-1852-42E2-95C2-6CC3498EBD9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ru-RU" b="1" dirty="0">
                <a:latin typeface="Georgia" panose="02040502050405020303" pitchFamily="18" charset="0"/>
              </a:rPr>
              <a:t>Спасибо за внимание!</a:t>
            </a:r>
            <a:endParaRPr lang="en-US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744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8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>
              <a:lnSpc>
                <a:spcPct val="100000"/>
              </a:lnSpc>
              <a:buClr>
                <a:schemeClr val="lt1"/>
              </a:buClr>
              <a:buSzPts val="2800"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9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9" y="5335163"/>
            <a:ext cx="9405787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defTabSz="914446">
              <a:buClr>
                <a:srgbClr val="000000"/>
              </a:buClr>
              <a:defRPr/>
            </a:pPr>
            <a:r>
              <a:rPr lang="ru-RU" sz="2000" b="1" kern="0" dirty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sz="2000" b="1" kern="0" dirty="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2" y="5565288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3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defTabSz="914446">
              <a:buClr>
                <a:srgbClr val="000000"/>
              </a:buClr>
              <a:defRPr/>
            </a:pPr>
            <a:r>
              <a:rPr lang="en-US" sz="1600" b="1" u="sng" kern="0" dirty="0">
                <a:solidFill>
                  <a:srgbClr val="F2632E"/>
                </a:solidFill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sz="1600" b="1" kern="0" dirty="0">
              <a:solidFill>
                <a:srgbClr val="F2632E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7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defTabSz="914446">
              <a:buClr>
                <a:srgbClr val="000000"/>
              </a:buClr>
              <a:defRPr/>
            </a:pPr>
            <a:r>
              <a:rPr lang="en-US" sz="1600" b="1" u="sng" kern="0" dirty="0">
                <a:solidFill>
                  <a:srgbClr val="F2632E"/>
                </a:solidFill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sz="1600" b="1" kern="0" dirty="0">
              <a:solidFill>
                <a:srgbClr val="F2632E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64" indent="-285764" defTabSz="914446">
              <a:lnSpc>
                <a:spcPct val="150000"/>
              </a:lnSpc>
              <a:buClr>
                <a:srgbClr val="FFFFFF"/>
              </a:buClr>
              <a:buSzPts val="2000"/>
              <a:buFont typeface="Noto Sans Symbols"/>
              <a:buChar char="▪"/>
              <a:defRPr/>
            </a:pPr>
            <a:r>
              <a:rPr lang="ru-RU" sz="2000" kern="0" dirty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285764" indent="-285764" defTabSz="914446">
              <a:lnSpc>
                <a:spcPct val="150000"/>
              </a:lnSpc>
              <a:buClr>
                <a:srgbClr val="FFFFFF"/>
              </a:buClr>
              <a:buSzPts val="2000"/>
              <a:buFont typeface="Noto Sans Symbols"/>
              <a:buChar char="▪"/>
              <a:defRPr/>
            </a:pPr>
            <a:r>
              <a:rPr lang="ru-RU" sz="2000" kern="0" dirty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285764" indent="-285764" defTabSz="914446">
              <a:lnSpc>
                <a:spcPct val="150000"/>
              </a:lnSpc>
              <a:buClr>
                <a:srgbClr val="FFFFFF"/>
              </a:buClr>
              <a:buSzPts val="2000"/>
              <a:buFont typeface="Noto Sans Symbols"/>
              <a:buChar char="▪"/>
              <a:defRPr/>
            </a:pPr>
            <a:r>
              <a:rPr lang="ru-RU" sz="2000" kern="0" dirty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914446">
              <a:lnSpc>
                <a:spcPct val="150000"/>
              </a:lnSpc>
              <a:buClr>
                <a:srgbClr val="000000"/>
              </a:buClr>
              <a:defRPr/>
            </a:pPr>
            <a:endParaRPr sz="2000" kern="0" dirty="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64" indent="-285764" defTabSz="914446">
              <a:lnSpc>
                <a:spcPct val="150000"/>
              </a:lnSpc>
              <a:buClr>
                <a:srgbClr val="FFFFFF"/>
              </a:buClr>
              <a:buSzPts val="2000"/>
              <a:buFont typeface="Arial"/>
              <a:buChar char="•"/>
              <a:defRPr/>
            </a:pPr>
            <a:r>
              <a:rPr lang="ru-RU" sz="2000" kern="0" dirty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285764" indent="-285764" defTabSz="914446">
              <a:lnSpc>
                <a:spcPct val="150000"/>
              </a:lnSpc>
              <a:buClr>
                <a:srgbClr val="FFFFFF"/>
              </a:buClr>
              <a:buSzPts val="2000"/>
              <a:buFont typeface="Arial"/>
              <a:buChar char="•"/>
              <a:defRPr/>
            </a:pPr>
            <a:r>
              <a:rPr lang="ru-RU" sz="2000" kern="0" dirty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1 000 бонусных шаблонов</a:t>
            </a: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285764" indent="-285764" defTabSz="914446">
              <a:lnSpc>
                <a:spcPct val="150000"/>
              </a:lnSpc>
              <a:buClr>
                <a:srgbClr val="FFFFFF"/>
              </a:buClr>
              <a:buSzPts val="2000"/>
              <a:buFont typeface="Arial"/>
              <a:buChar char="•"/>
              <a:defRPr/>
            </a:pPr>
            <a:r>
              <a:rPr lang="ru-RU" sz="2000" kern="0" dirty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914446">
              <a:lnSpc>
                <a:spcPct val="150000"/>
              </a:lnSpc>
              <a:buClr>
                <a:srgbClr val="000000"/>
              </a:buClr>
              <a:defRPr/>
            </a:pPr>
            <a:endParaRPr sz="2000" kern="0" dirty="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4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defTabSz="914446">
              <a:buClr>
                <a:srgbClr val="000000"/>
              </a:buClr>
              <a:defRPr/>
            </a:pPr>
            <a:r>
              <a:rPr lang="ru-RU" sz="2800" u="sng" kern="0" dirty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sz="2800" kern="0" dirty="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4" y="3022781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76061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46">
              <a:defRPr/>
            </a:pPr>
            <a:r>
              <a:rPr lang="ru-RU" b="1" dirty="0">
                <a:solidFill>
                  <a:srgbClr val="F2632E"/>
                </a:solidFill>
                <a:latin typeface="Arial"/>
              </a:rPr>
              <a:t>Прямая ссылка: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2778C89-150D-FDC7-64CA-AF448A48ACB3}"/>
              </a:ext>
            </a:extLst>
          </p:cNvPr>
          <p:cNvSpPr txBox="1"/>
          <p:nvPr/>
        </p:nvSpPr>
        <p:spPr>
          <a:xfrm>
            <a:off x="521837" y="4717961"/>
            <a:ext cx="76061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46">
              <a:defRPr/>
            </a:pPr>
            <a:r>
              <a:rPr lang="ru-RU" b="1" dirty="0">
                <a:solidFill>
                  <a:srgbClr val="F2632E"/>
                </a:solidFill>
                <a:latin typeface="Arial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ЦС Южная Америка География">
      <a:dk1>
        <a:srgbClr val="FFFFFF"/>
      </a:dk1>
      <a:lt1>
        <a:srgbClr val="3F3F3F"/>
      </a:lt1>
      <a:dk2>
        <a:srgbClr val="313C41"/>
      </a:dk2>
      <a:lt2>
        <a:srgbClr val="FFFFFF"/>
      </a:lt2>
      <a:accent1>
        <a:srgbClr val="E98A1B"/>
      </a:accent1>
      <a:accent2>
        <a:srgbClr val="E67825"/>
      </a:accent2>
      <a:accent3>
        <a:srgbClr val="E36822"/>
      </a:accent3>
      <a:accent4>
        <a:srgbClr val="D85C1D"/>
      </a:accent4>
      <a:accent5>
        <a:srgbClr val="D64E22"/>
      </a:accent5>
      <a:accent6>
        <a:srgbClr val="CA1A22"/>
      </a:accent6>
      <a:hlink>
        <a:srgbClr val="A05024"/>
      </a:hlink>
      <a:folHlink>
        <a:srgbClr val="FEC037"/>
      </a:folHlink>
    </a:clrScheme>
    <a:fontScheme name="ED">
      <a:majorFont>
        <a:latin typeface="Paytone One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ЦС Южная Америка География">
      <a:dk1>
        <a:srgbClr val="FFFFFF"/>
      </a:dk1>
      <a:lt1>
        <a:srgbClr val="3F3F3F"/>
      </a:lt1>
      <a:dk2>
        <a:srgbClr val="313C41"/>
      </a:dk2>
      <a:lt2>
        <a:srgbClr val="FFFFFF"/>
      </a:lt2>
      <a:accent1>
        <a:srgbClr val="E98A1B"/>
      </a:accent1>
      <a:accent2>
        <a:srgbClr val="E67825"/>
      </a:accent2>
      <a:accent3>
        <a:srgbClr val="E36822"/>
      </a:accent3>
      <a:accent4>
        <a:srgbClr val="D85C1D"/>
      </a:accent4>
      <a:accent5>
        <a:srgbClr val="D64E22"/>
      </a:accent5>
      <a:accent6>
        <a:srgbClr val="CA1A22"/>
      </a:accent6>
      <a:hlink>
        <a:srgbClr val="A05024"/>
      </a:hlink>
      <a:folHlink>
        <a:srgbClr val="FEC037"/>
      </a:folHlink>
    </a:clrScheme>
    <a:fontScheme name="ED">
      <a:majorFont>
        <a:latin typeface="Paytone One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2343</TotalTime>
  <Words>185</Words>
  <Application>Microsoft Office PowerPoint</Application>
  <PresentationFormat>Широкоэкранный</PresentationFormat>
  <Paragraphs>33</Paragraphs>
  <Slides>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6</vt:i4>
      </vt:variant>
    </vt:vector>
  </HeadingPairs>
  <TitlesOfParts>
    <vt:vector size="17" baseType="lpstr">
      <vt:lpstr>Aptos</vt:lpstr>
      <vt:lpstr>Arial</vt:lpstr>
      <vt:lpstr>Calibri</vt:lpstr>
      <vt:lpstr>Georgia</vt:lpstr>
      <vt:lpstr>Georgia Pro Black</vt:lpstr>
      <vt:lpstr>Noto Sans Symbols</vt:lpstr>
      <vt:lpstr>Paytone One</vt:lpstr>
      <vt:lpstr>Roboto</vt:lpstr>
      <vt:lpstr>Office Theme</vt:lpstr>
      <vt:lpstr>1_Office Theme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Марусина Дарья Владимировна</dc:creator>
  <cp:lastModifiedBy>Марусина Дарья</cp:lastModifiedBy>
  <cp:revision>76</cp:revision>
  <dcterms:created xsi:type="dcterms:W3CDTF">2021-09-15T15:11:01Z</dcterms:created>
  <dcterms:modified xsi:type="dcterms:W3CDTF">2026-01-18T17:39:13Z</dcterms:modified>
</cp:coreProperties>
</file>