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85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5073C-8B47-4707-A691-34F65976CA92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6D76-8074-48B5-8A82-76D576732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0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4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56028" y="1997764"/>
            <a:ext cx="7679944" cy="2329901"/>
          </a:xfrm>
        </p:spPr>
        <p:txBody>
          <a:bodyPr anchor="b"/>
          <a:lstStyle>
            <a:lvl1pPr algn="ctr">
              <a:defRPr sz="13800"/>
            </a:lvl1pPr>
          </a:lstStyle>
          <a:p>
            <a:r>
              <a:rPr lang="en-US" dirty="0" err="1"/>
              <a:t>Toddlera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3099" y="3880998"/>
            <a:ext cx="5685802" cy="609398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Kindergarten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27256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0332" y="3400044"/>
            <a:ext cx="1897494" cy="86793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60331" y="3066273"/>
            <a:ext cx="1897494" cy="38779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19679" y="710896"/>
            <a:ext cx="5153485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974448" y="5038344"/>
            <a:ext cx="1897494" cy="86793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4447" y="4704573"/>
            <a:ext cx="1897494" cy="38779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727173" y="3400044"/>
            <a:ext cx="1897494" cy="86793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27172" y="3066273"/>
            <a:ext cx="1897494" cy="38779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296977" y="3400044"/>
            <a:ext cx="1897494" cy="86793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296976" y="3066273"/>
            <a:ext cx="1897494" cy="38779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3154220" y="1850248"/>
            <a:ext cx="3154362" cy="2432050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19679" y="680198"/>
            <a:ext cx="5153485" cy="1175706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Welcome to </a:t>
            </a:r>
            <a:r>
              <a:rPr lang="en-US" dirty="0" err="1"/>
              <a:t>Toddlera</a:t>
            </a:r>
            <a:r>
              <a:rPr lang="en-US" dirty="0"/>
              <a:t>!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1307209" y="680198"/>
            <a:ext cx="3154362" cy="2764966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6419678" y="2189675"/>
            <a:ext cx="5153485" cy="2723663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7209" y="3954226"/>
            <a:ext cx="3154361" cy="1115690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419679" y="5447761"/>
            <a:ext cx="5153484" cy="60939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19678" y="5113990"/>
            <a:ext cx="5153484" cy="38779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307209" y="5194615"/>
            <a:ext cx="3154361" cy="387798"/>
          </a:xfr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 – </a:t>
            </a:r>
            <a:r>
              <a:rPr lang="en-US" dirty="0" err="1"/>
              <a:t>Toddlera</a:t>
            </a:r>
            <a:r>
              <a:rPr lang="en-US" dirty="0"/>
              <a:t> Founder </a:t>
            </a:r>
          </a:p>
        </p:txBody>
      </p:sp>
    </p:spTree>
    <p:extLst>
      <p:ext uri="{BB962C8B-B14F-4D97-AF65-F5344CB8AC3E}">
        <p14:creationId xmlns:p14="http://schemas.microsoft.com/office/powerpoint/2010/main" val="57438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692422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0" y="2321009"/>
            <a:ext cx="6114473" cy="3771730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05891" y="1391162"/>
            <a:ext cx="1897494" cy="11264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29427" y="2855101"/>
            <a:ext cx="2194500" cy="1439809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29426" y="2521330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378664" y="4768553"/>
            <a:ext cx="2194500" cy="1439809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378663" y="4434782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209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05236" y="663270"/>
            <a:ext cx="5467928" cy="120956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The Importance of Early Education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04991" y="4102008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04990" y="3768237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065246" y="2012704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65245" y="1678933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51401" y="4853202"/>
            <a:ext cx="1311674" cy="609398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833832" y="3771480"/>
            <a:ext cx="2194500" cy="143980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833831" y="3437709"/>
            <a:ext cx="2194500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611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05236" y="680198"/>
            <a:ext cx="5467928" cy="1175706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Why Choose Our Kindergarten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88373" y="3229435"/>
            <a:ext cx="3154362" cy="2764966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8373" y="1995776"/>
            <a:ext cx="3154361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8372" y="1662005"/>
            <a:ext cx="3154361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7134" y="4277501"/>
            <a:ext cx="3487594" cy="87638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7133" y="3943730"/>
            <a:ext cx="34875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8418802" y="2493818"/>
            <a:ext cx="3154362" cy="4364182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3283262" y="3897118"/>
            <a:ext cx="1949402" cy="193165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232664" y="1965464"/>
            <a:ext cx="1949402" cy="193165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1329770" y="1965464"/>
            <a:ext cx="1949402" cy="193165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7182066" y="3897118"/>
            <a:ext cx="1949402" cy="193165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05126" y="2664212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05125" y="2330441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208020" y="2664212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208019" y="2330441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1370802" y="4677381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1370801" y="4343610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131468" y="4677381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9131467" y="4343610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449" y="710896"/>
            <a:ext cx="10967102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/>
              <a:t>Our Teaching Methods</a:t>
            </a:r>
          </a:p>
        </p:txBody>
      </p:sp>
    </p:spTree>
    <p:extLst>
      <p:ext uri="{BB962C8B-B14F-4D97-AF65-F5344CB8AC3E}">
        <p14:creationId xmlns:p14="http://schemas.microsoft.com/office/powerpoint/2010/main" val="89062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5465" y="680198"/>
            <a:ext cx="6727699" cy="1175706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The Best in Early Childhood Development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3499459" y="2432105"/>
            <a:ext cx="5165978" cy="3771730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20613" y="1557020"/>
            <a:ext cx="2194500" cy="867930"/>
          </a:xfr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20612" y="1223249"/>
            <a:ext cx="2194500" cy="387798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0613" y="3500585"/>
            <a:ext cx="2194500" cy="867930"/>
          </a:xfr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0612" y="3166814"/>
            <a:ext cx="2194500" cy="387798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378665" y="4702286"/>
            <a:ext cx="2194500" cy="1439809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9378664" y="4368515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9349783" y="3866342"/>
            <a:ext cx="503518" cy="502173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2311595" y="2664641"/>
            <a:ext cx="503518" cy="502173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2311595" y="707450"/>
            <a:ext cx="503518" cy="502173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67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7493122" y="2253549"/>
            <a:ext cx="3459266" cy="34250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Oval 16"/>
          <p:cNvSpPr/>
          <p:nvPr userDrawn="1"/>
        </p:nvSpPr>
        <p:spPr>
          <a:xfrm>
            <a:off x="1445243" y="2253549"/>
            <a:ext cx="3459266" cy="34250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684289"/>
            <a:ext cx="4743738" cy="667875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Meet Our Team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031424" y="1894678"/>
            <a:ext cx="4142758" cy="41427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222915" y="2311831"/>
            <a:ext cx="1759776" cy="1757566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477203" y="2493817"/>
            <a:ext cx="1395346" cy="139359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8525082" y="2493817"/>
            <a:ext cx="1395346" cy="139359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49851" y="4654130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9850" y="4320359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222667" y="4408565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222666" y="4074794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8277642" y="4408565"/>
            <a:ext cx="1897494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277641" y="4074794"/>
            <a:ext cx="1897494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11680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684289"/>
            <a:ext cx="4743738" cy="667875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Meet Our Team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1535653" y="1017575"/>
            <a:ext cx="1413755" cy="140088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3250959" y="1017575"/>
            <a:ext cx="1413755" cy="140088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535653" y="2735280"/>
            <a:ext cx="1413755" cy="140088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250959" y="2735280"/>
            <a:ext cx="1413755" cy="140088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1535653" y="4452985"/>
            <a:ext cx="1413755" cy="140088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3250959" y="4452985"/>
            <a:ext cx="1413755" cy="1400884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502856" y="2364432"/>
            <a:ext cx="2194500" cy="1439809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502855" y="2030661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528210" y="4485184"/>
            <a:ext cx="2194500" cy="1439809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528209" y="4151413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9190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7413"/>
          </a:xfrm>
          <a:solidFill>
            <a:schemeClr val="accent2">
              <a:alpha val="31000"/>
            </a:schemeClr>
          </a:solidFill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449" y="710896"/>
            <a:ext cx="10967102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 err="1"/>
              <a:t>Toddlera</a:t>
            </a:r>
            <a:r>
              <a:rPr lang="en-US" dirty="0"/>
              <a:t> Services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779592" y="1710198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1779592" y="4100195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677337" y="1710198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5677337" y="4100195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9575081" y="1710198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9575081" y="4100195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01866" y="2904658"/>
            <a:ext cx="2617188" cy="58230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01865" y="2570887"/>
            <a:ext cx="261718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901866" y="5322593"/>
            <a:ext cx="2617188" cy="58230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01865" y="4988822"/>
            <a:ext cx="261718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799610" y="5322593"/>
            <a:ext cx="2617188" cy="58230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799609" y="4988822"/>
            <a:ext cx="261718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4799610" y="2904658"/>
            <a:ext cx="2617188" cy="58230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799609" y="2570887"/>
            <a:ext cx="261718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697356" y="2904658"/>
            <a:ext cx="2617188" cy="58230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697355" y="2570887"/>
            <a:ext cx="261718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697356" y="5322593"/>
            <a:ext cx="2617188" cy="58230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8697355" y="4988822"/>
            <a:ext cx="261718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</p:spTree>
    <p:extLst>
      <p:ext uri="{BB962C8B-B14F-4D97-AF65-F5344CB8AC3E}">
        <p14:creationId xmlns:p14="http://schemas.microsoft.com/office/powerpoint/2010/main" val="5297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6490" y="701216"/>
            <a:ext cx="10966674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 err="1"/>
              <a:t>Toddlera</a:t>
            </a:r>
            <a:r>
              <a:rPr lang="en-US" dirty="0"/>
              <a:t> Services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1574" y="2408880"/>
            <a:ext cx="2300050" cy="28629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27793" y="2408880"/>
            <a:ext cx="2300050" cy="28629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355355" y="2408880"/>
            <a:ext cx="2300050" cy="28629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9169136" y="2408880"/>
            <a:ext cx="2300050" cy="28629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444637" y="2633929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258418" y="2633929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072199" y="2633929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885980" y="2633929"/>
            <a:ext cx="866361" cy="865273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023169" y="4131804"/>
            <a:ext cx="1801560" cy="83842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23168" y="3798033"/>
            <a:ext cx="1801560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794361" y="4131804"/>
            <a:ext cx="1801560" cy="83842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794360" y="3798033"/>
            <a:ext cx="1801560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602875" y="4131804"/>
            <a:ext cx="1801560" cy="83842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602874" y="3798033"/>
            <a:ext cx="1801560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9420719" y="4131804"/>
            <a:ext cx="1801560" cy="83842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9420718" y="3798033"/>
            <a:ext cx="1801560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Service Title Here</a:t>
            </a:r>
          </a:p>
        </p:txBody>
      </p:sp>
    </p:spTree>
    <p:extLst>
      <p:ext uri="{BB962C8B-B14F-4D97-AF65-F5344CB8AC3E}">
        <p14:creationId xmlns:p14="http://schemas.microsoft.com/office/powerpoint/2010/main" val="123679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701216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Our Best Teacher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3472772" y="2266637"/>
            <a:ext cx="2719806" cy="271638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591270" y="2511190"/>
            <a:ext cx="2309843" cy="608147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591270" y="2177419"/>
            <a:ext cx="2309843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Anna Loren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4273420" cy="6858000"/>
          </a:xfrm>
          <a:prstGeom prst="rect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591269" y="3479750"/>
            <a:ext cx="2309843" cy="1500411"/>
          </a:xfr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 dirty="0"/>
              <a:t>Lorem ipsum dolor</a:t>
            </a:r>
            <a:r>
              <a:rPr lang="ru-RU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9332268" y="4671720"/>
            <a:ext cx="594575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0060711" y="4671720"/>
            <a:ext cx="594575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0789154" y="4671720"/>
            <a:ext cx="594575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35%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36"/>
          </p:nvPr>
        </p:nvSpPr>
        <p:spPr>
          <a:xfrm rot="10800000" flipV="1">
            <a:off x="9337549" y="1567088"/>
            <a:ext cx="589294" cy="588552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37"/>
          </p:nvPr>
        </p:nvSpPr>
        <p:spPr>
          <a:xfrm rot="10800000" flipV="1">
            <a:off x="10069395" y="2372406"/>
            <a:ext cx="585216" cy="585216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38"/>
          </p:nvPr>
        </p:nvSpPr>
        <p:spPr>
          <a:xfrm rot="10800000" flipV="1">
            <a:off x="10789154" y="1924176"/>
            <a:ext cx="585216" cy="585216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449" y="710896"/>
            <a:ext cx="10967102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/>
              <a:t>Curriculum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25700" y="2182813"/>
            <a:ext cx="7343775" cy="3994150"/>
          </a:xfrm>
          <a:solidFill>
            <a:schemeClr val="tx2">
              <a:alpha val="17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34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794242" y="701216"/>
            <a:ext cx="3778922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Curriculum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8528209" y="2364432"/>
            <a:ext cx="2194500" cy="609398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8528208" y="2030661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528210" y="3641372"/>
            <a:ext cx="2194500" cy="609398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528209" y="3307601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794242" y="1948152"/>
            <a:ext cx="631302" cy="683264"/>
          </a:xfrm>
        </p:spPr>
        <p:txBody>
          <a:bodyPr anchor="ctr"/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7794242" y="3232953"/>
            <a:ext cx="631302" cy="683264"/>
          </a:xfrm>
        </p:spPr>
        <p:txBody>
          <a:bodyPr anchor="ctr"/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8528210" y="4926173"/>
            <a:ext cx="2194500" cy="609398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8528209" y="4592402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794242" y="4517754"/>
            <a:ext cx="631302" cy="683264"/>
          </a:xfrm>
        </p:spPr>
        <p:txBody>
          <a:bodyPr anchor="ctr"/>
          <a:lstStyle>
            <a:lvl1pPr marL="0" indent="0" algn="l">
              <a:buNone/>
              <a:defRPr sz="3200">
                <a:solidFill>
                  <a:schemeClr val="accent4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1511559" y="1660178"/>
            <a:ext cx="5491120" cy="4283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1834817" y="2030661"/>
            <a:ext cx="2506281" cy="3575998"/>
          </a:xfrm>
          <a:prstGeom prst="roundRect">
            <a:avLst>
              <a:gd name="adj" fmla="val 22251"/>
            </a:avLst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669414" y="4066396"/>
            <a:ext cx="1908668" cy="1625277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2"/>
          </p:nvPr>
        </p:nvSpPr>
        <p:spPr>
          <a:xfrm>
            <a:off x="4664356" y="3262511"/>
            <a:ext cx="684422" cy="683560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32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 userDrawn="1"/>
        </p:nvSpPr>
        <p:spPr>
          <a:xfrm>
            <a:off x="1648814" y="1958013"/>
            <a:ext cx="2633472" cy="26331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/>
          <p:nvPr userDrawn="1"/>
        </p:nvSpPr>
        <p:spPr>
          <a:xfrm>
            <a:off x="7904660" y="2009562"/>
            <a:ext cx="2633472" cy="26334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2.88"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4776737" y="3519291"/>
            <a:ext cx="2633472" cy="26334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701216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Our Numbers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987422" y="3129132"/>
            <a:ext cx="1956256" cy="813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987422" y="2604041"/>
            <a:ext cx="1956256" cy="6093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125 156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209747" y="4718707"/>
            <a:ext cx="1778702" cy="828123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209747" y="4193617"/>
            <a:ext cx="1778702" cy="6093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856+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326057" y="3129132"/>
            <a:ext cx="1798058" cy="813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8326057" y="2604041"/>
            <a:ext cx="1798058" cy="6093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+ 65%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514193" y="4206767"/>
            <a:ext cx="902714" cy="90157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38"/>
          </p:nvPr>
        </p:nvSpPr>
        <p:spPr>
          <a:xfrm>
            <a:off x="5642116" y="3175891"/>
            <a:ext cx="902714" cy="90157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39"/>
          </p:nvPr>
        </p:nvSpPr>
        <p:spPr>
          <a:xfrm>
            <a:off x="8749938" y="4214711"/>
            <a:ext cx="902714" cy="90157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9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701216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Our Process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859349" y="2256356"/>
            <a:ext cx="2460973" cy="690713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859348" y="1922585"/>
            <a:ext cx="2460973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2525529" y="5184281"/>
            <a:ext cx="2460973" cy="690713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525528" y="4850510"/>
            <a:ext cx="2460973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084466" y="3709869"/>
            <a:ext cx="2460973" cy="609398"/>
          </a:xfr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084465" y="3376098"/>
            <a:ext cx="2460973" cy="387798"/>
          </a:xfr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91751" y="2079650"/>
            <a:ext cx="721336" cy="72042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32"/>
          </p:nvPr>
        </p:nvSpPr>
        <p:spPr>
          <a:xfrm>
            <a:off x="10040037" y="3529076"/>
            <a:ext cx="721336" cy="72042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33"/>
          </p:nvPr>
        </p:nvSpPr>
        <p:spPr>
          <a:xfrm>
            <a:off x="1369437" y="4994157"/>
            <a:ext cx="721336" cy="72042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4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449" y="710896"/>
            <a:ext cx="10967102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/>
              <a:t>Curriculum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5735330" y="3329719"/>
            <a:ext cx="721336" cy="72042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195218" y="4188045"/>
            <a:ext cx="1801560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2072253" y="2583541"/>
            <a:ext cx="2194500" cy="867930"/>
          </a:xfr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072252" y="2249770"/>
            <a:ext cx="2194500" cy="387798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072253" y="4829968"/>
            <a:ext cx="2194500" cy="867930"/>
          </a:xfr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2072252" y="4496197"/>
            <a:ext cx="2194500" cy="387798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925245" y="2583541"/>
            <a:ext cx="2194500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925244" y="2249770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7925245" y="4829968"/>
            <a:ext cx="2194500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7925244" y="4496197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5948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57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19125" y="0"/>
            <a:ext cx="11585575" cy="6864350"/>
          </a:xfrm>
          <a:custGeom>
            <a:avLst/>
            <a:gdLst>
              <a:gd name="T0" fmla="*/ 1561 w 1924"/>
              <a:gd name="T1" fmla="*/ 147 h 1169"/>
              <a:gd name="T2" fmla="*/ 1647 w 1924"/>
              <a:gd name="T3" fmla="*/ 645 h 1169"/>
              <a:gd name="T4" fmla="*/ 1347 w 1924"/>
              <a:gd name="T5" fmla="*/ 859 h 1169"/>
              <a:gd name="T6" fmla="*/ 961 w 1924"/>
              <a:gd name="T7" fmla="*/ 892 h 1169"/>
              <a:gd name="T8" fmla="*/ 311 w 1924"/>
              <a:gd name="T9" fmla="*/ 1094 h 1169"/>
              <a:gd name="T10" fmla="*/ 105 w 1924"/>
              <a:gd name="T11" fmla="*/ 1084 h 1169"/>
              <a:gd name="T12" fmla="*/ 0 w 1924"/>
              <a:gd name="T13" fmla="*/ 1169 h 1169"/>
              <a:gd name="T14" fmla="*/ 1924 w 1924"/>
              <a:gd name="T15" fmla="*/ 1169 h 1169"/>
              <a:gd name="T16" fmla="*/ 1924 w 1924"/>
              <a:gd name="T17" fmla="*/ 0 h 1169"/>
              <a:gd name="T18" fmla="*/ 1607 w 1924"/>
              <a:gd name="T19" fmla="*/ 0 h 1169"/>
              <a:gd name="T20" fmla="*/ 1561 w 1924"/>
              <a:gd name="T21" fmla="*/ 147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4" h="1169">
                <a:moveTo>
                  <a:pt x="1561" y="147"/>
                </a:moveTo>
                <a:cubicBezTo>
                  <a:pt x="1556" y="317"/>
                  <a:pt x="1696" y="481"/>
                  <a:pt x="1647" y="645"/>
                </a:cubicBezTo>
                <a:cubicBezTo>
                  <a:pt x="1609" y="769"/>
                  <a:pt x="1475" y="838"/>
                  <a:pt x="1347" y="859"/>
                </a:cubicBezTo>
                <a:cubicBezTo>
                  <a:pt x="1219" y="880"/>
                  <a:pt x="1087" y="866"/>
                  <a:pt x="961" y="892"/>
                </a:cubicBezTo>
                <a:cubicBezTo>
                  <a:pt x="737" y="938"/>
                  <a:pt x="539" y="1106"/>
                  <a:pt x="311" y="1094"/>
                </a:cubicBezTo>
                <a:cubicBezTo>
                  <a:pt x="242" y="1090"/>
                  <a:pt x="172" y="1070"/>
                  <a:pt x="105" y="1084"/>
                </a:cubicBezTo>
                <a:cubicBezTo>
                  <a:pt x="60" y="1094"/>
                  <a:pt x="16" y="1128"/>
                  <a:pt x="0" y="1169"/>
                </a:cubicBezTo>
                <a:cubicBezTo>
                  <a:pt x="1924" y="1169"/>
                  <a:pt x="1924" y="1169"/>
                  <a:pt x="1924" y="1169"/>
                </a:cubicBezTo>
                <a:cubicBezTo>
                  <a:pt x="1924" y="0"/>
                  <a:pt x="1924" y="0"/>
                  <a:pt x="1924" y="0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579" y="44"/>
                  <a:pt x="1563" y="95"/>
                  <a:pt x="1561" y="14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449" y="710896"/>
            <a:ext cx="3670302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>
              <a:defRPr baseline="0"/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986974" y="5289422"/>
            <a:ext cx="4276084" cy="757130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.”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068558" y="5952074"/>
            <a:ext cx="2194500" cy="350865"/>
          </a:xfr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– </a:t>
            </a:r>
            <a:r>
              <a:rPr lang="en-US" dirty="0" err="1"/>
              <a:t>Toddlera</a:t>
            </a:r>
            <a:r>
              <a:rPr lang="en-US" dirty="0"/>
              <a:t> Head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 flipH="1">
            <a:off x="-1" y="1"/>
            <a:ext cx="1147665" cy="6858000"/>
            <a:chOff x="11477624" y="3543299"/>
            <a:chExt cx="714376" cy="3314701"/>
          </a:xfrm>
          <a:gradFill>
            <a:gsLst>
              <a:gs pos="0">
                <a:schemeClr val="accent1">
                  <a:alpha val="16000"/>
                </a:schemeClr>
              </a:gs>
              <a:gs pos="100000">
                <a:schemeClr val="accent3">
                  <a:alpha val="29000"/>
                </a:schemeClr>
              </a:gs>
            </a:gsLst>
            <a:lin ang="5400000" scaled="1"/>
          </a:gra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77624" y="3543299"/>
              <a:ext cx="714375" cy="3314700"/>
            </a:xfrm>
            <a:custGeom>
              <a:avLst/>
              <a:gdLst>
                <a:gd name="T0" fmla="*/ 215 w 215"/>
                <a:gd name="T1" fmla="*/ 0 h 998"/>
                <a:gd name="T2" fmla="*/ 117 w 215"/>
                <a:gd name="T3" fmla="*/ 0 h 998"/>
                <a:gd name="T4" fmla="*/ 117 w 215"/>
                <a:gd name="T5" fmla="*/ 106 h 998"/>
                <a:gd name="T6" fmla="*/ 141 w 215"/>
                <a:gd name="T7" fmla="*/ 243 h 998"/>
                <a:gd name="T8" fmla="*/ 24 w 215"/>
                <a:gd name="T9" fmla="*/ 373 h 998"/>
                <a:gd name="T10" fmla="*/ 19 w 215"/>
                <a:gd name="T11" fmla="*/ 511 h 998"/>
                <a:gd name="T12" fmla="*/ 65 w 215"/>
                <a:gd name="T13" fmla="*/ 644 h 998"/>
                <a:gd name="T14" fmla="*/ 63 w 215"/>
                <a:gd name="T15" fmla="*/ 806 h 998"/>
                <a:gd name="T16" fmla="*/ 64 w 215"/>
                <a:gd name="T17" fmla="*/ 966 h 998"/>
                <a:gd name="T18" fmla="*/ 75 w 215"/>
                <a:gd name="T19" fmla="*/ 998 h 998"/>
                <a:gd name="T20" fmla="*/ 215 w 215"/>
                <a:gd name="T21" fmla="*/ 998 h 998"/>
                <a:gd name="T22" fmla="*/ 215 w 215"/>
                <a:gd name="T2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998">
                  <a:moveTo>
                    <a:pt x="215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05" y="33"/>
                    <a:pt x="107" y="71"/>
                    <a:pt x="117" y="106"/>
                  </a:cubicBezTo>
                  <a:cubicBezTo>
                    <a:pt x="130" y="151"/>
                    <a:pt x="155" y="198"/>
                    <a:pt x="141" y="243"/>
                  </a:cubicBezTo>
                  <a:cubicBezTo>
                    <a:pt x="123" y="299"/>
                    <a:pt x="54" y="322"/>
                    <a:pt x="24" y="373"/>
                  </a:cubicBezTo>
                  <a:cubicBezTo>
                    <a:pt x="0" y="414"/>
                    <a:pt x="4" y="465"/>
                    <a:pt x="19" y="511"/>
                  </a:cubicBezTo>
                  <a:cubicBezTo>
                    <a:pt x="33" y="556"/>
                    <a:pt x="56" y="598"/>
                    <a:pt x="65" y="644"/>
                  </a:cubicBezTo>
                  <a:cubicBezTo>
                    <a:pt x="76" y="697"/>
                    <a:pt x="70" y="752"/>
                    <a:pt x="63" y="806"/>
                  </a:cubicBezTo>
                  <a:cubicBezTo>
                    <a:pt x="57" y="859"/>
                    <a:pt x="52" y="914"/>
                    <a:pt x="64" y="966"/>
                  </a:cubicBezTo>
                  <a:cubicBezTo>
                    <a:pt x="67" y="977"/>
                    <a:pt x="70" y="988"/>
                    <a:pt x="75" y="998"/>
                  </a:cubicBezTo>
                  <a:cubicBezTo>
                    <a:pt x="215" y="998"/>
                    <a:pt x="215" y="998"/>
                    <a:pt x="215" y="998"/>
                  </a:cubicBezTo>
                  <a:lnTo>
                    <a:pt x="2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1536362" y="3543299"/>
              <a:ext cx="655638" cy="3314700"/>
            </a:xfrm>
            <a:custGeom>
              <a:avLst/>
              <a:gdLst>
                <a:gd name="T0" fmla="*/ 197 w 197"/>
                <a:gd name="T1" fmla="*/ 0 h 998"/>
                <a:gd name="T2" fmla="*/ 163 w 197"/>
                <a:gd name="T3" fmla="*/ 0 h 998"/>
                <a:gd name="T4" fmla="*/ 144 w 197"/>
                <a:gd name="T5" fmla="*/ 103 h 998"/>
                <a:gd name="T6" fmla="*/ 127 w 197"/>
                <a:gd name="T7" fmla="*/ 249 h 998"/>
                <a:gd name="T8" fmla="*/ 48 w 197"/>
                <a:gd name="T9" fmla="*/ 304 h 998"/>
                <a:gd name="T10" fmla="*/ 12 w 197"/>
                <a:gd name="T11" fmla="*/ 414 h 998"/>
                <a:gd name="T12" fmla="*/ 52 w 197"/>
                <a:gd name="T13" fmla="*/ 666 h 998"/>
                <a:gd name="T14" fmla="*/ 22 w 197"/>
                <a:gd name="T15" fmla="*/ 754 h 998"/>
                <a:gd name="T16" fmla="*/ 114 w 197"/>
                <a:gd name="T17" fmla="*/ 909 h 998"/>
                <a:gd name="T18" fmla="*/ 168 w 197"/>
                <a:gd name="T19" fmla="*/ 998 h 998"/>
                <a:gd name="T20" fmla="*/ 197 w 197"/>
                <a:gd name="T21" fmla="*/ 998 h 998"/>
                <a:gd name="T22" fmla="*/ 197 w 197"/>
                <a:gd name="T2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998">
                  <a:moveTo>
                    <a:pt x="197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0" y="32"/>
                    <a:pt x="143" y="68"/>
                    <a:pt x="144" y="103"/>
                  </a:cubicBezTo>
                  <a:cubicBezTo>
                    <a:pt x="146" y="154"/>
                    <a:pt x="162" y="212"/>
                    <a:pt x="127" y="249"/>
                  </a:cubicBezTo>
                  <a:cubicBezTo>
                    <a:pt x="103" y="275"/>
                    <a:pt x="70" y="275"/>
                    <a:pt x="48" y="304"/>
                  </a:cubicBezTo>
                  <a:cubicBezTo>
                    <a:pt x="24" y="335"/>
                    <a:pt x="13" y="375"/>
                    <a:pt x="12" y="414"/>
                  </a:cubicBezTo>
                  <a:cubicBezTo>
                    <a:pt x="9" y="498"/>
                    <a:pt x="64" y="583"/>
                    <a:pt x="52" y="666"/>
                  </a:cubicBezTo>
                  <a:cubicBezTo>
                    <a:pt x="48" y="697"/>
                    <a:pt x="31" y="725"/>
                    <a:pt x="22" y="754"/>
                  </a:cubicBezTo>
                  <a:cubicBezTo>
                    <a:pt x="0" y="832"/>
                    <a:pt x="72" y="858"/>
                    <a:pt x="114" y="909"/>
                  </a:cubicBezTo>
                  <a:cubicBezTo>
                    <a:pt x="135" y="936"/>
                    <a:pt x="150" y="968"/>
                    <a:pt x="168" y="998"/>
                  </a:cubicBezTo>
                  <a:cubicBezTo>
                    <a:pt x="197" y="998"/>
                    <a:pt x="197" y="998"/>
                    <a:pt x="197" y="998"/>
                  </a:cubicBezTo>
                  <a:lnTo>
                    <a:pt x="1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1493499" y="3640137"/>
              <a:ext cx="698500" cy="3217863"/>
            </a:xfrm>
            <a:custGeom>
              <a:avLst/>
              <a:gdLst>
                <a:gd name="T0" fmla="*/ 210 w 210"/>
                <a:gd name="T1" fmla="*/ 0 h 969"/>
                <a:gd name="T2" fmla="*/ 138 w 210"/>
                <a:gd name="T3" fmla="*/ 93 h 969"/>
                <a:gd name="T4" fmla="*/ 92 w 210"/>
                <a:gd name="T5" fmla="*/ 174 h 969"/>
                <a:gd name="T6" fmla="*/ 104 w 210"/>
                <a:gd name="T7" fmla="*/ 347 h 969"/>
                <a:gd name="T8" fmla="*/ 43 w 210"/>
                <a:gd name="T9" fmla="*/ 472 h 969"/>
                <a:gd name="T10" fmla="*/ 20 w 210"/>
                <a:gd name="T11" fmla="*/ 605 h 969"/>
                <a:gd name="T12" fmla="*/ 113 w 210"/>
                <a:gd name="T13" fmla="*/ 716 h 969"/>
                <a:gd name="T14" fmla="*/ 93 w 210"/>
                <a:gd name="T15" fmla="*/ 827 h 969"/>
                <a:gd name="T16" fmla="*/ 52 w 210"/>
                <a:gd name="T17" fmla="*/ 935 h 969"/>
                <a:gd name="T18" fmla="*/ 57 w 210"/>
                <a:gd name="T19" fmla="*/ 969 h 969"/>
                <a:gd name="T20" fmla="*/ 210 w 210"/>
                <a:gd name="T21" fmla="*/ 969 h 969"/>
                <a:gd name="T22" fmla="*/ 210 w 210"/>
                <a:gd name="T2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969">
                  <a:moveTo>
                    <a:pt x="210" y="0"/>
                  </a:moveTo>
                  <a:cubicBezTo>
                    <a:pt x="186" y="31"/>
                    <a:pt x="162" y="62"/>
                    <a:pt x="138" y="93"/>
                  </a:cubicBezTo>
                  <a:cubicBezTo>
                    <a:pt x="119" y="117"/>
                    <a:pt x="99" y="143"/>
                    <a:pt x="92" y="174"/>
                  </a:cubicBezTo>
                  <a:cubicBezTo>
                    <a:pt x="78" y="231"/>
                    <a:pt x="112" y="289"/>
                    <a:pt x="104" y="347"/>
                  </a:cubicBezTo>
                  <a:cubicBezTo>
                    <a:pt x="98" y="394"/>
                    <a:pt x="68" y="432"/>
                    <a:pt x="43" y="472"/>
                  </a:cubicBezTo>
                  <a:cubicBezTo>
                    <a:pt x="19" y="512"/>
                    <a:pt x="0" y="562"/>
                    <a:pt x="20" y="605"/>
                  </a:cubicBezTo>
                  <a:cubicBezTo>
                    <a:pt x="40" y="649"/>
                    <a:pt x="96" y="670"/>
                    <a:pt x="113" y="716"/>
                  </a:cubicBezTo>
                  <a:cubicBezTo>
                    <a:pt x="127" y="753"/>
                    <a:pt x="111" y="793"/>
                    <a:pt x="93" y="827"/>
                  </a:cubicBezTo>
                  <a:cubicBezTo>
                    <a:pt x="74" y="862"/>
                    <a:pt x="52" y="896"/>
                    <a:pt x="52" y="935"/>
                  </a:cubicBezTo>
                  <a:cubicBezTo>
                    <a:pt x="51" y="947"/>
                    <a:pt x="53" y="958"/>
                    <a:pt x="57" y="969"/>
                  </a:cubicBezTo>
                  <a:cubicBezTo>
                    <a:pt x="210" y="969"/>
                    <a:pt x="210" y="969"/>
                    <a:pt x="210" y="969"/>
                  </a:cubicBez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11553191" y="0"/>
            <a:ext cx="667567" cy="6858001"/>
            <a:chOff x="11553191" y="0"/>
            <a:chExt cx="667567" cy="6858001"/>
          </a:xfrm>
        </p:grpSpPr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1572621" y="200355"/>
              <a:ext cx="628709" cy="6657646"/>
            </a:xfrm>
            <a:custGeom>
              <a:avLst/>
              <a:gdLst>
                <a:gd name="T0" fmla="*/ 210 w 210"/>
                <a:gd name="T1" fmla="*/ 0 h 969"/>
                <a:gd name="T2" fmla="*/ 138 w 210"/>
                <a:gd name="T3" fmla="*/ 93 h 969"/>
                <a:gd name="T4" fmla="*/ 92 w 210"/>
                <a:gd name="T5" fmla="*/ 174 h 969"/>
                <a:gd name="T6" fmla="*/ 104 w 210"/>
                <a:gd name="T7" fmla="*/ 347 h 969"/>
                <a:gd name="T8" fmla="*/ 43 w 210"/>
                <a:gd name="T9" fmla="*/ 472 h 969"/>
                <a:gd name="T10" fmla="*/ 20 w 210"/>
                <a:gd name="T11" fmla="*/ 605 h 969"/>
                <a:gd name="T12" fmla="*/ 113 w 210"/>
                <a:gd name="T13" fmla="*/ 716 h 969"/>
                <a:gd name="T14" fmla="*/ 93 w 210"/>
                <a:gd name="T15" fmla="*/ 827 h 969"/>
                <a:gd name="T16" fmla="*/ 52 w 210"/>
                <a:gd name="T17" fmla="*/ 935 h 969"/>
                <a:gd name="T18" fmla="*/ 57 w 210"/>
                <a:gd name="T19" fmla="*/ 969 h 969"/>
                <a:gd name="T20" fmla="*/ 210 w 210"/>
                <a:gd name="T21" fmla="*/ 969 h 969"/>
                <a:gd name="T22" fmla="*/ 210 w 210"/>
                <a:gd name="T2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969">
                  <a:moveTo>
                    <a:pt x="210" y="0"/>
                  </a:moveTo>
                  <a:cubicBezTo>
                    <a:pt x="186" y="31"/>
                    <a:pt x="162" y="62"/>
                    <a:pt x="138" y="93"/>
                  </a:cubicBezTo>
                  <a:cubicBezTo>
                    <a:pt x="119" y="117"/>
                    <a:pt x="99" y="143"/>
                    <a:pt x="92" y="174"/>
                  </a:cubicBezTo>
                  <a:cubicBezTo>
                    <a:pt x="78" y="231"/>
                    <a:pt x="112" y="289"/>
                    <a:pt x="104" y="347"/>
                  </a:cubicBezTo>
                  <a:cubicBezTo>
                    <a:pt x="98" y="394"/>
                    <a:pt x="68" y="432"/>
                    <a:pt x="43" y="472"/>
                  </a:cubicBezTo>
                  <a:cubicBezTo>
                    <a:pt x="19" y="512"/>
                    <a:pt x="0" y="562"/>
                    <a:pt x="20" y="605"/>
                  </a:cubicBezTo>
                  <a:cubicBezTo>
                    <a:pt x="40" y="649"/>
                    <a:pt x="96" y="670"/>
                    <a:pt x="113" y="716"/>
                  </a:cubicBezTo>
                  <a:cubicBezTo>
                    <a:pt x="127" y="753"/>
                    <a:pt x="111" y="793"/>
                    <a:pt x="93" y="827"/>
                  </a:cubicBezTo>
                  <a:cubicBezTo>
                    <a:pt x="74" y="862"/>
                    <a:pt x="52" y="896"/>
                    <a:pt x="52" y="935"/>
                  </a:cubicBezTo>
                  <a:cubicBezTo>
                    <a:pt x="51" y="947"/>
                    <a:pt x="53" y="958"/>
                    <a:pt x="57" y="969"/>
                  </a:cubicBezTo>
                  <a:cubicBezTo>
                    <a:pt x="210" y="969"/>
                    <a:pt x="210" y="969"/>
                    <a:pt x="210" y="969"/>
                  </a:cubicBezTo>
                  <a:lnTo>
                    <a:pt x="21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16000"/>
                  </a:schemeClr>
                </a:gs>
                <a:gs pos="100000">
                  <a:schemeClr val="accent3">
                    <a:alpha val="29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1553191" y="0"/>
              <a:ext cx="667567" cy="6857998"/>
            </a:xfrm>
            <a:custGeom>
              <a:avLst/>
              <a:gdLst>
                <a:gd name="T0" fmla="*/ 197 w 197"/>
                <a:gd name="T1" fmla="*/ 0 h 998"/>
                <a:gd name="T2" fmla="*/ 163 w 197"/>
                <a:gd name="T3" fmla="*/ 0 h 998"/>
                <a:gd name="T4" fmla="*/ 144 w 197"/>
                <a:gd name="T5" fmla="*/ 103 h 998"/>
                <a:gd name="T6" fmla="*/ 127 w 197"/>
                <a:gd name="T7" fmla="*/ 249 h 998"/>
                <a:gd name="T8" fmla="*/ 48 w 197"/>
                <a:gd name="T9" fmla="*/ 304 h 998"/>
                <a:gd name="T10" fmla="*/ 12 w 197"/>
                <a:gd name="T11" fmla="*/ 414 h 998"/>
                <a:gd name="T12" fmla="*/ 52 w 197"/>
                <a:gd name="T13" fmla="*/ 666 h 998"/>
                <a:gd name="T14" fmla="*/ 22 w 197"/>
                <a:gd name="T15" fmla="*/ 754 h 998"/>
                <a:gd name="T16" fmla="*/ 114 w 197"/>
                <a:gd name="T17" fmla="*/ 909 h 998"/>
                <a:gd name="T18" fmla="*/ 168 w 197"/>
                <a:gd name="T19" fmla="*/ 998 h 998"/>
                <a:gd name="T20" fmla="*/ 197 w 197"/>
                <a:gd name="T21" fmla="*/ 998 h 998"/>
                <a:gd name="T22" fmla="*/ 197 w 197"/>
                <a:gd name="T2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998">
                  <a:moveTo>
                    <a:pt x="197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0" y="32"/>
                    <a:pt x="143" y="68"/>
                    <a:pt x="144" y="103"/>
                  </a:cubicBezTo>
                  <a:cubicBezTo>
                    <a:pt x="146" y="154"/>
                    <a:pt x="162" y="212"/>
                    <a:pt x="127" y="249"/>
                  </a:cubicBezTo>
                  <a:cubicBezTo>
                    <a:pt x="103" y="275"/>
                    <a:pt x="70" y="275"/>
                    <a:pt x="48" y="304"/>
                  </a:cubicBezTo>
                  <a:cubicBezTo>
                    <a:pt x="24" y="335"/>
                    <a:pt x="13" y="375"/>
                    <a:pt x="12" y="414"/>
                  </a:cubicBezTo>
                  <a:cubicBezTo>
                    <a:pt x="9" y="498"/>
                    <a:pt x="64" y="583"/>
                    <a:pt x="52" y="666"/>
                  </a:cubicBezTo>
                  <a:cubicBezTo>
                    <a:pt x="48" y="697"/>
                    <a:pt x="31" y="725"/>
                    <a:pt x="22" y="754"/>
                  </a:cubicBezTo>
                  <a:cubicBezTo>
                    <a:pt x="0" y="832"/>
                    <a:pt x="72" y="858"/>
                    <a:pt x="114" y="909"/>
                  </a:cubicBezTo>
                  <a:cubicBezTo>
                    <a:pt x="135" y="936"/>
                    <a:pt x="150" y="968"/>
                    <a:pt x="168" y="998"/>
                  </a:cubicBezTo>
                  <a:cubicBezTo>
                    <a:pt x="197" y="998"/>
                    <a:pt x="197" y="998"/>
                    <a:pt x="197" y="998"/>
                  </a:cubicBezTo>
                  <a:lnTo>
                    <a:pt x="19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16000"/>
                  </a:schemeClr>
                </a:gs>
                <a:gs pos="100000">
                  <a:schemeClr val="accent3">
                    <a:alpha val="29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943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553903"/>
          </a:xfrm>
          <a:solidFill>
            <a:schemeClr val="accent2">
              <a:alpha val="31000"/>
            </a:schemeClr>
          </a:solidFill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8740" y="689098"/>
            <a:ext cx="3690664" cy="1175706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Pricing</a:t>
            </a:r>
            <a:br>
              <a:rPr lang="en-US" dirty="0"/>
            </a:br>
            <a:r>
              <a:rPr lang="en-US" dirty="0"/>
              <a:t>Plans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2786156" y="3255119"/>
            <a:ext cx="1184129" cy="1209562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en-US" dirty="0"/>
              <a:t>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Service</a:t>
            </a:r>
          </a:p>
          <a:p>
            <a:pPr lvl="0"/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672078" y="2286025"/>
            <a:ext cx="138673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Free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5382478" y="2286025"/>
            <a:ext cx="138673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Advanced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080104" y="2286025"/>
            <a:ext cx="1386738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Pro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5483782" y="3255119"/>
            <a:ext cx="1184129" cy="198310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pPr lvl="0"/>
            <a:r>
              <a:rPr lang="en-US" dirty="0"/>
              <a:t>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Service</a:t>
            </a:r>
          </a:p>
          <a:p>
            <a:pPr lvl="0"/>
            <a:r>
              <a:rPr lang="en-US" dirty="0"/>
              <a:t>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672078" y="5342020"/>
            <a:ext cx="1386738" cy="5355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$0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5382478" y="5342020"/>
            <a:ext cx="1386738" cy="5355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$15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080104" y="5342020"/>
            <a:ext cx="1386738" cy="5355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$30</a:t>
            </a:r>
          </a:p>
        </p:txBody>
      </p:sp>
    </p:spTree>
    <p:extLst>
      <p:ext uri="{BB962C8B-B14F-4D97-AF65-F5344CB8AC3E}">
        <p14:creationId xmlns:p14="http://schemas.microsoft.com/office/powerpoint/2010/main" val="3596973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4"/>
          <p:cNvSpPr>
            <a:spLocks noGrp="1"/>
          </p:cNvSpPr>
          <p:nvPr>
            <p:ph type="pic" sz="quarter" idx="39"/>
          </p:nvPr>
        </p:nvSpPr>
        <p:spPr>
          <a:xfrm>
            <a:off x="8836090" y="0"/>
            <a:ext cx="3355910" cy="6858000"/>
          </a:xfrm>
          <a:prstGeom prst="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0891" y="701216"/>
            <a:ext cx="7315199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/>
              <a:t>Admission Process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2072253" y="3115227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072252" y="2781456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264947" y="3115227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264946" y="2781456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2072253" y="5093477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2072252" y="4759706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264947" y="5093477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264946" y="4759706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2072252" y="2179045"/>
            <a:ext cx="1734637" cy="75713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4264946" y="2179045"/>
            <a:ext cx="1734637" cy="75713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2072252" y="4157295"/>
            <a:ext cx="1734637" cy="75713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4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264946" y="4157295"/>
            <a:ext cx="1734637" cy="75713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6457639" y="2407298"/>
            <a:ext cx="3312234" cy="330806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5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701216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Our Statistics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511559" y="1893443"/>
            <a:ext cx="5491120" cy="4283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1973479" y="2268186"/>
            <a:ext cx="4567280" cy="3533934"/>
          </a:xfrm>
          <a:solidFill>
            <a:schemeClr val="tx2">
              <a:alpha val="14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102527" y="4776948"/>
            <a:ext cx="2194500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8102526" y="4443177"/>
            <a:ext cx="2194500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8102526" y="3629274"/>
            <a:ext cx="721336" cy="72042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6490" y="701216"/>
            <a:ext cx="10966674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/>
              <a:t>How to Apply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387872" y="2179042"/>
            <a:ext cx="906316" cy="90517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8864317" y="2179042"/>
            <a:ext cx="906316" cy="90517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2387391" y="4805016"/>
            <a:ext cx="906316" cy="90517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950259" y="4805016"/>
            <a:ext cx="906316" cy="90517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2387392" y="2345971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387391" y="2012200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879656" y="2345971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879655" y="2012200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3596003" y="4944888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96002" y="4611117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112970" y="4944888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112969" y="4611117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680389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6490" y="701216"/>
            <a:ext cx="10966674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/>
              <a:t>Photo Gallery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40"/>
          </p:nvPr>
        </p:nvSpPr>
        <p:spPr>
          <a:xfrm>
            <a:off x="4541580" y="3904861"/>
            <a:ext cx="1994712" cy="2174033"/>
          </a:xfrm>
          <a:prstGeom prst="roundRect">
            <a:avLst>
              <a:gd name="adj" fmla="val 7492"/>
            </a:avLst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6536292" y="1730828"/>
            <a:ext cx="1994712" cy="2174033"/>
          </a:xfrm>
          <a:prstGeom prst="roundRect">
            <a:avLst>
              <a:gd name="adj" fmla="val 7492"/>
            </a:avLst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531004" y="3872204"/>
            <a:ext cx="1994712" cy="2206690"/>
          </a:xfrm>
          <a:prstGeom prst="roundRect">
            <a:avLst>
              <a:gd name="adj" fmla="val 5929"/>
            </a:avLst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2546868" y="1665514"/>
            <a:ext cx="1994712" cy="2206690"/>
          </a:xfrm>
          <a:prstGeom prst="roundRect">
            <a:avLst>
              <a:gd name="adj" fmla="val 5929"/>
            </a:avLst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2669414" y="2527398"/>
            <a:ext cx="1734637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669413" y="2193627"/>
            <a:ext cx="1734637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8650335" y="4729422"/>
            <a:ext cx="1734637" cy="86793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8650334" y="4395651"/>
            <a:ext cx="1734637" cy="38779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71840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701216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Photo Gallery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1111243" y="1189435"/>
            <a:ext cx="2350414" cy="234885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42"/>
          </p:nvPr>
        </p:nvSpPr>
        <p:spPr>
          <a:xfrm>
            <a:off x="2482844" y="3756967"/>
            <a:ext cx="1790576" cy="1789392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43"/>
          </p:nvPr>
        </p:nvSpPr>
        <p:spPr>
          <a:xfrm>
            <a:off x="8355319" y="2165727"/>
            <a:ext cx="1451154" cy="145019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44"/>
          </p:nvPr>
        </p:nvSpPr>
        <p:spPr>
          <a:xfrm>
            <a:off x="6052944" y="3130861"/>
            <a:ext cx="2656040" cy="2654284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9838528" y="4955562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838527" y="4621791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5" hasCustomPrompt="1"/>
          </p:nvPr>
        </p:nvSpPr>
        <p:spPr>
          <a:xfrm>
            <a:off x="4517773" y="1965969"/>
            <a:ext cx="1734637" cy="867930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4517772" y="1632198"/>
            <a:ext cx="1734637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23215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448" y="710896"/>
            <a:ext cx="10985675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ctr">
              <a:defRPr baseline="0"/>
            </a:lvl1pPr>
          </a:lstStyle>
          <a:p>
            <a:r>
              <a:rPr lang="en-US" dirty="0"/>
              <a:t>Mockup Device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1766788" y="1855457"/>
            <a:ext cx="4941922" cy="2837841"/>
          </a:xfrm>
          <a:prstGeom prst="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925245" y="3152708"/>
            <a:ext cx="3252828" cy="1652557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925244" y="2818937"/>
            <a:ext cx="3252828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59177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701216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Our Process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2329585" y="2824570"/>
            <a:ext cx="2460973" cy="690713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2329584" y="2490799"/>
            <a:ext cx="2460973" cy="387798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2329586" y="4730373"/>
            <a:ext cx="2460973" cy="690713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2329585" y="4396602"/>
            <a:ext cx="2460973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357930" y="2160127"/>
            <a:ext cx="721336" cy="72042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33"/>
          </p:nvPr>
        </p:nvSpPr>
        <p:spPr>
          <a:xfrm>
            <a:off x="1369437" y="4072904"/>
            <a:ext cx="721336" cy="72042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329584" y="1996276"/>
            <a:ext cx="2460973" cy="609398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2329585" y="3902079"/>
            <a:ext cx="2460973" cy="60939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6559420" y="1726163"/>
            <a:ext cx="5632580" cy="3694923"/>
          </a:xfrm>
          <a:prstGeom prst="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83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9426" y="701216"/>
            <a:ext cx="4743738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Mockup Device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220451" y="3991047"/>
            <a:ext cx="1794545" cy="886656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220450" y="3657276"/>
            <a:ext cx="1794545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556997" y="3991047"/>
            <a:ext cx="1794545" cy="886656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556996" y="3657276"/>
            <a:ext cx="1794545" cy="38779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1196846" y="1455575"/>
            <a:ext cx="2180836" cy="4590662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42"/>
          </p:nvPr>
        </p:nvSpPr>
        <p:spPr>
          <a:xfrm>
            <a:off x="3971844" y="1455575"/>
            <a:ext cx="2180836" cy="4590662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07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699379" y="707450"/>
            <a:ext cx="5230549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baseline="0"/>
            </a:lvl1pPr>
          </a:lstStyle>
          <a:p>
            <a:r>
              <a:rPr lang="en-US" dirty="0"/>
              <a:t>Let’s Get in Touch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3499459" y="2432105"/>
            <a:ext cx="5165978" cy="3771730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424444" y="1341470"/>
            <a:ext cx="1702710" cy="350865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toddlera.com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624205" y="1205994"/>
            <a:ext cx="623482" cy="621816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1424444" y="2101004"/>
            <a:ext cx="1702710" cy="328709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toddler@mail.com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624205" y="1965528"/>
            <a:ext cx="623482" cy="621816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424444" y="2860538"/>
            <a:ext cx="1702710" cy="356700"/>
          </a:xfrm>
        </p:spPr>
        <p:txBody>
          <a:bodyPr/>
          <a:lstStyle>
            <a:lvl1pPr marL="0" indent="0" algn="l">
              <a:buNone/>
              <a:defRPr sz="1400" baseline="0"/>
            </a:lvl1pPr>
          </a:lstStyle>
          <a:p>
            <a:pPr lvl="0"/>
            <a:r>
              <a:rPr lang="en-US" dirty="0"/>
              <a:t>Green street, 50, NY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32"/>
          </p:nvPr>
        </p:nvSpPr>
        <p:spPr>
          <a:xfrm>
            <a:off x="624205" y="2725062"/>
            <a:ext cx="623482" cy="621816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9990098" y="4141550"/>
            <a:ext cx="1702710" cy="350865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toddlera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4"/>
          </p:nvPr>
        </p:nvSpPr>
        <p:spPr>
          <a:xfrm>
            <a:off x="9184082" y="4000313"/>
            <a:ext cx="635036" cy="63333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9990098" y="4901084"/>
            <a:ext cx="1702710" cy="350865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toddlerakids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36"/>
          </p:nvPr>
        </p:nvSpPr>
        <p:spPr>
          <a:xfrm>
            <a:off x="9184082" y="4759847"/>
            <a:ext cx="635036" cy="63333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990098" y="5660618"/>
            <a:ext cx="1702710" cy="356700"/>
          </a:xfrm>
        </p:spPr>
        <p:txBody>
          <a:bodyPr/>
          <a:lstStyle>
            <a:lvl1pPr marL="0" indent="0" algn="l">
              <a:buNone/>
              <a:defRPr sz="1400" baseline="0"/>
            </a:lvl1pPr>
          </a:lstStyle>
          <a:p>
            <a:pPr lvl="0"/>
            <a:r>
              <a:rPr lang="en-US" dirty="0"/>
              <a:t>+15 489 45 15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38"/>
          </p:nvPr>
        </p:nvSpPr>
        <p:spPr>
          <a:xfrm>
            <a:off x="9184082" y="5519381"/>
            <a:ext cx="635036" cy="633338"/>
          </a:xfrm>
          <a:prstGeom prst="ellipse">
            <a:avLst/>
          </a:prstGeom>
          <a:solidFill>
            <a:schemeClr val="tx2">
              <a:alpha val="17000"/>
            </a:schemeClr>
          </a:solidFill>
          <a:effectLst/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9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9637" y="1906363"/>
            <a:ext cx="5860207" cy="1508105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>
              <a:defRPr sz="11500" baseline="0"/>
            </a:lvl1pPr>
          </a:lstStyle>
          <a:p>
            <a:r>
              <a:rPr lang="en-US" dirty="0"/>
              <a:t>Thanks!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210939" y="2097183"/>
            <a:ext cx="2584580" cy="1411125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529636" y="3132882"/>
            <a:ext cx="5860207" cy="350865"/>
          </a:xfrm>
        </p:spPr>
        <p:txBody>
          <a:bodyPr/>
          <a:lstStyle>
            <a:lvl1pPr marL="0" indent="0" algn="l">
              <a:buNone/>
              <a:defRPr sz="1400">
                <a:latin typeface="Georgia" pitchFamily="18" charset="0"/>
              </a:defRPr>
            </a:lvl1pPr>
          </a:lstStyle>
          <a:p>
            <a:pPr lvl="0"/>
            <a:r>
              <a:rPr lang="en-US" dirty="0" err="1"/>
              <a:t>Toddlera</a:t>
            </a:r>
            <a:r>
              <a:rPr lang="en-US" dirty="0"/>
              <a:t> – Kindergarten Presentation Template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41"/>
          </p:nvPr>
        </p:nvSpPr>
        <p:spPr>
          <a:xfrm>
            <a:off x="1529636" y="3719896"/>
            <a:ext cx="9265883" cy="2085849"/>
          </a:xfrm>
          <a:prstGeom prst="roundRect">
            <a:avLst/>
          </a:prstGeom>
          <a:solidFill>
            <a:schemeClr val="tx2">
              <a:alpha val="17000"/>
            </a:schemeClr>
          </a:solidFill>
          <a:effectLst>
            <a:outerShdw blurRad="406400" dist="317500" dir="4680000" algn="ctr" rotWithShape="0">
              <a:srgbClr val="000000">
                <a:alpha val="14000"/>
              </a:srgbClr>
            </a:outerShdw>
          </a:effectLst>
        </p:spPr>
        <p:txBody>
          <a:bodyPr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43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50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97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538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359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9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6827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7609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5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6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24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2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75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53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11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23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95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09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6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8416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43182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46" lvl="1" indent="-4064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69" lvl="2" indent="-3810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91" lvl="3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114" lvl="4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337" lvl="5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560" lvl="6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783" lvl="7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5006" lvl="8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25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68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80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63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0088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6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061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66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8" y="2432844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6178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20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562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52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8213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8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4" y="2584021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29435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58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455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2" y="2389413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637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609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634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70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0321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5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2872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4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3492239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9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021979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5" y="1314067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879652"/>
      </p:ext>
    </p:extLst>
  </p:cSld>
  <p:clrMapOvr>
    <a:masterClrMapping/>
  </p:clrMapOvr>
  <p:transition spd="slow" advTm="2000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5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698056"/>
      </p:ext>
    </p:extLst>
  </p:cSld>
  <p:clrMapOvr>
    <a:masterClrMapping/>
  </p:clrMapOvr>
  <p:transition spd="slow" advTm="2000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1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20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57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3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94993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97462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237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0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0280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4" y="628651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44056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13200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0" y="-6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50483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8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442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1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79707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3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7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40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6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50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010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8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89291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19119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2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8018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6508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4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4987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30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1826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2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950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47" Type="http://schemas.openxmlformats.org/officeDocument/2006/relationships/slideLayout" Target="../slideLayouts/slideLayout88.xml"/><Relationship Id="rId50" Type="http://schemas.openxmlformats.org/officeDocument/2006/relationships/slideLayout" Target="../slideLayouts/slideLayout91.xml"/><Relationship Id="rId55" Type="http://schemas.openxmlformats.org/officeDocument/2006/relationships/slideLayout" Target="../slideLayouts/slideLayout96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slideLayout" Target="../slideLayouts/slideLayout86.xml"/><Relationship Id="rId53" Type="http://schemas.openxmlformats.org/officeDocument/2006/relationships/slideLayout" Target="../slideLayouts/slideLayout9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slideLayout" Target="../slideLayouts/slideLayout85.xml"/><Relationship Id="rId52" Type="http://schemas.openxmlformats.org/officeDocument/2006/relationships/slideLayout" Target="../slideLayouts/slideLayout9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48" Type="http://schemas.openxmlformats.org/officeDocument/2006/relationships/slideLayout" Target="../slideLayouts/slideLayout89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92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Relationship Id="rId54" Type="http://schemas.openxmlformats.org/officeDocument/2006/relationships/slideLayout" Target="../slideLayouts/slideLayout9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4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585E-CF32-42FF-A591-C03A7A00F117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24DD-7894-42DB-8683-BCB725786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449" y="710896"/>
            <a:ext cx="10967102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449" y="1825625"/>
            <a:ext cx="10967102" cy="164147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9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22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  <p:sldLayoutId id="2147483735" r:id="rId44"/>
    <p:sldLayoutId id="2147483736" r:id="rId45"/>
    <p:sldLayoutId id="2147483737" r:id="rId46"/>
    <p:sldLayoutId id="2147483738" r:id="rId47"/>
    <p:sldLayoutId id="2147483739" r:id="rId48"/>
    <p:sldLayoutId id="2147483740" r:id="rId49"/>
    <p:sldLayoutId id="2147483741" r:id="rId50"/>
    <p:sldLayoutId id="2147483742" r:id="rId51"/>
    <p:sldLayoutId id="2147483743" r:id="rId52"/>
    <p:sldLayoutId id="2147483744" r:id="rId53"/>
    <p:sldLayoutId id="2147483745" r:id="rId54"/>
    <p:sldLayoutId id="2147483746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173" y="2729061"/>
            <a:ext cx="10489223" cy="212365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6600" dirty="0"/>
              <a:t>НАЗВАНИЕ ПРЕЗЕНТАЦИИ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6834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60332" y="3400044"/>
            <a:ext cx="1897494" cy="867930"/>
          </a:xfrm>
        </p:spPr>
        <p:txBody>
          <a:bodyPr/>
          <a:lstStyle/>
          <a:p>
            <a:r>
              <a:rPr lang="ru-RU" dirty="0"/>
              <a:t>Место для вашего текста. Место для вашего текста.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0331" y="3066273"/>
            <a:ext cx="1897494" cy="361446"/>
          </a:xfrm>
        </p:spPr>
        <p:txBody>
          <a:bodyPr/>
          <a:lstStyle/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Место для вашего текста. Место для вашего текста.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74447" y="4704573"/>
            <a:ext cx="1897494" cy="361446"/>
          </a:xfrm>
        </p:spPr>
        <p:txBody>
          <a:bodyPr/>
          <a:lstStyle/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Место для вашего текста. Место для вашего текста.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727172" y="3066273"/>
            <a:ext cx="1897494" cy="361446"/>
          </a:xfrm>
        </p:spPr>
        <p:txBody>
          <a:bodyPr/>
          <a:lstStyle/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Место для вашего текста. Место для вашего текста.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9296976" y="3066273"/>
            <a:ext cx="1897494" cy="361446"/>
          </a:xfrm>
        </p:spPr>
        <p:txBody>
          <a:bodyPr/>
          <a:lstStyle/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E6EB5540-FF53-05E5-3C5E-05AA4CE57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7209" y="3954226"/>
            <a:ext cx="3154361" cy="1231619"/>
          </a:xfrm>
        </p:spPr>
        <p:txBody>
          <a:bodyPr/>
          <a:lstStyle/>
          <a:p>
            <a:r>
              <a:rPr lang="ru-RU" dirty="0"/>
              <a:t>Место для вашего текста. Место для вашего текста. Место для вашего текста. Место для вашего текста.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419679" y="710896"/>
            <a:ext cx="5153485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Заголовок слайда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6419679" y="5185845"/>
            <a:ext cx="5153484" cy="973087"/>
          </a:xfrm>
        </p:spPr>
        <p:txBody>
          <a:bodyPr/>
          <a:lstStyle/>
          <a:p>
            <a:r>
              <a:rPr lang="ru-RU" dirty="0"/>
              <a:t>Место для вашего текста. Место для вашего текста. Место для вашего текста. Место для вашего текста.</a:t>
            </a:r>
            <a:endParaRPr lang="en-US" dirty="0"/>
          </a:p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3E899F-CB61-4113-48E8-FDBAC6FC20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70307A25-D1E0-F307-ADF4-4C6671EB4E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5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838454" y="422735"/>
            <a:ext cx="2432368" cy="24323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241300" dir="4800000" sx="94000" sy="94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05891" y="946420"/>
            <a:ext cx="1897494" cy="13849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Место для вашего текста.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29427" y="2855101"/>
            <a:ext cx="2194500" cy="1103379"/>
          </a:xfrm>
        </p:spPr>
        <p:txBody>
          <a:bodyPr/>
          <a:lstStyle/>
          <a:p>
            <a:r>
              <a:rPr lang="ru-RU" dirty="0"/>
              <a:t>Место для вашего текста. Место для вашего текста. Место для вашего текста. Место для вашего текста.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29426" y="2521330"/>
            <a:ext cx="2194500" cy="361446"/>
          </a:xfrm>
        </p:spPr>
        <p:txBody>
          <a:bodyPr/>
          <a:lstStyle/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9378664" y="4768553"/>
            <a:ext cx="2194500" cy="1103379"/>
          </a:xfrm>
        </p:spPr>
        <p:txBody>
          <a:bodyPr/>
          <a:lstStyle/>
          <a:p>
            <a:r>
              <a:rPr lang="ru-RU" dirty="0"/>
              <a:t>Место для вашего текста. Место для вашего текста. Место для вашего текста. Место для вашего текста.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9378663" y="4434782"/>
            <a:ext cx="2194500" cy="361446"/>
          </a:xfrm>
        </p:spPr>
        <p:txBody>
          <a:bodyPr/>
          <a:lstStyle/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355671" y="875488"/>
            <a:ext cx="5153485" cy="63402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Заголовок слайда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58BB6D7-FD4B-6754-7286-6FD4FEDD6C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653" y="2640578"/>
            <a:ext cx="6453778" cy="1920526"/>
          </a:xfrm>
        </p:spPr>
        <p:txBody>
          <a:bodyPr/>
          <a:lstStyle/>
          <a:p>
            <a:r>
              <a:rPr lang="ru-RU" sz="7200" dirty="0"/>
              <a:t>СПАСИБО ЗА ВНИМАНИЕ!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8391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8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9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9" y="5335163"/>
            <a:ext cx="94057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2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2" y="5565288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3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7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4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8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28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4" y="3022781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521837" y="4717961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31B89"/>
      </a:dk2>
      <a:lt2>
        <a:srgbClr val="F9F9F9"/>
      </a:lt2>
      <a:accent1>
        <a:srgbClr val="6196FE"/>
      </a:accent1>
      <a:accent2>
        <a:srgbClr val="A9B5FF"/>
      </a:accent2>
      <a:accent3>
        <a:srgbClr val="FB7A8E"/>
      </a:accent3>
      <a:accent4>
        <a:srgbClr val="FAA7B7"/>
      </a:accent4>
      <a:accent5>
        <a:srgbClr val="031B89"/>
      </a:accent5>
      <a:accent6>
        <a:srgbClr val="6196FE"/>
      </a:accent6>
      <a:hlink>
        <a:srgbClr val="A9B5FF"/>
      </a:hlink>
      <a:folHlink>
        <a:srgbClr val="FB7A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209</Words>
  <Application>Microsoft Office PowerPoint</Application>
  <PresentationFormat>Широкоэкранный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СПАСИБО ЗА ВНИМАНИЕ!</vt:lpstr>
      <vt:lpstr>Нужно больше слайдов? Универсальный шаблон презентации: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Toddlera</dc:title>
  <dc:creator>Марусина Дарья Владимировна</dc:creator>
  <cp:lastModifiedBy>Марусина Дарья</cp:lastModifiedBy>
  <cp:revision>22</cp:revision>
  <dcterms:created xsi:type="dcterms:W3CDTF">2021-10-21T11:38:33Z</dcterms:created>
  <dcterms:modified xsi:type="dcterms:W3CDTF">2026-01-18T17:39:25Z</dcterms:modified>
</cp:coreProperties>
</file>