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</p:sldIdLst>
  <p:sldSz cx="10693400" cy="7556500"/>
  <p:notesSz cx="6858000" cy="9144000"/>
  <p:embeddedFontLst>
    <p:embeddedFont>
      <p:font typeface="Alegreya Sans Bold" charset="1" panose="00000800000000000000"/>
      <p:regular r:id="rId12"/>
    </p:embeddedFont>
    <p:embeddedFont>
      <p:font typeface="Alegreya Sans Medium" charset="1" panose="00000600000000000000"/>
      <p:regular r:id="rId13"/>
    </p:embeddedFont>
    <p:embeddedFont>
      <p:font typeface="Alegreya Sans Ultra-Bold" charset="1" panose="00000900000000000000"/>
      <p:regular r:id="rId14"/>
    </p:embeddedFont>
    <p:embeddedFont>
      <p:font typeface="Open Sans Bold" charset="1" panose="020B0806030504020204"/>
      <p:regular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0.png" Type="http://schemas.openxmlformats.org/officeDocument/2006/relationships/image"/><Relationship Id="rId12" Target="../media/image11.png" Type="http://schemas.openxmlformats.org/officeDocument/2006/relationships/image"/><Relationship Id="rId13" Target="../media/image12.png" Type="http://schemas.openxmlformats.org/officeDocument/2006/relationships/image"/><Relationship Id="rId14" Target="../media/image13.png" Type="http://schemas.openxmlformats.org/officeDocument/2006/relationships/image"/><Relationship Id="rId15" Target="../media/image14.png" Type="http://schemas.openxmlformats.org/officeDocument/2006/relationships/image"/><Relationship Id="rId16" Target="../media/image15.png" Type="http://schemas.openxmlformats.org/officeDocument/2006/relationships/image"/><Relationship Id="rId17" Target="../media/image16.svg" Type="http://schemas.openxmlformats.org/officeDocument/2006/relationships/image"/><Relationship Id="rId18" Target="../media/image17.png" Type="http://schemas.openxmlformats.org/officeDocument/2006/relationships/image"/><Relationship Id="rId19" Target="../media/image18.png" Type="http://schemas.openxmlformats.org/officeDocument/2006/relationships/image"/><Relationship Id="rId2" Target="../media/image1.png" Type="http://schemas.openxmlformats.org/officeDocument/2006/relationships/image"/><Relationship Id="rId20" Target="../media/image19.png" Type="http://schemas.openxmlformats.org/officeDocument/2006/relationships/image"/><Relationship Id="rId21" Target="../media/image20.png" Type="http://schemas.openxmlformats.org/officeDocument/2006/relationships/image"/><Relationship Id="rId22" Target="../media/image21.png" Type="http://schemas.openxmlformats.org/officeDocument/2006/relationships/image"/><Relationship Id="rId23" Target="../media/image22.png" Type="http://schemas.openxmlformats.org/officeDocument/2006/relationships/image"/><Relationship Id="rId24" Target="../media/image23.svg" Type="http://schemas.openxmlformats.org/officeDocument/2006/relationships/image"/><Relationship Id="rId25" Target="../media/image24.png" Type="http://schemas.openxmlformats.org/officeDocument/2006/relationships/image"/><Relationship Id="rId26" Target="../media/image25.png" Type="http://schemas.openxmlformats.org/officeDocument/2006/relationships/image"/><Relationship Id="rId27" Target="../media/image26.png" Type="http://schemas.openxmlformats.org/officeDocument/2006/relationships/image"/><Relationship Id="rId28" Target="../media/image27.png" Type="http://schemas.openxmlformats.org/officeDocument/2006/relationships/image"/><Relationship Id="rId29" Target="../media/image28.png" Type="http://schemas.openxmlformats.org/officeDocument/2006/relationships/image"/><Relationship Id="rId3" Target="../media/image2.svg" Type="http://schemas.openxmlformats.org/officeDocument/2006/relationships/image"/><Relationship Id="rId30" Target="../media/image29.png" Type="http://schemas.openxmlformats.org/officeDocument/2006/relationships/image"/><Relationship Id="rId31" Target="../media/image30.svg" Type="http://schemas.openxmlformats.org/officeDocument/2006/relationships/image"/><Relationship Id="rId32" Target="../media/image31.png" Type="http://schemas.openxmlformats.org/officeDocument/2006/relationships/image"/><Relationship Id="rId33" Target="../media/image32.png" Type="http://schemas.openxmlformats.org/officeDocument/2006/relationships/image"/><Relationship Id="rId34" Target="../media/image33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Relationship Id="rId9" Target="../media/image8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4.png" Type="http://schemas.openxmlformats.org/officeDocument/2006/relationships/image"/><Relationship Id="rId2" Target="../media/image3.png" Type="http://schemas.openxmlformats.org/officeDocument/2006/relationships/image"/><Relationship Id="rId3" Target="../media/image4.png" Type="http://schemas.openxmlformats.org/officeDocument/2006/relationships/image"/><Relationship Id="rId4" Target="../media/image5.png" Type="http://schemas.openxmlformats.org/officeDocument/2006/relationships/image"/><Relationship Id="rId5" Target="../media/image7.png" Type="http://schemas.openxmlformats.org/officeDocument/2006/relationships/image"/><Relationship Id="rId6" Target="../media/image6.png" Type="http://schemas.openxmlformats.org/officeDocument/2006/relationships/image"/><Relationship Id="rId7" Target="../media/image8.png" Type="http://schemas.openxmlformats.org/officeDocument/2006/relationships/image"/><Relationship Id="rId8" Target="../media/image9.svg" Type="http://schemas.openxmlformats.org/officeDocument/2006/relationships/image"/><Relationship Id="rId9" Target="../media/image10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3.png" Type="http://schemas.openxmlformats.org/officeDocument/2006/relationships/image"/><Relationship Id="rId2" Target="../media/image11.png" Type="http://schemas.openxmlformats.org/officeDocument/2006/relationships/image"/><Relationship Id="rId3" Target="../media/image12.png" Type="http://schemas.openxmlformats.org/officeDocument/2006/relationships/image"/><Relationship Id="rId4" Target="../media/image13.png" Type="http://schemas.openxmlformats.org/officeDocument/2006/relationships/image"/><Relationship Id="rId5" Target="../media/image14.png" Type="http://schemas.openxmlformats.org/officeDocument/2006/relationships/image"/><Relationship Id="rId6" Target="../media/image35.png" Type="http://schemas.openxmlformats.org/officeDocument/2006/relationships/image"/><Relationship Id="rId7" Target="../media/image15.png" Type="http://schemas.openxmlformats.org/officeDocument/2006/relationships/image"/><Relationship Id="rId8" Target="../media/image16.svg" Type="http://schemas.openxmlformats.org/officeDocument/2006/relationships/image"/><Relationship Id="rId9" Target="../media/image36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png" Type="http://schemas.openxmlformats.org/officeDocument/2006/relationships/image"/><Relationship Id="rId3" Target="../media/image37.png" Type="http://schemas.openxmlformats.org/officeDocument/2006/relationships/image"/><Relationship Id="rId4" Target="../media/image18.png" Type="http://schemas.openxmlformats.org/officeDocument/2006/relationships/image"/><Relationship Id="rId5" Target="../media/image20.png" Type="http://schemas.openxmlformats.org/officeDocument/2006/relationships/image"/><Relationship Id="rId6" Target="../media/image21.png" Type="http://schemas.openxmlformats.org/officeDocument/2006/relationships/image"/><Relationship Id="rId7" Target="../media/image19.png" Type="http://schemas.openxmlformats.org/officeDocument/2006/relationships/image"/><Relationship Id="rId8" Target="../media/image32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0.svg" Type="http://schemas.openxmlformats.org/officeDocument/2006/relationships/image"/><Relationship Id="rId2" Target="../media/image22.png" Type="http://schemas.openxmlformats.org/officeDocument/2006/relationships/image"/><Relationship Id="rId3" Target="../media/image23.svg" Type="http://schemas.openxmlformats.org/officeDocument/2006/relationships/image"/><Relationship Id="rId4" Target="../media/image25.png" Type="http://schemas.openxmlformats.org/officeDocument/2006/relationships/image"/><Relationship Id="rId5" Target="../media/image24.png" Type="http://schemas.openxmlformats.org/officeDocument/2006/relationships/image"/><Relationship Id="rId6" Target="../media/image26.png" Type="http://schemas.openxmlformats.org/officeDocument/2006/relationships/image"/><Relationship Id="rId7" Target="../media/image27.png" Type="http://schemas.openxmlformats.org/officeDocument/2006/relationships/image"/><Relationship Id="rId8" Target="../media/image28.png" Type="http://schemas.openxmlformats.org/officeDocument/2006/relationships/image"/><Relationship Id="rId9" Target="../media/image29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png" Type="http://schemas.openxmlformats.org/officeDocument/2006/relationships/image"/><Relationship Id="rId3" Target="../media/image38.png" Type="http://schemas.openxmlformats.org/officeDocument/2006/relationships/image"/><Relationship Id="rId4" Target="../media/image39.png" Type="http://schemas.openxmlformats.org/officeDocument/2006/relationships/image"/><Relationship Id="rId5" Target="../media/image40.png" Type="http://schemas.openxmlformats.org/officeDocument/2006/relationships/image"/><Relationship Id="rId6" Target="../media/image41.png" Type="http://schemas.openxmlformats.org/officeDocument/2006/relationships/image"/><Relationship Id="rId7" Target="../media/image42.png" Type="http://schemas.openxmlformats.org/officeDocument/2006/relationships/image"/><Relationship Id="rId8" Target="../media/image43.png" Type="http://schemas.openxmlformats.org/officeDocument/2006/relationships/image"/><Relationship Id="rId9" Target="../media/image44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8199" y="-62277"/>
            <a:ext cx="10751250" cy="7679743"/>
          </a:xfrm>
          <a:custGeom>
            <a:avLst/>
            <a:gdLst/>
            <a:ahLst/>
            <a:cxnLst/>
            <a:rect r="r" b="b" t="t" l="l"/>
            <a:pathLst>
              <a:path h="7679743" w="10751250">
                <a:moveTo>
                  <a:pt x="0" y="0"/>
                </a:moveTo>
                <a:lnTo>
                  <a:pt x="10751250" y="0"/>
                </a:lnTo>
                <a:lnTo>
                  <a:pt x="10751250" y="7679744"/>
                </a:lnTo>
                <a:lnTo>
                  <a:pt x="0" y="76797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201024" y="1639834"/>
            <a:ext cx="968717" cy="710389"/>
          </a:xfrm>
          <a:custGeom>
            <a:avLst/>
            <a:gdLst/>
            <a:ahLst/>
            <a:cxnLst/>
            <a:rect r="r" b="b" t="t" l="l"/>
            <a:pathLst>
              <a:path h="710389" w="968717">
                <a:moveTo>
                  <a:pt x="0" y="0"/>
                </a:moveTo>
                <a:lnTo>
                  <a:pt x="968717" y="0"/>
                </a:lnTo>
                <a:lnTo>
                  <a:pt x="968717" y="710389"/>
                </a:lnTo>
                <a:lnTo>
                  <a:pt x="0" y="7103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6023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961776" y="2894159"/>
            <a:ext cx="960408" cy="672286"/>
          </a:xfrm>
          <a:custGeom>
            <a:avLst/>
            <a:gdLst/>
            <a:ahLst/>
            <a:cxnLst/>
            <a:rect r="r" b="b" t="t" l="l"/>
            <a:pathLst>
              <a:path h="672286" w="960408">
                <a:moveTo>
                  <a:pt x="0" y="0"/>
                </a:moveTo>
                <a:lnTo>
                  <a:pt x="960408" y="0"/>
                </a:lnTo>
                <a:lnTo>
                  <a:pt x="960408" y="672286"/>
                </a:lnTo>
                <a:lnTo>
                  <a:pt x="0" y="6722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602181" y="2765486"/>
            <a:ext cx="631896" cy="849608"/>
          </a:xfrm>
          <a:custGeom>
            <a:avLst/>
            <a:gdLst/>
            <a:ahLst/>
            <a:cxnLst/>
            <a:rect r="r" b="b" t="t" l="l"/>
            <a:pathLst>
              <a:path h="849608" w="631896">
                <a:moveTo>
                  <a:pt x="0" y="0"/>
                </a:moveTo>
                <a:lnTo>
                  <a:pt x="631896" y="0"/>
                </a:lnTo>
                <a:lnTo>
                  <a:pt x="631896" y="849607"/>
                </a:lnTo>
                <a:lnTo>
                  <a:pt x="0" y="84960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5064803" y="2647373"/>
            <a:ext cx="716095" cy="886805"/>
          </a:xfrm>
          <a:custGeom>
            <a:avLst/>
            <a:gdLst/>
            <a:ahLst/>
            <a:cxnLst/>
            <a:rect r="r" b="b" t="t" l="l"/>
            <a:pathLst>
              <a:path h="886805" w="716095">
                <a:moveTo>
                  <a:pt x="0" y="0"/>
                </a:moveTo>
                <a:lnTo>
                  <a:pt x="716095" y="0"/>
                </a:lnTo>
                <a:lnTo>
                  <a:pt x="716095" y="886805"/>
                </a:lnTo>
                <a:lnTo>
                  <a:pt x="0" y="88680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6227313" y="2868012"/>
            <a:ext cx="1222919" cy="724579"/>
          </a:xfrm>
          <a:custGeom>
            <a:avLst/>
            <a:gdLst/>
            <a:ahLst/>
            <a:cxnLst/>
            <a:rect r="r" b="b" t="t" l="l"/>
            <a:pathLst>
              <a:path h="724579" w="1222919">
                <a:moveTo>
                  <a:pt x="0" y="0"/>
                </a:moveTo>
                <a:lnTo>
                  <a:pt x="1222919" y="0"/>
                </a:lnTo>
                <a:lnTo>
                  <a:pt x="1222919" y="724579"/>
                </a:lnTo>
                <a:lnTo>
                  <a:pt x="0" y="72457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7897907" y="2809599"/>
            <a:ext cx="786334" cy="756846"/>
          </a:xfrm>
          <a:custGeom>
            <a:avLst/>
            <a:gdLst/>
            <a:ahLst/>
            <a:cxnLst/>
            <a:rect r="r" b="b" t="t" l="l"/>
            <a:pathLst>
              <a:path h="756846" w="786334">
                <a:moveTo>
                  <a:pt x="0" y="0"/>
                </a:moveTo>
                <a:lnTo>
                  <a:pt x="786334" y="0"/>
                </a:lnTo>
                <a:lnTo>
                  <a:pt x="786334" y="756846"/>
                </a:lnTo>
                <a:lnTo>
                  <a:pt x="0" y="75684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9383840" y="2783439"/>
            <a:ext cx="735724" cy="750739"/>
          </a:xfrm>
          <a:custGeom>
            <a:avLst/>
            <a:gdLst/>
            <a:ahLst/>
            <a:cxnLst/>
            <a:rect r="r" b="b" t="t" l="l"/>
            <a:pathLst>
              <a:path h="750739" w="735724">
                <a:moveTo>
                  <a:pt x="0" y="0"/>
                </a:moveTo>
                <a:lnTo>
                  <a:pt x="735724" y="0"/>
                </a:lnTo>
                <a:lnTo>
                  <a:pt x="735724" y="750739"/>
                </a:lnTo>
                <a:lnTo>
                  <a:pt x="0" y="75073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483867" y="3857485"/>
            <a:ext cx="1022338" cy="897101"/>
          </a:xfrm>
          <a:custGeom>
            <a:avLst/>
            <a:gdLst/>
            <a:ahLst/>
            <a:cxnLst/>
            <a:rect r="r" b="b" t="t" l="l"/>
            <a:pathLst>
              <a:path h="897101" w="1022338">
                <a:moveTo>
                  <a:pt x="0" y="0"/>
                </a:moveTo>
                <a:lnTo>
                  <a:pt x="1022338" y="0"/>
                </a:lnTo>
                <a:lnTo>
                  <a:pt x="1022338" y="897101"/>
                </a:lnTo>
                <a:lnTo>
                  <a:pt x="0" y="89710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2164173" y="3929424"/>
            <a:ext cx="637062" cy="849416"/>
          </a:xfrm>
          <a:custGeom>
            <a:avLst/>
            <a:gdLst/>
            <a:ahLst/>
            <a:cxnLst/>
            <a:rect r="r" b="b" t="t" l="l"/>
            <a:pathLst>
              <a:path h="849416" w="637062">
                <a:moveTo>
                  <a:pt x="0" y="0"/>
                </a:moveTo>
                <a:lnTo>
                  <a:pt x="637062" y="0"/>
                </a:lnTo>
                <a:lnTo>
                  <a:pt x="637062" y="849417"/>
                </a:lnTo>
                <a:lnTo>
                  <a:pt x="0" y="84941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3642040" y="3920317"/>
            <a:ext cx="635844" cy="858524"/>
          </a:xfrm>
          <a:custGeom>
            <a:avLst/>
            <a:gdLst/>
            <a:ahLst/>
            <a:cxnLst/>
            <a:rect r="r" b="b" t="t" l="l"/>
            <a:pathLst>
              <a:path h="858524" w="635844">
                <a:moveTo>
                  <a:pt x="0" y="0"/>
                </a:moveTo>
                <a:lnTo>
                  <a:pt x="635845" y="0"/>
                </a:lnTo>
                <a:lnTo>
                  <a:pt x="635845" y="858524"/>
                </a:lnTo>
                <a:lnTo>
                  <a:pt x="0" y="85852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6442130" y="3929424"/>
            <a:ext cx="793286" cy="850570"/>
          </a:xfrm>
          <a:custGeom>
            <a:avLst/>
            <a:gdLst/>
            <a:ahLst/>
            <a:cxnLst/>
            <a:rect r="r" b="b" t="t" l="l"/>
            <a:pathLst>
              <a:path h="850570" w="793286">
                <a:moveTo>
                  <a:pt x="0" y="0"/>
                </a:moveTo>
                <a:lnTo>
                  <a:pt x="793286" y="0"/>
                </a:lnTo>
                <a:lnTo>
                  <a:pt x="793286" y="850570"/>
                </a:lnTo>
                <a:lnTo>
                  <a:pt x="0" y="85057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-7995" t="-361" r="0" b="-361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7872753" y="3991003"/>
            <a:ext cx="811487" cy="717152"/>
          </a:xfrm>
          <a:custGeom>
            <a:avLst/>
            <a:gdLst/>
            <a:ahLst/>
            <a:cxnLst/>
            <a:rect r="r" b="b" t="t" l="l"/>
            <a:pathLst>
              <a:path h="717152" w="811487">
                <a:moveTo>
                  <a:pt x="0" y="0"/>
                </a:moveTo>
                <a:lnTo>
                  <a:pt x="811488" y="0"/>
                </a:lnTo>
                <a:lnTo>
                  <a:pt x="811488" y="717152"/>
                </a:lnTo>
                <a:lnTo>
                  <a:pt x="0" y="71715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459696" y="5150873"/>
            <a:ext cx="1046509" cy="751246"/>
          </a:xfrm>
          <a:custGeom>
            <a:avLst/>
            <a:gdLst/>
            <a:ahLst/>
            <a:cxnLst/>
            <a:rect r="r" b="b" t="t" l="l"/>
            <a:pathLst>
              <a:path h="751246" w="1046509">
                <a:moveTo>
                  <a:pt x="0" y="0"/>
                </a:moveTo>
                <a:lnTo>
                  <a:pt x="1046509" y="0"/>
                </a:lnTo>
                <a:lnTo>
                  <a:pt x="1046509" y="751246"/>
                </a:lnTo>
                <a:lnTo>
                  <a:pt x="0" y="751246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-2519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2193440" y="5107159"/>
            <a:ext cx="607795" cy="800388"/>
          </a:xfrm>
          <a:custGeom>
            <a:avLst/>
            <a:gdLst/>
            <a:ahLst/>
            <a:cxnLst/>
            <a:rect r="r" b="b" t="t" l="l"/>
            <a:pathLst>
              <a:path h="800388" w="607795">
                <a:moveTo>
                  <a:pt x="0" y="0"/>
                </a:moveTo>
                <a:lnTo>
                  <a:pt x="607795" y="0"/>
                </a:lnTo>
                <a:lnTo>
                  <a:pt x="607795" y="800389"/>
                </a:lnTo>
                <a:lnTo>
                  <a:pt x="0" y="800389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4956438" y="5234749"/>
            <a:ext cx="932824" cy="672799"/>
          </a:xfrm>
          <a:custGeom>
            <a:avLst/>
            <a:gdLst/>
            <a:ahLst/>
            <a:cxnLst/>
            <a:rect r="r" b="b" t="t" l="l"/>
            <a:pathLst>
              <a:path h="672799" w="932824">
                <a:moveTo>
                  <a:pt x="0" y="0"/>
                </a:moveTo>
                <a:lnTo>
                  <a:pt x="932824" y="0"/>
                </a:lnTo>
                <a:lnTo>
                  <a:pt x="932824" y="672799"/>
                </a:lnTo>
                <a:lnTo>
                  <a:pt x="0" y="67279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6664973" y="4964256"/>
            <a:ext cx="661836" cy="953998"/>
          </a:xfrm>
          <a:custGeom>
            <a:avLst/>
            <a:gdLst/>
            <a:ahLst/>
            <a:cxnLst/>
            <a:rect r="r" b="b" t="t" l="l"/>
            <a:pathLst>
              <a:path h="953998" w="661836">
                <a:moveTo>
                  <a:pt x="0" y="0"/>
                </a:moveTo>
                <a:lnTo>
                  <a:pt x="661836" y="0"/>
                </a:lnTo>
                <a:lnTo>
                  <a:pt x="661836" y="953998"/>
                </a:lnTo>
                <a:lnTo>
                  <a:pt x="0" y="953998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7810052" y="5128087"/>
            <a:ext cx="979157" cy="766190"/>
          </a:xfrm>
          <a:custGeom>
            <a:avLst/>
            <a:gdLst/>
            <a:ahLst/>
            <a:cxnLst/>
            <a:rect r="r" b="b" t="t" l="l"/>
            <a:pathLst>
              <a:path h="766190" w="979157">
                <a:moveTo>
                  <a:pt x="0" y="0"/>
                </a:moveTo>
                <a:lnTo>
                  <a:pt x="979157" y="0"/>
                </a:lnTo>
                <a:lnTo>
                  <a:pt x="979157" y="766190"/>
                </a:lnTo>
                <a:lnTo>
                  <a:pt x="0" y="766190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9403543" y="5147137"/>
            <a:ext cx="756903" cy="811693"/>
          </a:xfrm>
          <a:custGeom>
            <a:avLst/>
            <a:gdLst/>
            <a:ahLst/>
            <a:cxnLst/>
            <a:rect r="r" b="b" t="t" l="l"/>
            <a:pathLst>
              <a:path h="811693" w="756903">
                <a:moveTo>
                  <a:pt x="0" y="0"/>
                </a:moveTo>
                <a:lnTo>
                  <a:pt x="756903" y="0"/>
                </a:lnTo>
                <a:lnTo>
                  <a:pt x="756903" y="811693"/>
                </a:lnTo>
                <a:lnTo>
                  <a:pt x="0" y="811693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516794" y="6308806"/>
            <a:ext cx="752619" cy="752619"/>
          </a:xfrm>
          <a:custGeom>
            <a:avLst/>
            <a:gdLst/>
            <a:ahLst/>
            <a:cxnLst/>
            <a:rect r="r" b="b" t="t" l="l"/>
            <a:pathLst>
              <a:path h="752619" w="752619">
                <a:moveTo>
                  <a:pt x="0" y="0"/>
                </a:moveTo>
                <a:lnTo>
                  <a:pt x="752619" y="0"/>
                </a:lnTo>
                <a:lnTo>
                  <a:pt x="752619" y="752619"/>
                </a:lnTo>
                <a:lnTo>
                  <a:pt x="0" y="752619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799446" y="6343757"/>
            <a:ext cx="1292826" cy="723983"/>
          </a:xfrm>
          <a:custGeom>
            <a:avLst/>
            <a:gdLst/>
            <a:ahLst/>
            <a:cxnLst/>
            <a:rect r="r" b="b" t="t" l="l"/>
            <a:pathLst>
              <a:path h="723983" w="1292826">
                <a:moveTo>
                  <a:pt x="0" y="0"/>
                </a:moveTo>
                <a:lnTo>
                  <a:pt x="1292826" y="0"/>
                </a:lnTo>
                <a:lnTo>
                  <a:pt x="1292826" y="723983"/>
                </a:lnTo>
                <a:lnTo>
                  <a:pt x="0" y="723983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3869582" y="6358784"/>
            <a:ext cx="620254" cy="693929"/>
          </a:xfrm>
          <a:custGeom>
            <a:avLst/>
            <a:gdLst/>
            <a:ahLst/>
            <a:cxnLst/>
            <a:rect r="r" b="b" t="t" l="l"/>
            <a:pathLst>
              <a:path h="693929" w="620254">
                <a:moveTo>
                  <a:pt x="0" y="0"/>
                </a:moveTo>
                <a:lnTo>
                  <a:pt x="620254" y="0"/>
                </a:lnTo>
                <a:lnTo>
                  <a:pt x="620254" y="693929"/>
                </a:lnTo>
                <a:lnTo>
                  <a:pt x="0" y="693929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 l="-20984" t="0" r="-28303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5066336" y="6283671"/>
            <a:ext cx="743086" cy="769042"/>
          </a:xfrm>
          <a:custGeom>
            <a:avLst/>
            <a:gdLst/>
            <a:ahLst/>
            <a:cxnLst/>
            <a:rect r="r" b="b" t="t" l="l"/>
            <a:pathLst>
              <a:path h="769042" w="743086">
                <a:moveTo>
                  <a:pt x="0" y="0"/>
                </a:moveTo>
                <a:lnTo>
                  <a:pt x="743086" y="0"/>
                </a:lnTo>
                <a:lnTo>
                  <a:pt x="743086" y="769042"/>
                </a:lnTo>
                <a:lnTo>
                  <a:pt x="0" y="769042"/>
                </a:lnTo>
                <a:lnTo>
                  <a:pt x="0" y="0"/>
                </a:lnTo>
                <a:close/>
              </a:path>
            </a:pathLst>
          </a:custGeom>
          <a:blipFill>
            <a:blip r:embed="rId28"/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6191630" y="6308806"/>
            <a:ext cx="1184519" cy="685540"/>
          </a:xfrm>
          <a:custGeom>
            <a:avLst/>
            <a:gdLst/>
            <a:ahLst/>
            <a:cxnLst/>
            <a:rect r="r" b="b" t="t" l="l"/>
            <a:pathLst>
              <a:path h="685540" w="1184519">
                <a:moveTo>
                  <a:pt x="0" y="0"/>
                </a:moveTo>
                <a:lnTo>
                  <a:pt x="1184519" y="0"/>
                </a:lnTo>
                <a:lnTo>
                  <a:pt x="1184519" y="685540"/>
                </a:lnTo>
                <a:lnTo>
                  <a:pt x="0" y="685540"/>
                </a:lnTo>
                <a:lnTo>
                  <a:pt x="0" y="0"/>
                </a:lnTo>
                <a:close/>
              </a:path>
            </a:pathLst>
          </a:custGeom>
          <a:blipFill>
            <a:blip r:embed="rId29"/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8077014" y="6315182"/>
            <a:ext cx="647837" cy="800698"/>
          </a:xfrm>
          <a:custGeom>
            <a:avLst/>
            <a:gdLst/>
            <a:ahLst/>
            <a:cxnLst/>
            <a:rect r="r" b="b" t="t" l="l"/>
            <a:pathLst>
              <a:path h="800698" w="647837">
                <a:moveTo>
                  <a:pt x="0" y="0"/>
                </a:moveTo>
                <a:lnTo>
                  <a:pt x="647838" y="0"/>
                </a:lnTo>
                <a:lnTo>
                  <a:pt x="647838" y="800698"/>
                </a:lnTo>
                <a:lnTo>
                  <a:pt x="0" y="800698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7" id="27"/>
          <p:cNvSpPr txBox="true"/>
          <p:nvPr/>
        </p:nvSpPr>
        <p:spPr>
          <a:xfrm rot="0">
            <a:off x="623468" y="2502501"/>
            <a:ext cx="1035854" cy="6266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80"/>
              </a:lnSpc>
            </a:pPr>
            <a:r>
              <a:rPr lang="en-US" b="true" sz="882">
                <a:solidFill>
                  <a:srgbClr val="505A65"/>
                </a:solidFill>
                <a:latin typeface="Alegreya Sans Bold"/>
                <a:ea typeface="Alegreya Sans Bold"/>
                <a:cs typeface="Alegreya Sans Bold"/>
                <a:sym typeface="Alegreya Sans Bold"/>
              </a:rPr>
              <a:t>День разгрома советскими войсками немецко-фашистских войск в Сталинград- ской битве</a:t>
            </a:r>
          </a:p>
        </p:txBody>
      </p:sp>
      <p:sp>
        <p:nvSpPr>
          <p:cNvPr name="Freeform 28" id="28"/>
          <p:cNvSpPr/>
          <p:nvPr/>
        </p:nvSpPr>
        <p:spPr>
          <a:xfrm flipH="false" flipV="false" rot="0">
            <a:off x="1142126" y="2968840"/>
            <a:ext cx="487043" cy="646254"/>
          </a:xfrm>
          <a:custGeom>
            <a:avLst/>
            <a:gdLst/>
            <a:ahLst/>
            <a:cxnLst/>
            <a:rect r="r" b="b" t="t" l="l"/>
            <a:pathLst>
              <a:path h="646254" w="487043">
                <a:moveTo>
                  <a:pt x="0" y="0"/>
                </a:moveTo>
                <a:lnTo>
                  <a:pt x="487044" y="0"/>
                </a:lnTo>
                <a:lnTo>
                  <a:pt x="487044" y="646253"/>
                </a:lnTo>
                <a:lnTo>
                  <a:pt x="0" y="646253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 l="-51631" t="0" r="-46572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0">
            <a:off x="3521238" y="5145259"/>
            <a:ext cx="793783" cy="692575"/>
          </a:xfrm>
          <a:custGeom>
            <a:avLst/>
            <a:gdLst/>
            <a:ahLst/>
            <a:cxnLst/>
            <a:rect r="r" b="b" t="t" l="l"/>
            <a:pathLst>
              <a:path h="692575" w="793783">
                <a:moveTo>
                  <a:pt x="0" y="0"/>
                </a:moveTo>
                <a:lnTo>
                  <a:pt x="793783" y="0"/>
                </a:lnTo>
                <a:lnTo>
                  <a:pt x="793783" y="692576"/>
                </a:lnTo>
                <a:lnTo>
                  <a:pt x="0" y="692576"/>
                </a:lnTo>
                <a:lnTo>
                  <a:pt x="0" y="0"/>
                </a:lnTo>
                <a:close/>
              </a:path>
            </a:pathLst>
          </a:custGeom>
          <a:blipFill>
            <a:blip r:embed="rId33"/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5098821" y="3919780"/>
            <a:ext cx="576538" cy="834807"/>
          </a:xfrm>
          <a:custGeom>
            <a:avLst/>
            <a:gdLst/>
            <a:ahLst/>
            <a:cxnLst/>
            <a:rect r="r" b="b" t="t" l="l"/>
            <a:pathLst>
              <a:path h="834807" w="576538">
                <a:moveTo>
                  <a:pt x="0" y="0"/>
                </a:moveTo>
                <a:lnTo>
                  <a:pt x="576539" y="0"/>
                </a:lnTo>
                <a:lnTo>
                  <a:pt x="576539" y="834806"/>
                </a:lnTo>
                <a:lnTo>
                  <a:pt x="0" y="834806"/>
                </a:lnTo>
                <a:lnTo>
                  <a:pt x="0" y="0"/>
                </a:lnTo>
                <a:close/>
              </a:path>
            </a:pathLst>
          </a:custGeom>
          <a:blipFill>
            <a:blip r:embed="rId34"/>
            <a:stretch>
              <a:fillRect l="0" t="0" r="0" b="0"/>
            </a:stretch>
          </a:blipFill>
        </p:spPr>
      </p:sp>
      <p:sp>
        <p:nvSpPr>
          <p:cNvPr name="TextBox 31" id="31"/>
          <p:cNvSpPr txBox="true"/>
          <p:nvPr/>
        </p:nvSpPr>
        <p:spPr>
          <a:xfrm rot="0">
            <a:off x="1120953" y="7181563"/>
            <a:ext cx="2247432" cy="1908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72"/>
              </a:lnSpc>
            </a:pPr>
            <a:r>
              <a:rPr lang="en-US" b="true" sz="980">
                <a:solidFill>
                  <a:srgbClr val="505A65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Будни: дни больших и маленьких открытий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4125148" y="7181563"/>
            <a:ext cx="2015709" cy="1908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72"/>
              </a:lnSpc>
            </a:pPr>
            <a:r>
              <a:rPr lang="en-US" b="true" sz="980">
                <a:solidFill>
                  <a:srgbClr val="505A65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Выходные: дни открытия в кругу семьи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6877640" y="7181563"/>
            <a:ext cx="3046585" cy="1908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72"/>
              </a:lnSpc>
            </a:pPr>
            <a:r>
              <a:rPr lang="en-US" b="true" sz="980">
                <a:solidFill>
                  <a:srgbClr val="505A65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ФОП: даты из федерального плана воспитательной работы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360901" y="907949"/>
            <a:ext cx="1268268" cy="2671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922"/>
              </a:lnSpc>
            </a:pPr>
            <a:r>
              <a:rPr lang="en-US" b="true" sz="1372">
                <a:solidFill>
                  <a:srgbClr val="FFFFFF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ПОНЕДЕЛЬНИК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2022950" y="907949"/>
            <a:ext cx="778285" cy="2671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922"/>
              </a:lnSpc>
            </a:pPr>
            <a:r>
              <a:rPr lang="en-US" b="true" sz="1372">
                <a:solidFill>
                  <a:srgbClr val="FFFFFF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ВТОРНИК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3602181" y="907949"/>
            <a:ext cx="534802" cy="2671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922"/>
              </a:lnSpc>
            </a:pPr>
            <a:r>
              <a:rPr lang="en-US" b="true" sz="1372">
                <a:solidFill>
                  <a:srgbClr val="FFFFFF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СРЕДА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4995190" y="907949"/>
            <a:ext cx="690423" cy="2671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922"/>
              </a:lnSpc>
            </a:pPr>
            <a:r>
              <a:rPr lang="en-US" b="true" sz="1372">
                <a:solidFill>
                  <a:srgbClr val="FFFFFF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ЧЕТВЕРГ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6381230" y="907949"/>
            <a:ext cx="805318" cy="2671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922"/>
              </a:lnSpc>
            </a:pPr>
            <a:r>
              <a:rPr lang="en-US" b="true" sz="1372">
                <a:solidFill>
                  <a:srgbClr val="FFFFFF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ПЯТНИЦА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7899427" y="907949"/>
            <a:ext cx="725107" cy="2671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922"/>
              </a:lnSpc>
            </a:pPr>
            <a:r>
              <a:rPr lang="en-US" b="true" sz="1372">
                <a:solidFill>
                  <a:srgbClr val="FFFFFF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СУББОТА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9155039" y="907949"/>
            <a:ext cx="1159959" cy="2671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922"/>
              </a:lnSpc>
            </a:pPr>
            <a:r>
              <a:rPr lang="en-US" b="true" sz="1372">
                <a:solidFill>
                  <a:srgbClr val="FFFFFF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ВОСКРЕСЕНЬЕ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253461" y="208654"/>
            <a:ext cx="3184178" cy="4515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24"/>
              </a:lnSpc>
            </a:pPr>
            <a:r>
              <a:rPr lang="en-US" b="true" sz="2374">
                <a:solidFill>
                  <a:srgbClr val="505A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КАЛЕНДАРЬ СОБЫТИЙ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3779894" y="208654"/>
            <a:ext cx="1333403" cy="4515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24"/>
              </a:lnSpc>
            </a:pPr>
            <a:r>
              <a:rPr lang="en-US" b="true" sz="2374">
                <a:solidFill>
                  <a:srgbClr val="505A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ФЕВРАЛЬ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346656" y="3571567"/>
            <a:ext cx="118033" cy="3578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08"/>
              </a:lnSpc>
            </a:pPr>
            <a:r>
              <a:rPr lang="en-US" b="true" sz="1863">
                <a:solidFill>
                  <a:srgbClr val="FFFFFF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9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352831" y="2413130"/>
            <a:ext cx="115614" cy="3578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08"/>
              </a:lnSpc>
            </a:pPr>
            <a:r>
              <a:rPr lang="en-US" b="true" sz="1863">
                <a:solidFill>
                  <a:srgbClr val="FFFFFF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2</a:t>
            </a:r>
          </a:p>
        </p:txBody>
      </p:sp>
      <p:sp>
        <p:nvSpPr>
          <p:cNvPr name="TextBox 45" id="45"/>
          <p:cNvSpPr txBox="true"/>
          <p:nvPr/>
        </p:nvSpPr>
        <p:spPr>
          <a:xfrm rot="0">
            <a:off x="308115" y="4754916"/>
            <a:ext cx="206857" cy="3578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08"/>
              </a:lnSpc>
            </a:pPr>
            <a:r>
              <a:rPr lang="en-US" b="true" sz="1863">
                <a:solidFill>
                  <a:srgbClr val="FFFFFF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16</a:t>
            </a:r>
          </a:p>
        </p:txBody>
      </p:sp>
      <p:sp>
        <p:nvSpPr>
          <p:cNvPr name="TextBox 46" id="46"/>
          <p:cNvSpPr txBox="true"/>
          <p:nvPr/>
        </p:nvSpPr>
        <p:spPr>
          <a:xfrm rot="0">
            <a:off x="294972" y="5925814"/>
            <a:ext cx="221821" cy="3578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08"/>
              </a:lnSpc>
            </a:pPr>
            <a:r>
              <a:rPr lang="en-US" b="true" sz="1863">
                <a:solidFill>
                  <a:srgbClr val="FFFFFF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23</a:t>
            </a:r>
          </a:p>
        </p:txBody>
      </p:sp>
      <p:sp>
        <p:nvSpPr>
          <p:cNvPr name="TextBox 47" id="47"/>
          <p:cNvSpPr txBox="true"/>
          <p:nvPr/>
        </p:nvSpPr>
        <p:spPr>
          <a:xfrm rot="0">
            <a:off x="1808256" y="2413130"/>
            <a:ext cx="106207" cy="3578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08"/>
              </a:lnSpc>
            </a:pPr>
            <a:r>
              <a:rPr lang="en-US" b="true" sz="1863">
                <a:solidFill>
                  <a:srgbClr val="FFFFFF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3</a:t>
            </a:r>
          </a:p>
        </p:txBody>
      </p:sp>
      <p:sp>
        <p:nvSpPr>
          <p:cNvPr name="TextBox 48" id="48"/>
          <p:cNvSpPr txBox="true"/>
          <p:nvPr/>
        </p:nvSpPr>
        <p:spPr>
          <a:xfrm rot="0">
            <a:off x="1756880" y="3584019"/>
            <a:ext cx="213853" cy="3578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08"/>
              </a:lnSpc>
            </a:pPr>
            <a:r>
              <a:rPr lang="en-US" b="true" sz="1863">
                <a:solidFill>
                  <a:srgbClr val="FFFFFF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10</a:t>
            </a:r>
          </a:p>
        </p:txBody>
      </p:sp>
      <p:sp>
        <p:nvSpPr>
          <p:cNvPr name="TextBox 49" id="49"/>
          <p:cNvSpPr txBox="true"/>
          <p:nvPr/>
        </p:nvSpPr>
        <p:spPr>
          <a:xfrm rot="0">
            <a:off x="1743738" y="5925814"/>
            <a:ext cx="239681" cy="3578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08"/>
              </a:lnSpc>
            </a:pPr>
            <a:r>
              <a:rPr lang="en-US" b="true" sz="1863">
                <a:solidFill>
                  <a:srgbClr val="FFFFFF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24</a:t>
            </a:r>
          </a:p>
        </p:txBody>
      </p:sp>
      <p:sp>
        <p:nvSpPr>
          <p:cNvPr name="TextBox 50" id="50"/>
          <p:cNvSpPr txBox="true"/>
          <p:nvPr/>
        </p:nvSpPr>
        <p:spPr>
          <a:xfrm rot="0">
            <a:off x="1771873" y="4742465"/>
            <a:ext cx="195031" cy="3578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08"/>
              </a:lnSpc>
            </a:pPr>
            <a:r>
              <a:rPr lang="en-US" b="true" sz="1863">
                <a:solidFill>
                  <a:srgbClr val="FFFFFF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17</a:t>
            </a:r>
          </a:p>
        </p:txBody>
      </p:sp>
      <p:sp>
        <p:nvSpPr>
          <p:cNvPr name="TextBox 51" id="51"/>
          <p:cNvSpPr txBox="true"/>
          <p:nvPr/>
        </p:nvSpPr>
        <p:spPr>
          <a:xfrm rot="0">
            <a:off x="3255835" y="2400669"/>
            <a:ext cx="124068" cy="3578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08"/>
              </a:lnSpc>
            </a:pPr>
            <a:r>
              <a:rPr lang="en-US" b="true" sz="1863">
                <a:solidFill>
                  <a:srgbClr val="FFFFFF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4</a:t>
            </a:r>
          </a:p>
        </p:txBody>
      </p:sp>
      <p:sp>
        <p:nvSpPr>
          <p:cNvPr name="TextBox 52" id="52"/>
          <p:cNvSpPr txBox="true"/>
          <p:nvPr/>
        </p:nvSpPr>
        <p:spPr>
          <a:xfrm rot="0">
            <a:off x="3220133" y="4754916"/>
            <a:ext cx="209996" cy="3578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08"/>
              </a:lnSpc>
            </a:pPr>
            <a:r>
              <a:rPr lang="en-US" b="true" sz="1863">
                <a:solidFill>
                  <a:srgbClr val="FFFFFF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18</a:t>
            </a:r>
          </a:p>
        </p:txBody>
      </p:sp>
      <p:sp>
        <p:nvSpPr>
          <p:cNvPr name="TextBox 53" id="53"/>
          <p:cNvSpPr txBox="true"/>
          <p:nvPr/>
        </p:nvSpPr>
        <p:spPr>
          <a:xfrm rot="0">
            <a:off x="3204282" y="5925814"/>
            <a:ext cx="221336" cy="3578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08"/>
              </a:lnSpc>
            </a:pPr>
            <a:r>
              <a:rPr lang="en-US" b="true" sz="1863">
                <a:solidFill>
                  <a:srgbClr val="FFFFFF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25</a:t>
            </a:r>
          </a:p>
        </p:txBody>
      </p:sp>
      <p:sp>
        <p:nvSpPr>
          <p:cNvPr name="TextBox 54" id="54"/>
          <p:cNvSpPr txBox="true"/>
          <p:nvPr/>
        </p:nvSpPr>
        <p:spPr>
          <a:xfrm rot="0">
            <a:off x="3228456" y="3584019"/>
            <a:ext cx="177648" cy="3578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08"/>
              </a:lnSpc>
            </a:pPr>
            <a:r>
              <a:rPr lang="en-US" b="true" sz="1863">
                <a:solidFill>
                  <a:srgbClr val="FFFFFF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11</a:t>
            </a:r>
          </a:p>
        </p:txBody>
      </p:sp>
      <p:sp>
        <p:nvSpPr>
          <p:cNvPr name="TextBox 55" id="55"/>
          <p:cNvSpPr txBox="true"/>
          <p:nvPr/>
        </p:nvSpPr>
        <p:spPr>
          <a:xfrm rot="0">
            <a:off x="4728831" y="2400669"/>
            <a:ext cx="105722" cy="3578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08"/>
              </a:lnSpc>
            </a:pPr>
            <a:r>
              <a:rPr lang="en-US" b="true" sz="1863">
                <a:solidFill>
                  <a:srgbClr val="FFFFFF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5</a:t>
            </a:r>
          </a:p>
        </p:txBody>
      </p:sp>
      <p:sp>
        <p:nvSpPr>
          <p:cNvPr name="TextBox 56" id="56"/>
          <p:cNvSpPr txBox="true"/>
          <p:nvPr/>
        </p:nvSpPr>
        <p:spPr>
          <a:xfrm rot="0">
            <a:off x="4674877" y="4742465"/>
            <a:ext cx="206857" cy="3578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08"/>
              </a:lnSpc>
            </a:pPr>
            <a:r>
              <a:rPr lang="en-US" b="true" sz="1863">
                <a:solidFill>
                  <a:srgbClr val="FFFFFF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19</a:t>
            </a:r>
          </a:p>
        </p:txBody>
      </p:sp>
      <p:sp>
        <p:nvSpPr>
          <p:cNvPr name="TextBox 57" id="57"/>
          <p:cNvSpPr txBox="true"/>
          <p:nvPr/>
        </p:nvSpPr>
        <p:spPr>
          <a:xfrm rot="0">
            <a:off x="4680407" y="3584019"/>
            <a:ext cx="204438" cy="3578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08"/>
              </a:lnSpc>
            </a:pPr>
            <a:r>
              <a:rPr lang="en-US" b="true" sz="1863">
                <a:solidFill>
                  <a:srgbClr val="FFFFFF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12</a:t>
            </a:r>
          </a:p>
        </p:txBody>
      </p:sp>
      <p:sp>
        <p:nvSpPr>
          <p:cNvPr name="TextBox 58" id="58"/>
          <p:cNvSpPr txBox="true"/>
          <p:nvPr/>
        </p:nvSpPr>
        <p:spPr>
          <a:xfrm rot="0">
            <a:off x="4661239" y="5938275"/>
            <a:ext cx="233647" cy="3578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08"/>
              </a:lnSpc>
            </a:pPr>
            <a:r>
              <a:rPr lang="en-US" b="true" sz="1863">
                <a:solidFill>
                  <a:srgbClr val="FFFFFF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26</a:t>
            </a:r>
          </a:p>
        </p:txBody>
      </p:sp>
      <p:sp>
        <p:nvSpPr>
          <p:cNvPr name="TextBox 59" id="59"/>
          <p:cNvSpPr txBox="true"/>
          <p:nvPr/>
        </p:nvSpPr>
        <p:spPr>
          <a:xfrm rot="0">
            <a:off x="6173336" y="2413130"/>
            <a:ext cx="118033" cy="3578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08"/>
              </a:lnSpc>
            </a:pPr>
            <a:r>
              <a:rPr lang="en-US" b="true" sz="1863">
                <a:solidFill>
                  <a:srgbClr val="FFFFFF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6</a:t>
            </a:r>
          </a:p>
        </p:txBody>
      </p:sp>
      <p:sp>
        <p:nvSpPr>
          <p:cNvPr name="TextBox 60" id="60"/>
          <p:cNvSpPr txBox="true"/>
          <p:nvPr/>
        </p:nvSpPr>
        <p:spPr>
          <a:xfrm rot="0">
            <a:off x="6110004" y="4742465"/>
            <a:ext cx="240644" cy="3578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08"/>
              </a:lnSpc>
            </a:pPr>
            <a:r>
              <a:rPr lang="en-US" b="true" sz="1863">
                <a:solidFill>
                  <a:srgbClr val="FFFFFF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20</a:t>
            </a:r>
          </a:p>
        </p:txBody>
      </p:sp>
      <p:sp>
        <p:nvSpPr>
          <p:cNvPr name="TextBox 61" id="61"/>
          <p:cNvSpPr txBox="true"/>
          <p:nvPr/>
        </p:nvSpPr>
        <p:spPr>
          <a:xfrm rot="0">
            <a:off x="6129798" y="3571567"/>
            <a:ext cx="195031" cy="3578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08"/>
              </a:lnSpc>
            </a:pPr>
            <a:r>
              <a:rPr lang="en-US" b="true" sz="1863">
                <a:solidFill>
                  <a:srgbClr val="FFFFFF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13</a:t>
            </a:r>
          </a:p>
        </p:txBody>
      </p:sp>
      <p:sp>
        <p:nvSpPr>
          <p:cNvPr name="TextBox 62" id="62"/>
          <p:cNvSpPr txBox="true"/>
          <p:nvPr/>
        </p:nvSpPr>
        <p:spPr>
          <a:xfrm rot="0">
            <a:off x="6117841" y="5925814"/>
            <a:ext cx="221821" cy="3578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08"/>
              </a:lnSpc>
            </a:pPr>
            <a:r>
              <a:rPr lang="en-US" b="true" sz="1863">
                <a:solidFill>
                  <a:srgbClr val="FFFFFF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27</a:t>
            </a:r>
          </a:p>
        </p:txBody>
      </p:sp>
      <p:sp>
        <p:nvSpPr>
          <p:cNvPr name="TextBox 63" id="63"/>
          <p:cNvSpPr txBox="true"/>
          <p:nvPr/>
        </p:nvSpPr>
        <p:spPr>
          <a:xfrm rot="0">
            <a:off x="7631601" y="2400669"/>
            <a:ext cx="106207" cy="3578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08"/>
              </a:lnSpc>
            </a:pPr>
            <a:r>
              <a:rPr lang="en-US" b="true" sz="1863">
                <a:solidFill>
                  <a:srgbClr val="FFFFFF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7</a:t>
            </a:r>
          </a:p>
        </p:txBody>
      </p:sp>
      <p:sp>
        <p:nvSpPr>
          <p:cNvPr name="TextBox 64" id="64"/>
          <p:cNvSpPr txBox="true"/>
          <p:nvPr/>
        </p:nvSpPr>
        <p:spPr>
          <a:xfrm rot="0">
            <a:off x="7578554" y="3571567"/>
            <a:ext cx="212891" cy="3578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08"/>
              </a:lnSpc>
            </a:pPr>
            <a:r>
              <a:rPr lang="en-US" b="true" sz="1863">
                <a:solidFill>
                  <a:srgbClr val="FFFFFF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14</a:t>
            </a:r>
          </a:p>
        </p:txBody>
      </p:sp>
      <p:sp>
        <p:nvSpPr>
          <p:cNvPr name="TextBox 65" id="65"/>
          <p:cNvSpPr txBox="true"/>
          <p:nvPr/>
        </p:nvSpPr>
        <p:spPr>
          <a:xfrm rot="0">
            <a:off x="7573267" y="5925814"/>
            <a:ext cx="236786" cy="3578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08"/>
              </a:lnSpc>
            </a:pPr>
            <a:r>
              <a:rPr lang="en-US" b="true" sz="1863">
                <a:solidFill>
                  <a:srgbClr val="FFFFFF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28</a:t>
            </a:r>
          </a:p>
        </p:txBody>
      </p:sp>
      <p:sp>
        <p:nvSpPr>
          <p:cNvPr name="TextBox 66" id="66"/>
          <p:cNvSpPr txBox="true"/>
          <p:nvPr/>
        </p:nvSpPr>
        <p:spPr>
          <a:xfrm rot="0">
            <a:off x="7581580" y="4754926"/>
            <a:ext cx="204438" cy="3578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08"/>
              </a:lnSpc>
            </a:pPr>
            <a:r>
              <a:rPr lang="en-US" b="true" sz="1863">
                <a:solidFill>
                  <a:srgbClr val="FFFFFF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21</a:t>
            </a:r>
          </a:p>
        </p:txBody>
      </p:sp>
      <p:sp>
        <p:nvSpPr>
          <p:cNvPr name="TextBox 67" id="67"/>
          <p:cNvSpPr txBox="true"/>
          <p:nvPr/>
        </p:nvSpPr>
        <p:spPr>
          <a:xfrm rot="0">
            <a:off x="9079853" y="2425582"/>
            <a:ext cx="121172" cy="3578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08"/>
              </a:lnSpc>
            </a:pPr>
            <a:r>
              <a:rPr lang="en-US" b="true" sz="1863">
                <a:solidFill>
                  <a:srgbClr val="FFFFFF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8</a:t>
            </a:r>
          </a:p>
        </p:txBody>
      </p:sp>
      <p:sp>
        <p:nvSpPr>
          <p:cNvPr name="TextBox 68" id="68"/>
          <p:cNvSpPr txBox="true"/>
          <p:nvPr/>
        </p:nvSpPr>
        <p:spPr>
          <a:xfrm rot="0">
            <a:off x="9097806" y="1242223"/>
            <a:ext cx="88824" cy="3578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08"/>
              </a:lnSpc>
            </a:pPr>
            <a:r>
              <a:rPr lang="en-US" b="true" sz="1863">
                <a:solidFill>
                  <a:srgbClr val="FFFFFF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1</a:t>
            </a:r>
          </a:p>
        </p:txBody>
      </p:sp>
      <p:sp>
        <p:nvSpPr>
          <p:cNvPr name="TextBox 69" id="69"/>
          <p:cNvSpPr txBox="true"/>
          <p:nvPr/>
        </p:nvSpPr>
        <p:spPr>
          <a:xfrm rot="0">
            <a:off x="9039098" y="3571567"/>
            <a:ext cx="194546" cy="3578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08"/>
              </a:lnSpc>
            </a:pPr>
            <a:r>
              <a:rPr lang="en-US" b="true" sz="1863">
                <a:solidFill>
                  <a:srgbClr val="FFFFFF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15</a:t>
            </a:r>
          </a:p>
        </p:txBody>
      </p:sp>
      <p:sp>
        <p:nvSpPr>
          <p:cNvPr name="TextBox 70" id="70"/>
          <p:cNvSpPr txBox="true"/>
          <p:nvPr/>
        </p:nvSpPr>
        <p:spPr>
          <a:xfrm rot="0">
            <a:off x="9021079" y="4754926"/>
            <a:ext cx="231237" cy="3578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08"/>
              </a:lnSpc>
            </a:pPr>
            <a:r>
              <a:rPr lang="en-US" b="true" sz="1863">
                <a:solidFill>
                  <a:srgbClr val="FFFFFF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22</a:t>
            </a:r>
          </a:p>
        </p:txBody>
      </p:sp>
      <p:sp>
        <p:nvSpPr>
          <p:cNvPr name="TextBox 71" id="71"/>
          <p:cNvSpPr txBox="true"/>
          <p:nvPr/>
        </p:nvSpPr>
        <p:spPr>
          <a:xfrm rot="0">
            <a:off x="618873" y="6007740"/>
            <a:ext cx="810512" cy="2629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80"/>
              </a:lnSpc>
            </a:pPr>
            <a:r>
              <a:rPr lang="en-US" b="true" sz="882">
                <a:solidFill>
                  <a:srgbClr val="505A65"/>
                </a:solidFill>
                <a:latin typeface="Alegreya Sans Bold"/>
                <a:ea typeface="Alegreya Sans Bold"/>
                <a:cs typeface="Alegreya Sans Bold"/>
                <a:sym typeface="Alegreya Sans Bold"/>
              </a:rPr>
              <a:t>День защитника Отечества</a:t>
            </a:r>
          </a:p>
        </p:txBody>
      </p:sp>
      <p:sp>
        <p:nvSpPr>
          <p:cNvPr name="TextBox 72" id="72"/>
          <p:cNvSpPr txBox="true"/>
          <p:nvPr/>
        </p:nvSpPr>
        <p:spPr>
          <a:xfrm rot="0">
            <a:off x="7904920" y="4844194"/>
            <a:ext cx="944518" cy="2629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80"/>
              </a:lnSpc>
            </a:pPr>
            <a:r>
              <a:rPr lang="en-US" b="true" sz="882">
                <a:solidFill>
                  <a:srgbClr val="505A65"/>
                </a:solidFill>
                <a:latin typeface="Alegreya Sans Bold"/>
                <a:ea typeface="Alegreya Sans Bold"/>
                <a:cs typeface="Alegreya Sans Bold"/>
                <a:sym typeface="Alegreya Sans Bold"/>
              </a:rPr>
              <a:t>Международный день родного языка</a:t>
            </a:r>
          </a:p>
        </p:txBody>
      </p:sp>
      <p:sp>
        <p:nvSpPr>
          <p:cNvPr name="TextBox 73" id="73"/>
          <p:cNvSpPr txBox="true"/>
          <p:nvPr/>
        </p:nvSpPr>
        <p:spPr>
          <a:xfrm rot="0">
            <a:off x="9365212" y="2502501"/>
            <a:ext cx="855320" cy="2629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80"/>
              </a:lnSpc>
            </a:pPr>
            <a:r>
              <a:rPr lang="en-US" b="true" sz="882">
                <a:solidFill>
                  <a:srgbClr val="505A65"/>
                </a:solidFill>
                <a:latin typeface="Alegreya Sans Bold"/>
                <a:ea typeface="Alegreya Sans Bold"/>
                <a:cs typeface="Alegreya Sans Bold"/>
                <a:sym typeface="Alegreya Sans Bold"/>
              </a:rPr>
              <a:t>День российской науки</a:t>
            </a:r>
          </a:p>
        </p:txBody>
      </p:sp>
      <p:sp>
        <p:nvSpPr>
          <p:cNvPr name="TextBox 74" id="74"/>
          <p:cNvSpPr txBox="true"/>
          <p:nvPr/>
        </p:nvSpPr>
        <p:spPr>
          <a:xfrm rot="0">
            <a:off x="9354385" y="3669466"/>
            <a:ext cx="953635" cy="6365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80"/>
              </a:lnSpc>
            </a:pPr>
            <a:r>
              <a:rPr lang="en-US" b="true" sz="882">
                <a:solidFill>
                  <a:srgbClr val="505A65"/>
                </a:solidFill>
                <a:latin typeface="Alegreya Sans Bold"/>
                <a:ea typeface="Alegreya Sans Bold"/>
                <a:cs typeface="Alegreya Sans Bold"/>
                <a:sym typeface="Alegreya Sans Bold"/>
              </a:rPr>
              <a:t>День памяти о россиянах, испол- нявших служебный долг за пределами Отечества</a:t>
            </a:r>
          </a:p>
        </p:txBody>
      </p:sp>
      <p:sp>
        <p:nvSpPr>
          <p:cNvPr name="TextBox 75" id="75"/>
          <p:cNvSpPr txBox="true"/>
          <p:nvPr/>
        </p:nvSpPr>
        <p:spPr>
          <a:xfrm rot="0">
            <a:off x="9403543" y="1337096"/>
            <a:ext cx="855320" cy="140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80"/>
              </a:lnSpc>
            </a:pPr>
            <a:r>
              <a:rPr lang="en-US" b="true" sz="882">
                <a:solidFill>
                  <a:srgbClr val="505A65"/>
                </a:solidFill>
                <a:latin typeface="Alegreya Sans Bold"/>
                <a:ea typeface="Alegreya Sans Bold"/>
                <a:cs typeface="Alegreya Sans Bold"/>
                <a:sym typeface="Alegreya Sans Bold"/>
              </a:rPr>
              <a:t>День десерта</a:t>
            </a:r>
          </a:p>
        </p:txBody>
      </p:sp>
      <p:sp>
        <p:nvSpPr>
          <p:cNvPr name="TextBox 76" id="76"/>
          <p:cNvSpPr txBox="true"/>
          <p:nvPr/>
        </p:nvSpPr>
        <p:spPr>
          <a:xfrm rot="0">
            <a:off x="2066864" y="2547231"/>
            <a:ext cx="855320" cy="2623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80"/>
              </a:lnSpc>
            </a:pPr>
            <a:r>
              <a:rPr lang="en-US" b="true" sz="882">
                <a:solidFill>
                  <a:srgbClr val="505A65"/>
                </a:solidFill>
                <a:latin typeface="Alegreya Sans Bold"/>
                <a:ea typeface="Alegreya Sans Bold"/>
                <a:cs typeface="Alegreya Sans Bold"/>
                <a:sym typeface="Alegreya Sans Bold"/>
              </a:rPr>
              <a:t>Всемирный день кормления птиц</a:t>
            </a:r>
          </a:p>
        </p:txBody>
      </p:sp>
      <p:sp>
        <p:nvSpPr>
          <p:cNvPr name="TextBox 77" id="77"/>
          <p:cNvSpPr txBox="true"/>
          <p:nvPr/>
        </p:nvSpPr>
        <p:spPr>
          <a:xfrm rot="0">
            <a:off x="3532302" y="2511426"/>
            <a:ext cx="855320" cy="2623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80"/>
              </a:lnSpc>
            </a:pPr>
            <a:r>
              <a:rPr lang="en-US" b="true" sz="882">
                <a:solidFill>
                  <a:srgbClr val="505A65"/>
                </a:solidFill>
                <a:latin typeface="Alegreya Sans Bold"/>
                <a:ea typeface="Alegreya Sans Bold"/>
                <a:cs typeface="Alegreya Sans Bold"/>
                <a:sym typeface="Alegreya Sans Bold"/>
              </a:rPr>
              <a:t>День рождения М.М.Пришвина</a:t>
            </a:r>
          </a:p>
        </p:txBody>
      </p:sp>
      <p:sp>
        <p:nvSpPr>
          <p:cNvPr name="TextBox 78" id="78"/>
          <p:cNvSpPr txBox="true"/>
          <p:nvPr/>
        </p:nvSpPr>
        <p:spPr>
          <a:xfrm rot="0">
            <a:off x="4995190" y="2496159"/>
            <a:ext cx="855320" cy="140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80"/>
              </a:lnSpc>
            </a:pPr>
            <a:r>
              <a:rPr lang="en-US" b="true" sz="882">
                <a:solidFill>
                  <a:srgbClr val="505A65"/>
                </a:solidFill>
                <a:latin typeface="Alegreya Sans Bold"/>
                <a:ea typeface="Alegreya Sans Bold"/>
                <a:cs typeface="Alegreya Sans Bold"/>
                <a:sym typeface="Alegreya Sans Bold"/>
              </a:rPr>
              <a:t>День пирамидки</a:t>
            </a:r>
          </a:p>
        </p:txBody>
      </p:sp>
      <p:sp>
        <p:nvSpPr>
          <p:cNvPr name="TextBox 79" id="79"/>
          <p:cNvSpPr txBox="true"/>
          <p:nvPr/>
        </p:nvSpPr>
        <p:spPr>
          <a:xfrm rot="0">
            <a:off x="6453295" y="2506438"/>
            <a:ext cx="855320" cy="2623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80"/>
              </a:lnSpc>
            </a:pPr>
            <a:r>
              <a:rPr lang="en-US" b="true" sz="882">
                <a:solidFill>
                  <a:srgbClr val="505A65"/>
                </a:solidFill>
                <a:latin typeface="Alegreya Sans Bold"/>
                <a:ea typeface="Alegreya Sans Bold"/>
                <a:cs typeface="Alegreya Sans Bold"/>
                <a:sym typeface="Alegreya Sans Bold"/>
              </a:rPr>
              <a:t>День ступенек и лестниц</a:t>
            </a:r>
          </a:p>
        </p:txBody>
      </p:sp>
      <p:sp>
        <p:nvSpPr>
          <p:cNvPr name="TextBox 80" id="80"/>
          <p:cNvSpPr txBox="true"/>
          <p:nvPr/>
        </p:nvSpPr>
        <p:spPr>
          <a:xfrm rot="0">
            <a:off x="7904920" y="2521071"/>
            <a:ext cx="855320" cy="2623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80"/>
              </a:lnSpc>
            </a:pPr>
            <a:r>
              <a:rPr lang="en-US" b="true" sz="882">
                <a:solidFill>
                  <a:srgbClr val="505A65"/>
                </a:solidFill>
                <a:latin typeface="Alegreya Sans Bold"/>
                <a:ea typeface="Alegreya Sans Bold"/>
                <a:cs typeface="Alegreya Sans Bold"/>
                <a:sym typeface="Alegreya Sans Bold"/>
              </a:rPr>
              <a:t>День зимних видов спорта</a:t>
            </a:r>
          </a:p>
        </p:txBody>
      </p:sp>
      <p:sp>
        <p:nvSpPr>
          <p:cNvPr name="TextBox 81" id="81"/>
          <p:cNvSpPr txBox="true"/>
          <p:nvPr/>
        </p:nvSpPr>
        <p:spPr>
          <a:xfrm rot="0">
            <a:off x="623468" y="3679508"/>
            <a:ext cx="855320" cy="140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80"/>
              </a:lnSpc>
            </a:pPr>
            <a:r>
              <a:rPr lang="en-US" b="true" sz="882">
                <a:solidFill>
                  <a:srgbClr val="505A65"/>
                </a:solidFill>
                <a:latin typeface="Alegreya Sans Bold"/>
                <a:ea typeface="Alegreya Sans Bold"/>
                <a:cs typeface="Alegreya Sans Bold"/>
                <a:sym typeface="Alegreya Sans Bold"/>
              </a:rPr>
              <a:t>День стоматолога</a:t>
            </a:r>
          </a:p>
        </p:txBody>
      </p:sp>
      <p:sp>
        <p:nvSpPr>
          <p:cNvPr name="TextBox 82" id="82"/>
          <p:cNvSpPr txBox="true"/>
          <p:nvPr/>
        </p:nvSpPr>
        <p:spPr>
          <a:xfrm rot="0">
            <a:off x="2066864" y="3679508"/>
            <a:ext cx="855320" cy="2623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80"/>
              </a:lnSpc>
            </a:pPr>
            <a:r>
              <a:rPr lang="en-US" sz="882" b="true">
                <a:solidFill>
                  <a:srgbClr val="505A65"/>
                </a:solidFill>
                <a:latin typeface="Alegreya Sans Bold"/>
                <a:ea typeface="Alegreya Sans Bold"/>
                <a:cs typeface="Alegreya Sans Bold"/>
                <a:sym typeface="Alegreya Sans Bold"/>
              </a:rPr>
              <a:t>День памяти </a:t>
            </a:r>
          </a:p>
          <a:p>
            <a:pPr algn="l">
              <a:lnSpc>
                <a:spcPts val="980"/>
              </a:lnSpc>
            </a:pPr>
            <a:r>
              <a:rPr lang="en-US" b="true" sz="882">
                <a:solidFill>
                  <a:srgbClr val="505A65"/>
                </a:solidFill>
                <a:latin typeface="Alegreya Sans Bold"/>
                <a:ea typeface="Alegreya Sans Bold"/>
                <a:cs typeface="Alegreya Sans Bold"/>
                <a:sym typeface="Alegreya Sans Bold"/>
              </a:rPr>
              <a:t>А.С. Пушкина</a:t>
            </a:r>
          </a:p>
        </p:txBody>
      </p:sp>
      <p:sp>
        <p:nvSpPr>
          <p:cNvPr name="TextBox 83" id="83"/>
          <p:cNvSpPr txBox="true"/>
          <p:nvPr/>
        </p:nvSpPr>
        <p:spPr>
          <a:xfrm rot="0">
            <a:off x="3532302" y="3641649"/>
            <a:ext cx="855320" cy="2623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80"/>
              </a:lnSpc>
            </a:pPr>
            <a:r>
              <a:rPr lang="en-US" b="true" sz="882">
                <a:solidFill>
                  <a:srgbClr val="505A65"/>
                </a:solidFill>
                <a:latin typeface="Alegreya Sans Bold"/>
                <a:ea typeface="Alegreya Sans Bold"/>
                <a:cs typeface="Alegreya Sans Bold"/>
                <a:sym typeface="Alegreya Sans Bold"/>
              </a:rPr>
              <a:t>День рождения В.В.Бианки</a:t>
            </a:r>
          </a:p>
        </p:txBody>
      </p:sp>
      <p:sp>
        <p:nvSpPr>
          <p:cNvPr name="TextBox 84" id="84"/>
          <p:cNvSpPr txBox="true"/>
          <p:nvPr/>
        </p:nvSpPr>
        <p:spPr>
          <a:xfrm rot="0">
            <a:off x="6453295" y="3657412"/>
            <a:ext cx="855320" cy="2623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80"/>
              </a:lnSpc>
            </a:pPr>
            <a:r>
              <a:rPr lang="en-US" b="true" sz="882">
                <a:solidFill>
                  <a:srgbClr val="505A65"/>
                </a:solidFill>
                <a:latin typeface="Alegreya Sans Bold"/>
                <a:ea typeface="Alegreya Sans Bold"/>
                <a:cs typeface="Alegreya Sans Bold"/>
                <a:sym typeface="Alegreya Sans Bold"/>
              </a:rPr>
              <a:t>День рождения И.,А.Крылова</a:t>
            </a:r>
          </a:p>
        </p:txBody>
      </p:sp>
      <p:sp>
        <p:nvSpPr>
          <p:cNvPr name="TextBox 85" id="85"/>
          <p:cNvSpPr txBox="true"/>
          <p:nvPr/>
        </p:nvSpPr>
        <p:spPr>
          <a:xfrm rot="0">
            <a:off x="7905745" y="3667056"/>
            <a:ext cx="855320" cy="2623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80"/>
              </a:lnSpc>
            </a:pPr>
            <a:r>
              <a:rPr lang="en-US" b="true" sz="882">
                <a:solidFill>
                  <a:srgbClr val="505A65"/>
                </a:solidFill>
                <a:latin typeface="Alegreya Sans Bold"/>
                <a:ea typeface="Alegreya Sans Bold"/>
                <a:cs typeface="Alegreya Sans Bold"/>
                <a:sym typeface="Alegreya Sans Bold"/>
              </a:rPr>
              <a:t>День святого Валентина</a:t>
            </a:r>
          </a:p>
        </p:txBody>
      </p:sp>
      <p:sp>
        <p:nvSpPr>
          <p:cNvPr name="TextBox 86" id="86"/>
          <p:cNvSpPr txBox="true"/>
          <p:nvPr/>
        </p:nvSpPr>
        <p:spPr>
          <a:xfrm rot="0">
            <a:off x="616902" y="4850405"/>
            <a:ext cx="1139979" cy="2623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80"/>
              </a:lnSpc>
            </a:pPr>
            <a:r>
              <a:rPr lang="en-US" sz="882" b="true">
                <a:solidFill>
                  <a:srgbClr val="505A65"/>
                </a:solidFill>
                <a:latin typeface="Alegreya Sans Bold"/>
                <a:ea typeface="Alegreya Sans Bold"/>
                <a:cs typeface="Alegreya Sans Bold"/>
                <a:sym typeface="Alegreya Sans Bold"/>
              </a:rPr>
              <a:t>Начало </a:t>
            </a:r>
          </a:p>
          <a:p>
            <a:pPr algn="l">
              <a:lnSpc>
                <a:spcPts val="980"/>
              </a:lnSpc>
            </a:pPr>
            <a:r>
              <a:rPr lang="en-US" b="true" sz="882">
                <a:solidFill>
                  <a:srgbClr val="505A65"/>
                </a:solidFill>
                <a:latin typeface="Alegreya Sans Bold"/>
                <a:ea typeface="Alegreya Sans Bold"/>
                <a:cs typeface="Alegreya Sans Bold"/>
                <a:sym typeface="Alegreya Sans Bold"/>
              </a:rPr>
              <a:t>масленичной недели</a:t>
            </a:r>
          </a:p>
        </p:txBody>
      </p:sp>
      <p:sp>
        <p:nvSpPr>
          <p:cNvPr name="TextBox 87" id="87"/>
          <p:cNvSpPr txBox="true"/>
          <p:nvPr/>
        </p:nvSpPr>
        <p:spPr>
          <a:xfrm rot="0">
            <a:off x="2071679" y="4844194"/>
            <a:ext cx="1043679" cy="2623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80"/>
              </a:lnSpc>
            </a:pPr>
            <a:r>
              <a:rPr lang="en-US" b="true" sz="882">
                <a:solidFill>
                  <a:srgbClr val="505A65"/>
                </a:solidFill>
                <a:latin typeface="Alegreya Sans Bold"/>
                <a:ea typeface="Alegreya Sans Bold"/>
                <a:cs typeface="Alegreya Sans Bold"/>
                <a:sym typeface="Alegreya Sans Bold"/>
              </a:rPr>
              <a:t>120 лет со дня рождения А.Л.Барто</a:t>
            </a:r>
          </a:p>
        </p:txBody>
      </p:sp>
      <p:sp>
        <p:nvSpPr>
          <p:cNvPr name="TextBox 88" id="88"/>
          <p:cNvSpPr txBox="true"/>
          <p:nvPr/>
        </p:nvSpPr>
        <p:spPr>
          <a:xfrm rot="0">
            <a:off x="4986509" y="4840770"/>
            <a:ext cx="850505" cy="3838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80"/>
              </a:lnSpc>
            </a:pPr>
            <a:r>
              <a:rPr lang="en-US" b="true" sz="882">
                <a:solidFill>
                  <a:srgbClr val="505A65"/>
                </a:solidFill>
                <a:latin typeface="Alegreya Sans Bold"/>
                <a:ea typeface="Alegreya Sans Bold"/>
                <a:cs typeface="Alegreya Sans Bold"/>
                <a:sym typeface="Alegreya Sans Bold"/>
              </a:rPr>
              <a:t>Всемирный день защиты морских млекопитающих</a:t>
            </a:r>
          </a:p>
        </p:txBody>
      </p:sp>
      <p:sp>
        <p:nvSpPr>
          <p:cNvPr name="TextBox 89" id="89"/>
          <p:cNvSpPr txBox="true"/>
          <p:nvPr/>
        </p:nvSpPr>
        <p:spPr>
          <a:xfrm rot="0">
            <a:off x="6458110" y="4865719"/>
            <a:ext cx="850505" cy="2623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80"/>
              </a:lnSpc>
            </a:pPr>
            <a:r>
              <a:rPr lang="en-US" b="true" sz="882">
                <a:solidFill>
                  <a:srgbClr val="505A65"/>
                </a:solidFill>
                <a:latin typeface="Alegreya Sans Bold"/>
                <a:ea typeface="Alegreya Sans Bold"/>
                <a:cs typeface="Alegreya Sans Bold"/>
                <a:sym typeface="Alegreya Sans Bold"/>
              </a:rPr>
              <a:t>День русского богатыря</a:t>
            </a:r>
          </a:p>
        </p:txBody>
      </p:sp>
      <p:sp>
        <p:nvSpPr>
          <p:cNvPr name="TextBox 90" id="90"/>
          <p:cNvSpPr txBox="true"/>
          <p:nvPr/>
        </p:nvSpPr>
        <p:spPr>
          <a:xfrm rot="0">
            <a:off x="9370480" y="4865719"/>
            <a:ext cx="944518" cy="2623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80"/>
              </a:lnSpc>
            </a:pPr>
            <a:r>
              <a:rPr lang="en-US" b="true" sz="882">
                <a:solidFill>
                  <a:srgbClr val="505A65"/>
                </a:solidFill>
                <a:latin typeface="Alegreya Sans Bold"/>
                <a:ea typeface="Alegreya Sans Bold"/>
                <a:cs typeface="Alegreya Sans Bold"/>
                <a:sym typeface="Alegreya Sans Bold"/>
              </a:rPr>
              <a:t>День дикой природы</a:t>
            </a:r>
          </a:p>
        </p:txBody>
      </p:sp>
      <p:sp>
        <p:nvSpPr>
          <p:cNvPr name="TextBox 91" id="91"/>
          <p:cNvSpPr txBox="true"/>
          <p:nvPr/>
        </p:nvSpPr>
        <p:spPr>
          <a:xfrm rot="0">
            <a:off x="2088194" y="6043289"/>
            <a:ext cx="944518" cy="3317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73"/>
              </a:lnSpc>
            </a:pPr>
            <a:r>
              <a:rPr lang="en-US" b="true" sz="882">
                <a:solidFill>
                  <a:srgbClr val="505A65"/>
                </a:solidFill>
                <a:latin typeface="Alegreya Sans Bold"/>
                <a:ea typeface="Alegreya Sans Bold"/>
                <a:cs typeface="Alegreya Sans Bold"/>
                <a:sym typeface="Alegreya Sans Bold"/>
              </a:rPr>
              <a:t>День рождения Вильгельм Гримм (Братья Гримм)</a:t>
            </a:r>
          </a:p>
        </p:txBody>
      </p:sp>
      <p:sp>
        <p:nvSpPr>
          <p:cNvPr name="TextBox 92" id="92"/>
          <p:cNvSpPr txBox="true"/>
          <p:nvPr/>
        </p:nvSpPr>
        <p:spPr>
          <a:xfrm rot="0">
            <a:off x="3499032" y="6024247"/>
            <a:ext cx="1252233" cy="3076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67"/>
              </a:lnSpc>
            </a:pPr>
            <a:r>
              <a:rPr lang="en-US" b="true" sz="882" strike="noStrike" u="none">
                <a:solidFill>
                  <a:srgbClr val="505A65"/>
                </a:solidFill>
                <a:latin typeface="Alegreya Sans Bold"/>
                <a:ea typeface="Alegreya Sans Bold"/>
                <a:cs typeface="Alegreya Sans Bold"/>
                <a:sym typeface="Alegreya Sans Bold"/>
              </a:rPr>
              <a:t>День</a:t>
            </a:r>
          </a:p>
          <a:p>
            <a:pPr algn="l" marL="0" indent="0" lvl="0">
              <a:lnSpc>
                <a:spcPts val="767"/>
              </a:lnSpc>
            </a:pPr>
            <a:r>
              <a:rPr lang="en-US" b="true" sz="882" strike="noStrike" u="none">
                <a:solidFill>
                  <a:srgbClr val="505A65"/>
                </a:solidFill>
                <a:latin typeface="Alegreya Sans Bold"/>
                <a:ea typeface="Alegreya Sans Bold"/>
                <a:cs typeface="Alegreya Sans Bold"/>
                <a:sym typeface="Alegreya Sans Bold"/>
              </a:rPr>
              <a:t> филимоновской</a:t>
            </a:r>
          </a:p>
          <a:p>
            <a:pPr algn="l" marL="0" indent="0" lvl="0">
              <a:lnSpc>
                <a:spcPts val="767"/>
              </a:lnSpc>
            </a:pPr>
            <a:r>
              <a:rPr lang="en-US" b="true" sz="882" strike="noStrike" u="none">
                <a:solidFill>
                  <a:srgbClr val="505A65"/>
                </a:solidFill>
                <a:latin typeface="Alegreya Sans Bold"/>
                <a:ea typeface="Alegreya Sans Bold"/>
                <a:cs typeface="Alegreya Sans Bold"/>
                <a:sym typeface="Alegreya Sans Bold"/>
              </a:rPr>
              <a:t> игрушки</a:t>
            </a:r>
          </a:p>
        </p:txBody>
      </p:sp>
      <p:sp>
        <p:nvSpPr>
          <p:cNvPr name="TextBox 93" id="93"/>
          <p:cNvSpPr txBox="true"/>
          <p:nvPr/>
        </p:nvSpPr>
        <p:spPr>
          <a:xfrm rot="0">
            <a:off x="4975080" y="6052814"/>
            <a:ext cx="1252233" cy="2142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67"/>
              </a:lnSpc>
            </a:pPr>
            <a:r>
              <a:rPr lang="en-US" b="true" sz="882" strike="noStrike" u="none">
                <a:solidFill>
                  <a:srgbClr val="505A65"/>
                </a:solidFill>
                <a:latin typeface="Alegreya Sans Bold"/>
                <a:ea typeface="Alegreya Sans Bold"/>
                <a:cs typeface="Alegreya Sans Bold"/>
                <a:sym typeface="Alegreya Sans Bold"/>
              </a:rPr>
              <a:t>День</a:t>
            </a:r>
          </a:p>
          <a:p>
            <a:pPr algn="l" marL="0" indent="0" lvl="0">
              <a:lnSpc>
                <a:spcPts val="767"/>
              </a:lnSpc>
            </a:pPr>
            <a:r>
              <a:rPr lang="en-US" b="true" sz="882" strike="noStrike" u="none">
                <a:solidFill>
                  <a:srgbClr val="505A65"/>
                </a:solidFill>
                <a:latin typeface="Alegreya Sans Bold"/>
                <a:ea typeface="Alegreya Sans Bold"/>
                <a:cs typeface="Alegreya Sans Bold"/>
                <a:sym typeface="Alegreya Sans Bold"/>
              </a:rPr>
              <a:t> рассказывания сказок</a:t>
            </a:r>
          </a:p>
        </p:txBody>
      </p:sp>
      <p:sp>
        <p:nvSpPr>
          <p:cNvPr name="TextBox 94" id="94"/>
          <p:cNvSpPr txBox="true"/>
          <p:nvPr/>
        </p:nvSpPr>
        <p:spPr>
          <a:xfrm rot="0">
            <a:off x="6431566" y="6076257"/>
            <a:ext cx="1252233" cy="2142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67"/>
              </a:lnSpc>
            </a:pPr>
            <a:r>
              <a:rPr lang="en-US" b="true" sz="882">
                <a:solidFill>
                  <a:srgbClr val="505A65"/>
                </a:solidFill>
                <a:latin typeface="Alegreya Sans Bold"/>
                <a:ea typeface="Alegreya Sans Bold"/>
                <a:cs typeface="Alegreya Sans Bold"/>
                <a:sym typeface="Alegreya Sans Bold"/>
              </a:rPr>
              <a:t>М</a:t>
            </a:r>
            <a:r>
              <a:rPr lang="en-US" b="true" sz="882" strike="noStrike" u="none">
                <a:solidFill>
                  <a:srgbClr val="505A65"/>
                </a:solidFill>
                <a:latin typeface="Alegreya Sans Bold"/>
                <a:ea typeface="Alegreya Sans Bold"/>
                <a:cs typeface="Alegreya Sans Bold"/>
                <a:sym typeface="Alegreya Sans Bold"/>
              </a:rPr>
              <a:t>еждународный день белого медведя</a:t>
            </a:r>
          </a:p>
        </p:txBody>
      </p:sp>
      <p:sp>
        <p:nvSpPr>
          <p:cNvPr name="TextBox 95" id="95"/>
          <p:cNvSpPr txBox="true"/>
          <p:nvPr/>
        </p:nvSpPr>
        <p:spPr>
          <a:xfrm rot="0">
            <a:off x="7899427" y="6081846"/>
            <a:ext cx="1252233" cy="2142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67"/>
              </a:lnSpc>
            </a:pPr>
            <a:r>
              <a:rPr lang="en-US" b="true" sz="882">
                <a:solidFill>
                  <a:srgbClr val="505A65"/>
                </a:solidFill>
                <a:latin typeface="Alegreya Sans Bold"/>
                <a:ea typeface="Alegreya Sans Bold"/>
                <a:cs typeface="Alegreya Sans Bold"/>
                <a:sym typeface="Alegreya Sans Bold"/>
              </a:rPr>
              <a:t>Всероссийский день лыжника</a:t>
            </a:r>
          </a:p>
        </p:txBody>
      </p:sp>
      <p:sp>
        <p:nvSpPr>
          <p:cNvPr name="TextBox 96" id="96"/>
          <p:cNvSpPr txBox="true"/>
          <p:nvPr/>
        </p:nvSpPr>
        <p:spPr>
          <a:xfrm rot="0">
            <a:off x="3532302" y="4844792"/>
            <a:ext cx="855320" cy="2623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80"/>
              </a:lnSpc>
            </a:pPr>
            <a:r>
              <a:rPr lang="en-US" b="true" sz="882">
                <a:solidFill>
                  <a:srgbClr val="505A65"/>
                </a:solidFill>
                <a:latin typeface="Alegreya Sans Bold"/>
                <a:ea typeface="Alegreya Sans Bold"/>
                <a:cs typeface="Alegreya Sans Bold"/>
                <a:sym typeface="Alegreya Sans Bold"/>
              </a:rPr>
              <a:t>Всемирный день пельменей</a:t>
            </a:r>
          </a:p>
        </p:txBody>
      </p:sp>
      <p:sp>
        <p:nvSpPr>
          <p:cNvPr name="TextBox 97" id="97"/>
          <p:cNvSpPr txBox="true"/>
          <p:nvPr/>
        </p:nvSpPr>
        <p:spPr>
          <a:xfrm rot="0">
            <a:off x="4956438" y="3726577"/>
            <a:ext cx="790724" cy="1433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980"/>
              </a:lnSpc>
              <a:spcBef>
                <a:spcPct val="0"/>
              </a:spcBef>
            </a:pPr>
            <a:r>
              <a:rPr lang="en-US" b="true" sz="882" strike="noStrike" u="none">
                <a:solidFill>
                  <a:srgbClr val="505A65"/>
                </a:solidFill>
                <a:latin typeface="Alegreya Sans Bold"/>
                <a:ea typeface="Alegreya Sans Bold"/>
                <a:cs typeface="Alegreya Sans Bold"/>
                <a:sym typeface="Alegreya Sans Bold"/>
              </a:rPr>
              <a:t>День Ч. Дарвина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046755" y="3219226"/>
            <a:ext cx="2645245" cy="3227350"/>
            <a:chOff x="0" y="0"/>
            <a:chExt cx="1054031" cy="128597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054031" cy="1285978"/>
            </a:xfrm>
            <a:custGeom>
              <a:avLst/>
              <a:gdLst/>
              <a:ahLst/>
              <a:cxnLst/>
              <a:rect r="r" b="b" t="t" l="l"/>
              <a:pathLst>
                <a:path h="1285978" w="1054031">
                  <a:moveTo>
                    <a:pt x="0" y="0"/>
                  </a:moveTo>
                  <a:lnTo>
                    <a:pt x="1054031" y="0"/>
                  </a:lnTo>
                  <a:lnTo>
                    <a:pt x="1054031" y="1285978"/>
                  </a:lnTo>
                  <a:lnTo>
                    <a:pt x="0" y="1285978"/>
                  </a:ln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505965"/>
              </a:soli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19050"/>
              <a:ext cx="1054031" cy="126692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094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5364503" y="3231999"/>
            <a:ext cx="2682252" cy="3218835"/>
            <a:chOff x="0" y="0"/>
            <a:chExt cx="1068777" cy="1282585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068777" cy="1282585"/>
            </a:xfrm>
            <a:custGeom>
              <a:avLst/>
              <a:gdLst/>
              <a:ahLst/>
              <a:cxnLst/>
              <a:rect r="r" b="b" t="t" l="l"/>
              <a:pathLst>
                <a:path h="1282585" w="1068777">
                  <a:moveTo>
                    <a:pt x="0" y="0"/>
                  </a:moveTo>
                  <a:lnTo>
                    <a:pt x="1068777" y="0"/>
                  </a:lnTo>
                  <a:lnTo>
                    <a:pt x="1068777" y="1282585"/>
                  </a:lnTo>
                  <a:lnTo>
                    <a:pt x="0" y="1282585"/>
                  </a:ln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505965"/>
              </a:solidFill>
              <a:prstDash val="solid"/>
              <a:miter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28575"/>
              <a:ext cx="1068777" cy="131116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2683823" y="3227741"/>
            <a:ext cx="2682252" cy="3227350"/>
            <a:chOff x="0" y="0"/>
            <a:chExt cx="1068777" cy="1285978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068777" cy="1285978"/>
            </a:xfrm>
            <a:custGeom>
              <a:avLst/>
              <a:gdLst/>
              <a:ahLst/>
              <a:cxnLst/>
              <a:rect r="r" b="b" t="t" l="l"/>
              <a:pathLst>
                <a:path h="1285978" w="1068777">
                  <a:moveTo>
                    <a:pt x="0" y="0"/>
                  </a:moveTo>
                  <a:lnTo>
                    <a:pt x="1068777" y="0"/>
                  </a:lnTo>
                  <a:lnTo>
                    <a:pt x="1068777" y="1285978"/>
                  </a:lnTo>
                  <a:lnTo>
                    <a:pt x="0" y="1285978"/>
                  </a:ln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505965"/>
              </a:solidFill>
              <a:prstDash val="solid"/>
              <a:miter/>
            </a:ln>
          </p:spPr>
        </p:sp>
        <p:sp>
          <p:nvSpPr>
            <p:cNvPr name="TextBox 10" id="10"/>
            <p:cNvSpPr txBox="true"/>
            <p:nvPr/>
          </p:nvSpPr>
          <p:spPr>
            <a:xfrm>
              <a:off x="0" y="-28575"/>
              <a:ext cx="1068777" cy="131455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5366075" y="13164"/>
            <a:ext cx="2682252" cy="3218835"/>
            <a:chOff x="0" y="0"/>
            <a:chExt cx="1068777" cy="1282585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068777" cy="1282585"/>
            </a:xfrm>
            <a:custGeom>
              <a:avLst/>
              <a:gdLst/>
              <a:ahLst/>
              <a:cxnLst/>
              <a:rect r="r" b="b" t="t" l="l"/>
              <a:pathLst>
                <a:path h="1282585" w="1068777">
                  <a:moveTo>
                    <a:pt x="0" y="0"/>
                  </a:moveTo>
                  <a:lnTo>
                    <a:pt x="1068777" y="0"/>
                  </a:lnTo>
                  <a:lnTo>
                    <a:pt x="1068777" y="1282585"/>
                  </a:lnTo>
                  <a:lnTo>
                    <a:pt x="0" y="1282585"/>
                  </a:ln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505965"/>
              </a:solidFill>
              <a:prstDash val="solid"/>
              <a:miter/>
            </a:ln>
          </p:spPr>
        </p:sp>
        <p:sp>
          <p:nvSpPr>
            <p:cNvPr name="TextBox 13" id="13"/>
            <p:cNvSpPr txBox="true"/>
            <p:nvPr/>
          </p:nvSpPr>
          <p:spPr>
            <a:xfrm>
              <a:off x="0" y="-28575"/>
              <a:ext cx="1068777" cy="131116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0" y="3219226"/>
            <a:ext cx="2682252" cy="3227350"/>
            <a:chOff x="0" y="0"/>
            <a:chExt cx="1068777" cy="1285978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068777" cy="1285978"/>
            </a:xfrm>
            <a:custGeom>
              <a:avLst/>
              <a:gdLst/>
              <a:ahLst/>
              <a:cxnLst/>
              <a:rect r="r" b="b" t="t" l="l"/>
              <a:pathLst>
                <a:path h="1285978" w="1068777">
                  <a:moveTo>
                    <a:pt x="0" y="0"/>
                  </a:moveTo>
                  <a:lnTo>
                    <a:pt x="1068777" y="0"/>
                  </a:lnTo>
                  <a:lnTo>
                    <a:pt x="1068777" y="1285978"/>
                  </a:lnTo>
                  <a:lnTo>
                    <a:pt x="0" y="1285978"/>
                  </a:ln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505965"/>
              </a:solidFill>
              <a:prstDash val="solid"/>
              <a:miter/>
            </a:ln>
          </p:spPr>
        </p:sp>
        <p:sp>
          <p:nvSpPr>
            <p:cNvPr name="TextBox 16" id="16"/>
            <p:cNvSpPr txBox="true"/>
            <p:nvPr/>
          </p:nvSpPr>
          <p:spPr>
            <a:xfrm>
              <a:off x="0" y="-28575"/>
              <a:ext cx="1068777" cy="131455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2682252" y="391"/>
            <a:ext cx="2682252" cy="3227350"/>
            <a:chOff x="0" y="0"/>
            <a:chExt cx="1068777" cy="1285978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1068777" cy="1285978"/>
            </a:xfrm>
            <a:custGeom>
              <a:avLst/>
              <a:gdLst/>
              <a:ahLst/>
              <a:cxnLst/>
              <a:rect r="r" b="b" t="t" l="l"/>
              <a:pathLst>
                <a:path h="1285978" w="1068777">
                  <a:moveTo>
                    <a:pt x="0" y="0"/>
                  </a:moveTo>
                  <a:lnTo>
                    <a:pt x="1068777" y="0"/>
                  </a:lnTo>
                  <a:lnTo>
                    <a:pt x="1068777" y="1285978"/>
                  </a:lnTo>
                  <a:lnTo>
                    <a:pt x="0" y="1285978"/>
                  </a:ln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505965"/>
              </a:solidFill>
              <a:prstDash val="solid"/>
              <a:miter/>
            </a:ln>
          </p:spPr>
        </p:sp>
        <p:sp>
          <p:nvSpPr>
            <p:cNvPr name="TextBox 19" id="19"/>
            <p:cNvSpPr txBox="true"/>
            <p:nvPr/>
          </p:nvSpPr>
          <p:spPr>
            <a:xfrm>
              <a:off x="0" y="-38100"/>
              <a:ext cx="1068777" cy="132407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106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2790410" y="138797"/>
            <a:ext cx="272939" cy="264234"/>
            <a:chOff x="0" y="0"/>
            <a:chExt cx="363918" cy="352312"/>
          </a:xfrm>
        </p:grpSpPr>
        <p:grpSp>
          <p:nvGrpSpPr>
            <p:cNvPr name="Group 21" id="21"/>
            <p:cNvGrpSpPr/>
            <p:nvPr/>
          </p:nvGrpSpPr>
          <p:grpSpPr>
            <a:xfrm rot="0">
              <a:off x="0" y="0"/>
              <a:ext cx="363918" cy="352312"/>
              <a:chOff x="0" y="0"/>
              <a:chExt cx="93321" cy="90345"/>
            </a:xfrm>
          </p:grpSpPr>
          <p:sp>
            <p:nvSpPr>
              <p:cNvPr name="Freeform 22" id="22"/>
              <p:cNvSpPr/>
              <p:nvPr/>
            </p:nvSpPr>
            <p:spPr>
              <a:xfrm flipH="false" flipV="false" rot="0">
                <a:off x="0" y="0"/>
                <a:ext cx="93321" cy="90345"/>
              </a:xfrm>
              <a:custGeom>
                <a:avLst/>
                <a:gdLst/>
                <a:ahLst/>
                <a:cxnLst/>
                <a:rect r="r" b="b" t="t" l="l"/>
                <a:pathLst>
                  <a:path h="90345" w="93321">
                    <a:moveTo>
                      <a:pt x="0" y="0"/>
                    </a:moveTo>
                    <a:lnTo>
                      <a:pt x="93321" y="0"/>
                    </a:lnTo>
                    <a:lnTo>
                      <a:pt x="93321" y="90345"/>
                    </a:lnTo>
                    <a:lnTo>
                      <a:pt x="0" y="90345"/>
                    </a:lnTo>
                    <a:close/>
                  </a:path>
                </a:pathLst>
              </a:custGeom>
              <a:solidFill>
                <a:srgbClr val="004AAD">
                  <a:alpha val="48627"/>
                </a:srgbClr>
              </a:solidFill>
            </p:spPr>
          </p:sp>
          <p:sp>
            <p:nvSpPr>
              <p:cNvPr name="TextBox 23" id="23"/>
              <p:cNvSpPr txBox="true"/>
              <p:nvPr/>
            </p:nvSpPr>
            <p:spPr>
              <a:xfrm>
                <a:off x="0" y="-28575"/>
                <a:ext cx="93321" cy="11892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1960"/>
                  </a:lnSpc>
                </a:pPr>
              </a:p>
            </p:txBody>
          </p:sp>
        </p:grpSp>
        <p:sp>
          <p:nvSpPr>
            <p:cNvPr name="TextBox 24" id="24"/>
            <p:cNvSpPr txBox="true"/>
            <p:nvPr/>
          </p:nvSpPr>
          <p:spPr>
            <a:xfrm rot="0">
              <a:off x="105938" y="-5265"/>
              <a:ext cx="152043" cy="35757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01"/>
                </a:lnSpc>
              </a:pPr>
              <a:r>
                <a:rPr lang="en-US" sz="1572" b="true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2</a:t>
              </a:r>
            </a:p>
          </p:txBody>
        </p:sp>
      </p:grpSp>
      <p:grpSp>
        <p:nvGrpSpPr>
          <p:cNvPr name="Group 25" id="25"/>
          <p:cNvGrpSpPr/>
          <p:nvPr/>
        </p:nvGrpSpPr>
        <p:grpSpPr>
          <a:xfrm rot="0">
            <a:off x="5469278" y="155022"/>
            <a:ext cx="272939" cy="268889"/>
            <a:chOff x="0" y="0"/>
            <a:chExt cx="363918" cy="358519"/>
          </a:xfrm>
        </p:grpSpPr>
        <p:grpSp>
          <p:nvGrpSpPr>
            <p:cNvPr name="Group 26" id="26"/>
            <p:cNvGrpSpPr/>
            <p:nvPr/>
          </p:nvGrpSpPr>
          <p:grpSpPr>
            <a:xfrm rot="0">
              <a:off x="0" y="6207"/>
              <a:ext cx="363918" cy="352312"/>
              <a:chOff x="0" y="0"/>
              <a:chExt cx="93321" cy="90345"/>
            </a:xfrm>
          </p:grpSpPr>
          <p:sp>
            <p:nvSpPr>
              <p:cNvPr name="Freeform 27" id="27"/>
              <p:cNvSpPr/>
              <p:nvPr/>
            </p:nvSpPr>
            <p:spPr>
              <a:xfrm flipH="false" flipV="false" rot="0">
                <a:off x="0" y="0"/>
                <a:ext cx="93321" cy="90345"/>
              </a:xfrm>
              <a:custGeom>
                <a:avLst/>
                <a:gdLst/>
                <a:ahLst/>
                <a:cxnLst/>
                <a:rect r="r" b="b" t="t" l="l"/>
                <a:pathLst>
                  <a:path h="90345" w="93321">
                    <a:moveTo>
                      <a:pt x="0" y="0"/>
                    </a:moveTo>
                    <a:lnTo>
                      <a:pt x="93321" y="0"/>
                    </a:lnTo>
                    <a:lnTo>
                      <a:pt x="93321" y="90345"/>
                    </a:lnTo>
                    <a:lnTo>
                      <a:pt x="0" y="90345"/>
                    </a:lnTo>
                    <a:close/>
                  </a:path>
                </a:pathLst>
              </a:custGeom>
              <a:solidFill>
                <a:srgbClr val="CB6CE6">
                  <a:alpha val="48627"/>
                </a:srgbClr>
              </a:solidFill>
            </p:spPr>
          </p:sp>
          <p:sp>
            <p:nvSpPr>
              <p:cNvPr name="TextBox 28" id="28"/>
              <p:cNvSpPr txBox="true"/>
              <p:nvPr/>
            </p:nvSpPr>
            <p:spPr>
              <a:xfrm>
                <a:off x="0" y="-28575"/>
                <a:ext cx="93321" cy="11892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1960"/>
                  </a:lnSpc>
                </a:pPr>
              </a:p>
            </p:txBody>
          </p:sp>
        </p:grpSp>
        <p:sp>
          <p:nvSpPr>
            <p:cNvPr name="TextBox 29" id="29"/>
            <p:cNvSpPr txBox="true"/>
            <p:nvPr/>
          </p:nvSpPr>
          <p:spPr>
            <a:xfrm rot="0">
              <a:off x="106492" y="-38100"/>
              <a:ext cx="152043" cy="35757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01"/>
                </a:lnSpc>
              </a:pPr>
              <a:r>
                <a:rPr lang="en-US" sz="1572" b="true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3</a:t>
              </a:r>
            </a:p>
          </p:txBody>
        </p:sp>
      </p:grpSp>
      <p:grpSp>
        <p:nvGrpSpPr>
          <p:cNvPr name="Group 30" id="30"/>
          <p:cNvGrpSpPr/>
          <p:nvPr/>
        </p:nvGrpSpPr>
        <p:grpSpPr>
          <a:xfrm rot="0">
            <a:off x="0" y="391"/>
            <a:ext cx="2682252" cy="3227350"/>
            <a:chOff x="0" y="0"/>
            <a:chExt cx="1068777" cy="1285978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1068777" cy="1285978"/>
            </a:xfrm>
            <a:custGeom>
              <a:avLst/>
              <a:gdLst/>
              <a:ahLst/>
              <a:cxnLst/>
              <a:rect r="r" b="b" t="t" l="l"/>
              <a:pathLst>
                <a:path h="1285978" w="1068777">
                  <a:moveTo>
                    <a:pt x="0" y="0"/>
                  </a:moveTo>
                  <a:lnTo>
                    <a:pt x="1068777" y="0"/>
                  </a:lnTo>
                  <a:lnTo>
                    <a:pt x="1068777" y="1285978"/>
                  </a:lnTo>
                  <a:lnTo>
                    <a:pt x="0" y="1285978"/>
                  </a:ln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505965"/>
              </a:solidFill>
              <a:prstDash val="solid"/>
              <a:miter/>
            </a:ln>
          </p:spPr>
        </p:sp>
        <p:sp>
          <p:nvSpPr>
            <p:cNvPr name="TextBox 32" id="32"/>
            <p:cNvSpPr txBox="true"/>
            <p:nvPr/>
          </p:nvSpPr>
          <p:spPr>
            <a:xfrm>
              <a:off x="0" y="-28575"/>
              <a:ext cx="1068777" cy="131455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grpSp>
        <p:nvGrpSpPr>
          <p:cNvPr name="Group 33" id="33"/>
          <p:cNvGrpSpPr/>
          <p:nvPr/>
        </p:nvGrpSpPr>
        <p:grpSpPr>
          <a:xfrm rot="0">
            <a:off x="8046755" y="13164"/>
            <a:ext cx="2645245" cy="3218835"/>
            <a:chOff x="0" y="0"/>
            <a:chExt cx="1054031" cy="1282585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0" y="0"/>
              <a:ext cx="1054031" cy="1282585"/>
            </a:xfrm>
            <a:custGeom>
              <a:avLst/>
              <a:gdLst/>
              <a:ahLst/>
              <a:cxnLst/>
              <a:rect r="r" b="b" t="t" l="l"/>
              <a:pathLst>
                <a:path h="1282585" w="1054031">
                  <a:moveTo>
                    <a:pt x="0" y="0"/>
                  </a:moveTo>
                  <a:lnTo>
                    <a:pt x="1054031" y="0"/>
                  </a:lnTo>
                  <a:lnTo>
                    <a:pt x="1054031" y="1282585"/>
                  </a:lnTo>
                  <a:lnTo>
                    <a:pt x="0" y="1282585"/>
                  </a:ln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505965"/>
              </a:solidFill>
              <a:prstDash val="solid"/>
              <a:miter/>
            </a:ln>
          </p:spPr>
        </p:sp>
        <p:sp>
          <p:nvSpPr>
            <p:cNvPr name="TextBox 35" id="35"/>
            <p:cNvSpPr txBox="true"/>
            <p:nvPr/>
          </p:nvSpPr>
          <p:spPr>
            <a:xfrm>
              <a:off x="0" y="-38100"/>
              <a:ext cx="1054031" cy="132068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106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36" id="36"/>
          <p:cNvGrpSpPr/>
          <p:nvPr/>
        </p:nvGrpSpPr>
        <p:grpSpPr>
          <a:xfrm rot="0">
            <a:off x="8083281" y="138797"/>
            <a:ext cx="260399" cy="252095"/>
            <a:chOff x="0" y="0"/>
            <a:chExt cx="93321" cy="90345"/>
          </a:xfrm>
        </p:grpSpPr>
        <p:sp>
          <p:nvSpPr>
            <p:cNvPr name="Freeform 37" id="37"/>
            <p:cNvSpPr/>
            <p:nvPr/>
          </p:nvSpPr>
          <p:spPr>
            <a:xfrm flipH="false" flipV="false" rot="0">
              <a:off x="0" y="0"/>
              <a:ext cx="93321" cy="90345"/>
            </a:xfrm>
            <a:custGeom>
              <a:avLst/>
              <a:gdLst/>
              <a:ahLst/>
              <a:cxnLst/>
              <a:rect r="r" b="b" t="t" l="l"/>
              <a:pathLst>
                <a:path h="90345" w="93321">
                  <a:moveTo>
                    <a:pt x="0" y="0"/>
                  </a:moveTo>
                  <a:lnTo>
                    <a:pt x="93321" y="0"/>
                  </a:lnTo>
                  <a:lnTo>
                    <a:pt x="93321" y="90345"/>
                  </a:lnTo>
                  <a:lnTo>
                    <a:pt x="0" y="90345"/>
                  </a:lnTo>
                  <a:close/>
                </a:path>
              </a:pathLst>
            </a:custGeom>
            <a:solidFill>
              <a:srgbClr val="FF0606">
                <a:alpha val="48627"/>
              </a:srgbClr>
            </a:solidFill>
          </p:spPr>
        </p:sp>
        <p:sp>
          <p:nvSpPr>
            <p:cNvPr name="TextBox 38" id="38"/>
            <p:cNvSpPr txBox="true"/>
            <p:nvPr/>
          </p:nvSpPr>
          <p:spPr>
            <a:xfrm>
              <a:off x="0" y="-28575"/>
              <a:ext cx="93321" cy="11892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grpSp>
        <p:nvGrpSpPr>
          <p:cNvPr name="Group 39" id="39"/>
          <p:cNvGrpSpPr/>
          <p:nvPr/>
        </p:nvGrpSpPr>
        <p:grpSpPr>
          <a:xfrm rot="0">
            <a:off x="162413" y="3353060"/>
            <a:ext cx="260399" cy="252095"/>
            <a:chOff x="0" y="0"/>
            <a:chExt cx="347199" cy="336126"/>
          </a:xfrm>
        </p:grpSpPr>
        <p:grpSp>
          <p:nvGrpSpPr>
            <p:cNvPr name="Group 40" id="40"/>
            <p:cNvGrpSpPr/>
            <p:nvPr/>
          </p:nvGrpSpPr>
          <p:grpSpPr>
            <a:xfrm rot="0">
              <a:off x="0" y="0"/>
              <a:ext cx="347199" cy="336126"/>
              <a:chOff x="0" y="0"/>
              <a:chExt cx="93321" cy="90345"/>
            </a:xfrm>
          </p:grpSpPr>
          <p:sp>
            <p:nvSpPr>
              <p:cNvPr name="Freeform 41" id="41"/>
              <p:cNvSpPr/>
              <p:nvPr/>
            </p:nvSpPr>
            <p:spPr>
              <a:xfrm flipH="false" flipV="false" rot="0">
                <a:off x="0" y="0"/>
                <a:ext cx="93321" cy="90345"/>
              </a:xfrm>
              <a:custGeom>
                <a:avLst/>
                <a:gdLst/>
                <a:ahLst/>
                <a:cxnLst/>
                <a:rect r="r" b="b" t="t" l="l"/>
                <a:pathLst>
                  <a:path h="90345" w="93321">
                    <a:moveTo>
                      <a:pt x="0" y="0"/>
                    </a:moveTo>
                    <a:lnTo>
                      <a:pt x="93321" y="0"/>
                    </a:lnTo>
                    <a:lnTo>
                      <a:pt x="93321" y="90345"/>
                    </a:lnTo>
                    <a:lnTo>
                      <a:pt x="0" y="90345"/>
                    </a:lnTo>
                    <a:close/>
                  </a:path>
                </a:pathLst>
              </a:custGeom>
              <a:solidFill>
                <a:srgbClr val="FF914D">
                  <a:alpha val="48627"/>
                </a:srgbClr>
              </a:solidFill>
            </p:spPr>
          </p:sp>
          <p:sp>
            <p:nvSpPr>
              <p:cNvPr name="TextBox 42" id="42"/>
              <p:cNvSpPr txBox="true"/>
              <p:nvPr/>
            </p:nvSpPr>
            <p:spPr>
              <a:xfrm>
                <a:off x="0" y="-28575"/>
                <a:ext cx="93321" cy="11892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1960"/>
                  </a:lnSpc>
                </a:pPr>
              </a:p>
            </p:txBody>
          </p:sp>
        </p:grpSp>
        <p:sp>
          <p:nvSpPr>
            <p:cNvPr name="TextBox 43" id="43"/>
            <p:cNvSpPr txBox="true"/>
            <p:nvPr/>
          </p:nvSpPr>
          <p:spPr>
            <a:xfrm rot="0">
              <a:off x="101071" y="-28575"/>
              <a:ext cx="145058" cy="33337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100"/>
                </a:lnSpc>
              </a:pPr>
              <a:r>
                <a:rPr lang="en-US" sz="1500" b="true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5</a:t>
              </a:r>
            </a:p>
          </p:txBody>
        </p:sp>
      </p:grpSp>
      <p:grpSp>
        <p:nvGrpSpPr>
          <p:cNvPr name="Group 44" id="44"/>
          <p:cNvGrpSpPr/>
          <p:nvPr/>
        </p:nvGrpSpPr>
        <p:grpSpPr>
          <a:xfrm rot="0">
            <a:off x="2834652" y="3353060"/>
            <a:ext cx="260399" cy="252095"/>
            <a:chOff x="0" y="0"/>
            <a:chExt cx="347199" cy="336126"/>
          </a:xfrm>
        </p:grpSpPr>
        <p:grpSp>
          <p:nvGrpSpPr>
            <p:cNvPr name="Group 45" id="45"/>
            <p:cNvGrpSpPr/>
            <p:nvPr/>
          </p:nvGrpSpPr>
          <p:grpSpPr>
            <a:xfrm rot="0">
              <a:off x="0" y="0"/>
              <a:ext cx="347199" cy="336126"/>
              <a:chOff x="0" y="0"/>
              <a:chExt cx="93321" cy="90345"/>
            </a:xfrm>
          </p:grpSpPr>
          <p:sp>
            <p:nvSpPr>
              <p:cNvPr name="Freeform 46" id="46"/>
              <p:cNvSpPr/>
              <p:nvPr/>
            </p:nvSpPr>
            <p:spPr>
              <a:xfrm flipH="false" flipV="false" rot="0">
                <a:off x="0" y="0"/>
                <a:ext cx="93321" cy="90345"/>
              </a:xfrm>
              <a:custGeom>
                <a:avLst/>
                <a:gdLst/>
                <a:ahLst/>
                <a:cxnLst/>
                <a:rect r="r" b="b" t="t" l="l"/>
                <a:pathLst>
                  <a:path h="90345" w="93321">
                    <a:moveTo>
                      <a:pt x="0" y="0"/>
                    </a:moveTo>
                    <a:lnTo>
                      <a:pt x="93321" y="0"/>
                    </a:lnTo>
                    <a:lnTo>
                      <a:pt x="93321" y="90345"/>
                    </a:lnTo>
                    <a:lnTo>
                      <a:pt x="0" y="90345"/>
                    </a:lnTo>
                    <a:close/>
                  </a:path>
                </a:pathLst>
              </a:custGeom>
              <a:solidFill>
                <a:srgbClr val="FFDE59">
                  <a:alpha val="48627"/>
                </a:srgbClr>
              </a:solidFill>
            </p:spPr>
          </p:sp>
          <p:sp>
            <p:nvSpPr>
              <p:cNvPr name="TextBox 47" id="47"/>
              <p:cNvSpPr txBox="true"/>
              <p:nvPr/>
            </p:nvSpPr>
            <p:spPr>
              <a:xfrm>
                <a:off x="0" y="-28575"/>
                <a:ext cx="93321" cy="11892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1960"/>
                  </a:lnSpc>
                </a:pPr>
              </a:p>
            </p:txBody>
          </p:sp>
        </p:grpSp>
        <p:sp>
          <p:nvSpPr>
            <p:cNvPr name="TextBox 48" id="48"/>
            <p:cNvSpPr txBox="true"/>
            <p:nvPr/>
          </p:nvSpPr>
          <p:spPr>
            <a:xfrm rot="0">
              <a:off x="101071" y="2752"/>
              <a:ext cx="145058" cy="33337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100"/>
                </a:lnSpc>
              </a:pPr>
              <a:r>
                <a:rPr lang="en-US" sz="1500" b="true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6</a:t>
              </a:r>
            </a:p>
          </p:txBody>
        </p:sp>
      </p:grpSp>
      <p:grpSp>
        <p:nvGrpSpPr>
          <p:cNvPr name="Group 49" id="49"/>
          <p:cNvGrpSpPr/>
          <p:nvPr/>
        </p:nvGrpSpPr>
        <p:grpSpPr>
          <a:xfrm rot="0">
            <a:off x="5469278" y="3408750"/>
            <a:ext cx="260399" cy="252095"/>
            <a:chOff x="0" y="0"/>
            <a:chExt cx="347199" cy="336126"/>
          </a:xfrm>
        </p:grpSpPr>
        <p:grpSp>
          <p:nvGrpSpPr>
            <p:cNvPr name="Group 50" id="50"/>
            <p:cNvGrpSpPr/>
            <p:nvPr/>
          </p:nvGrpSpPr>
          <p:grpSpPr>
            <a:xfrm rot="0">
              <a:off x="0" y="0"/>
              <a:ext cx="347199" cy="336126"/>
              <a:chOff x="0" y="0"/>
              <a:chExt cx="93321" cy="90345"/>
            </a:xfrm>
          </p:grpSpPr>
          <p:sp>
            <p:nvSpPr>
              <p:cNvPr name="Freeform 51" id="51"/>
              <p:cNvSpPr/>
              <p:nvPr/>
            </p:nvSpPr>
            <p:spPr>
              <a:xfrm flipH="false" flipV="false" rot="0">
                <a:off x="0" y="0"/>
                <a:ext cx="93321" cy="90345"/>
              </a:xfrm>
              <a:custGeom>
                <a:avLst/>
                <a:gdLst/>
                <a:ahLst/>
                <a:cxnLst/>
                <a:rect r="r" b="b" t="t" l="l"/>
                <a:pathLst>
                  <a:path h="90345" w="93321">
                    <a:moveTo>
                      <a:pt x="0" y="0"/>
                    </a:moveTo>
                    <a:lnTo>
                      <a:pt x="93321" y="0"/>
                    </a:lnTo>
                    <a:lnTo>
                      <a:pt x="93321" y="90345"/>
                    </a:lnTo>
                    <a:lnTo>
                      <a:pt x="0" y="90345"/>
                    </a:lnTo>
                    <a:close/>
                  </a:path>
                </a:pathLst>
              </a:custGeom>
              <a:solidFill>
                <a:srgbClr val="00BF63">
                  <a:alpha val="48627"/>
                </a:srgbClr>
              </a:solidFill>
            </p:spPr>
          </p:sp>
          <p:sp>
            <p:nvSpPr>
              <p:cNvPr name="TextBox 52" id="52"/>
              <p:cNvSpPr txBox="true"/>
              <p:nvPr/>
            </p:nvSpPr>
            <p:spPr>
              <a:xfrm>
                <a:off x="0" y="-28575"/>
                <a:ext cx="93321" cy="11892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1960"/>
                  </a:lnSpc>
                </a:pPr>
              </a:p>
            </p:txBody>
          </p:sp>
        </p:grpSp>
        <p:sp>
          <p:nvSpPr>
            <p:cNvPr name="TextBox 53" id="53"/>
            <p:cNvSpPr txBox="true"/>
            <p:nvPr/>
          </p:nvSpPr>
          <p:spPr>
            <a:xfrm rot="0">
              <a:off x="114300" y="-28575"/>
              <a:ext cx="145058" cy="33337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100"/>
                </a:lnSpc>
              </a:pPr>
              <a:r>
                <a:rPr lang="en-US" sz="1500" b="true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7</a:t>
              </a:r>
            </a:p>
          </p:txBody>
        </p:sp>
      </p:grpSp>
      <p:grpSp>
        <p:nvGrpSpPr>
          <p:cNvPr name="Group 54" id="54"/>
          <p:cNvGrpSpPr/>
          <p:nvPr/>
        </p:nvGrpSpPr>
        <p:grpSpPr>
          <a:xfrm rot="0">
            <a:off x="8213481" y="3408750"/>
            <a:ext cx="260399" cy="252095"/>
            <a:chOff x="0" y="0"/>
            <a:chExt cx="347199" cy="336126"/>
          </a:xfrm>
        </p:grpSpPr>
        <p:grpSp>
          <p:nvGrpSpPr>
            <p:cNvPr name="Group 55" id="55"/>
            <p:cNvGrpSpPr/>
            <p:nvPr/>
          </p:nvGrpSpPr>
          <p:grpSpPr>
            <a:xfrm rot="0">
              <a:off x="0" y="0"/>
              <a:ext cx="347199" cy="336126"/>
              <a:chOff x="0" y="0"/>
              <a:chExt cx="93321" cy="90345"/>
            </a:xfrm>
          </p:grpSpPr>
          <p:sp>
            <p:nvSpPr>
              <p:cNvPr name="Freeform 56" id="56"/>
              <p:cNvSpPr/>
              <p:nvPr/>
            </p:nvSpPr>
            <p:spPr>
              <a:xfrm flipH="false" flipV="false" rot="0">
                <a:off x="0" y="0"/>
                <a:ext cx="93321" cy="90345"/>
              </a:xfrm>
              <a:custGeom>
                <a:avLst/>
                <a:gdLst/>
                <a:ahLst/>
                <a:cxnLst/>
                <a:rect r="r" b="b" t="t" l="l"/>
                <a:pathLst>
                  <a:path h="90345" w="93321">
                    <a:moveTo>
                      <a:pt x="0" y="0"/>
                    </a:moveTo>
                    <a:lnTo>
                      <a:pt x="93321" y="0"/>
                    </a:lnTo>
                    <a:lnTo>
                      <a:pt x="93321" y="90345"/>
                    </a:lnTo>
                    <a:lnTo>
                      <a:pt x="0" y="90345"/>
                    </a:lnTo>
                    <a:close/>
                  </a:path>
                </a:pathLst>
              </a:custGeom>
              <a:solidFill>
                <a:srgbClr val="5CE1E6">
                  <a:alpha val="48627"/>
                </a:srgbClr>
              </a:solidFill>
            </p:spPr>
          </p:sp>
          <p:sp>
            <p:nvSpPr>
              <p:cNvPr name="TextBox 57" id="57"/>
              <p:cNvSpPr txBox="true"/>
              <p:nvPr/>
            </p:nvSpPr>
            <p:spPr>
              <a:xfrm>
                <a:off x="0" y="-28575"/>
                <a:ext cx="93321" cy="11892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1960"/>
                  </a:lnSpc>
                </a:pPr>
              </a:p>
            </p:txBody>
          </p:sp>
        </p:grpSp>
        <p:sp>
          <p:nvSpPr>
            <p:cNvPr name="TextBox 58" id="58"/>
            <p:cNvSpPr txBox="true"/>
            <p:nvPr/>
          </p:nvSpPr>
          <p:spPr>
            <a:xfrm rot="0">
              <a:off x="114300" y="-12912"/>
              <a:ext cx="145058" cy="33337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100"/>
                </a:lnSpc>
              </a:pPr>
              <a:r>
                <a:rPr lang="en-US" sz="1500" b="true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8</a:t>
              </a:r>
            </a:p>
          </p:txBody>
        </p:sp>
      </p:grpSp>
      <p:grpSp>
        <p:nvGrpSpPr>
          <p:cNvPr name="Group 59" id="59"/>
          <p:cNvGrpSpPr/>
          <p:nvPr/>
        </p:nvGrpSpPr>
        <p:grpSpPr>
          <a:xfrm rot="0">
            <a:off x="162413" y="155022"/>
            <a:ext cx="260399" cy="256536"/>
            <a:chOff x="0" y="0"/>
            <a:chExt cx="347199" cy="342048"/>
          </a:xfrm>
        </p:grpSpPr>
        <p:grpSp>
          <p:nvGrpSpPr>
            <p:cNvPr name="Group 60" id="60"/>
            <p:cNvGrpSpPr/>
            <p:nvPr/>
          </p:nvGrpSpPr>
          <p:grpSpPr>
            <a:xfrm rot="0">
              <a:off x="0" y="5921"/>
              <a:ext cx="347199" cy="336126"/>
              <a:chOff x="0" y="0"/>
              <a:chExt cx="93321" cy="90345"/>
            </a:xfrm>
          </p:grpSpPr>
          <p:sp>
            <p:nvSpPr>
              <p:cNvPr name="Freeform 61" id="61"/>
              <p:cNvSpPr/>
              <p:nvPr/>
            </p:nvSpPr>
            <p:spPr>
              <a:xfrm flipH="false" flipV="false" rot="0">
                <a:off x="0" y="0"/>
                <a:ext cx="93321" cy="90345"/>
              </a:xfrm>
              <a:custGeom>
                <a:avLst/>
                <a:gdLst/>
                <a:ahLst/>
                <a:cxnLst/>
                <a:rect r="r" b="b" t="t" l="l"/>
                <a:pathLst>
                  <a:path h="90345" w="93321">
                    <a:moveTo>
                      <a:pt x="0" y="0"/>
                    </a:moveTo>
                    <a:lnTo>
                      <a:pt x="93321" y="0"/>
                    </a:lnTo>
                    <a:lnTo>
                      <a:pt x="93321" y="90345"/>
                    </a:lnTo>
                    <a:lnTo>
                      <a:pt x="0" y="90345"/>
                    </a:lnTo>
                    <a:close/>
                  </a:path>
                </a:pathLst>
              </a:custGeom>
              <a:solidFill>
                <a:srgbClr val="5CE1E6">
                  <a:alpha val="48627"/>
                </a:srgbClr>
              </a:solidFill>
            </p:spPr>
          </p:sp>
          <p:sp>
            <p:nvSpPr>
              <p:cNvPr name="TextBox 62" id="62"/>
              <p:cNvSpPr txBox="true"/>
              <p:nvPr/>
            </p:nvSpPr>
            <p:spPr>
              <a:xfrm>
                <a:off x="0" y="-28575"/>
                <a:ext cx="93321" cy="11892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1960"/>
                  </a:lnSpc>
                </a:pPr>
              </a:p>
            </p:txBody>
          </p:sp>
        </p:grpSp>
        <p:sp>
          <p:nvSpPr>
            <p:cNvPr name="TextBox 63" id="63"/>
            <p:cNvSpPr txBox="true"/>
            <p:nvPr/>
          </p:nvSpPr>
          <p:spPr>
            <a:xfrm rot="0">
              <a:off x="101071" y="-28575"/>
              <a:ext cx="145058" cy="33337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100"/>
                </a:lnSpc>
              </a:pPr>
              <a:r>
                <a:rPr lang="en-US" sz="1500" b="true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1</a:t>
              </a:r>
            </a:p>
          </p:txBody>
        </p:sp>
      </p:grpSp>
      <p:sp>
        <p:nvSpPr>
          <p:cNvPr name="TextBox 64" id="64"/>
          <p:cNvSpPr txBox="true"/>
          <p:nvPr/>
        </p:nvSpPr>
        <p:spPr>
          <a:xfrm rot="0">
            <a:off x="8448456" y="140548"/>
            <a:ext cx="1945873" cy="7277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800"/>
              </a:lnSpc>
              <a:spcBef>
                <a:spcPct val="0"/>
              </a:spcBef>
            </a:pPr>
            <a:r>
              <a:rPr lang="en-US" b="true" sz="1800" strike="noStrike" u="none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ДЕНЬ </a:t>
            </a:r>
            <a:r>
              <a:rPr lang="en-US" b="true" sz="1800" strike="noStrike" u="none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Р</a:t>
            </a:r>
            <a:r>
              <a:rPr lang="en-US" b="true" sz="1800" strike="noStrike" u="none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О</a:t>
            </a:r>
            <a:r>
              <a:rPr lang="en-US" b="true" sz="1800" strike="noStrike" u="none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ЖДЕНИЯ М.М.ПРИШВИ</a:t>
            </a:r>
            <a:r>
              <a:rPr lang="en-US" b="true" sz="1800" strike="noStrike" u="none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НА</a:t>
            </a:r>
          </a:p>
          <a:p>
            <a:pPr algn="l" marL="0" indent="0" lvl="0">
              <a:lnSpc>
                <a:spcPts val="1800"/>
              </a:lnSpc>
              <a:spcBef>
                <a:spcPct val="0"/>
              </a:spcBef>
            </a:pPr>
          </a:p>
        </p:txBody>
      </p:sp>
      <p:sp>
        <p:nvSpPr>
          <p:cNvPr name="TextBox 65" id="65"/>
          <p:cNvSpPr txBox="true"/>
          <p:nvPr/>
        </p:nvSpPr>
        <p:spPr>
          <a:xfrm rot="0">
            <a:off x="515115" y="3236493"/>
            <a:ext cx="1701983" cy="7277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800"/>
              </a:lnSpc>
              <a:spcBef>
                <a:spcPct val="0"/>
              </a:spcBef>
            </a:pPr>
            <a:r>
              <a:rPr lang="en-US" b="true" sz="1800" strike="noStrike" u="none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ДЕНЬ </a:t>
            </a:r>
            <a:r>
              <a:rPr lang="en-US" b="true" sz="1800" strike="noStrike" u="none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П</a:t>
            </a:r>
            <a:r>
              <a:rPr lang="en-US" b="true" sz="1800" strike="noStrike" u="none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ИР</a:t>
            </a:r>
            <a:r>
              <a:rPr lang="en-US" b="true" sz="1800" strike="noStrike" u="none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АМИД</a:t>
            </a:r>
            <a:r>
              <a:rPr lang="en-US" b="true" sz="1800" strike="noStrike" u="none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КИ</a:t>
            </a:r>
          </a:p>
          <a:p>
            <a:pPr algn="l" marL="0" indent="0" lvl="0">
              <a:lnSpc>
                <a:spcPts val="1800"/>
              </a:lnSpc>
              <a:spcBef>
                <a:spcPct val="0"/>
              </a:spcBef>
            </a:pPr>
          </a:p>
        </p:txBody>
      </p:sp>
      <p:sp>
        <p:nvSpPr>
          <p:cNvPr name="TextBox 66" id="66"/>
          <p:cNvSpPr txBox="true"/>
          <p:nvPr/>
        </p:nvSpPr>
        <p:spPr>
          <a:xfrm rot="0">
            <a:off x="8578655" y="3343535"/>
            <a:ext cx="2103820" cy="7410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800"/>
              </a:lnSpc>
              <a:spcBef>
                <a:spcPct val="0"/>
              </a:spcBef>
            </a:pPr>
            <a:r>
              <a:rPr lang="en-US" b="true" sz="1800" strike="noStrike" u="none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ДЕНЬ </a:t>
            </a:r>
            <a:r>
              <a:rPr lang="en-US" b="true" sz="1800" strike="noStrike" u="none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РОССИЙ</a:t>
            </a:r>
            <a:r>
              <a:rPr lang="en-US" b="true" sz="1800" strike="noStrike" u="none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СКО</a:t>
            </a:r>
            <a:r>
              <a:rPr lang="en-US" b="true" sz="1800" strike="noStrike" u="none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Й</a:t>
            </a:r>
            <a:r>
              <a:rPr lang="en-US" b="true" sz="1800" strike="noStrike" u="none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 </a:t>
            </a:r>
            <a:r>
              <a:rPr lang="en-US" b="true" sz="1800" strike="noStrike" u="none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НАУ</a:t>
            </a:r>
            <a:r>
              <a:rPr lang="en-US" b="true" sz="1800" strike="noStrike" u="none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КИ</a:t>
            </a:r>
          </a:p>
          <a:p>
            <a:pPr algn="l" marL="0" indent="0" lvl="0">
              <a:lnSpc>
                <a:spcPts val="1800"/>
              </a:lnSpc>
              <a:spcBef>
                <a:spcPct val="0"/>
              </a:spcBef>
            </a:pPr>
          </a:p>
        </p:txBody>
      </p:sp>
      <p:sp>
        <p:nvSpPr>
          <p:cNvPr name="Freeform 67" id="67"/>
          <p:cNvSpPr/>
          <p:nvPr/>
        </p:nvSpPr>
        <p:spPr>
          <a:xfrm flipH="false" flipV="false" rot="0">
            <a:off x="90721" y="1068442"/>
            <a:ext cx="2500809" cy="1833918"/>
          </a:xfrm>
          <a:custGeom>
            <a:avLst/>
            <a:gdLst/>
            <a:ahLst/>
            <a:cxnLst/>
            <a:rect r="r" b="b" t="t" l="l"/>
            <a:pathLst>
              <a:path h="1833918" w="2500809">
                <a:moveTo>
                  <a:pt x="0" y="0"/>
                </a:moveTo>
                <a:lnTo>
                  <a:pt x="2500809" y="0"/>
                </a:lnTo>
                <a:lnTo>
                  <a:pt x="2500809" y="1833918"/>
                </a:lnTo>
                <a:lnTo>
                  <a:pt x="0" y="18339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6023" r="0" b="0"/>
            </a:stretch>
          </a:blipFill>
        </p:spPr>
      </p:sp>
      <p:sp>
        <p:nvSpPr>
          <p:cNvPr name="Freeform 68" id="68"/>
          <p:cNvSpPr/>
          <p:nvPr/>
        </p:nvSpPr>
        <p:spPr>
          <a:xfrm flipH="false" flipV="false" rot="0">
            <a:off x="5481848" y="1195986"/>
            <a:ext cx="2460132" cy="1722092"/>
          </a:xfrm>
          <a:custGeom>
            <a:avLst/>
            <a:gdLst/>
            <a:ahLst/>
            <a:cxnLst/>
            <a:rect r="r" b="b" t="t" l="l"/>
            <a:pathLst>
              <a:path h="1722092" w="2460132">
                <a:moveTo>
                  <a:pt x="0" y="0"/>
                </a:moveTo>
                <a:lnTo>
                  <a:pt x="2460132" y="0"/>
                </a:lnTo>
                <a:lnTo>
                  <a:pt x="2460132" y="1722092"/>
                </a:lnTo>
                <a:lnTo>
                  <a:pt x="0" y="17220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9" id="69"/>
          <p:cNvSpPr/>
          <p:nvPr/>
        </p:nvSpPr>
        <p:spPr>
          <a:xfrm flipH="false" flipV="false" rot="0">
            <a:off x="8572201" y="751626"/>
            <a:ext cx="1767642" cy="2376662"/>
          </a:xfrm>
          <a:custGeom>
            <a:avLst/>
            <a:gdLst/>
            <a:ahLst/>
            <a:cxnLst/>
            <a:rect r="r" b="b" t="t" l="l"/>
            <a:pathLst>
              <a:path h="2376662" w="1767642">
                <a:moveTo>
                  <a:pt x="0" y="0"/>
                </a:moveTo>
                <a:lnTo>
                  <a:pt x="1767643" y="0"/>
                </a:lnTo>
                <a:lnTo>
                  <a:pt x="1767643" y="2376662"/>
                </a:lnTo>
                <a:lnTo>
                  <a:pt x="0" y="23766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0" id="70"/>
          <p:cNvSpPr/>
          <p:nvPr/>
        </p:nvSpPr>
        <p:spPr>
          <a:xfrm flipH="false" flipV="false" rot="0">
            <a:off x="2772162" y="4453638"/>
            <a:ext cx="2573838" cy="1524999"/>
          </a:xfrm>
          <a:custGeom>
            <a:avLst/>
            <a:gdLst/>
            <a:ahLst/>
            <a:cxnLst/>
            <a:rect r="r" b="b" t="t" l="l"/>
            <a:pathLst>
              <a:path h="1524999" w="2573838">
                <a:moveTo>
                  <a:pt x="0" y="0"/>
                </a:moveTo>
                <a:lnTo>
                  <a:pt x="2573838" y="0"/>
                </a:lnTo>
                <a:lnTo>
                  <a:pt x="2573838" y="1524999"/>
                </a:lnTo>
                <a:lnTo>
                  <a:pt x="0" y="15249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1" id="71"/>
          <p:cNvSpPr/>
          <p:nvPr/>
        </p:nvSpPr>
        <p:spPr>
          <a:xfrm flipH="false" flipV="false" rot="0">
            <a:off x="422813" y="3964008"/>
            <a:ext cx="1771690" cy="2194043"/>
          </a:xfrm>
          <a:custGeom>
            <a:avLst/>
            <a:gdLst/>
            <a:ahLst/>
            <a:cxnLst/>
            <a:rect r="r" b="b" t="t" l="l"/>
            <a:pathLst>
              <a:path h="2194043" w="1771690">
                <a:moveTo>
                  <a:pt x="0" y="0"/>
                </a:moveTo>
                <a:lnTo>
                  <a:pt x="1771689" y="0"/>
                </a:lnTo>
                <a:lnTo>
                  <a:pt x="1771689" y="2194043"/>
                </a:lnTo>
                <a:lnTo>
                  <a:pt x="0" y="21940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2" id="72"/>
          <p:cNvSpPr/>
          <p:nvPr/>
        </p:nvSpPr>
        <p:spPr>
          <a:xfrm flipH="false" flipV="false" rot="0">
            <a:off x="5553360" y="4011838"/>
            <a:ext cx="2304538" cy="2218118"/>
          </a:xfrm>
          <a:custGeom>
            <a:avLst/>
            <a:gdLst/>
            <a:ahLst/>
            <a:cxnLst/>
            <a:rect r="r" b="b" t="t" l="l"/>
            <a:pathLst>
              <a:path h="2218118" w="2304538">
                <a:moveTo>
                  <a:pt x="0" y="0"/>
                </a:moveTo>
                <a:lnTo>
                  <a:pt x="2304538" y="0"/>
                </a:lnTo>
                <a:lnTo>
                  <a:pt x="2304538" y="2218118"/>
                </a:lnTo>
                <a:lnTo>
                  <a:pt x="0" y="221811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3" id="73"/>
          <p:cNvSpPr/>
          <p:nvPr/>
        </p:nvSpPr>
        <p:spPr>
          <a:xfrm flipH="false" flipV="false" rot="0">
            <a:off x="8177355" y="3830863"/>
            <a:ext cx="2384044" cy="2432698"/>
          </a:xfrm>
          <a:custGeom>
            <a:avLst/>
            <a:gdLst/>
            <a:ahLst/>
            <a:cxnLst/>
            <a:rect r="r" b="b" t="t" l="l"/>
            <a:pathLst>
              <a:path h="2432698" w="2384044">
                <a:moveTo>
                  <a:pt x="0" y="0"/>
                </a:moveTo>
                <a:lnTo>
                  <a:pt x="2384044" y="0"/>
                </a:lnTo>
                <a:lnTo>
                  <a:pt x="2384044" y="2432698"/>
                </a:lnTo>
                <a:lnTo>
                  <a:pt x="0" y="243269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74" id="74"/>
          <p:cNvSpPr/>
          <p:nvPr/>
        </p:nvSpPr>
        <p:spPr>
          <a:xfrm flipH="false" flipV="false" rot="0">
            <a:off x="3385936" y="1090880"/>
            <a:ext cx="1456263" cy="1932303"/>
          </a:xfrm>
          <a:custGeom>
            <a:avLst/>
            <a:gdLst/>
            <a:ahLst/>
            <a:cxnLst/>
            <a:rect r="r" b="b" t="t" l="l"/>
            <a:pathLst>
              <a:path h="1932303" w="1456263">
                <a:moveTo>
                  <a:pt x="0" y="0"/>
                </a:moveTo>
                <a:lnTo>
                  <a:pt x="1456264" y="0"/>
                </a:lnTo>
                <a:lnTo>
                  <a:pt x="1456264" y="1932303"/>
                </a:lnTo>
                <a:lnTo>
                  <a:pt x="0" y="193230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51631" t="0" r="-46572" b="0"/>
            </a:stretch>
          </a:blipFill>
        </p:spPr>
      </p:sp>
      <p:sp>
        <p:nvSpPr>
          <p:cNvPr name="TextBox 75" id="75"/>
          <p:cNvSpPr txBox="true"/>
          <p:nvPr/>
        </p:nvSpPr>
        <p:spPr>
          <a:xfrm rot="0">
            <a:off x="8149437" y="121970"/>
            <a:ext cx="108793" cy="257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500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4</a:t>
            </a:r>
          </a:p>
        </p:txBody>
      </p:sp>
      <p:sp>
        <p:nvSpPr>
          <p:cNvPr name="TextBox 76" id="76"/>
          <p:cNvSpPr txBox="true"/>
          <p:nvPr/>
        </p:nvSpPr>
        <p:spPr>
          <a:xfrm rot="0">
            <a:off x="422813" y="145497"/>
            <a:ext cx="1853014" cy="2838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800"/>
              </a:lnSpc>
              <a:spcBef>
                <a:spcPct val="0"/>
              </a:spcBef>
            </a:pPr>
            <a:r>
              <a:rPr lang="en-US" b="true" sz="1800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ДЕНЬ ДЕСЕРТА</a:t>
            </a:r>
          </a:p>
        </p:txBody>
      </p:sp>
      <p:sp>
        <p:nvSpPr>
          <p:cNvPr name="TextBox 77" id="77"/>
          <p:cNvSpPr txBox="true"/>
          <p:nvPr/>
        </p:nvSpPr>
        <p:spPr>
          <a:xfrm rot="0">
            <a:off x="3168124" y="141020"/>
            <a:ext cx="2007451" cy="12116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349"/>
              </a:lnSpc>
              <a:spcBef>
                <a:spcPct val="0"/>
              </a:spcBef>
            </a:pPr>
            <a:r>
              <a:rPr lang="en-US" b="true" sz="1349" strike="noStrike" u="none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ДЕНЬ </a:t>
            </a:r>
            <a:r>
              <a:rPr lang="en-US" b="true" sz="1349" strike="noStrike" u="none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Р</a:t>
            </a:r>
            <a:r>
              <a:rPr lang="en-US" b="true" sz="1349" strike="noStrike" u="none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А</a:t>
            </a:r>
            <a:r>
              <a:rPr lang="en-US" b="true" sz="1349" strike="noStrike" u="none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ЗГРОМ</a:t>
            </a:r>
            <a:r>
              <a:rPr lang="en-US" b="true" sz="1349" strike="noStrike" u="none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А</a:t>
            </a:r>
            <a:r>
              <a:rPr lang="en-US" b="true" sz="1349" strike="noStrike" u="none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 </a:t>
            </a:r>
            <a:r>
              <a:rPr lang="en-US" b="true" sz="1349" strike="noStrike" u="none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С</a:t>
            </a:r>
            <a:r>
              <a:rPr lang="en-US" b="true" sz="1349" strike="noStrike" u="none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ОВЕ</a:t>
            </a:r>
            <a:r>
              <a:rPr lang="en-US" b="true" sz="1349" strike="noStrike" u="none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Т</a:t>
            </a:r>
            <a:r>
              <a:rPr lang="en-US" b="true" sz="1349" strike="noStrike" u="none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СК</a:t>
            </a:r>
            <a:r>
              <a:rPr lang="en-US" b="true" sz="1349" strike="noStrike" u="none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И</a:t>
            </a:r>
            <a:r>
              <a:rPr lang="en-US" b="true" sz="1349" strike="noStrike" u="none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МИ ВОЙСКАМИ Н</a:t>
            </a:r>
            <a:r>
              <a:rPr lang="en-US" b="true" sz="1349" strike="noStrike" u="none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Е</a:t>
            </a:r>
            <a:r>
              <a:rPr lang="en-US" b="true" sz="1349" strike="noStrike" u="none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МЕЦКО-ФАШИСТ</a:t>
            </a:r>
            <a:r>
              <a:rPr lang="en-US" b="true" sz="1349" strike="noStrike" u="none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СКИХ</a:t>
            </a:r>
            <a:r>
              <a:rPr lang="en-US" b="true" sz="1349" strike="noStrike" u="none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 ВОЙСК В СТАЛ</a:t>
            </a:r>
            <a:r>
              <a:rPr lang="en-US" b="true" sz="1349" strike="noStrike" u="none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И</a:t>
            </a:r>
            <a:r>
              <a:rPr lang="en-US" b="true" sz="1349" strike="noStrike" u="none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НГРА</a:t>
            </a:r>
            <a:r>
              <a:rPr lang="en-US" b="true" sz="1349" strike="noStrike" u="none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Д</a:t>
            </a:r>
            <a:r>
              <a:rPr lang="en-US" b="true" sz="1349" strike="noStrike" u="none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- СКО</a:t>
            </a:r>
            <a:r>
              <a:rPr lang="en-US" b="true" sz="1349" strike="noStrike" u="none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Й</a:t>
            </a:r>
            <a:r>
              <a:rPr lang="en-US" b="true" sz="1349" strike="noStrike" u="none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 БИТВЕ</a:t>
            </a:r>
          </a:p>
          <a:p>
            <a:pPr algn="l" marL="0" indent="0" lvl="0">
              <a:lnSpc>
                <a:spcPts val="1349"/>
              </a:lnSpc>
              <a:spcBef>
                <a:spcPct val="0"/>
              </a:spcBef>
            </a:pPr>
          </a:p>
        </p:txBody>
      </p:sp>
      <p:sp>
        <p:nvSpPr>
          <p:cNvPr name="TextBox 78" id="78"/>
          <p:cNvSpPr txBox="true"/>
          <p:nvPr/>
        </p:nvSpPr>
        <p:spPr>
          <a:xfrm rot="0">
            <a:off x="5889995" y="141020"/>
            <a:ext cx="2051985" cy="7410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800"/>
              </a:lnSpc>
              <a:spcBef>
                <a:spcPct val="0"/>
              </a:spcBef>
            </a:pPr>
            <a:r>
              <a:rPr lang="en-US" b="true" sz="1800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ВСЕМИРНЫЙ Д</a:t>
            </a:r>
            <a:r>
              <a:rPr lang="en-US" b="true" sz="1800" strike="noStrike" u="none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ЕНЬ КО</a:t>
            </a:r>
            <a:r>
              <a:rPr lang="en-US" b="true" sz="1800" strike="noStrike" u="none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Р</a:t>
            </a:r>
            <a:r>
              <a:rPr lang="en-US" b="true" sz="1800" strike="noStrike" u="none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М</a:t>
            </a:r>
            <a:r>
              <a:rPr lang="en-US" b="true" sz="1800" strike="noStrike" u="none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Л</a:t>
            </a:r>
            <a:r>
              <a:rPr lang="en-US" b="true" sz="1800" strike="noStrike" u="none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Е</a:t>
            </a:r>
            <a:r>
              <a:rPr lang="en-US" b="true" sz="1800" strike="noStrike" u="none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Н</a:t>
            </a:r>
            <a:r>
              <a:rPr lang="en-US" b="true" sz="1800" strike="noStrike" u="none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И</a:t>
            </a:r>
            <a:r>
              <a:rPr lang="en-US" b="true" sz="1800" strike="noStrike" u="none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Я ПТИЦ</a:t>
            </a:r>
          </a:p>
          <a:p>
            <a:pPr algn="l" marL="0" indent="0" lvl="0">
              <a:lnSpc>
                <a:spcPts val="1800"/>
              </a:lnSpc>
              <a:spcBef>
                <a:spcPct val="0"/>
              </a:spcBef>
            </a:pPr>
          </a:p>
        </p:txBody>
      </p:sp>
      <p:sp>
        <p:nvSpPr>
          <p:cNvPr name="TextBox 79" id="79"/>
          <p:cNvSpPr txBox="true"/>
          <p:nvPr/>
        </p:nvSpPr>
        <p:spPr>
          <a:xfrm rot="0">
            <a:off x="3247451" y="3292182"/>
            <a:ext cx="2012277" cy="7277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00"/>
              </a:lnSpc>
            </a:pPr>
            <a:r>
              <a:rPr lang="en-US" sz="1800" b="true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ДЕНЬ СТУПЕНЕК</a:t>
            </a:r>
          </a:p>
          <a:p>
            <a:pPr algn="l" marL="0" indent="0" lvl="0">
              <a:lnSpc>
                <a:spcPts val="1800"/>
              </a:lnSpc>
              <a:spcBef>
                <a:spcPct val="0"/>
              </a:spcBef>
            </a:pPr>
            <a:r>
              <a:rPr lang="en-US" b="true" sz="1800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 И </a:t>
            </a:r>
            <a:r>
              <a:rPr lang="en-US" b="true" sz="1800" strike="noStrike" u="none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Л</a:t>
            </a:r>
            <a:r>
              <a:rPr lang="en-US" b="true" sz="1800" strike="noStrike" u="none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ЕСТНИЦ</a:t>
            </a:r>
          </a:p>
          <a:p>
            <a:pPr algn="l" marL="0" indent="0" lvl="0">
              <a:lnSpc>
                <a:spcPts val="1800"/>
              </a:lnSpc>
              <a:spcBef>
                <a:spcPct val="0"/>
              </a:spcBef>
            </a:pPr>
          </a:p>
        </p:txBody>
      </p:sp>
      <p:sp>
        <p:nvSpPr>
          <p:cNvPr name="TextBox 80" id="80"/>
          <p:cNvSpPr txBox="true"/>
          <p:nvPr/>
        </p:nvSpPr>
        <p:spPr>
          <a:xfrm rot="0">
            <a:off x="5834452" y="3327249"/>
            <a:ext cx="1832614" cy="5036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800"/>
              </a:lnSpc>
              <a:spcBef>
                <a:spcPct val="0"/>
              </a:spcBef>
            </a:pPr>
            <a:r>
              <a:rPr lang="en-US" b="true" sz="1800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ДЕНЬ ЗИМНИХ ВИДОВ СПОРТА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5327497" y="391"/>
            <a:ext cx="2682252" cy="3218835"/>
            <a:chOff x="0" y="0"/>
            <a:chExt cx="1068777" cy="128258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068777" cy="1282585"/>
            </a:xfrm>
            <a:custGeom>
              <a:avLst/>
              <a:gdLst/>
              <a:ahLst/>
              <a:cxnLst/>
              <a:rect r="r" b="b" t="t" l="l"/>
              <a:pathLst>
                <a:path h="1282585" w="1068777">
                  <a:moveTo>
                    <a:pt x="0" y="0"/>
                  </a:moveTo>
                  <a:lnTo>
                    <a:pt x="1068777" y="0"/>
                  </a:lnTo>
                  <a:lnTo>
                    <a:pt x="1068777" y="1282585"/>
                  </a:lnTo>
                  <a:lnTo>
                    <a:pt x="0" y="1282585"/>
                  </a:ln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505965"/>
              </a:soli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1068777" cy="131116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2682252" y="391"/>
            <a:ext cx="2682252" cy="3227350"/>
            <a:chOff x="0" y="0"/>
            <a:chExt cx="1068777" cy="1285978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068777" cy="1285978"/>
            </a:xfrm>
            <a:custGeom>
              <a:avLst/>
              <a:gdLst/>
              <a:ahLst/>
              <a:cxnLst/>
              <a:rect r="r" b="b" t="t" l="l"/>
              <a:pathLst>
                <a:path h="1285978" w="1068777">
                  <a:moveTo>
                    <a:pt x="0" y="0"/>
                  </a:moveTo>
                  <a:lnTo>
                    <a:pt x="1068777" y="0"/>
                  </a:lnTo>
                  <a:lnTo>
                    <a:pt x="1068777" y="1285978"/>
                  </a:lnTo>
                  <a:lnTo>
                    <a:pt x="0" y="1285978"/>
                  </a:ln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505965"/>
              </a:solidFill>
              <a:prstDash val="solid"/>
              <a:miter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28575"/>
              <a:ext cx="1068777" cy="131455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0" y="391"/>
            <a:ext cx="2682252" cy="3227350"/>
            <a:chOff x="0" y="0"/>
            <a:chExt cx="1068777" cy="1285978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068777" cy="1285978"/>
            </a:xfrm>
            <a:custGeom>
              <a:avLst/>
              <a:gdLst/>
              <a:ahLst/>
              <a:cxnLst/>
              <a:rect r="r" b="b" t="t" l="l"/>
              <a:pathLst>
                <a:path h="1285978" w="1068777">
                  <a:moveTo>
                    <a:pt x="0" y="0"/>
                  </a:moveTo>
                  <a:lnTo>
                    <a:pt x="1068777" y="0"/>
                  </a:lnTo>
                  <a:lnTo>
                    <a:pt x="1068777" y="1285978"/>
                  </a:lnTo>
                  <a:lnTo>
                    <a:pt x="0" y="1285978"/>
                  </a:ln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505965"/>
              </a:solidFill>
              <a:prstDash val="solid"/>
              <a:miter/>
            </a:ln>
          </p:spPr>
        </p:sp>
        <p:sp>
          <p:nvSpPr>
            <p:cNvPr name="TextBox 10" id="10"/>
            <p:cNvSpPr txBox="true"/>
            <p:nvPr/>
          </p:nvSpPr>
          <p:spPr>
            <a:xfrm>
              <a:off x="0" y="-28575"/>
              <a:ext cx="1068777" cy="131455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8009748" y="391"/>
            <a:ext cx="2682252" cy="3218835"/>
            <a:chOff x="0" y="0"/>
            <a:chExt cx="1068777" cy="1282585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068777" cy="1282585"/>
            </a:xfrm>
            <a:custGeom>
              <a:avLst/>
              <a:gdLst/>
              <a:ahLst/>
              <a:cxnLst/>
              <a:rect r="r" b="b" t="t" l="l"/>
              <a:pathLst>
                <a:path h="1282585" w="1068777">
                  <a:moveTo>
                    <a:pt x="0" y="0"/>
                  </a:moveTo>
                  <a:lnTo>
                    <a:pt x="1068777" y="0"/>
                  </a:lnTo>
                  <a:lnTo>
                    <a:pt x="1068777" y="1282585"/>
                  </a:lnTo>
                  <a:lnTo>
                    <a:pt x="0" y="1282585"/>
                  </a:ln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505965"/>
              </a:solidFill>
              <a:prstDash val="solid"/>
              <a:miter/>
            </a:ln>
          </p:spPr>
        </p:sp>
        <p:sp>
          <p:nvSpPr>
            <p:cNvPr name="TextBox 13" id="13"/>
            <p:cNvSpPr txBox="true"/>
            <p:nvPr/>
          </p:nvSpPr>
          <p:spPr>
            <a:xfrm>
              <a:off x="0" y="19050"/>
              <a:ext cx="1068777" cy="126353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094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125643" y="163441"/>
            <a:ext cx="260399" cy="252095"/>
            <a:chOff x="0" y="0"/>
            <a:chExt cx="347199" cy="336126"/>
          </a:xfrm>
        </p:grpSpPr>
        <p:grpSp>
          <p:nvGrpSpPr>
            <p:cNvPr name="Group 15" id="15"/>
            <p:cNvGrpSpPr/>
            <p:nvPr/>
          </p:nvGrpSpPr>
          <p:grpSpPr>
            <a:xfrm rot="0">
              <a:off x="0" y="0"/>
              <a:ext cx="347199" cy="336126"/>
              <a:chOff x="0" y="0"/>
              <a:chExt cx="93321" cy="90345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93321" cy="90345"/>
              </a:xfrm>
              <a:custGeom>
                <a:avLst/>
                <a:gdLst/>
                <a:ahLst/>
                <a:cxnLst/>
                <a:rect r="r" b="b" t="t" l="l"/>
                <a:pathLst>
                  <a:path h="90345" w="93321">
                    <a:moveTo>
                      <a:pt x="0" y="0"/>
                    </a:moveTo>
                    <a:lnTo>
                      <a:pt x="93321" y="0"/>
                    </a:lnTo>
                    <a:lnTo>
                      <a:pt x="93321" y="90345"/>
                    </a:lnTo>
                    <a:lnTo>
                      <a:pt x="0" y="90345"/>
                    </a:lnTo>
                    <a:close/>
                  </a:path>
                </a:pathLst>
              </a:custGeom>
              <a:solidFill>
                <a:srgbClr val="004AAD">
                  <a:alpha val="48627"/>
                </a:srgbClr>
              </a:solidFill>
            </p:spPr>
          </p:sp>
          <p:sp>
            <p:nvSpPr>
              <p:cNvPr name="TextBox 17" id="17"/>
              <p:cNvSpPr txBox="true"/>
              <p:nvPr/>
            </p:nvSpPr>
            <p:spPr>
              <a:xfrm>
                <a:off x="0" y="-28575"/>
                <a:ext cx="93321" cy="11892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1960"/>
                  </a:lnSpc>
                </a:pPr>
              </a:p>
            </p:txBody>
          </p:sp>
        </p:grpSp>
        <p:sp>
          <p:nvSpPr>
            <p:cNvPr name="TextBox 18" id="18"/>
            <p:cNvSpPr txBox="true"/>
            <p:nvPr/>
          </p:nvSpPr>
          <p:spPr>
            <a:xfrm rot="0">
              <a:off x="114778" y="2752"/>
              <a:ext cx="145058" cy="33337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100"/>
                </a:lnSpc>
              </a:pPr>
              <a:r>
                <a:rPr lang="en-US" sz="1500" b="true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9</a:t>
              </a: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2739402" y="171932"/>
            <a:ext cx="260399" cy="252095"/>
            <a:chOff x="0" y="0"/>
            <a:chExt cx="347199" cy="336126"/>
          </a:xfrm>
        </p:grpSpPr>
        <p:grpSp>
          <p:nvGrpSpPr>
            <p:cNvPr name="Group 20" id="20"/>
            <p:cNvGrpSpPr/>
            <p:nvPr/>
          </p:nvGrpSpPr>
          <p:grpSpPr>
            <a:xfrm rot="0">
              <a:off x="0" y="0"/>
              <a:ext cx="347199" cy="336126"/>
              <a:chOff x="0" y="0"/>
              <a:chExt cx="93321" cy="90345"/>
            </a:xfrm>
          </p:grpSpPr>
          <p:sp>
            <p:nvSpPr>
              <p:cNvPr name="Freeform 21" id="21"/>
              <p:cNvSpPr/>
              <p:nvPr/>
            </p:nvSpPr>
            <p:spPr>
              <a:xfrm flipH="false" flipV="false" rot="0">
                <a:off x="0" y="0"/>
                <a:ext cx="93321" cy="90345"/>
              </a:xfrm>
              <a:custGeom>
                <a:avLst/>
                <a:gdLst/>
                <a:ahLst/>
                <a:cxnLst/>
                <a:rect r="r" b="b" t="t" l="l"/>
                <a:pathLst>
                  <a:path h="90345" w="93321">
                    <a:moveTo>
                      <a:pt x="0" y="0"/>
                    </a:moveTo>
                    <a:lnTo>
                      <a:pt x="93321" y="0"/>
                    </a:lnTo>
                    <a:lnTo>
                      <a:pt x="93321" y="90345"/>
                    </a:lnTo>
                    <a:lnTo>
                      <a:pt x="0" y="90345"/>
                    </a:lnTo>
                    <a:close/>
                  </a:path>
                </a:pathLst>
              </a:custGeom>
              <a:solidFill>
                <a:srgbClr val="CB6CE6">
                  <a:alpha val="48627"/>
                </a:srgbClr>
              </a:solidFill>
            </p:spPr>
          </p:sp>
          <p:sp>
            <p:nvSpPr>
              <p:cNvPr name="TextBox 22" id="22"/>
              <p:cNvSpPr txBox="true"/>
              <p:nvPr/>
            </p:nvSpPr>
            <p:spPr>
              <a:xfrm>
                <a:off x="0" y="-28575"/>
                <a:ext cx="93321" cy="11892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1960"/>
                  </a:lnSpc>
                </a:pPr>
              </a:p>
            </p:txBody>
          </p:sp>
        </p:grpSp>
        <p:sp>
          <p:nvSpPr>
            <p:cNvPr name="TextBox 23" id="23"/>
            <p:cNvSpPr txBox="true"/>
            <p:nvPr/>
          </p:nvSpPr>
          <p:spPr>
            <a:xfrm rot="0">
              <a:off x="41771" y="-28575"/>
              <a:ext cx="290116" cy="33337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100"/>
                </a:lnSpc>
              </a:pPr>
              <a:r>
                <a:rPr lang="en-US" sz="1500" b="true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10</a:t>
              </a:r>
            </a:p>
          </p:txBody>
        </p:sp>
      </p:grpSp>
      <p:grpSp>
        <p:nvGrpSpPr>
          <p:cNvPr name="Group 24" id="24"/>
          <p:cNvGrpSpPr/>
          <p:nvPr/>
        </p:nvGrpSpPr>
        <p:grpSpPr>
          <a:xfrm rot="0">
            <a:off x="0" y="3219226"/>
            <a:ext cx="2682252" cy="3227350"/>
            <a:chOff x="0" y="0"/>
            <a:chExt cx="1068777" cy="1285978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1068777" cy="1285978"/>
            </a:xfrm>
            <a:custGeom>
              <a:avLst/>
              <a:gdLst/>
              <a:ahLst/>
              <a:cxnLst/>
              <a:rect r="r" b="b" t="t" l="l"/>
              <a:pathLst>
                <a:path h="1285978" w="1068777">
                  <a:moveTo>
                    <a:pt x="0" y="0"/>
                  </a:moveTo>
                  <a:lnTo>
                    <a:pt x="1068777" y="0"/>
                  </a:lnTo>
                  <a:lnTo>
                    <a:pt x="1068777" y="1285978"/>
                  </a:lnTo>
                  <a:lnTo>
                    <a:pt x="0" y="1285978"/>
                  </a:ln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505965"/>
              </a:solidFill>
              <a:prstDash val="solid"/>
              <a:miter/>
            </a:ln>
          </p:spPr>
        </p:sp>
        <p:sp>
          <p:nvSpPr>
            <p:cNvPr name="TextBox 26" id="26"/>
            <p:cNvSpPr txBox="true"/>
            <p:nvPr/>
          </p:nvSpPr>
          <p:spPr>
            <a:xfrm>
              <a:off x="0" y="-28575"/>
              <a:ext cx="1068777" cy="131455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grpSp>
        <p:nvGrpSpPr>
          <p:cNvPr name="Group 27" id="27"/>
          <p:cNvGrpSpPr/>
          <p:nvPr/>
        </p:nvGrpSpPr>
        <p:grpSpPr>
          <a:xfrm rot="0">
            <a:off x="2682252" y="3219226"/>
            <a:ext cx="2682252" cy="3227350"/>
            <a:chOff x="0" y="0"/>
            <a:chExt cx="1068777" cy="1285978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1068777" cy="1285978"/>
            </a:xfrm>
            <a:custGeom>
              <a:avLst/>
              <a:gdLst/>
              <a:ahLst/>
              <a:cxnLst/>
              <a:rect r="r" b="b" t="t" l="l"/>
              <a:pathLst>
                <a:path h="1285978" w="1068777">
                  <a:moveTo>
                    <a:pt x="0" y="0"/>
                  </a:moveTo>
                  <a:lnTo>
                    <a:pt x="1068777" y="0"/>
                  </a:lnTo>
                  <a:lnTo>
                    <a:pt x="1068777" y="1285978"/>
                  </a:lnTo>
                  <a:lnTo>
                    <a:pt x="0" y="1285978"/>
                  </a:ln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505965"/>
              </a:solidFill>
              <a:prstDash val="solid"/>
              <a:miter/>
            </a:ln>
          </p:spPr>
        </p:sp>
        <p:sp>
          <p:nvSpPr>
            <p:cNvPr name="TextBox 29" id="29"/>
            <p:cNvSpPr txBox="true"/>
            <p:nvPr/>
          </p:nvSpPr>
          <p:spPr>
            <a:xfrm>
              <a:off x="0" y="-28575"/>
              <a:ext cx="1068777" cy="131455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grpSp>
        <p:nvGrpSpPr>
          <p:cNvPr name="Group 30" id="30"/>
          <p:cNvGrpSpPr/>
          <p:nvPr/>
        </p:nvGrpSpPr>
        <p:grpSpPr>
          <a:xfrm rot="0">
            <a:off x="5364503" y="3219226"/>
            <a:ext cx="2645245" cy="3227350"/>
            <a:chOff x="0" y="0"/>
            <a:chExt cx="1054031" cy="1285978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1054031" cy="1285978"/>
            </a:xfrm>
            <a:custGeom>
              <a:avLst/>
              <a:gdLst/>
              <a:ahLst/>
              <a:cxnLst/>
              <a:rect r="r" b="b" t="t" l="l"/>
              <a:pathLst>
                <a:path h="1285978" w="1054031">
                  <a:moveTo>
                    <a:pt x="0" y="0"/>
                  </a:moveTo>
                  <a:lnTo>
                    <a:pt x="1054031" y="0"/>
                  </a:lnTo>
                  <a:lnTo>
                    <a:pt x="1054031" y="1285978"/>
                  </a:lnTo>
                  <a:lnTo>
                    <a:pt x="0" y="1285978"/>
                  </a:ln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505965"/>
              </a:solidFill>
              <a:prstDash val="solid"/>
              <a:miter/>
            </a:ln>
          </p:spPr>
        </p:sp>
        <p:sp>
          <p:nvSpPr>
            <p:cNvPr name="TextBox 32" id="32"/>
            <p:cNvSpPr txBox="true"/>
            <p:nvPr/>
          </p:nvSpPr>
          <p:spPr>
            <a:xfrm>
              <a:off x="0" y="-28575"/>
              <a:ext cx="1054031" cy="131455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grpSp>
        <p:nvGrpSpPr>
          <p:cNvPr name="Group 33" id="33"/>
          <p:cNvGrpSpPr/>
          <p:nvPr/>
        </p:nvGrpSpPr>
        <p:grpSpPr>
          <a:xfrm rot="0">
            <a:off x="8009748" y="3219226"/>
            <a:ext cx="2682252" cy="3227350"/>
            <a:chOff x="0" y="0"/>
            <a:chExt cx="1068777" cy="1285978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0" y="0"/>
              <a:ext cx="1068777" cy="1285978"/>
            </a:xfrm>
            <a:custGeom>
              <a:avLst/>
              <a:gdLst/>
              <a:ahLst/>
              <a:cxnLst/>
              <a:rect r="r" b="b" t="t" l="l"/>
              <a:pathLst>
                <a:path h="1285978" w="1068777">
                  <a:moveTo>
                    <a:pt x="0" y="0"/>
                  </a:moveTo>
                  <a:lnTo>
                    <a:pt x="1068777" y="0"/>
                  </a:lnTo>
                  <a:lnTo>
                    <a:pt x="1068777" y="1285978"/>
                  </a:lnTo>
                  <a:lnTo>
                    <a:pt x="0" y="1285978"/>
                  </a:ln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505965"/>
              </a:solidFill>
              <a:prstDash val="solid"/>
              <a:miter/>
            </a:ln>
          </p:spPr>
        </p:sp>
        <p:sp>
          <p:nvSpPr>
            <p:cNvPr name="TextBox 35" id="35"/>
            <p:cNvSpPr txBox="true"/>
            <p:nvPr/>
          </p:nvSpPr>
          <p:spPr>
            <a:xfrm>
              <a:off x="0" y="-28575"/>
              <a:ext cx="1068777" cy="131455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grpSp>
        <p:nvGrpSpPr>
          <p:cNvPr name="Group 36" id="36"/>
          <p:cNvGrpSpPr/>
          <p:nvPr/>
        </p:nvGrpSpPr>
        <p:grpSpPr>
          <a:xfrm rot="0">
            <a:off x="8142005" y="3339718"/>
            <a:ext cx="260399" cy="252095"/>
            <a:chOff x="0" y="0"/>
            <a:chExt cx="93321" cy="90345"/>
          </a:xfrm>
        </p:grpSpPr>
        <p:sp>
          <p:nvSpPr>
            <p:cNvPr name="Freeform 37" id="37"/>
            <p:cNvSpPr/>
            <p:nvPr/>
          </p:nvSpPr>
          <p:spPr>
            <a:xfrm flipH="false" flipV="false" rot="0">
              <a:off x="0" y="0"/>
              <a:ext cx="93321" cy="90345"/>
            </a:xfrm>
            <a:custGeom>
              <a:avLst/>
              <a:gdLst/>
              <a:ahLst/>
              <a:cxnLst/>
              <a:rect r="r" b="b" t="t" l="l"/>
              <a:pathLst>
                <a:path h="90345" w="93321">
                  <a:moveTo>
                    <a:pt x="0" y="0"/>
                  </a:moveTo>
                  <a:lnTo>
                    <a:pt x="93321" y="0"/>
                  </a:lnTo>
                  <a:lnTo>
                    <a:pt x="93321" y="90345"/>
                  </a:lnTo>
                  <a:lnTo>
                    <a:pt x="0" y="90345"/>
                  </a:lnTo>
                  <a:close/>
                </a:path>
              </a:pathLst>
            </a:custGeom>
            <a:solidFill>
              <a:srgbClr val="004AAD">
                <a:alpha val="48627"/>
              </a:srgbClr>
            </a:solidFill>
          </p:spPr>
        </p:sp>
        <p:sp>
          <p:nvSpPr>
            <p:cNvPr name="TextBox 38" id="38"/>
            <p:cNvSpPr txBox="true"/>
            <p:nvPr/>
          </p:nvSpPr>
          <p:spPr>
            <a:xfrm>
              <a:off x="0" y="-28575"/>
              <a:ext cx="93321" cy="11892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grpSp>
        <p:nvGrpSpPr>
          <p:cNvPr name="Group 39" id="39"/>
          <p:cNvGrpSpPr/>
          <p:nvPr/>
        </p:nvGrpSpPr>
        <p:grpSpPr>
          <a:xfrm rot="0">
            <a:off x="5552988" y="3363213"/>
            <a:ext cx="260399" cy="252095"/>
            <a:chOff x="0" y="0"/>
            <a:chExt cx="93321" cy="90345"/>
          </a:xfrm>
        </p:grpSpPr>
        <p:sp>
          <p:nvSpPr>
            <p:cNvPr name="Freeform 40" id="40"/>
            <p:cNvSpPr/>
            <p:nvPr/>
          </p:nvSpPr>
          <p:spPr>
            <a:xfrm flipH="false" flipV="false" rot="0">
              <a:off x="0" y="0"/>
              <a:ext cx="93321" cy="90345"/>
            </a:xfrm>
            <a:custGeom>
              <a:avLst/>
              <a:gdLst/>
              <a:ahLst/>
              <a:cxnLst/>
              <a:rect r="r" b="b" t="t" l="l"/>
              <a:pathLst>
                <a:path h="90345" w="93321">
                  <a:moveTo>
                    <a:pt x="0" y="0"/>
                  </a:moveTo>
                  <a:lnTo>
                    <a:pt x="93321" y="0"/>
                  </a:lnTo>
                  <a:lnTo>
                    <a:pt x="93321" y="90345"/>
                  </a:lnTo>
                  <a:lnTo>
                    <a:pt x="0" y="90345"/>
                  </a:lnTo>
                  <a:close/>
                </a:path>
              </a:pathLst>
            </a:custGeom>
            <a:solidFill>
              <a:srgbClr val="5CE1E6">
                <a:alpha val="48627"/>
              </a:srgbClr>
            </a:solidFill>
          </p:spPr>
        </p:sp>
        <p:sp>
          <p:nvSpPr>
            <p:cNvPr name="TextBox 41" id="41"/>
            <p:cNvSpPr txBox="true"/>
            <p:nvPr/>
          </p:nvSpPr>
          <p:spPr>
            <a:xfrm>
              <a:off x="0" y="-28575"/>
              <a:ext cx="93321" cy="11892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grpSp>
        <p:nvGrpSpPr>
          <p:cNvPr name="Group 42" id="42"/>
          <p:cNvGrpSpPr/>
          <p:nvPr/>
        </p:nvGrpSpPr>
        <p:grpSpPr>
          <a:xfrm rot="0">
            <a:off x="2760808" y="3391281"/>
            <a:ext cx="260399" cy="252095"/>
            <a:chOff x="0" y="0"/>
            <a:chExt cx="93321" cy="90345"/>
          </a:xfrm>
        </p:grpSpPr>
        <p:sp>
          <p:nvSpPr>
            <p:cNvPr name="Freeform 43" id="43"/>
            <p:cNvSpPr/>
            <p:nvPr/>
          </p:nvSpPr>
          <p:spPr>
            <a:xfrm flipH="false" flipV="false" rot="0">
              <a:off x="0" y="0"/>
              <a:ext cx="93321" cy="90345"/>
            </a:xfrm>
            <a:custGeom>
              <a:avLst/>
              <a:gdLst/>
              <a:ahLst/>
              <a:cxnLst/>
              <a:rect r="r" b="b" t="t" l="l"/>
              <a:pathLst>
                <a:path h="90345" w="93321">
                  <a:moveTo>
                    <a:pt x="0" y="0"/>
                  </a:moveTo>
                  <a:lnTo>
                    <a:pt x="93321" y="0"/>
                  </a:lnTo>
                  <a:lnTo>
                    <a:pt x="93321" y="90345"/>
                  </a:lnTo>
                  <a:lnTo>
                    <a:pt x="0" y="90345"/>
                  </a:lnTo>
                  <a:close/>
                </a:path>
              </a:pathLst>
            </a:custGeom>
            <a:solidFill>
              <a:srgbClr val="00BF63">
                <a:alpha val="48627"/>
              </a:srgbClr>
            </a:solidFill>
          </p:spPr>
        </p:sp>
        <p:sp>
          <p:nvSpPr>
            <p:cNvPr name="TextBox 44" id="44"/>
            <p:cNvSpPr txBox="true"/>
            <p:nvPr/>
          </p:nvSpPr>
          <p:spPr>
            <a:xfrm>
              <a:off x="0" y="-28575"/>
              <a:ext cx="93321" cy="11892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grpSp>
        <p:nvGrpSpPr>
          <p:cNvPr name="Group 45" id="45"/>
          <p:cNvGrpSpPr/>
          <p:nvPr/>
        </p:nvGrpSpPr>
        <p:grpSpPr>
          <a:xfrm rot="0">
            <a:off x="125643" y="3391281"/>
            <a:ext cx="260399" cy="252095"/>
            <a:chOff x="0" y="0"/>
            <a:chExt cx="93321" cy="90345"/>
          </a:xfrm>
        </p:grpSpPr>
        <p:sp>
          <p:nvSpPr>
            <p:cNvPr name="Freeform 46" id="46"/>
            <p:cNvSpPr/>
            <p:nvPr/>
          </p:nvSpPr>
          <p:spPr>
            <a:xfrm flipH="false" flipV="false" rot="0">
              <a:off x="0" y="0"/>
              <a:ext cx="93321" cy="90345"/>
            </a:xfrm>
            <a:custGeom>
              <a:avLst/>
              <a:gdLst/>
              <a:ahLst/>
              <a:cxnLst/>
              <a:rect r="r" b="b" t="t" l="l"/>
              <a:pathLst>
                <a:path h="90345" w="93321">
                  <a:moveTo>
                    <a:pt x="0" y="0"/>
                  </a:moveTo>
                  <a:lnTo>
                    <a:pt x="93321" y="0"/>
                  </a:lnTo>
                  <a:lnTo>
                    <a:pt x="93321" y="90345"/>
                  </a:lnTo>
                  <a:lnTo>
                    <a:pt x="0" y="90345"/>
                  </a:lnTo>
                  <a:close/>
                </a:path>
              </a:pathLst>
            </a:custGeom>
            <a:solidFill>
              <a:srgbClr val="FFDE59">
                <a:alpha val="48627"/>
              </a:srgbClr>
            </a:solidFill>
          </p:spPr>
        </p:sp>
        <p:sp>
          <p:nvSpPr>
            <p:cNvPr name="TextBox 47" id="47"/>
            <p:cNvSpPr txBox="true"/>
            <p:nvPr/>
          </p:nvSpPr>
          <p:spPr>
            <a:xfrm>
              <a:off x="0" y="-28575"/>
              <a:ext cx="93321" cy="11892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grpSp>
        <p:nvGrpSpPr>
          <p:cNvPr name="Group 48" id="48"/>
          <p:cNvGrpSpPr/>
          <p:nvPr/>
        </p:nvGrpSpPr>
        <p:grpSpPr>
          <a:xfrm rot="0">
            <a:off x="8124048" y="163441"/>
            <a:ext cx="260399" cy="252095"/>
            <a:chOff x="0" y="0"/>
            <a:chExt cx="93321" cy="90345"/>
          </a:xfrm>
        </p:grpSpPr>
        <p:sp>
          <p:nvSpPr>
            <p:cNvPr name="Freeform 49" id="49"/>
            <p:cNvSpPr/>
            <p:nvPr/>
          </p:nvSpPr>
          <p:spPr>
            <a:xfrm flipH="false" flipV="false" rot="0">
              <a:off x="0" y="0"/>
              <a:ext cx="93321" cy="90345"/>
            </a:xfrm>
            <a:custGeom>
              <a:avLst/>
              <a:gdLst/>
              <a:ahLst/>
              <a:cxnLst/>
              <a:rect r="r" b="b" t="t" l="l"/>
              <a:pathLst>
                <a:path h="90345" w="93321">
                  <a:moveTo>
                    <a:pt x="0" y="0"/>
                  </a:moveTo>
                  <a:lnTo>
                    <a:pt x="93321" y="0"/>
                  </a:lnTo>
                  <a:lnTo>
                    <a:pt x="93321" y="90345"/>
                  </a:lnTo>
                  <a:lnTo>
                    <a:pt x="0" y="90345"/>
                  </a:lnTo>
                  <a:close/>
                </a:path>
              </a:pathLst>
            </a:custGeom>
            <a:solidFill>
              <a:srgbClr val="FF914D">
                <a:alpha val="48627"/>
              </a:srgbClr>
            </a:solidFill>
          </p:spPr>
        </p:sp>
        <p:sp>
          <p:nvSpPr>
            <p:cNvPr name="TextBox 50" id="50"/>
            <p:cNvSpPr txBox="true"/>
            <p:nvPr/>
          </p:nvSpPr>
          <p:spPr>
            <a:xfrm>
              <a:off x="0" y="-28575"/>
              <a:ext cx="93321" cy="11892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grpSp>
        <p:nvGrpSpPr>
          <p:cNvPr name="Group 51" id="51"/>
          <p:cNvGrpSpPr/>
          <p:nvPr/>
        </p:nvGrpSpPr>
        <p:grpSpPr>
          <a:xfrm rot="0">
            <a:off x="5552988" y="151694"/>
            <a:ext cx="260399" cy="252095"/>
            <a:chOff x="0" y="0"/>
            <a:chExt cx="93321" cy="90345"/>
          </a:xfrm>
        </p:grpSpPr>
        <p:sp>
          <p:nvSpPr>
            <p:cNvPr name="Freeform 52" id="52"/>
            <p:cNvSpPr/>
            <p:nvPr/>
          </p:nvSpPr>
          <p:spPr>
            <a:xfrm flipH="false" flipV="false" rot="0">
              <a:off x="0" y="0"/>
              <a:ext cx="93321" cy="90345"/>
            </a:xfrm>
            <a:custGeom>
              <a:avLst/>
              <a:gdLst/>
              <a:ahLst/>
              <a:cxnLst/>
              <a:rect r="r" b="b" t="t" l="l"/>
              <a:pathLst>
                <a:path h="90345" w="93321">
                  <a:moveTo>
                    <a:pt x="0" y="0"/>
                  </a:moveTo>
                  <a:lnTo>
                    <a:pt x="93321" y="0"/>
                  </a:lnTo>
                  <a:lnTo>
                    <a:pt x="93321" y="90345"/>
                  </a:lnTo>
                  <a:lnTo>
                    <a:pt x="0" y="90345"/>
                  </a:lnTo>
                  <a:close/>
                </a:path>
              </a:pathLst>
            </a:custGeom>
            <a:solidFill>
              <a:srgbClr val="FF0606">
                <a:alpha val="48627"/>
              </a:srgbClr>
            </a:solidFill>
          </p:spPr>
        </p:sp>
        <p:sp>
          <p:nvSpPr>
            <p:cNvPr name="TextBox 53" id="53"/>
            <p:cNvSpPr txBox="true"/>
            <p:nvPr/>
          </p:nvSpPr>
          <p:spPr>
            <a:xfrm>
              <a:off x="0" y="-28575"/>
              <a:ext cx="93321" cy="11892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sp>
        <p:nvSpPr>
          <p:cNvPr name="TextBox 54" id="54"/>
          <p:cNvSpPr txBox="true"/>
          <p:nvPr/>
        </p:nvSpPr>
        <p:spPr>
          <a:xfrm rot="0">
            <a:off x="9180433" y="2471842"/>
            <a:ext cx="217084" cy="3536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60"/>
              </a:lnSpc>
            </a:pPr>
            <a:r>
              <a:rPr lang="en-US" b="true" sz="1900">
                <a:solidFill>
                  <a:srgbClr val="FFFFFF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14</a:t>
            </a:r>
          </a:p>
        </p:txBody>
      </p:sp>
      <p:sp>
        <p:nvSpPr>
          <p:cNvPr name="TextBox 55" id="55"/>
          <p:cNvSpPr txBox="true"/>
          <p:nvPr/>
        </p:nvSpPr>
        <p:spPr>
          <a:xfrm rot="0">
            <a:off x="3133151" y="135471"/>
            <a:ext cx="1922936" cy="7277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800"/>
              </a:lnSpc>
              <a:spcBef>
                <a:spcPct val="0"/>
              </a:spcBef>
            </a:pPr>
            <a:r>
              <a:rPr lang="en-US" b="true" sz="1800" strike="noStrike" u="none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ДЕНЬ </a:t>
            </a:r>
            <a:r>
              <a:rPr lang="en-US" b="true" sz="1800" strike="noStrike" u="none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ПАМЯТ</a:t>
            </a:r>
            <a:r>
              <a:rPr lang="en-US" b="true" sz="1800" strike="noStrike" u="none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И </a:t>
            </a:r>
          </a:p>
          <a:p>
            <a:pPr algn="l" marL="0" indent="0" lvl="0">
              <a:lnSpc>
                <a:spcPts val="1800"/>
              </a:lnSpc>
              <a:spcBef>
                <a:spcPct val="0"/>
              </a:spcBef>
            </a:pPr>
            <a:r>
              <a:rPr lang="en-US" b="true" sz="1800" strike="noStrike" u="none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А.</a:t>
            </a:r>
            <a:r>
              <a:rPr lang="en-US" b="true" sz="1800" strike="noStrike" u="none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С</a:t>
            </a:r>
            <a:r>
              <a:rPr lang="en-US" b="true" sz="1800" strike="noStrike" u="none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.</a:t>
            </a:r>
            <a:r>
              <a:rPr lang="en-US" b="true" sz="1800" strike="noStrike" u="none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 ПУШКИНА</a:t>
            </a:r>
          </a:p>
          <a:p>
            <a:pPr algn="l" marL="0" indent="0" lvl="0">
              <a:lnSpc>
                <a:spcPts val="1800"/>
              </a:lnSpc>
              <a:spcBef>
                <a:spcPct val="0"/>
              </a:spcBef>
            </a:pPr>
          </a:p>
        </p:txBody>
      </p:sp>
      <p:sp>
        <p:nvSpPr>
          <p:cNvPr name="TextBox 56" id="56"/>
          <p:cNvSpPr txBox="true"/>
          <p:nvPr/>
        </p:nvSpPr>
        <p:spPr>
          <a:xfrm rot="0">
            <a:off x="5946737" y="135471"/>
            <a:ext cx="1889243" cy="7277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800"/>
              </a:lnSpc>
              <a:spcBef>
                <a:spcPct val="0"/>
              </a:spcBef>
            </a:pPr>
            <a:r>
              <a:rPr lang="en-US" b="true" sz="1800" strike="noStrike" u="none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ДЕНЬ </a:t>
            </a:r>
            <a:r>
              <a:rPr lang="en-US" b="true" sz="1800" strike="noStrike" u="none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Р</a:t>
            </a:r>
            <a:r>
              <a:rPr lang="en-US" b="true" sz="1800" strike="noStrike" u="none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ОЖДЕНИЯ </a:t>
            </a:r>
            <a:r>
              <a:rPr lang="en-US" b="true" sz="1800" strike="noStrike" u="none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В.В.БИАНКИ</a:t>
            </a:r>
          </a:p>
          <a:p>
            <a:pPr algn="l" marL="0" indent="0" lvl="0">
              <a:lnSpc>
                <a:spcPts val="1800"/>
              </a:lnSpc>
              <a:spcBef>
                <a:spcPct val="0"/>
              </a:spcBef>
            </a:pPr>
          </a:p>
        </p:txBody>
      </p:sp>
      <p:sp>
        <p:nvSpPr>
          <p:cNvPr name="TextBox 57" id="57"/>
          <p:cNvSpPr txBox="true"/>
          <p:nvPr/>
        </p:nvSpPr>
        <p:spPr>
          <a:xfrm rot="0">
            <a:off x="516842" y="3375500"/>
            <a:ext cx="1648568" cy="9519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800"/>
              </a:lnSpc>
              <a:spcBef>
                <a:spcPct val="0"/>
              </a:spcBef>
            </a:pPr>
            <a:r>
              <a:rPr lang="en-US" b="true" sz="1800" strike="noStrike" u="none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ДЕНЬ </a:t>
            </a:r>
            <a:r>
              <a:rPr lang="en-US" b="true" sz="1800" strike="noStrike" u="none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РО</a:t>
            </a:r>
            <a:r>
              <a:rPr lang="en-US" b="true" sz="1800" strike="noStrike" u="none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Ж</a:t>
            </a:r>
            <a:r>
              <a:rPr lang="en-US" b="true" sz="1800" strike="noStrike" u="none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ДЕНИЯ И.,А.КР</a:t>
            </a:r>
            <a:r>
              <a:rPr lang="en-US" b="true" sz="1800" strike="noStrike" u="none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Ы</a:t>
            </a:r>
            <a:r>
              <a:rPr lang="en-US" b="true" sz="1800" strike="noStrike" u="none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Л</a:t>
            </a:r>
            <a:r>
              <a:rPr lang="en-US" b="true" sz="1800" strike="noStrike" u="none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О</a:t>
            </a:r>
            <a:r>
              <a:rPr lang="en-US" b="true" sz="1800" strike="noStrike" u="none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ВА</a:t>
            </a:r>
          </a:p>
          <a:p>
            <a:pPr algn="l" marL="0" indent="0" lvl="0">
              <a:lnSpc>
                <a:spcPts val="1800"/>
              </a:lnSpc>
              <a:spcBef>
                <a:spcPct val="0"/>
              </a:spcBef>
            </a:pPr>
          </a:p>
        </p:txBody>
      </p:sp>
      <p:sp>
        <p:nvSpPr>
          <p:cNvPr name="Freeform 58" id="58"/>
          <p:cNvSpPr/>
          <p:nvPr/>
        </p:nvSpPr>
        <p:spPr>
          <a:xfrm flipH="false" flipV="false" rot="0">
            <a:off x="231230" y="935252"/>
            <a:ext cx="2219791" cy="1947867"/>
          </a:xfrm>
          <a:custGeom>
            <a:avLst/>
            <a:gdLst/>
            <a:ahLst/>
            <a:cxnLst/>
            <a:rect r="r" b="b" t="t" l="l"/>
            <a:pathLst>
              <a:path h="1947867" w="2219791">
                <a:moveTo>
                  <a:pt x="0" y="0"/>
                </a:moveTo>
                <a:lnTo>
                  <a:pt x="2219791" y="0"/>
                </a:lnTo>
                <a:lnTo>
                  <a:pt x="2219791" y="1947867"/>
                </a:lnTo>
                <a:lnTo>
                  <a:pt x="0" y="19478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59" id="59"/>
          <p:cNvSpPr/>
          <p:nvPr/>
        </p:nvSpPr>
        <p:spPr>
          <a:xfrm flipH="false" flipV="false" rot="0">
            <a:off x="3184665" y="756000"/>
            <a:ext cx="1677424" cy="2236565"/>
          </a:xfrm>
          <a:custGeom>
            <a:avLst/>
            <a:gdLst/>
            <a:ahLst/>
            <a:cxnLst/>
            <a:rect r="r" b="b" t="t" l="l"/>
            <a:pathLst>
              <a:path h="2236565" w="1677424">
                <a:moveTo>
                  <a:pt x="0" y="0"/>
                </a:moveTo>
                <a:lnTo>
                  <a:pt x="1677424" y="0"/>
                </a:lnTo>
                <a:lnTo>
                  <a:pt x="1677424" y="2236565"/>
                </a:lnTo>
                <a:lnTo>
                  <a:pt x="0" y="22365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0" id="60"/>
          <p:cNvSpPr/>
          <p:nvPr/>
        </p:nvSpPr>
        <p:spPr>
          <a:xfrm flipH="false" flipV="false" rot="0">
            <a:off x="5953673" y="756000"/>
            <a:ext cx="1646915" cy="2223683"/>
          </a:xfrm>
          <a:custGeom>
            <a:avLst/>
            <a:gdLst/>
            <a:ahLst/>
            <a:cxnLst/>
            <a:rect r="r" b="b" t="t" l="l"/>
            <a:pathLst>
              <a:path h="2223683" w="1646915">
                <a:moveTo>
                  <a:pt x="0" y="0"/>
                </a:moveTo>
                <a:lnTo>
                  <a:pt x="1646915" y="0"/>
                </a:lnTo>
                <a:lnTo>
                  <a:pt x="1646915" y="2223683"/>
                </a:lnTo>
                <a:lnTo>
                  <a:pt x="0" y="22236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1" id="61"/>
          <p:cNvSpPr/>
          <p:nvPr/>
        </p:nvSpPr>
        <p:spPr>
          <a:xfrm flipH="false" flipV="false" rot="0">
            <a:off x="462633" y="4130975"/>
            <a:ext cx="1813031" cy="2230656"/>
          </a:xfrm>
          <a:custGeom>
            <a:avLst/>
            <a:gdLst/>
            <a:ahLst/>
            <a:cxnLst/>
            <a:rect r="r" b="b" t="t" l="l"/>
            <a:pathLst>
              <a:path h="2230656" w="1813031">
                <a:moveTo>
                  <a:pt x="0" y="0"/>
                </a:moveTo>
                <a:lnTo>
                  <a:pt x="1813030" y="0"/>
                </a:lnTo>
                <a:lnTo>
                  <a:pt x="1813030" y="2230657"/>
                </a:lnTo>
                <a:lnTo>
                  <a:pt x="0" y="22306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4118" t="0" r="-8916" b="0"/>
            </a:stretch>
          </a:blipFill>
        </p:spPr>
      </p:sp>
      <p:sp>
        <p:nvSpPr>
          <p:cNvPr name="Freeform 62" id="62"/>
          <p:cNvSpPr/>
          <p:nvPr/>
        </p:nvSpPr>
        <p:spPr>
          <a:xfrm flipH="false" flipV="false" rot="0">
            <a:off x="3059969" y="3956938"/>
            <a:ext cx="1926817" cy="2126143"/>
          </a:xfrm>
          <a:custGeom>
            <a:avLst/>
            <a:gdLst/>
            <a:ahLst/>
            <a:cxnLst/>
            <a:rect r="r" b="b" t="t" l="l"/>
            <a:pathLst>
              <a:path h="2126143" w="1926817">
                <a:moveTo>
                  <a:pt x="0" y="0"/>
                </a:moveTo>
                <a:lnTo>
                  <a:pt x="1926817" y="0"/>
                </a:lnTo>
                <a:lnTo>
                  <a:pt x="1926817" y="2126143"/>
                </a:lnTo>
                <a:lnTo>
                  <a:pt x="0" y="21261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3" id="63"/>
          <p:cNvSpPr/>
          <p:nvPr/>
        </p:nvSpPr>
        <p:spPr>
          <a:xfrm flipH="false" flipV="false" rot="0">
            <a:off x="8390748" y="4130975"/>
            <a:ext cx="2063247" cy="1823394"/>
          </a:xfrm>
          <a:custGeom>
            <a:avLst/>
            <a:gdLst/>
            <a:ahLst/>
            <a:cxnLst/>
            <a:rect r="r" b="b" t="t" l="l"/>
            <a:pathLst>
              <a:path h="1823394" w="2063247">
                <a:moveTo>
                  <a:pt x="0" y="0"/>
                </a:moveTo>
                <a:lnTo>
                  <a:pt x="2063247" y="0"/>
                </a:lnTo>
                <a:lnTo>
                  <a:pt x="2063247" y="1823394"/>
                </a:lnTo>
                <a:lnTo>
                  <a:pt x="0" y="182339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4" id="64"/>
          <p:cNvSpPr/>
          <p:nvPr/>
        </p:nvSpPr>
        <p:spPr>
          <a:xfrm flipH="false" flipV="false" rot="0">
            <a:off x="5475570" y="4418546"/>
            <a:ext cx="2428665" cy="1423805"/>
          </a:xfrm>
          <a:custGeom>
            <a:avLst/>
            <a:gdLst/>
            <a:ahLst/>
            <a:cxnLst/>
            <a:rect r="r" b="b" t="t" l="l"/>
            <a:pathLst>
              <a:path h="1423805" w="2428665">
                <a:moveTo>
                  <a:pt x="0" y="0"/>
                </a:moveTo>
                <a:lnTo>
                  <a:pt x="2428666" y="0"/>
                </a:lnTo>
                <a:lnTo>
                  <a:pt x="2428666" y="1423805"/>
                </a:lnTo>
                <a:lnTo>
                  <a:pt x="0" y="142380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65" id="65"/>
          <p:cNvSpPr txBox="true"/>
          <p:nvPr/>
        </p:nvSpPr>
        <p:spPr>
          <a:xfrm rot="0">
            <a:off x="5552988" y="134866"/>
            <a:ext cx="217587" cy="257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500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11</a:t>
            </a:r>
          </a:p>
        </p:txBody>
      </p:sp>
      <p:sp>
        <p:nvSpPr>
          <p:cNvPr name="TextBox 66" id="66"/>
          <p:cNvSpPr txBox="true"/>
          <p:nvPr/>
        </p:nvSpPr>
        <p:spPr>
          <a:xfrm rot="0">
            <a:off x="8124048" y="175342"/>
            <a:ext cx="217587" cy="257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500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12</a:t>
            </a:r>
          </a:p>
        </p:txBody>
      </p:sp>
      <p:sp>
        <p:nvSpPr>
          <p:cNvPr name="TextBox 67" id="67"/>
          <p:cNvSpPr txBox="true"/>
          <p:nvPr/>
        </p:nvSpPr>
        <p:spPr>
          <a:xfrm rot="0">
            <a:off x="125643" y="3362706"/>
            <a:ext cx="217587" cy="257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500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13</a:t>
            </a:r>
          </a:p>
        </p:txBody>
      </p:sp>
      <p:sp>
        <p:nvSpPr>
          <p:cNvPr name="TextBox 68" id="68"/>
          <p:cNvSpPr txBox="true"/>
          <p:nvPr/>
        </p:nvSpPr>
        <p:spPr>
          <a:xfrm rot="0">
            <a:off x="2782244" y="3374454"/>
            <a:ext cx="217527" cy="257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500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13</a:t>
            </a:r>
          </a:p>
        </p:txBody>
      </p:sp>
      <p:sp>
        <p:nvSpPr>
          <p:cNvPr name="TextBox 69" id="69"/>
          <p:cNvSpPr txBox="true"/>
          <p:nvPr/>
        </p:nvSpPr>
        <p:spPr>
          <a:xfrm rot="0">
            <a:off x="5553018" y="3334638"/>
            <a:ext cx="217527" cy="257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500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14</a:t>
            </a:r>
          </a:p>
        </p:txBody>
      </p:sp>
      <p:sp>
        <p:nvSpPr>
          <p:cNvPr name="TextBox 70" id="70"/>
          <p:cNvSpPr txBox="true"/>
          <p:nvPr/>
        </p:nvSpPr>
        <p:spPr>
          <a:xfrm rot="0">
            <a:off x="8145484" y="3334638"/>
            <a:ext cx="217527" cy="257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500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14</a:t>
            </a:r>
          </a:p>
        </p:txBody>
      </p:sp>
      <p:sp>
        <p:nvSpPr>
          <p:cNvPr name="TextBox 71" id="71"/>
          <p:cNvSpPr txBox="true"/>
          <p:nvPr/>
        </p:nvSpPr>
        <p:spPr>
          <a:xfrm rot="0">
            <a:off x="3133151" y="3330193"/>
            <a:ext cx="1901530" cy="5124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800"/>
              </a:lnSpc>
              <a:spcBef>
                <a:spcPct val="0"/>
              </a:spcBef>
            </a:pPr>
            <a:r>
              <a:rPr lang="en-US" b="true" sz="1800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ВСЕМИРНЫЙ </a:t>
            </a:r>
            <a:r>
              <a:rPr lang="en-US" b="true" sz="1800" strike="noStrike" u="none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ДЕНЬ РАДИО</a:t>
            </a:r>
          </a:p>
        </p:txBody>
      </p:sp>
      <p:sp>
        <p:nvSpPr>
          <p:cNvPr name="TextBox 72" id="72"/>
          <p:cNvSpPr txBox="true"/>
          <p:nvPr/>
        </p:nvSpPr>
        <p:spPr>
          <a:xfrm rot="0">
            <a:off x="6003887" y="4203600"/>
            <a:ext cx="198377" cy="3536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60"/>
              </a:lnSpc>
            </a:pPr>
            <a:r>
              <a:rPr lang="en-US" b="true" sz="1900">
                <a:solidFill>
                  <a:srgbClr val="FFFFFF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15</a:t>
            </a:r>
          </a:p>
        </p:txBody>
      </p:sp>
      <p:sp>
        <p:nvSpPr>
          <p:cNvPr name="TextBox 73" id="73"/>
          <p:cNvSpPr txBox="true"/>
          <p:nvPr/>
        </p:nvSpPr>
        <p:spPr>
          <a:xfrm rot="0">
            <a:off x="7481606" y="4203600"/>
            <a:ext cx="210931" cy="3536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60"/>
              </a:lnSpc>
            </a:pPr>
            <a:r>
              <a:rPr lang="en-US" b="true" sz="1900">
                <a:solidFill>
                  <a:srgbClr val="FFFFFF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16</a:t>
            </a:r>
          </a:p>
        </p:txBody>
      </p:sp>
      <p:sp>
        <p:nvSpPr>
          <p:cNvPr name="TextBox 74" id="74"/>
          <p:cNvSpPr txBox="true"/>
          <p:nvPr/>
        </p:nvSpPr>
        <p:spPr>
          <a:xfrm rot="0">
            <a:off x="516842" y="153916"/>
            <a:ext cx="1648568" cy="5036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800"/>
              </a:lnSpc>
              <a:spcBef>
                <a:spcPct val="0"/>
              </a:spcBef>
            </a:pPr>
            <a:r>
              <a:rPr lang="en-US" b="true" sz="1800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ДЕНЬ СТОМАТОЛОГА</a:t>
            </a:r>
          </a:p>
        </p:txBody>
      </p:sp>
      <p:sp>
        <p:nvSpPr>
          <p:cNvPr name="TextBox 75" id="75"/>
          <p:cNvSpPr txBox="true"/>
          <p:nvPr/>
        </p:nvSpPr>
        <p:spPr>
          <a:xfrm rot="0">
            <a:off x="5869444" y="3296097"/>
            <a:ext cx="2140305" cy="7277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800"/>
              </a:lnSpc>
              <a:spcBef>
                <a:spcPct val="0"/>
              </a:spcBef>
            </a:pPr>
            <a:r>
              <a:rPr lang="en-US" b="true" sz="1800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МЕЖДУНАРОДНЫЙ ДЕНЬ ДАРЕНИЯ КНИГ</a:t>
            </a:r>
          </a:p>
        </p:txBody>
      </p:sp>
      <p:sp>
        <p:nvSpPr>
          <p:cNvPr name="TextBox 76" id="76"/>
          <p:cNvSpPr txBox="true"/>
          <p:nvPr/>
        </p:nvSpPr>
        <p:spPr>
          <a:xfrm rot="0">
            <a:off x="8497654" y="3296097"/>
            <a:ext cx="1753492" cy="5036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800"/>
              </a:lnSpc>
              <a:spcBef>
                <a:spcPct val="0"/>
              </a:spcBef>
            </a:pPr>
            <a:r>
              <a:rPr lang="en-US" b="true" sz="1800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ДЕНЬ СВЯТОГО ВАЛЕНТИНА</a:t>
            </a:r>
          </a:p>
        </p:txBody>
      </p:sp>
      <p:sp>
        <p:nvSpPr>
          <p:cNvPr name="TextBox 77" id="77"/>
          <p:cNvSpPr txBox="true"/>
          <p:nvPr/>
        </p:nvSpPr>
        <p:spPr>
          <a:xfrm rot="0">
            <a:off x="8497654" y="119944"/>
            <a:ext cx="2682252" cy="2838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800"/>
              </a:lnSpc>
              <a:spcBef>
                <a:spcPct val="0"/>
              </a:spcBef>
            </a:pPr>
            <a:r>
              <a:rPr lang="en-US" b="true" sz="1800" strike="noStrike" u="none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ДЕНЬ Ч. ДАРВИНА</a:t>
            </a:r>
          </a:p>
        </p:txBody>
      </p:sp>
      <p:sp>
        <p:nvSpPr>
          <p:cNvPr name="Freeform 78" id="78"/>
          <p:cNvSpPr/>
          <p:nvPr/>
        </p:nvSpPr>
        <p:spPr>
          <a:xfrm flipH="false" flipV="false" rot="0">
            <a:off x="8590773" y="589177"/>
            <a:ext cx="1775052" cy="2570210"/>
          </a:xfrm>
          <a:custGeom>
            <a:avLst/>
            <a:gdLst/>
            <a:ahLst/>
            <a:cxnLst/>
            <a:rect r="r" b="b" t="t" l="l"/>
            <a:pathLst>
              <a:path h="2570210" w="1775052">
                <a:moveTo>
                  <a:pt x="0" y="0"/>
                </a:moveTo>
                <a:lnTo>
                  <a:pt x="1775052" y="0"/>
                </a:lnTo>
                <a:lnTo>
                  <a:pt x="1775052" y="2570211"/>
                </a:lnTo>
                <a:lnTo>
                  <a:pt x="0" y="257021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5327497" y="391"/>
            <a:ext cx="2682252" cy="3218835"/>
            <a:chOff x="0" y="0"/>
            <a:chExt cx="1068777" cy="128258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068777" cy="1282585"/>
            </a:xfrm>
            <a:custGeom>
              <a:avLst/>
              <a:gdLst/>
              <a:ahLst/>
              <a:cxnLst/>
              <a:rect r="r" b="b" t="t" l="l"/>
              <a:pathLst>
                <a:path h="1282585" w="1068777">
                  <a:moveTo>
                    <a:pt x="0" y="0"/>
                  </a:moveTo>
                  <a:lnTo>
                    <a:pt x="1068777" y="0"/>
                  </a:lnTo>
                  <a:lnTo>
                    <a:pt x="1068777" y="1282585"/>
                  </a:lnTo>
                  <a:lnTo>
                    <a:pt x="0" y="1282585"/>
                  </a:ln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505965"/>
              </a:soli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1068777" cy="131116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2682252" y="391"/>
            <a:ext cx="2682252" cy="3227350"/>
            <a:chOff x="0" y="0"/>
            <a:chExt cx="1068777" cy="1285978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068777" cy="1285978"/>
            </a:xfrm>
            <a:custGeom>
              <a:avLst/>
              <a:gdLst/>
              <a:ahLst/>
              <a:cxnLst/>
              <a:rect r="r" b="b" t="t" l="l"/>
              <a:pathLst>
                <a:path h="1285978" w="1068777">
                  <a:moveTo>
                    <a:pt x="0" y="0"/>
                  </a:moveTo>
                  <a:lnTo>
                    <a:pt x="1068777" y="0"/>
                  </a:lnTo>
                  <a:lnTo>
                    <a:pt x="1068777" y="1285978"/>
                  </a:lnTo>
                  <a:lnTo>
                    <a:pt x="0" y="1285978"/>
                  </a:ln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505965"/>
              </a:solidFill>
              <a:prstDash val="solid"/>
              <a:miter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28575"/>
              <a:ext cx="1068777" cy="131455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0" y="391"/>
            <a:ext cx="2682252" cy="3227350"/>
            <a:chOff x="0" y="0"/>
            <a:chExt cx="1068777" cy="1285978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068777" cy="1285978"/>
            </a:xfrm>
            <a:custGeom>
              <a:avLst/>
              <a:gdLst/>
              <a:ahLst/>
              <a:cxnLst/>
              <a:rect r="r" b="b" t="t" l="l"/>
              <a:pathLst>
                <a:path h="1285978" w="1068777">
                  <a:moveTo>
                    <a:pt x="0" y="0"/>
                  </a:moveTo>
                  <a:lnTo>
                    <a:pt x="1068777" y="0"/>
                  </a:lnTo>
                  <a:lnTo>
                    <a:pt x="1068777" y="1285978"/>
                  </a:lnTo>
                  <a:lnTo>
                    <a:pt x="0" y="1285978"/>
                  </a:ln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505965"/>
              </a:solidFill>
              <a:prstDash val="solid"/>
              <a:miter/>
            </a:ln>
          </p:spPr>
        </p:sp>
        <p:sp>
          <p:nvSpPr>
            <p:cNvPr name="TextBox 10" id="10"/>
            <p:cNvSpPr txBox="true"/>
            <p:nvPr/>
          </p:nvSpPr>
          <p:spPr>
            <a:xfrm>
              <a:off x="0" y="-28575"/>
              <a:ext cx="1068777" cy="131455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09127" y="103583"/>
            <a:ext cx="260399" cy="252095"/>
            <a:chOff x="0" y="0"/>
            <a:chExt cx="93321" cy="90345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93321" cy="90345"/>
            </a:xfrm>
            <a:custGeom>
              <a:avLst/>
              <a:gdLst/>
              <a:ahLst/>
              <a:cxnLst/>
              <a:rect r="r" b="b" t="t" l="l"/>
              <a:pathLst>
                <a:path h="90345" w="93321">
                  <a:moveTo>
                    <a:pt x="0" y="0"/>
                  </a:moveTo>
                  <a:lnTo>
                    <a:pt x="93321" y="0"/>
                  </a:lnTo>
                  <a:lnTo>
                    <a:pt x="93321" y="90345"/>
                  </a:lnTo>
                  <a:lnTo>
                    <a:pt x="0" y="90345"/>
                  </a:lnTo>
                  <a:close/>
                </a:path>
              </a:pathLst>
            </a:custGeom>
            <a:solidFill>
              <a:srgbClr val="CB6CE6">
                <a:alpha val="48627"/>
              </a:srgbClr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28575"/>
              <a:ext cx="93321" cy="11892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8009748" y="391"/>
            <a:ext cx="2682252" cy="3218835"/>
            <a:chOff x="0" y="0"/>
            <a:chExt cx="1068777" cy="1282585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068777" cy="1282585"/>
            </a:xfrm>
            <a:custGeom>
              <a:avLst/>
              <a:gdLst/>
              <a:ahLst/>
              <a:cxnLst/>
              <a:rect r="r" b="b" t="t" l="l"/>
              <a:pathLst>
                <a:path h="1282585" w="1068777">
                  <a:moveTo>
                    <a:pt x="0" y="0"/>
                  </a:moveTo>
                  <a:lnTo>
                    <a:pt x="1068777" y="0"/>
                  </a:lnTo>
                  <a:lnTo>
                    <a:pt x="1068777" y="1282585"/>
                  </a:lnTo>
                  <a:lnTo>
                    <a:pt x="0" y="1282585"/>
                  </a:ln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505965"/>
              </a:solidFill>
              <a:prstDash val="solid"/>
              <a:miter/>
            </a:ln>
          </p:spPr>
        </p:sp>
        <p:sp>
          <p:nvSpPr>
            <p:cNvPr name="TextBox 16" id="16"/>
            <p:cNvSpPr txBox="true"/>
            <p:nvPr/>
          </p:nvSpPr>
          <p:spPr>
            <a:xfrm>
              <a:off x="0" y="19050"/>
              <a:ext cx="1068777" cy="126353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094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0" y="3219226"/>
            <a:ext cx="2682252" cy="3227350"/>
            <a:chOff x="0" y="0"/>
            <a:chExt cx="1068777" cy="1285978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1068777" cy="1285978"/>
            </a:xfrm>
            <a:custGeom>
              <a:avLst/>
              <a:gdLst/>
              <a:ahLst/>
              <a:cxnLst/>
              <a:rect r="r" b="b" t="t" l="l"/>
              <a:pathLst>
                <a:path h="1285978" w="1068777">
                  <a:moveTo>
                    <a:pt x="0" y="0"/>
                  </a:moveTo>
                  <a:lnTo>
                    <a:pt x="1068777" y="0"/>
                  </a:lnTo>
                  <a:lnTo>
                    <a:pt x="1068777" y="1285978"/>
                  </a:lnTo>
                  <a:lnTo>
                    <a:pt x="0" y="1285978"/>
                  </a:ln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505965"/>
              </a:solidFill>
              <a:prstDash val="solid"/>
              <a:miter/>
            </a:ln>
          </p:spPr>
        </p:sp>
        <p:sp>
          <p:nvSpPr>
            <p:cNvPr name="TextBox 19" id="19"/>
            <p:cNvSpPr txBox="true"/>
            <p:nvPr/>
          </p:nvSpPr>
          <p:spPr>
            <a:xfrm>
              <a:off x="0" y="-28575"/>
              <a:ext cx="1068777" cy="131455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8009748" y="3219226"/>
            <a:ext cx="2682252" cy="3227350"/>
            <a:chOff x="0" y="0"/>
            <a:chExt cx="1068777" cy="1285978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1068777" cy="1285978"/>
            </a:xfrm>
            <a:custGeom>
              <a:avLst/>
              <a:gdLst/>
              <a:ahLst/>
              <a:cxnLst/>
              <a:rect r="r" b="b" t="t" l="l"/>
              <a:pathLst>
                <a:path h="1285978" w="1068777">
                  <a:moveTo>
                    <a:pt x="0" y="0"/>
                  </a:moveTo>
                  <a:lnTo>
                    <a:pt x="1068777" y="0"/>
                  </a:lnTo>
                  <a:lnTo>
                    <a:pt x="1068777" y="1285978"/>
                  </a:lnTo>
                  <a:lnTo>
                    <a:pt x="0" y="1285978"/>
                  </a:ln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505965"/>
              </a:solidFill>
              <a:prstDash val="solid"/>
              <a:miter/>
            </a:ln>
          </p:spPr>
        </p:sp>
        <p:sp>
          <p:nvSpPr>
            <p:cNvPr name="TextBox 22" id="22"/>
            <p:cNvSpPr txBox="true"/>
            <p:nvPr/>
          </p:nvSpPr>
          <p:spPr>
            <a:xfrm>
              <a:off x="0" y="-28575"/>
              <a:ext cx="1068777" cy="131455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grpSp>
        <p:nvGrpSpPr>
          <p:cNvPr name="Group 23" id="23"/>
          <p:cNvGrpSpPr/>
          <p:nvPr/>
        </p:nvGrpSpPr>
        <p:grpSpPr>
          <a:xfrm rot="0">
            <a:off x="8151530" y="3355438"/>
            <a:ext cx="260399" cy="252095"/>
            <a:chOff x="0" y="0"/>
            <a:chExt cx="93321" cy="90345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93321" cy="90345"/>
            </a:xfrm>
            <a:custGeom>
              <a:avLst/>
              <a:gdLst/>
              <a:ahLst/>
              <a:cxnLst/>
              <a:rect r="r" b="b" t="t" l="l"/>
              <a:pathLst>
                <a:path h="90345" w="93321">
                  <a:moveTo>
                    <a:pt x="0" y="0"/>
                  </a:moveTo>
                  <a:lnTo>
                    <a:pt x="93321" y="0"/>
                  </a:lnTo>
                  <a:lnTo>
                    <a:pt x="93321" y="90345"/>
                  </a:lnTo>
                  <a:lnTo>
                    <a:pt x="0" y="90345"/>
                  </a:lnTo>
                  <a:close/>
                </a:path>
              </a:pathLst>
            </a:custGeom>
            <a:solidFill>
              <a:srgbClr val="CB6CE6">
                <a:alpha val="48627"/>
              </a:srgbClr>
            </a:solidFill>
          </p:spPr>
        </p:sp>
        <p:sp>
          <p:nvSpPr>
            <p:cNvPr name="TextBox 25" id="25"/>
            <p:cNvSpPr txBox="true"/>
            <p:nvPr/>
          </p:nvSpPr>
          <p:spPr>
            <a:xfrm>
              <a:off x="0" y="-28575"/>
              <a:ext cx="93321" cy="11892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5364503" y="3219226"/>
            <a:ext cx="2645245" cy="3227350"/>
            <a:chOff x="0" y="0"/>
            <a:chExt cx="1054031" cy="1285978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1054031" cy="1285978"/>
            </a:xfrm>
            <a:custGeom>
              <a:avLst/>
              <a:gdLst/>
              <a:ahLst/>
              <a:cxnLst/>
              <a:rect r="r" b="b" t="t" l="l"/>
              <a:pathLst>
                <a:path h="1285978" w="1054031">
                  <a:moveTo>
                    <a:pt x="0" y="0"/>
                  </a:moveTo>
                  <a:lnTo>
                    <a:pt x="1054031" y="0"/>
                  </a:lnTo>
                  <a:lnTo>
                    <a:pt x="1054031" y="1285978"/>
                  </a:lnTo>
                  <a:lnTo>
                    <a:pt x="0" y="1285978"/>
                  </a:ln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505965"/>
              </a:solidFill>
              <a:prstDash val="solid"/>
              <a:miter/>
            </a:ln>
          </p:spPr>
        </p:sp>
        <p:sp>
          <p:nvSpPr>
            <p:cNvPr name="TextBox 28" id="28"/>
            <p:cNvSpPr txBox="true"/>
            <p:nvPr/>
          </p:nvSpPr>
          <p:spPr>
            <a:xfrm>
              <a:off x="0" y="-28575"/>
              <a:ext cx="1054031" cy="131455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grpSp>
        <p:nvGrpSpPr>
          <p:cNvPr name="Group 29" id="29"/>
          <p:cNvGrpSpPr/>
          <p:nvPr/>
        </p:nvGrpSpPr>
        <p:grpSpPr>
          <a:xfrm rot="0">
            <a:off x="5440703" y="3331943"/>
            <a:ext cx="260399" cy="252095"/>
            <a:chOff x="0" y="0"/>
            <a:chExt cx="93321" cy="90345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93321" cy="90345"/>
            </a:xfrm>
            <a:custGeom>
              <a:avLst/>
              <a:gdLst/>
              <a:ahLst/>
              <a:cxnLst/>
              <a:rect r="r" b="b" t="t" l="l"/>
              <a:pathLst>
                <a:path h="90345" w="93321">
                  <a:moveTo>
                    <a:pt x="0" y="0"/>
                  </a:moveTo>
                  <a:lnTo>
                    <a:pt x="93321" y="0"/>
                  </a:lnTo>
                  <a:lnTo>
                    <a:pt x="93321" y="90345"/>
                  </a:lnTo>
                  <a:lnTo>
                    <a:pt x="0" y="90345"/>
                  </a:lnTo>
                  <a:close/>
                </a:path>
              </a:pathLst>
            </a:custGeom>
            <a:solidFill>
              <a:srgbClr val="004AAD">
                <a:alpha val="48627"/>
              </a:srgbClr>
            </a:solidFill>
          </p:spPr>
        </p:sp>
        <p:sp>
          <p:nvSpPr>
            <p:cNvPr name="TextBox 31" id="31"/>
            <p:cNvSpPr txBox="true"/>
            <p:nvPr/>
          </p:nvSpPr>
          <p:spPr>
            <a:xfrm>
              <a:off x="0" y="-28575"/>
              <a:ext cx="93321" cy="11892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grpSp>
        <p:nvGrpSpPr>
          <p:cNvPr name="Group 32" id="32"/>
          <p:cNvGrpSpPr/>
          <p:nvPr/>
        </p:nvGrpSpPr>
        <p:grpSpPr>
          <a:xfrm rot="0">
            <a:off x="2682252" y="3227741"/>
            <a:ext cx="2682252" cy="3227350"/>
            <a:chOff x="0" y="0"/>
            <a:chExt cx="1068777" cy="1285978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1068777" cy="1285978"/>
            </a:xfrm>
            <a:custGeom>
              <a:avLst/>
              <a:gdLst/>
              <a:ahLst/>
              <a:cxnLst/>
              <a:rect r="r" b="b" t="t" l="l"/>
              <a:pathLst>
                <a:path h="1285978" w="1068777">
                  <a:moveTo>
                    <a:pt x="0" y="0"/>
                  </a:moveTo>
                  <a:lnTo>
                    <a:pt x="1068777" y="0"/>
                  </a:lnTo>
                  <a:lnTo>
                    <a:pt x="1068777" y="1285978"/>
                  </a:lnTo>
                  <a:lnTo>
                    <a:pt x="0" y="1285978"/>
                  </a:ln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505965"/>
              </a:solidFill>
              <a:prstDash val="solid"/>
              <a:miter/>
            </a:ln>
          </p:spPr>
        </p:sp>
        <p:sp>
          <p:nvSpPr>
            <p:cNvPr name="TextBox 34" id="34"/>
            <p:cNvSpPr txBox="true"/>
            <p:nvPr/>
          </p:nvSpPr>
          <p:spPr>
            <a:xfrm>
              <a:off x="0" y="-28575"/>
              <a:ext cx="1068777" cy="131455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grpSp>
        <p:nvGrpSpPr>
          <p:cNvPr name="Group 35" id="35"/>
          <p:cNvGrpSpPr/>
          <p:nvPr/>
        </p:nvGrpSpPr>
        <p:grpSpPr>
          <a:xfrm rot="0">
            <a:off x="2762166" y="3355438"/>
            <a:ext cx="260399" cy="252095"/>
            <a:chOff x="0" y="0"/>
            <a:chExt cx="93321" cy="90345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0" y="0"/>
              <a:ext cx="93321" cy="90345"/>
            </a:xfrm>
            <a:custGeom>
              <a:avLst/>
              <a:gdLst/>
              <a:ahLst/>
              <a:cxnLst/>
              <a:rect r="r" b="b" t="t" l="l"/>
              <a:pathLst>
                <a:path h="90345" w="93321">
                  <a:moveTo>
                    <a:pt x="0" y="0"/>
                  </a:moveTo>
                  <a:lnTo>
                    <a:pt x="93321" y="0"/>
                  </a:lnTo>
                  <a:lnTo>
                    <a:pt x="93321" y="90345"/>
                  </a:lnTo>
                  <a:lnTo>
                    <a:pt x="0" y="90345"/>
                  </a:lnTo>
                  <a:close/>
                </a:path>
              </a:pathLst>
            </a:custGeom>
            <a:solidFill>
              <a:srgbClr val="5CE1E6">
                <a:alpha val="48627"/>
              </a:srgbClr>
            </a:solidFill>
          </p:spPr>
        </p:sp>
        <p:sp>
          <p:nvSpPr>
            <p:cNvPr name="TextBox 37" id="37"/>
            <p:cNvSpPr txBox="true"/>
            <p:nvPr/>
          </p:nvSpPr>
          <p:spPr>
            <a:xfrm>
              <a:off x="0" y="-28575"/>
              <a:ext cx="93321" cy="11892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grpSp>
        <p:nvGrpSpPr>
          <p:cNvPr name="Group 38" id="38"/>
          <p:cNvGrpSpPr/>
          <p:nvPr/>
        </p:nvGrpSpPr>
        <p:grpSpPr>
          <a:xfrm rot="0">
            <a:off x="109127" y="3361472"/>
            <a:ext cx="260399" cy="252095"/>
            <a:chOff x="0" y="0"/>
            <a:chExt cx="93321" cy="90345"/>
          </a:xfrm>
        </p:grpSpPr>
        <p:sp>
          <p:nvSpPr>
            <p:cNvPr name="Freeform 39" id="39"/>
            <p:cNvSpPr/>
            <p:nvPr/>
          </p:nvSpPr>
          <p:spPr>
            <a:xfrm flipH="false" flipV="false" rot="0">
              <a:off x="0" y="0"/>
              <a:ext cx="93321" cy="90345"/>
            </a:xfrm>
            <a:custGeom>
              <a:avLst/>
              <a:gdLst/>
              <a:ahLst/>
              <a:cxnLst/>
              <a:rect r="r" b="b" t="t" l="l"/>
              <a:pathLst>
                <a:path h="90345" w="93321">
                  <a:moveTo>
                    <a:pt x="0" y="0"/>
                  </a:moveTo>
                  <a:lnTo>
                    <a:pt x="93321" y="0"/>
                  </a:lnTo>
                  <a:lnTo>
                    <a:pt x="93321" y="90345"/>
                  </a:lnTo>
                  <a:lnTo>
                    <a:pt x="0" y="90345"/>
                  </a:lnTo>
                  <a:close/>
                </a:path>
              </a:pathLst>
            </a:custGeom>
            <a:solidFill>
              <a:srgbClr val="00BF63">
                <a:alpha val="48627"/>
              </a:srgbClr>
            </a:solidFill>
          </p:spPr>
        </p:sp>
        <p:sp>
          <p:nvSpPr>
            <p:cNvPr name="TextBox 40" id="40"/>
            <p:cNvSpPr txBox="true"/>
            <p:nvPr/>
          </p:nvSpPr>
          <p:spPr>
            <a:xfrm>
              <a:off x="0" y="-28575"/>
              <a:ext cx="93321" cy="11892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grpSp>
        <p:nvGrpSpPr>
          <p:cNvPr name="Group 41" id="41"/>
          <p:cNvGrpSpPr/>
          <p:nvPr/>
        </p:nvGrpSpPr>
        <p:grpSpPr>
          <a:xfrm rot="0">
            <a:off x="8124048" y="148731"/>
            <a:ext cx="260399" cy="252095"/>
            <a:chOff x="0" y="0"/>
            <a:chExt cx="93321" cy="90345"/>
          </a:xfrm>
        </p:grpSpPr>
        <p:sp>
          <p:nvSpPr>
            <p:cNvPr name="Freeform 42" id="42"/>
            <p:cNvSpPr/>
            <p:nvPr/>
          </p:nvSpPr>
          <p:spPr>
            <a:xfrm flipH="false" flipV="false" rot="0">
              <a:off x="0" y="0"/>
              <a:ext cx="93321" cy="90345"/>
            </a:xfrm>
            <a:custGeom>
              <a:avLst/>
              <a:gdLst/>
              <a:ahLst/>
              <a:cxnLst/>
              <a:rect r="r" b="b" t="t" l="l"/>
              <a:pathLst>
                <a:path h="90345" w="93321">
                  <a:moveTo>
                    <a:pt x="0" y="0"/>
                  </a:moveTo>
                  <a:lnTo>
                    <a:pt x="93321" y="0"/>
                  </a:lnTo>
                  <a:lnTo>
                    <a:pt x="93321" y="90345"/>
                  </a:lnTo>
                  <a:lnTo>
                    <a:pt x="0" y="90345"/>
                  </a:lnTo>
                  <a:close/>
                </a:path>
              </a:pathLst>
            </a:custGeom>
            <a:solidFill>
              <a:srgbClr val="FFDE59">
                <a:alpha val="48627"/>
              </a:srgbClr>
            </a:solidFill>
          </p:spPr>
        </p:sp>
        <p:sp>
          <p:nvSpPr>
            <p:cNvPr name="TextBox 43" id="43"/>
            <p:cNvSpPr txBox="true"/>
            <p:nvPr/>
          </p:nvSpPr>
          <p:spPr>
            <a:xfrm>
              <a:off x="0" y="-28575"/>
              <a:ext cx="93321" cy="11892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grpSp>
        <p:nvGrpSpPr>
          <p:cNvPr name="Group 44" id="44"/>
          <p:cNvGrpSpPr/>
          <p:nvPr/>
        </p:nvGrpSpPr>
        <p:grpSpPr>
          <a:xfrm rot="0">
            <a:off x="5474091" y="115330"/>
            <a:ext cx="260399" cy="252095"/>
            <a:chOff x="0" y="0"/>
            <a:chExt cx="93321" cy="90345"/>
          </a:xfrm>
        </p:grpSpPr>
        <p:sp>
          <p:nvSpPr>
            <p:cNvPr name="Freeform 45" id="45"/>
            <p:cNvSpPr/>
            <p:nvPr/>
          </p:nvSpPr>
          <p:spPr>
            <a:xfrm flipH="false" flipV="false" rot="0">
              <a:off x="0" y="0"/>
              <a:ext cx="93321" cy="90345"/>
            </a:xfrm>
            <a:custGeom>
              <a:avLst/>
              <a:gdLst/>
              <a:ahLst/>
              <a:cxnLst/>
              <a:rect r="r" b="b" t="t" l="l"/>
              <a:pathLst>
                <a:path h="90345" w="93321">
                  <a:moveTo>
                    <a:pt x="0" y="0"/>
                  </a:moveTo>
                  <a:lnTo>
                    <a:pt x="93321" y="0"/>
                  </a:lnTo>
                  <a:lnTo>
                    <a:pt x="93321" y="90345"/>
                  </a:lnTo>
                  <a:lnTo>
                    <a:pt x="0" y="90345"/>
                  </a:lnTo>
                  <a:close/>
                </a:path>
              </a:pathLst>
            </a:custGeom>
            <a:solidFill>
              <a:srgbClr val="FF914D">
                <a:alpha val="48627"/>
              </a:srgbClr>
            </a:solidFill>
          </p:spPr>
        </p:sp>
        <p:sp>
          <p:nvSpPr>
            <p:cNvPr name="TextBox 46" id="46"/>
            <p:cNvSpPr txBox="true"/>
            <p:nvPr/>
          </p:nvSpPr>
          <p:spPr>
            <a:xfrm>
              <a:off x="0" y="-28575"/>
              <a:ext cx="93321" cy="11892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grpSp>
        <p:nvGrpSpPr>
          <p:cNvPr name="Group 47" id="47"/>
          <p:cNvGrpSpPr/>
          <p:nvPr/>
        </p:nvGrpSpPr>
        <p:grpSpPr>
          <a:xfrm rot="0">
            <a:off x="2762166" y="110059"/>
            <a:ext cx="260399" cy="252095"/>
            <a:chOff x="0" y="0"/>
            <a:chExt cx="93321" cy="90345"/>
          </a:xfrm>
        </p:grpSpPr>
        <p:sp>
          <p:nvSpPr>
            <p:cNvPr name="Freeform 48" id="48"/>
            <p:cNvSpPr/>
            <p:nvPr/>
          </p:nvSpPr>
          <p:spPr>
            <a:xfrm flipH="false" flipV="false" rot="0">
              <a:off x="0" y="0"/>
              <a:ext cx="93321" cy="90345"/>
            </a:xfrm>
            <a:custGeom>
              <a:avLst/>
              <a:gdLst/>
              <a:ahLst/>
              <a:cxnLst/>
              <a:rect r="r" b="b" t="t" l="l"/>
              <a:pathLst>
                <a:path h="90345" w="93321">
                  <a:moveTo>
                    <a:pt x="0" y="0"/>
                  </a:moveTo>
                  <a:lnTo>
                    <a:pt x="93321" y="0"/>
                  </a:lnTo>
                  <a:lnTo>
                    <a:pt x="93321" y="90345"/>
                  </a:lnTo>
                  <a:lnTo>
                    <a:pt x="0" y="90345"/>
                  </a:lnTo>
                  <a:close/>
                </a:path>
              </a:pathLst>
            </a:custGeom>
            <a:solidFill>
              <a:srgbClr val="FF0606">
                <a:alpha val="48627"/>
              </a:srgbClr>
            </a:solidFill>
          </p:spPr>
        </p:sp>
        <p:sp>
          <p:nvSpPr>
            <p:cNvPr name="TextBox 49" id="49"/>
            <p:cNvSpPr txBox="true"/>
            <p:nvPr/>
          </p:nvSpPr>
          <p:spPr>
            <a:xfrm>
              <a:off x="0" y="-28575"/>
              <a:ext cx="93321" cy="11892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sp>
        <p:nvSpPr>
          <p:cNvPr name="TextBox 50" id="50"/>
          <p:cNvSpPr txBox="true"/>
          <p:nvPr/>
        </p:nvSpPr>
        <p:spPr>
          <a:xfrm rot="0">
            <a:off x="3146390" y="106440"/>
            <a:ext cx="2066807" cy="9696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00"/>
              </a:lnSpc>
            </a:pPr>
            <a:r>
              <a:rPr lang="en-US" sz="1800" b="true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НАЧАЛО </a:t>
            </a:r>
          </a:p>
          <a:p>
            <a:pPr algn="l" marL="0" indent="0" lvl="0">
              <a:lnSpc>
                <a:spcPts val="1800"/>
              </a:lnSpc>
              <a:spcBef>
                <a:spcPct val="0"/>
              </a:spcBef>
            </a:pPr>
            <a:r>
              <a:rPr lang="en-US" b="true" sz="1800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масл</a:t>
            </a:r>
            <a:r>
              <a:rPr lang="en-US" b="true" sz="1800" strike="noStrike" u="none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ЕНИЧНОЙ НЕ</a:t>
            </a:r>
            <a:r>
              <a:rPr lang="en-US" b="true" sz="1800" strike="noStrike" u="none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ДЕЛ</a:t>
            </a:r>
            <a:r>
              <a:rPr lang="en-US" b="true" sz="1800" strike="noStrike" u="none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И</a:t>
            </a:r>
          </a:p>
          <a:p>
            <a:pPr algn="l" marL="0" indent="0" lvl="0">
              <a:lnSpc>
                <a:spcPts val="1800"/>
              </a:lnSpc>
              <a:spcBef>
                <a:spcPct val="0"/>
              </a:spcBef>
            </a:pPr>
          </a:p>
        </p:txBody>
      </p:sp>
      <p:sp>
        <p:nvSpPr>
          <p:cNvPr name="Freeform 51" id="51"/>
          <p:cNvSpPr/>
          <p:nvPr/>
        </p:nvSpPr>
        <p:spPr>
          <a:xfrm flipH="false" flipV="false" rot="0">
            <a:off x="2743662" y="870825"/>
            <a:ext cx="2583834" cy="2005470"/>
          </a:xfrm>
          <a:custGeom>
            <a:avLst/>
            <a:gdLst/>
            <a:ahLst/>
            <a:cxnLst/>
            <a:rect r="r" b="b" t="t" l="l"/>
            <a:pathLst>
              <a:path h="2005470" w="2583834">
                <a:moveTo>
                  <a:pt x="0" y="0"/>
                </a:moveTo>
                <a:lnTo>
                  <a:pt x="2583835" y="0"/>
                </a:lnTo>
                <a:lnTo>
                  <a:pt x="2583835" y="2005471"/>
                </a:lnTo>
                <a:lnTo>
                  <a:pt x="0" y="20054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381" t="0" r="-5464" b="0"/>
            </a:stretch>
          </a:blipFill>
        </p:spPr>
      </p:sp>
      <p:sp>
        <p:nvSpPr>
          <p:cNvPr name="Freeform 52" id="52"/>
          <p:cNvSpPr/>
          <p:nvPr/>
        </p:nvSpPr>
        <p:spPr>
          <a:xfrm flipH="false" flipV="false" rot="0">
            <a:off x="5734490" y="591610"/>
            <a:ext cx="2116231" cy="2518457"/>
          </a:xfrm>
          <a:custGeom>
            <a:avLst/>
            <a:gdLst/>
            <a:ahLst/>
            <a:cxnLst/>
            <a:rect r="r" b="b" t="t" l="l"/>
            <a:pathLst>
              <a:path h="2518457" w="2116231">
                <a:moveTo>
                  <a:pt x="0" y="0"/>
                </a:moveTo>
                <a:lnTo>
                  <a:pt x="2116231" y="0"/>
                </a:lnTo>
                <a:lnTo>
                  <a:pt x="2116231" y="2518457"/>
                </a:lnTo>
                <a:lnTo>
                  <a:pt x="0" y="25184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4950" t="0" r="-9258" b="-4371"/>
            </a:stretch>
          </a:blipFill>
        </p:spPr>
      </p:sp>
      <p:sp>
        <p:nvSpPr>
          <p:cNvPr name="TextBox 53" id="53"/>
          <p:cNvSpPr txBox="true"/>
          <p:nvPr/>
        </p:nvSpPr>
        <p:spPr>
          <a:xfrm rot="0">
            <a:off x="151969" y="75008"/>
            <a:ext cx="217527" cy="257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500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15</a:t>
            </a:r>
          </a:p>
        </p:txBody>
      </p:sp>
      <p:sp>
        <p:nvSpPr>
          <p:cNvPr name="TextBox 54" id="54"/>
          <p:cNvSpPr txBox="true"/>
          <p:nvPr/>
        </p:nvSpPr>
        <p:spPr>
          <a:xfrm rot="0">
            <a:off x="2805008" y="86755"/>
            <a:ext cx="217527" cy="257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500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16</a:t>
            </a:r>
          </a:p>
        </p:txBody>
      </p:sp>
      <p:sp>
        <p:nvSpPr>
          <p:cNvPr name="TextBox 55" id="55"/>
          <p:cNvSpPr txBox="true"/>
          <p:nvPr/>
        </p:nvSpPr>
        <p:spPr>
          <a:xfrm rot="0">
            <a:off x="5488358" y="81484"/>
            <a:ext cx="217527" cy="257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500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16</a:t>
            </a:r>
          </a:p>
        </p:txBody>
      </p:sp>
      <p:sp>
        <p:nvSpPr>
          <p:cNvPr name="TextBox 56" id="56"/>
          <p:cNvSpPr txBox="true"/>
          <p:nvPr/>
        </p:nvSpPr>
        <p:spPr>
          <a:xfrm rot="0">
            <a:off x="8124078" y="143651"/>
            <a:ext cx="217527" cy="257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500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17</a:t>
            </a:r>
          </a:p>
        </p:txBody>
      </p:sp>
      <p:sp>
        <p:nvSpPr>
          <p:cNvPr name="TextBox 57" id="57"/>
          <p:cNvSpPr txBox="true"/>
          <p:nvPr/>
        </p:nvSpPr>
        <p:spPr>
          <a:xfrm rot="0">
            <a:off x="130563" y="3326863"/>
            <a:ext cx="217527" cy="257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500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18</a:t>
            </a:r>
          </a:p>
        </p:txBody>
      </p:sp>
      <p:sp>
        <p:nvSpPr>
          <p:cNvPr name="TextBox 58" id="58"/>
          <p:cNvSpPr txBox="true"/>
          <p:nvPr/>
        </p:nvSpPr>
        <p:spPr>
          <a:xfrm rot="0">
            <a:off x="2783602" y="3356392"/>
            <a:ext cx="217527" cy="257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500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19</a:t>
            </a:r>
          </a:p>
        </p:txBody>
      </p:sp>
      <p:sp>
        <p:nvSpPr>
          <p:cNvPr name="TextBox 59" id="59"/>
          <p:cNvSpPr txBox="true"/>
          <p:nvPr/>
        </p:nvSpPr>
        <p:spPr>
          <a:xfrm rot="0">
            <a:off x="5462139" y="3332897"/>
            <a:ext cx="217527" cy="257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500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20</a:t>
            </a:r>
          </a:p>
        </p:txBody>
      </p:sp>
      <p:sp>
        <p:nvSpPr>
          <p:cNvPr name="TextBox 60" id="60"/>
          <p:cNvSpPr txBox="true"/>
          <p:nvPr/>
        </p:nvSpPr>
        <p:spPr>
          <a:xfrm rot="0">
            <a:off x="8142034" y="3303368"/>
            <a:ext cx="217527" cy="257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500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21</a:t>
            </a:r>
          </a:p>
        </p:txBody>
      </p:sp>
      <p:sp>
        <p:nvSpPr>
          <p:cNvPr name="TextBox 61" id="61"/>
          <p:cNvSpPr txBox="true"/>
          <p:nvPr/>
        </p:nvSpPr>
        <p:spPr>
          <a:xfrm rot="0">
            <a:off x="3253378" y="3665801"/>
            <a:ext cx="198872" cy="3536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60"/>
              </a:lnSpc>
            </a:pPr>
            <a:r>
              <a:rPr lang="en-US" b="true" sz="1900">
                <a:solidFill>
                  <a:srgbClr val="FFFFFF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17</a:t>
            </a:r>
          </a:p>
        </p:txBody>
      </p:sp>
      <p:sp>
        <p:nvSpPr>
          <p:cNvPr name="TextBox 62" id="62"/>
          <p:cNvSpPr txBox="true"/>
          <p:nvPr/>
        </p:nvSpPr>
        <p:spPr>
          <a:xfrm rot="0">
            <a:off x="5432662" y="4565303"/>
            <a:ext cx="226190" cy="3536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60"/>
              </a:lnSpc>
            </a:pPr>
            <a:r>
              <a:rPr lang="en-US" b="true" sz="1900">
                <a:solidFill>
                  <a:srgbClr val="FFFFFF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23</a:t>
            </a:r>
          </a:p>
        </p:txBody>
      </p:sp>
      <p:sp>
        <p:nvSpPr>
          <p:cNvPr name="TextBox 63" id="63"/>
          <p:cNvSpPr txBox="true"/>
          <p:nvPr/>
        </p:nvSpPr>
        <p:spPr>
          <a:xfrm rot="0">
            <a:off x="469257" y="103897"/>
            <a:ext cx="2212995" cy="1125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444"/>
              </a:lnSpc>
              <a:spcBef>
                <a:spcPct val="0"/>
              </a:spcBef>
            </a:pPr>
            <a:r>
              <a:rPr lang="en-US" b="true" sz="1444" strike="noStrike" u="none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ДЕНЬ </a:t>
            </a:r>
            <a:r>
              <a:rPr lang="en-US" b="true" sz="1444" strike="noStrike" u="none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ПАМЯ</a:t>
            </a:r>
            <a:r>
              <a:rPr lang="en-US" b="true" sz="1444" strike="noStrike" u="none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Т</a:t>
            </a:r>
            <a:r>
              <a:rPr lang="en-US" b="true" sz="1444" strike="noStrike" u="none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И </a:t>
            </a:r>
          </a:p>
          <a:p>
            <a:pPr algn="l" marL="0" indent="0" lvl="0">
              <a:lnSpc>
                <a:spcPts val="1444"/>
              </a:lnSpc>
              <a:spcBef>
                <a:spcPct val="0"/>
              </a:spcBef>
            </a:pPr>
            <a:r>
              <a:rPr lang="en-US" b="true" sz="1444" strike="noStrike" u="none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О  РОССИЯНАХ, ИСПОЛНЯВШИХ СЛУЖЕБНЫЙ ДОЛГ ЗА ПРЕДЕЛАМИ ОТЕЧЕСТВА</a:t>
            </a:r>
          </a:p>
          <a:p>
            <a:pPr algn="l" marL="0" indent="0" lvl="0">
              <a:lnSpc>
                <a:spcPts val="1444"/>
              </a:lnSpc>
              <a:spcBef>
                <a:spcPct val="0"/>
              </a:spcBef>
            </a:pPr>
          </a:p>
        </p:txBody>
      </p:sp>
      <p:sp>
        <p:nvSpPr>
          <p:cNvPr name="TextBox 64" id="64"/>
          <p:cNvSpPr txBox="true"/>
          <p:nvPr/>
        </p:nvSpPr>
        <p:spPr>
          <a:xfrm rot="0">
            <a:off x="5858315" y="87995"/>
            <a:ext cx="1506994" cy="5036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800"/>
              </a:lnSpc>
              <a:spcBef>
                <a:spcPct val="0"/>
              </a:spcBef>
            </a:pPr>
            <a:r>
              <a:rPr lang="en-US" b="true" sz="1800">
                <a:solidFill>
                  <a:srgbClr val="505965"/>
                </a:solidFill>
                <a:latin typeface="Alegreya Sans Bold"/>
                <a:ea typeface="Alegreya Sans Bold"/>
                <a:cs typeface="Alegreya Sans Bold"/>
                <a:sym typeface="Alegreya Sans Bold"/>
              </a:rPr>
              <a:t>ДЕНЬ ВАЛЕНОК</a:t>
            </a:r>
          </a:p>
        </p:txBody>
      </p:sp>
      <p:sp>
        <p:nvSpPr>
          <p:cNvPr name="TextBox 65" id="65"/>
          <p:cNvSpPr txBox="true"/>
          <p:nvPr/>
        </p:nvSpPr>
        <p:spPr>
          <a:xfrm rot="0">
            <a:off x="8508273" y="139206"/>
            <a:ext cx="1988345" cy="9519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800"/>
              </a:lnSpc>
              <a:spcBef>
                <a:spcPct val="0"/>
              </a:spcBef>
            </a:pPr>
            <a:r>
              <a:rPr lang="en-US" b="true" sz="1800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120 Л</a:t>
            </a:r>
            <a:r>
              <a:rPr lang="en-US" b="true" sz="1800" strike="noStrike" u="none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Е</a:t>
            </a:r>
            <a:r>
              <a:rPr lang="en-US" b="true" sz="1800" strike="noStrike" u="none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Т СО Д</a:t>
            </a:r>
            <a:r>
              <a:rPr lang="en-US" b="true" sz="1800" strike="noStrike" u="none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Н</a:t>
            </a:r>
            <a:r>
              <a:rPr lang="en-US" b="true" sz="1800" strike="noStrike" u="none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Я</a:t>
            </a:r>
            <a:r>
              <a:rPr lang="en-US" b="true" sz="1800" strike="noStrike" u="none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 </a:t>
            </a:r>
            <a:r>
              <a:rPr lang="en-US" b="true" sz="1800" strike="noStrike" u="none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РОЖДЕ</a:t>
            </a:r>
            <a:r>
              <a:rPr lang="en-US" b="true" sz="1800" strike="noStrike" u="none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НИ</a:t>
            </a:r>
            <a:r>
              <a:rPr lang="en-US" b="true" sz="1800" strike="noStrike" u="none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Я А.Л.Б</a:t>
            </a:r>
            <a:r>
              <a:rPr lang="en-US" b="true" sz="1800" strike="noStrike" u="none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А</a:t>
            </a:r>
            <a:r>
              <a:rPr lang="en-US" b="true" sz="1800" strike="noStrike" u="none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РТО</a:t>
            </a:r>
          </a:p>
          <a:p>
            <a:pPr algn="l" marL="0" indent="0" lvl="0">
              <a:lnSpc>
                <a:spcPts val="1800"/>
              </a:lnSpc>
              <a:spcBef>
                <a:spcPct val="0"/>
              </a:spcBef>
            </a:pPr>
          </a:p>
        </p:txBody>
      </p:sp>
      <p:sp>
        <p:nvSpPr>
          <p:cNvPr name="TextBox 66" id="66"/>
          <p:cNvSpPr txBox="true"/>
          <p:nvPr/>
        </p:nvSpPr>
        <p:spPr>
          <a:xfrm rot="0">
            <a:off x="3062397" y="3322418"/>
            <a:ext cx="2234793" cy="7410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800"/>
              </a:lnSpc>
              <a:spcBef>
                <a:spcPct val="0"/>
              </a:spcBef>
            </a:pPr>
            <a:r>
              <a:rPr lang="en-US" b="true" sz="1800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ВС</a:t>
            </a:r>
            <a:r>
              <a:rPr lang="en-US" b="true" sz="1800" strike="noStrike" u="none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Е</a:t>
            </a:r>
            <a:r>
              <a:rPr lang="en-US" b="true" sz="1800" strike="noStrike" u="none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МИ</a:t>
            </a:r>
            <a:r>
              <a:rPr lang="en-US" b="true" sz="1800" strike="noStrike" u="none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РНЫЙ ДЕНЬ </a:t>
            </a:r>
            <a:r>
              <a:rPr lang="en-US" b="true" sz="1800" strike="noStrike" u="none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ЗАЩИТЫ М</a:t>
            </a:r>
            <a:r>
              <a:rPr lang="en-US" b="true" sz="1800" strike="noStrike" u="none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О</a:t>
            </a:r>
            <a:r>
              <a:rPr lang="en-US" b="true" sz="1800" strike="noStrike" u="none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РСКИХ МЛЕКОПИ</a:t>
            </a:r>
            <a:r>
              <a:rPr lang="en-US" b="true" sz="1800" strike="noStrike" u="none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Т</a:t>
            </a:r>
            <a:r>
              <a:rPr lang="en-US" b="true" sz="1800" strike="noStrike" u="none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АЮЩ</a:t>
            </a:r>
            <a:r>
              <a:rPr lang="en-US" b="true" sz="1800" strike="noStrike" u="none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И</a:t>
            </a:r>
            <a:r>
              <a:rPr lang="en-US" b="true" sz="1800" strike="noStrike" u="none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Х</a:t>
            </a:r>
          </a:p>
        </p:txBody>
      </p:sp>
      <p:sp>
        <p:nvSpPr>
          <p:cNvPr name="TextBox 67" id="67"/>
          <p:cNvSpPr txBox="true"/>
          <p:nvPr/>
        </p:nvSpPr>
        <p:spPr>
          <a:xfrm rot="0">
            <a:off x="5815402" y="3329086"/>
            <a:ext cx="1932399" cy="5036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800"/>
              </a:lnSpc>
              <a:spcBef>
                <a:spcPct val="0"/>
              </a:spcBef>
            </a:pPr>
            <a:r>
              <a:rPr lang="en-US" b="true" sz="1800" strike="noStrike" u="none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ДЕНЬ</a:t>
            </a:r>
            <a:r>
              <a:rPr lang="en-US" b="true" sz="1800" strike="noStrike" u="none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 РУССК</a:t>
            </a:r>
            <a:r>
              <a:rPr lang="en-US" b="true" sz="1800" strike="noStrike" u="none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ОГО БОГАТЫРЯ</a:t>
            </a:r>
          </a:p>
        </p:txBody>
      </p:sp>
      <p:sp>
        <p:nvSpPr>
          <p:cNvPr name="TextBox 68" id="68"/>
          <p:cNvSpPr txBox="true"/>
          <p:nvPr/>
        </p:nvSpPr>
        <p:spPr>
          <a:xfrm rot="0">
            <a:off x="8543666" y="3329086"/>
            <a:ext cx="2148334" cy="9519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800"/>
              </a:lnSpc>
              <a:spcBef>
                <a:spcPct val="0"/>
              </a:spcBef>
            </a:pPr>
            <a:r>
              <a:rPr lang="en-US" b="true" sz="1800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МЕЖДУНАРОДНЫЙ Д</a:t>
            </a:r>
            <a:r>
              <a:rPr lang="en-US" b="true" sz="1800" strike="noStrike" u="none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ЕНЬ </a:t>
            </a:r>
            <a:r>
              <a:rPr lang="en-US" b="true" sz="1800" strike="noStrike" u="none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РОДНОГО ЯЗЫ</a:t>
            </a:r>
            <a:r>
              <a:rPr lang="en-US" b="true" sz="1800" strike="noStrike" u="none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К</a:t>
            </a:r>
            <a:r>
              <a:rPr lang="en-US" b="true" sz="1800" strike="noStrike" u="none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А</a:t>
            </a:r>
          </a:p>
          <a:p>
            <a:pPr algn="l" marL="0" indent="0" lvl="0">
              <a:lnSpc>
                <a:spcPts val="1800"/>
              </a:lnSpc>
              <a:spcBef>
                <a:spcPct val="0"/>
              </a:spcBef>
            </a:pPr>
          </a:p>
        </p:txBody>
      </p:sp>
      <p:sp>
        <p:nvSpPr>
          <p:cNvPr name="Freeform 69" id="69"/>
          <p:cNvSpPr/>
          <p:nvPr/>
        </p:nvSpPr>
        <p:spPr>
          <a:xfrm flipH="false" flipV="false" rot="0">
            <a:off x="8562597" y="870825"/>
            <a:ext cx="1700424" cy="2239241"/>
          </a:xfrm>
          <a:custGeom>
            <a:avLst/>
            <a:gdLst/>
            <a:ahLst/>
            <a:cxnLst/>
            <a:rect r="r" b="b" t="t" l="l"/>
            <a:pathLst>
              <a:path h="2239241" w="1700424">
                <a:moveTo>
                  <a:pt x="0" y="0"/>
                </a:moveTo>
                <a:lnTo>
                  <a:pt x="1700424" y="0"/>
                </a:lnTo>
                <a:lnTo>
                  <a:pt x="1700424" y="2239242"/>
                </a:lnTo>
                <a:lnTo>
                  <a:pt x="0" y="22392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0" id="70"/>
          <p:cNvSpPr/>
          <p:nvPr/>
        </p:nvSpPr>
        <p:spPr>
          <a:xfrm flipH="false" flipV="false" rot="0">
            <a:off x="5858315" y="3780000"/>
            <a:ext cx="1780044" cy="2565829"/>
          </a:xfrm>
          <a:custGeom>
            <a:avLst/>
            <a:gdLst/>
            <a:ahLst/>
            <a:cxnLst/>
            <a:rect r="r" b="b" t="t" l="l"/>
            <a:pathLst>
              <a:path h="2565829" w="1780044">
                <a:moveTo>
                  <a:pt x="0" y="0"/>
                </a:moveTo>
                <a:lnTo>
                  <a:pt x="1780044" y="0"/>
                </a:lnTo>
                <a:lnTo>
                  <a:pt x="1780044" y="2565829"/>
                </a:lnTo>
                <a:lnTo>
                  <a:pt x="0" y="256582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1" id="71"/>
          <p:cNvSpPr/>
          <p:nvPr/>
        </p:nvSpPr>
        <p:spPr>
          <a:xfrm flipH="false" flipV="false" rot="0">
            <a:off x="8209773" y="4245129"/>
            <a:ext cx="2324647" cy="1819036"/>
          </a:xfrm>
          <a:custGeom>
            <a:avLst/>
            <a:gdLst/>
            <a:ahLst/>
            <a:cxnLst/>
            <a:rect r="r" b="b" t="t" l="l"/>
            <a:pathLst>
              <a:path h="1819036" w="2324647">
                <a:moveTo>
                  <a:pt x="0" y="0"/>
                </a:moveTo>
                <a:lnTo>
                  <a:pt x="2324647" y="0"/>
                </a:lnTo>
                <a:lnTo>
                  <a:pt x="2324647" y="1819036"/>
                </a:lnTo>
                <a:lnTo>
                  <a:pt x="0" y="181903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2" id="72"/>
          <p:cNvSpPr/>
          <p:nvPr/>
        </p:nvSpPr>
        <p:spPr>
          <a:xfrm flipH="false" flipV="false" rot="0">
            <a:off x="2805008" y="4281070"/>
            <a:ext cx="2408189" cy="1736906"/>
          </a:xfrm>
          <a:custGeom>
            <a:avLst/>
            <a:gdLst/>
            <a:ahLst/>
            <a:cxnLst/>
            <a:rect r="r" b="b" t="t" l="l"/>
            <a:pathLst>
              <a:path h="1736906" w="2408189">
                <a:moveTo>
                  <a:pt x="0" y="0"/>
                </a:moveTo>
                <a:lnTo>
                  <a:pt x="2408189" y="0"/>
                </a:lnTo>
                <a:lnTo>
                  <a:pt x="2408189" y="1736906"/>
                </a:lnTo>
                <a:lnTo>
                  <a:pt x="0" y="173690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73" id="73"/>
          <p:cNvSpPr txBox="true"/>
          <p:nvPr/>
        </p:nvSpPr>
        <p:spPr>
          <a:xfrm rot="0">
            <a:off x="485805" y="3377133"/>
            <a:ext cx="2196446" cy="5036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800"/>
              </a:lnSpc>
              <a:spcBef>
                <a:spcPct val="0"/>
              </a:spcBef>
            </a:pPr>
            <a:r>
              <a:rPr lang="en-US" b="true" sz="1800" strike="noStrike" u="none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ВСЕМИРНЫЙ ДЕНЬ ПЕЛЬМЕНЕЙ</a:t>
            </a:r>
          </a:p>
        </p:txBody>
      </p:sp>
      <p:sp>
        <p:nvSpPr>
          <p:cNvPr name="Freeform 74" id="74"/>
          <p:cNvSpPr/>
          <p:nvPr/>
        </p:nvSpPr>
        <p:spPr>
          <a:xfrm flipH="false" flipV="false" rot="0">
            <a:off x="418793" y="4411406"/>
            <a:ext cx="1691959" cy="1476234"/>
          </a:xfrm>
          <a:custGeom>
            <a:avLst/>
            <a:gdLst/>
            <a:ahLst/>
            <a:cxnLst/>
            <a:rect r="r" b="b" t="t" l="l"/>
            <a:pathLst>
              <a:path h="1476234" w="1691959">
                <a:moveTo>
                  <a:pt x="0" y="0"/>
                </a:moveTo>
                <a:lnTo>
                  <a:pt x="1691959" y="0"/>
                </a:lnTo>
                <a:lnTo>
                  <a:pt x="1691959" y="1476234"/>
                </a:lnTo>
                <a:lnTo>
                  <a:pt x="0" y="147623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5346000" y="391"/>
            <a:ext cx="2682252" cy="3218835"/>
            <a:chOff x="0" y="0"/>
            <a:chExt cx="1068777" cy="128258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068777" cy="1282585"/>
            </a:xfrm>
            <a:custGeom>
              <a:avLst/>
              <a:gdLst/>
              <a:ahLst/>
              <a:cxnLst/>
              <a:rect r="r" b="b" t="t" l="l"/>
              <a:pathLst>
                <a:path h="1282585" w="1068777">
                  <a:moveTo>
                    <a:pt x="0" y="0"/>
                  </a:moveTo>
                  <a:lnTo>
                    <a:pt x="1068777" y="0"/>
                  </a:lnTo>
                  <a:lnTo>
                    <a:pt x="1068777" y="1282585"/>
                  </a:lnTo>
                  <a:lnTo>
                    <a:pt x="0" y="1282585"/>
                  </a:ln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505965"/>
              </a:soli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1068777" cy="131116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2682252" y="391"/>
            <a:ext cx="2682252" cy="3227350"/>
            <a:chOff x="0" y="0"/>
            <a:chExt cx="1068777" cy="1285978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068777" cy="1285978"/>
            </a:xfrm>
            <a:custGeom>
              <a:avLst/>
              <a:gdLst/>
              <a:ahLst/>
              <a:cxnLst/>
              <a:rect r="r" b="b" t="t" l="l"/>
              <a:pathLst>
                <a:path h="1285978" w="1068777">
                  <a:moveTo>
                    <a:pt x="0" y="0"/>
                  </a:moveTo>
                  <a:lnTo>
                    <a:pt x="1068777" y="0"/>
                  </a:lnTo>
                  <a:lnTo>
                    <a:pt x="1068777" y="1285978"/>
                  </a:lnTo>
                  <a:lnTo>
                    <a:pt x="0" y="1285978"/>
                  </a:ln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505965"/>
              </a:solidFill>
              <a:prstDash val="solid"/>
              <a:miter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9525"/>
              <a:ext cx="1068777" cy="129550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l" marL="0" indent="0" lvl="0">
                <a:lnSpc>
                  <a:spcPts val="180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0" y="391"/>
            <a:ext cx="2682252" cy="3227350"/>
            <a:chOff x="0" y="0"/>
            <a:chExt cx="1068777" cy="1285978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068777" cy="1285978"/>
            </a:xfrm>
            <a:custGeom>
              <a:avLst/>
              <a:gdLst/>
              <a:ahLst/>
              <a:cxnLst/>
              <a:rect r="r" b="b" t="t" l="l"/>
              <a:pathLst>
                <a:path h="1285978" w="1068777">
                  <a:moveTo>
                    <a:pt x="0" y="0"/>
                  </a:moveTo>
                  <a:lnTo>
                    <a:pt x="1068777" y="0"/>
                  </a:lnTo>
                  <a:lnTo>
                    <a:pt x="1068777" y="1285978"/>
                  </a:lnTo>
                  <a:lnTo>
                    <a:pt x="0" y="1285978"/>
                  </a:ln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505965"/>
              </a:solidFill>
              <a:prstDash val="solid"/>
              <a:miter/>
            </a:ln>
          </p:spPr>
        </p:sp>
        <p:sp>
          <p:nvSpPr>
            <p:cNvPr name="TextBox 10" id="10"/>
            <p:cNvSpPr txBox="true"/>
            <p:nvPr/>
          </p:nvSpPr>
          <p:spPr>
            <a:xfrm>
              <a:off x="0" y="-28575"/>
              <a:ext cx="1068777" cy="131455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8009748" y="391"/>
            <a:ext cx="2682252" cy="3218835"/>
            <a:chOff x="0" y="0"/>
            <a:chExt cx="1068777" cy="1282585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068777" cy="1282585"/>
            </a:xfrm>
            <a:custGeom>
              <a:avLst/>
              <a:gdLst/>
              <a:ahLst/>
              <a:cxnLst/>
              <a:rect r="r" b="b" t="t" l="l"/>
              <a:pathLst>
                <a:path h="1282585" w="1068777">
                  <a:moveTo>
                    <a:pt x="0" y="0"/>
                  </a:moveTo>
                  <a:lnTo>
                    <a:pt x="1068777" y="0"/>
                  </a:lnTo>
                  <a:lnTo>
                    <a:pt x="1068777" y="1282585"/>
                  </a:lnTo>
                  <a:lnTo>
                    <a:pt x="0" y="1282585"/>
                  </a:ln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505965"/>
              </a:solidFill>
              <a:prstDash val="solid"/>
              <a:miter/>
            </a:ln>
          </p:spPr>
        </p:sp>
        <p:sp>
          <p:nvSpPr>
            <p:cNvPr name="TextBox 13" id="13"/>
            <p:cNvSpPr txBox="true"/>
            <p:nvPr/>
          </p:nvSpPr>
          <p:spPr>
            <a:xfrm>
              <a:off x="0" y="19050"/>
              <a:ext cx="1068777" cy="126353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094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0" y="3219226"/>
            <a:ext cx="2682252" cy="3227350"/>
            <a:chOff x="0" y="0"/>
            <a:chExt cx="1068777" cy="1285978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068777" cy="1285978"/>
            </a:xfrm>
            <a:custGeom>
              <a:avLst/>
              <a:gdLst/>
              <a:ahLst/>
              <a:cxnLst/>
              <a:rect r="r" b="b" t="t" l="l"/>
              <a:pathLst>
                <a:path h="1285978" w="1068777">
                  <a:moveTo>
                    <a:pt x="0" y="0"/>
                  </a:moveTo>
                  <a:lnTo>
                    <a:pt x="1068777" y="0"/>
                  </a:lnTo>
                  <a:lnTo>
                    <a:pt x="1068777" y="1285978"/>
                  </a:lnTo>
                  <a:lnTo>
                    <a:pt x="0" y="1285978"/>
                  </a:ln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505965"/>
              </a:solidFill>
              <a:prstDash val="solid"/>
              <a:miter/>
            </a:ln>
          </p:spPr>
        </p:sp>
        <p:sp>
          <p:nvSpPr>
            <p:cNvPr name="TextBox 16" id="16"/>
            <p:cNvSpPr txBox="true"/>
            <p:nvPr/>
          </p:nvSpPr>
          <p:spPr>
            <a:xfrm>
              <a:off x="0" y="-28575"/>
              <a:ext cx="1068777" cy="131455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2682252" y="3227741"/>
            <a:ext cx="2682252" cy="3227350"/>
            <a:chOff x="0" y="0"/>
            <a:chExt cx="1068777" cy="1285978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1068777" cy="1285978"/>
            </a:xfrm>
            <a:custGeom>
              <a:avLst/>
              <a:gdLst/>
              <a:ahLst/>
              <a:cxnLst/>
              <a:rect r="r" b="b" t="t" l="l"/>
              <a:pathLst>
                <a:path h="1285978" w="1068777">
                  <a:moveTo>
                    <a:pt x="0" y="0"/>
                  </a:moveTo>
                  <a:lnTo>
                    <a:pt x="1068777" y="0"/>
                  </a:lnTo>
                  <a:lnTo>
                    <a:pt x="1068777" y="1285978"/>
                  </a:lnTo>
                  <a:lnTo>
                    <a:pt x="0" y="1285978"/>
                  </a:ln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505965"/>
              </a:solidFill>
              <a:prstDash val="solid"/>
              <a:miter/>
            </a:ln>
          </p:spPr>
        </p:sp>
        <p:sp>
          <p:nvSpPr>
            <p:cNvPr name="TextBox 19" id="19"/>
            <p:cNvSpPr txBox="true"/>
            <p:nvPr/>
          </p:nvSpPr>
          <p:spPr>
            <a:xfrm>
              <a:off x="0" y="-28575"/>
              <a:ext cx="1068777" cy="131455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2761943" y="3406556"/>
            <a:ext cx="260399" cy="252095"/>
            <a:chOff x="0" y="0"/>
            <a:chExt cx="93321" cy="90345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93321" cy="90345"/>
            </a:xfrm>
            <a:custGeom>
              <a:avLst/>
              <a:gdLst/>
              <a:ahLst/>
              <a:cxnLst/>
              <a:rect r="r" b="b" t="t" l="l"/>
              <a:pathLst>
                <a:path h="90345" w="93321">
                  <a:moveTo>
                    <a:pt x="0" y="0"/>
                  </a:moveTo>
                  <a:lnTo>
                    <a:pt x="93321" y="0"/>
                  </a:lnTo>
                  <a:lnTo>
                    <a:pt x="93321" y="90345"/>
                  </a:lnTo>
                  <a:lnTo>
                    <a:pt x="0" y="90345"/>
                  </a:lnTo>
                  <a:close/>
                </a:path>
              </a:pathLst>
            </a:custGeom>
            <a:solidFill>
              <a:srgbClr val="004AAD">
                <a:alpha val="48627"/>
              </a:srgbClr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0" y="-28575"/>
              <a:ext cx="93321" cy="11892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grpSp>
        <p:nvGrpSpPr>
          <p:cNvPr name="Group 23" id="23"/>
          <p:cNvGrpSpPr/>
          <p:nvPr/>
        </p:nvGrpSpPr>
        <p:grpSpPr>
          <a:xfrm rot="0">
            <a:off x="91745" y="3394808"/>
            <a:ext cx="260399" cy="252095"/>
            <a:chOff x="0" y="0"/>
            <a:chExt cx="93321" cy="90345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93321" cy="90345"/>
            </a:xfrm>
            <a:custGeom>
              <a:avLst/>
              <a:gdLst/>
              <a:ahLst/>
              <a:cxnLst/>
              <a:rect r="r" b="b" t="t" l="l"/>
              <a:pathLst>
                <a:path h="90345" w="93321">
                  <a:moveTo>
                    <a:pt x="0" y="0"/>
                  </a:moveTo>
                  <a:lnTo>
                    <a:pt x="93321" y="0"/>
                  </a:lnTo>
                  <a:lnTo>
                    <a:pt x="93321" y="90345"/>
                  </a:lnTo>
                  <a:lnTo>
                    <a:pt x="0" y="90345"/>
                  </a:lnTo>
                  <a:close/>
                </a:path>
              </a:pathLst>
            </a:custGeom>
            <a:solidFill>
              <a:srgbClr val="5CE1E6">
                <a:alpha val="48627"/>
              </a:srgbClr>
            </a:solidFill>
          </p:spPr>
        </p:sp>
        <p:sp>
          <p:nvSpPr>
            <p:cNvPr name="TextBox 25" id="25"/>
            <p:cNvSpPr txBox="true"/>
            <p:nvPr/>
          </p:nvSpPr>
          <p:spPr>
            <a:xfrm>
              <a:off x="0" y="-28575"/>
              <a:ext cx="93321" cy="11892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8120598" y="99489"/>
            <a:ext cx="260399" cy="252095"/>
            <a:chOff x="0" y="0"/>
            <a:chExt cx="93321" cy="90345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93321" cy="90345"/>
            </a:xfrm>
            <a:custGeom>
              <a:avLst/>
              <a:gdLst/>
              <a:ahLst/>
              <a:cxnLst/>
              <a:rect r="r" b="b" t="t" l="l"/>
              <a:pathLst>
                <a:path h="90345" w="93321">
                  <a:moveTo>
                    <a:pt x="0" y="0"/>
                  </a:moveTo>
                  <a:lnTo>
                    <a:pt x="93321" y="0"/>
                  </a:lnTo>
                  <a:lnTo>
                    <a:pt x="93321" y="90345"/>
                  </a:lnTo>
                  <a:lnTo>
                    <a:pt x="0" y="90345"/>
                  </a:lnTo>
                  <a:close/>
                </a:path>
              </a:pathLst>
            </a:custGeom>
            <a:solidFill>
              <a:srgbClr val="00BF63">
                <a:alpha val="48627"/>
              </a:srgbClr>
            </a:solidFill>
          </p:spPr>
        </p:sp>
        <p:sp>
          <p:nvSpPr>
            <p:cNvPr name="TextBox 28" id="28"/>
            <p:cNvSpPr txBox="true"/>
            <p:nvPr/>
          </p:nvSpPr>
          <p:spPr>
            <a:xfrm>
              <a:off x="0" y="-28575"/>
              <a:ext cx="93321" cy="11892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grpSp>
        <p:nvGrpSpPr>
          <p:cNvPr name="Group 29" id="29"/>
          <p:cNvGrpSpPr/>
          <p:nvPr/>
        </p:nvGrpSpPr>
        <p:grpSpPr>
          <a:xfrm rot="0">
            <a:off x="5488328" y="157273"/>
            <a:ext cx="260399" cy="252095"/>
            <a:chOff x="0" y="0"/>
            <a:chExt cx="93321" cy="90345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93321" cy="90345"/>
            </a:xfrm>
            <a:custGeom>
              <a:avLst/>
              <a:gdLst/>
              <a:ahLst/>
              <a:cxnLst/>
              <a:rect r="r" b="b" t="t" l="l"/>
              <a:pathLst>
                <a:path h="90345" w="93321">
                  <a:moveTo>
                    <a:pt x="0" y="0"/>
                  </a:moveTo>
                  <a:lnTo>
                    <a:pt x="93321" y="0"/>
                  </a:lnTo>
                  <a:lnTo>
                    <a:pt x="93321" y="90345"/>
                  </a:lnTo>
                  <a:lnTo>
                    <a:pt x="0" y="90345"/>
                  </a:lnTo>
                  <a:close/>
                </a:path>
              </a:pathLst>
            </a:custGeom>
            <a:solidFill>
              <a:srgbClr val="FFDE59">
                <a:alpha val="48627"/>
              </a:srgbClr>
            </a:solidFill>
          </p:spPr>
        </p:sp>
        <p:sp>
          <p:nvSpPr>
            <p:cNvPr name="TextBox 31" id="31"/>
            <p:cNvSpPr txBox="true"/>
            <p:nvPr/>
          </p:nvSpPr>
          <p:spPr>
            <a:xfrm>
              <a:off x="0" y="-28575"/>
              <a:ext cx="93321" cy="11892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grpSp>
        <p:nvGrpSpPr>
          <p:cNvPr name="Group 32" id="32"/>
          <p:cNvGrpSpPr/>
          <p:nvPr/>
        </p:nvGrpSpPr>
        <p:grpSpPr>
          <a:xfrm rot="0">
            <a:off x="2761943" y="157273"/>
            <a:ext cx="260399" cy="252095"/>
            <a:chOff x="0" y="0"/>
            <a:chExt cx="93321" cy="90345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93321" cy="90345"/>
            </a:xfrm>
            <a:custGeom>
              <a:avLst/>
              <a:gdLst/>
              <a:ahLst/>
              <a:cxnLst/>
              <a:rect r="r" b="b" t="t" l="l"/>
              <a:pathLst>
                <a:path h="90345" w="93321">
                  <a:moveTo>
                    <a:pt x="0" y="0"/>
                  </a:moveTo>
                  <a:lnTo>
                    <a:pt x="93321" y="0"/>
                  </a:lnTo>
                  <a:lnTo>
                    <a:pt x="93321" y="90345"/>
                  </a:lnTo>
                  <a:lnTo>
                    <a:pt x="0" y="90345"/>
                  </a:lnTo>
                  <a:close/>
                </a:path>
              </a:pathLst>
            </a:custGeom>
            <a:solidFill>
              <a:srgbClr val="FF914D">
                <a:alpha val="48627"/>
              </a:srgbClr>
            </a:solidFill>
          </p:spPr>
        </p:sp>
        <p:sp>
          <p:nvSpPr>
            <p:cNvPr name="TextBox 34" id="34"/>
            <p:cNvSpPr txBox="true"/>
            <p:nvPr/>
          </p:nvSpPr>
          <p:spPr>
            <a:xfrm>
              <a:off x="0" y="-28575"/>
              <a:ext cx="93321" cy="11892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grpSp>
        <p:nvGrpSpPr>
          <p:cNvPr name="Group 35" id="35"/>
          <p:cNvGrpSpPr/>
          <p:nvPr/>
        </p:nvGrpSpPr>
        <p:grpSpPr>
          <a:xfrm rot="0">
            <a:off x="113151" y="157273"/>
            <a:ext cx="260399" cy="252095"/>
            <a:chOff x="0" y="0"/>
            <a:chExt cx="93321" cy="90345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0" y="0"/>
              <a:ext cx="93321" cy="90345"/>
            </a:xfrm>
            <a:custGeom>
              <a:avLst/>
              <a:gdLst/>
              <a:ahLst/>
              <a:cxnLst/>
              <a:rect r="r" b="b" t="t" l="l"/>
              <a:pathLst>
                <a:path h="90345" w="93321">
                  <a:moveTo>
                    <a:pt x="0" y="0"/>
                  </a:moveTo>
                  <a:lnTo>
                    <a:pt x="93321" y="0"/>
                  </a:lnTo>
                  <a:lnTo>
                    <a:pt x="93321" y="90345"/>
                  </a:lnTo>
                  <a:lnTo>
                    <a:pt x="0" y="90345"/>
                  </a:lnTo>
                  <a:close/>
                </a:path>
              </a:pathLst>
            </a:custGeom>
            <a:solidFill>
              <a:srgbClr val="FF0606">
                <a:alpha val="48627"/>
              </a:srgbClr>
            </a:solidFill>
          </p:spPr>
        </p:sp>
        <p:sp>
          <p:nvSpPr>
            <p:cNvPr name="TextBox 37" id="37"/>
            <p:cNvSpPr txBox="true"/>
            <p:nvPr/>
          </p:nvSpPr>
          <p:spPr>
            <a:xfrm>
              <a:off x="0" y="-28575"/>
              <a:ext cx="93321" cy="11892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sp>
        <p:nvSpPr>
          <p:cNvPr name="TextBox 38" id="38"/>
          <p:cNvSpPr txBox="true"/>
          <p:nvPr/>
        </p:nvSpPr>
        <p:spPr>
          <a:xfrm rot="0">
            <a:off x="155994" y="128698"/>
            <a:ext cx="217527" cy="257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500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22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2804786" y="152193"/>
            <a:ext cx="217527" cy="257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500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23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5531200" y="152193"/>
            <a:ext cx="217527" cy="257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500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24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8142034" y="128698"/>
            <a:ext cx="217527" cy="257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500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25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113181" y="3389728"/>
            <a:ext cx="217527" cy="257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500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26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2804786" y="3366233"/>
            <a:ext cx="217527" cy="257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500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27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3577461" y="1178583"/>
            <a:ext cx="226190" cy="3536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60"/>
              </a:lnSpc>
            </a:pPr>
            <a:r>
              <a:rPr lang="en-US" b="true" sz="1900">
                <a:solidFill>
                  <a:srgbClr val="FFFFFF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27</a:t>
            </a:r>
          </a:p>
        </p:txBody>
      </p:sp>
      <p:sp>
        <p:nvSpPr>
          <p:cNvPr name="TextBox 45" id="45"/>
          <p:cNvSpPr txBox="true"/>
          <p:nvPr/>
        </p:nvSpPr>
        <p:spPr>
          <a:xfrm rot="0">
            <a:off x="5053979" y="1178583"/>
            <a:ext cx="241449" cy="3536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60"/>
              </a:lnSpc>
            </a:pPr>
            <a:r>
              <a:rPr lang="en-US" b="true" sz="1900">
                <a:solidFill>
                  <a:srgbClr val="FFFFFF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28</a:t>
            </a:r>
          </a:p>
        </p:txBody>
      </p:sp>
      <p:sp>
        <p:nvSpPr>
          <p:cNvPr name="TextBox 46" id="46"/>
          <p:cNvSpPr txBox="true"/>
          <p:nvPr/>
        </p:nvSpPr>
        <p:spPr>
          <a:xfrm rot="0">
            <a:off x="5910652" y="4453471"/>
            <a:ext cx="238249" cy="3536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60"/>
              </a:lnSpc>
            </a:pPr>
            <a:r>
              <a:rPr lang="en-US" b="true" sz="1900">
                <a:solidFill>
                  <a:srgbClr val="FFFFFF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29</a:t>
            </a:r>
          </a:p>
        </p:txBody>
      </p:sp>
      <p:sp>
        <p:nvSpPr>
          <p:cNvPr name="TextBox 47" id="47"/>
          <p:cNvSpPr txBox="true"/>
          <p:nvPr/>
        </p:nvSpPr>
        <p:spPr>
          <a:xfrm rot="0">
            <a:off x="1618978" y="3703800"/>
            <a:ext cx="235791" cy="3536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60"/>
              </a:lnSpc>
            </a:pPr>
            <a:r>
              <a:rPr lang="en-US" b="true" sz="1900">
                <a:solidFill>
                  <a:srgbClr val="FFFFFF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30</a:t>
            </a:r>
          </a:p>
        </p:txBody>
      </p:sp>
      <p:sp>
        <p:nvSpPr>
          <p:cNvPr name="TextBox 48" id="48"/>
          <p:cNvSpPr txBox="true"/>
          <p:nvPr/>
        </p:nvSpPr>
        <p:spPr>
          <a:xfrm rot="0">
            <a:off x="4882296" y="3818201"/>
            <a:ext cx="214132" cy="3536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60"/>
              </a:lnSpc>
            </a:pPr>
            <a:r>
              <a:rPr lang="en-US" b="true" sz="1900">
                <a:solidFill>
                  <a:srgbClr val="FFFFFF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18</a:t>
            </a:r>
          </a:p>
        </p:txBody>
      </p:sp>
      <p:sp>
        <p:nvSpPr>
          <p:cNvPr name="TextBox 49" id="49"/>
          <p:cNvSpPr txBox="true"/>
          <p:nvPr/>
        </p:nvSpPr>
        <p:spPr>
          <a:xfrm rot="0">
            <a:off x="6367977" y="3818201"/>
            <a:ext cx="210931" cy="3536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60"/>
              </a:lnSpc>
            </a:pPr>
            <a:r>
              <a:rPr lang="en-US" b="true" sz="1900">
                <a:solidFill>
                  <a:srgbClr val="FFFFFF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19</a:t>
            </a:r>
          </a:p>
        </p:txBody>
      </p:sp>
      <p:sp>
        <p:nvSpPr>
          <p:cNvPr name="TextBox 50" id="50"/>
          <p:cNvSpPr txBox="true"/>
          <p:nvPr/>
        </p:nvSpPr>
        <p:spPr>
          <a:xfrm rot="0">
            <a:off x="7835084" y="3818201"/>
            <a:ext cx="245383" cy="3536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60"/>
              </a:lnSpc>
            </a:pPr>
            <a:r>
              <a:rPr lang="en-US" b="true" sz="1900">
                <a:solidFill>
                  <a:srgbClr val="FFFFFF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20</a:t>
            </a:r>
          </a:p>
        </p:txBody>
      </p:sp>
      <p:sp>
        <p:nvSpPr>
          <p:cNvPr name="TextBox 51" id="51"/>
          <p:cNvSpPr txBox="true"/>
          <p:nvPr/>
        </p:nvSpPr>
        <p:spPr>
          <a:xfrm rot="0">
            <a:off x="9337177" y="3818201"/>
            <a:ext cx="208464" cy="3536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60"/>
              </a:lnSpc>
            </a:pPr>
            <a:r>
              <a:rPr lang="en-US" b="true" sz="1900">
                <a:solidFill>
                  <a:srgbClr val="FFFFFF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21</a:t>
            </a:r>
          </a:p>
        </p:txBody>
      </p:sp>
      <p:sp>
        <p:nvSpPr>
          <p:cNvPr name="TextBox 52" id="52"/>
          <p:cNvSpPr txBox="true"/>
          <p:nvPr/>
        </p:nvSpPr>
        <p:spPr>
          <a:xfrm rot="0">
            <a:off x="4876743" y="5012150"/>
            <a:ext cx="225695" cy="3536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60"/>
              </a:lnSpc>
            </a:pPr>
            <a:r>
              <a:rPr lang="en-US" b="true" sz="1900">
                <a:solidFill>
                  <a:srgbClr val="FFFFFF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25</a:t>
            </a:r>
          </a:p>
        </p:txBody>
      </p:sp>
      <p:sp>
        <p:nvSpPr>
          <p:cNvPr name="TextBox 53" id="53"/>
          <p:cNvSpPr txBox="true"/>
          <p:nvPr/>
        </p:nvSpPr>
        <p:spPr>
          <a:xfrm rot="0">
            <a:off x="478394" y="147748"/>
            <a:ext cx="2476831" cy="5124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800"/>
              </a:lnSpc>
              <a:spcBef>
                <a:spcPct val="0"/>
              </a:spcBef>
            </a:pPr>
            <a:r>
              <a:rPr lang="en-US" b="true" sz="1800" strike="noStrike" u="none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ДЕНЬ </a:t>
            </a:r>
          </a:p>
          <a:p>
            <a:pPr algn="l" marL="0" indent="0" lvl="0">
              <a:lnSpc>
                <a:spcPts val="1800"/>
              </a:lnSpc>
              <a:spcBef>
                <a:spcPct val="0"/>
              </a:spcBef>
            </a:pPr>
            <a:r>
              <a:rPr lang="en-US" b="true" sz="1800" strike="noStrike" u="none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ДИКОЙ ПРИРОДЫ</a:t>
            </a:r>
          </a:p>
        </p:txBody>
      </p:sp>
      <p:sp>
        <p:nvSpPr>
          <p:cNvPr name="TextBox 54" id="54"/>
          <p:cNvSpPr txBox="true"/>
          <p:nvPr/>
        </p:nvSpPr>
        <p:spPr>
          <a:xfrm rot="0">
            <a:off x="3146168" y="138746"/>
            <a:ext cx="2028535" cy="7277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800"/>
              </a:lnSpc>
              <a:spcBef>
                <a:spcPct val="0"/>
              </a:spcBef>
            </a:pPr>
            <a:r>
              <a:rPr lang="en-US" b="true" sz="1800" strike="noStrike" u="none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ДЕНЬ </a:t>
            </a:r>
            <a:r>
              <a:rPr lang="en-US" b="true" sz="1800" strike="noStrike" u="none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ЗАЩИТ</a:t>
            </a:r>
            <a:r>
              <a:rPr lang="en-US" b="true" sz="1800" strike="noStrike" u="none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НИ</a:t>
            </a:r>
            <a:r>
              <a:rPr lang="en-US" b="true" sz="1800" strike="noStrike" u="none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КА</a:t>
            </a:r>
            <a:r>
              <a:rPr lang="en-US" b="true" sz="1800" strike="noStrike" u="none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 </a:t>
            </a:r>
            <a:r>
              <a:rPr lang="en-US" b="true" sz="1800" strike="noStrike" u="none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ОТЕЧЕСТВ</a:t>
            </a:r>
            <a:r>
              <a:rPr lang="en-US" b="true" sz="1800" strike="noStrike" u="none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А</a:t>
            </a:r>
          </a:p>
          <a:p>
            <a:pPr algn="l" marL="0" indent="0" lvl="0">
              <a:lnSpc>
                <a:spcPts val="1800"/>
              </a:lnSpc>
              <a:spcBef>
                <a:spcPct val="0"/>
              </a:spcBef>
            </a:pPr>
          </a:p>
        </p:txBody>
      </p:sp>
      <p:sp>
        <p:nvSpPr>
          <p:cNvPr name="TextBox 55" id="55"/>
          <p:cNvSpPr txBox="true"/>
          <p:nvPr/>
        </p:nvSpPr>
        <p:spPr>
          <a:xfrm rot="0">
            <a:off x="5853502" y="113459"/>
            <a:ext cx="1981582" cy="7277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800"/>
              </a:lnSpc>
              <a:spcBef>
                <a:spcPct val="0"/>
              </a:spcBef>
            </a:pPr>
            <a:r>
              <a:rPr lang="en-US" b="true" sz="1800" strike="noStrike" u="none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ДЕНЬ</a:t>
            </a:r>
            <a:r>
              <a:rPr lang="en-US" b="true" sz="1800" strike="noStrike" u="none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 Р</a:t>
            </a:r>
            <a:r>
              <a:rPr lang="en-US" b="true" sz="1800" strike="noStrike" u="none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О</a:t>
            </a:r>
            <a:r>
              <a:rPr lang="en-US" b="true" sz="1800" strike="noStrike" u="none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Ж</a:t>
            </a:r>
            <a:r>
              <a:rPr lang="en-US" b="true" sz="1800" strike="noStrike" u="none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ДЕНИ</a:t>
            </a:r>
            <a:r>
              <a:rPr lang="en-US" b="true" sz="1800" strike="noStrike" u="none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Я ВИЛЬ</a:t>
            </a:r>
            <a:r>
              <a:rPr lang="en-US" b="true" sz="1800" strike="noStrike" u="none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Г</a:t>
            </a:r>
            <a:r>
              <a:rPr lang="en-US" b="true" sz="1800" strike="noStrike" u="none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ЕЛЬМ Г</a:t>
            </a:r>
            <a:r>
              <a:rPr lang="en-US" b="true" sz="1800" strike="noStrike" u="none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Р</a:t>
            </a:r>
            <a:r>
              <a:rPr lang="en-US" b="true" sz="1800" strike="noStrike" u="none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ИММ </a:t>
            </a:r>
          </a:p>
        </p:txBody>
      </p:sp>
      <p:sp>
        <p:nvSpPr>
          <p:cNvPr name="TextBox 56" id="56"/>
          <p:cNvSpPr txBox="true"/>
          <p:nvPr/>
        </p:nvSpPr>
        <p:spPr>
          <a:xfrm rot="0">
            <a:off x="8457198" y="106443"/>
            <a:ext cx="2073289" cy="7277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800"/>
              </a:lnSpc>
              <a:spcBef>
                <a:spcPct val="0"/>
              </a:spcBef>
            </a:pPr>
            <a:r>
              <a:rPr lang="en-US" b="true" sz="1800" strike="noStrike" u="none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ДЕНЬ ФИЛИМОНОВСКОЙ ИГРУШКИ</a:t>
            </a:r>
          </a:p>
        </p:txBody>
      </p:sp>
      <p:sp>
        <p:nvSpPr>
          <p:cNvPr name="TextBox 57" id="57"/>
          <p:cNvSpPr txBox="true"/>
          <p:nvPr/>
        </p:nvSpPr>
        <p:spPr>
          <a:xfrm rot="0">
            <a:off x="414101" y="3366838"/>
            <a:ext cx="1889243" cy="9519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800"/>
              </a:lnSpc>
              <a:spcBef>
                <a:spcPct val="0"/>
              </a:spcBef>
            </a:pPr>
            <a:r>
              <a:rPr lang="en-US" b="true" sz="1800" strike="noStrike" u="none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ДЕНЬ</a:t>
            </a:r>
          </a:p>
          <a:p>
            <a:pPr algn="l" marL="0" indent="0" lvl="0">
              <a:lnSpc>
                <a:spcPts val="1800"/>
              </a:lnSpc>
              <a:spcBef>
                <a:spcPct val="0"/>
              </a:spcBef>
            </a:pPr>
            <a:r>
              <a:rPr lang="en-US" b="true" sz="1800" strike="noStrike" u="none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 </a:t>
            </a:r>
            <a:r>
              <a:rPr lang="en-US" b="true" sz="1800" strike="noStrike" u="none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РАССКАЗЫ</a:t>
            </a:r>
            <a:r>
              <a:rPr lang="en-US" b="true" sz="1800" strike="noStrike" u="none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В</a:t>
            </a:r>
            <a:r>
              <a:rPr lang="en-US" b="true" sz="1800" strike="noStrike" u="none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АНИЯ СКАЗ</a:t>
            </a:r>
            <a:r>
              <a:rPr lang="en-US" b="true" sz="1800" strike="noStrike" u="none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ОК</a:t>
            </a:r>
          </a:p>
          <a:p>
            <a:pPr algn="l" marL="0" indent="0" lvl="0">
              <a:lnSpc>
                <a:spcPts val="1800"/>
              </a:lnSpc>
              <a:spcBef>
                <a:spcPct val="0"/>
              </a:spcBef>
            </a:pPr>
          </a:p>
        </p:txBody>
      </p:sp>
      <p:sp>
        <p:nvSpPr>
          <p:cNvPr name="TextBox 58" id="58"/>
          <p:cNvSpPr txBox="true"/>
          <p:nvPr/>
        </p:nvSpPr>
        <p:spPr>
          <a:xfrm rot="0">
            <a:off x="3089018" y="3366838"/>
            <a:ext cx="2323866" cy="9519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800"/>
              </a:lnSpc>
              <a:spcBef>
                <a:spcPct val="0"/>
              </a:spcBef>
            </a:pPr>
            <a:r>
              <a:rPr lang="en-US" b="true" sz="1800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М</a:t>
            </a:r>
            <a:r>
              <a:rPr lang="en-US" b="true" sz="1800" strike="noStrike" u="none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Е</a:t>
            </a:r>
            <a:r>
              <a:rPr lang="en-US" b="true" sz="1800" strike="noStrike" u="none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ЖДУ</a:t>
            </a:r>
            <a:r>
              <a:rPr lang="en-US" b="true" sz="1800" strike="noStrike" u="none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НАРО</a:t>
            </a:r>
            <a:r>
              <a:rPr lang="en-US" b="true" sz="1800" strike="noStrike" u="none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ДНЫЙ</a:t>
            </a:r>
            <a:r>
              <a:rPr lang="en-US" b="true" sz="1800" strike="noStrike" u="none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 </a:t>
            </a:r>
            <a:r>
              <a:rPr lang="en-US" b="true" sz="1800" strike="noStrike" u="none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ДЕНЬ</a:t>
            </a:r>
            <a:r>
              <a:rPr lang="en-US" b="true" sz="1800" strike="noStrike" u="none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 </a:t>
            </a:r>
            <a:r>
              <a:rPr lang="en-US" b="true" sz="1800" strike="noStrike" u="none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Б</a:t>
            </a:r>
            <a:r>
              <a:rPr lang="en-US" b="true" sz="1800" strike="noStrike" u="none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Е</a:t>
            </a:r>
            <a:r>
              <a:rPr lang="en-US" b="true" sz="1800" strike="noStrike" u="none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ЛО</a:t>
            </a:r>
            <a:r>
              <a:rPr lang="en-US" b="true" sz="1800" strike="noStrike" u="none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ГО</a:t>
            </a:r>
            <a:r>
              <a:rPr lang="en-US" b="true" sz="1800" strike="noStrike" u="none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 МЕДВЕДЯ</a:t>
            </a:r>
          </a:p>
          <a:p>
            <a:pPr algn="l" marL="0" indent="0" lvl="0">
              <a:lnSpc>
                <a:spcPts val="1800"/>
              </a:lnSpc>
              <a:spcBef>
                <a:spcPct val="0"/>
              </a:spcBef>
            </a:pPr>
          </a:p>
        </p:txBody>
      </p:sp>
      <p:grpSp>
        <p:nvGrpSpPr>
          <p:cNvPr name="Group 59" id="59"/>
          <p:cNvGrpSpPr/>
          <p:nvPr/>
        </p:nvGrpSpPr>
        <p:grpSpPr>
          <a:xfrm rot="0">
            <a:off x="5358095" y="3219226"/>
            <a:ext cx="2658061" cy="3227350"/>
            <a:chOff x="0" y="0"/>
            <a:chExt cx="1059138" cy="1285978"/>
          </a:xfrm>
        </p:grpSpPr>
        <p:sp>
          <p:nvSpPr>
            <p:cNvPr name="Freeform 60" id="60"/>
            <p:cNvSpPr/>
            <p:nvPr/>
          </p:nvSpPr>
          <p:spPr>
            <a:xfrm flipH="false" flipV="false" rot="0">
              <a:off x="0" y="0"/>
              <a:ext cx="1059138" cy="1285978"/>
            </a:xfrm>
            <a:custGeom>
              <a:avLst/>
              <a:gdLst/>
              <a:ahLst/>
              <a:cxnLst/>
              <a:rect r="r" b="b" t="t" l="l"/>
              <a:pathLst>
                <a:path h="1285978" w="1059138">
                  <a:moveTo>
                    <a:pt x="0" y="0"/>
                  </a:moveTo>
                  <a:lnTo>
                    <a:pt x="1059138" y="0"/>
                  </a:lnTo>
                  <a:lnTo>
                    <a:pt x="1059138" y="1285978"/>
                  </a:lnTo>
                  <a:lnTo>
                    <a:pt x="0" y="1285978"/>
                  </a:ln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505965"/>
              </a:solidFill>
              <a:prstDash val="solid"/>
              <a:miter/>
            </a:ln>
          </p:spPr>
        </p:sp>
        <p:sp>
          <p:nvSpPr>
            <p:cNvPr name="TextBox 61" id="61"/>
            <p:cNvSpPr txBox="true"/>
            <p:nvPr/>
          </p:nvSpPr>
          <p:spPr>
            <a:xfrm>
              <a:off x="0" y="-28575"/>
              <a:ext cx="1059138" cy="131455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sp>
        <p:nvSpPr>
          <p:cNvPr name="TextBox 62" id="62"/>
          <p:cNvSpPr txBox="true"/>
          <p:nvPr/>
        </p:nvSpPr>
        <p:spPr>
          <a:xfrm rot="0">
            <a:off x="5422377" y="3401476"/>
            <a:ext cx="217527" cy="257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500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28</a:t>
            </a:r>
          </a:p>
        </p:txBody>
      </p:sp>
      <p:grpSp>
        <p:nvGrpSpPr>
          <p:cNvPr name="Group 63" id="63"/>
          <p:cNvGrpSpPr/>
          <p:nvPr/>
        </p:nvGrpSpPr>
        <p:grpSpPr>
          <a:xfrm rot="0">
            <a:off x="5412884" y="3418303"/>
            <a:ext cx="260399" cy="252095"/>
            <a:chOff x="0" y="0"/>
            <a:chExt cx="93321" cy="90345"/>
          </a:xfrm>
        </p:grpSpPr>
        <p:sp>
          <p:nvSpPr>
            <p:cNvPr name="Freeform 64" id="64"/>
            <p:cNvSpPr/>
            <p:nvPr/>
          </p:nvSpPr>
          <p:spPr>
            <a:xfrm flipH="false" flipV="false" rot="0">
              <a:off x="0" y="0"/>
              <a:ext cx="93321" cy="90345"/>
            </a:xfrm>
            <a:custGeom>
              <a:avLst/>
              <a:gdLst/>
              <a:ahLst/>
              <a:cxnLst/>
              <a:rect r="r" b="b" t="t" l="l"/>
              <a:pathLst>
                <a:path h="90345" w="93321">
                  <a:moveTo>
                    <a:pt x="0" y="0"/>
                  </a:moveTo>
                  <a:lnTo>
                    <a:pt x="93321" y="0"/>
                  </a:lnTo>
                  <a:lnTo>
                    <a:pt x="93321" y="90345"/>
                  </a:lnTo>
                  <a:lnTo>
                    <a:pt x="0" y="90345"/>
                  </a:lnTo>
                  <a:close/>
                </a:path>
              </a:pathLst>
            </a:custGeom>
            <a:solidFill>
              <a:srgbClr val="004AAD">
                <a:alpha val="48627"/>
              </a:srgbClr>
            </a:solidFill>
          </p:spPr>
        </p:sp>
        <p:sp>
          <p:nvSpPr>
            <p:cNvPr name="TextBox 65" id="65"/>
            <p:cNvSpPr txBox="true"/>
            <p:nvPr/>
          </p:nvSpPr>
          <p:spPr>
            <a:xfrm>
              <a:off x="0" y="-28575"/>
              <a:ext cx="93321" cy="11892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sp>
        <p:nvSpPr>
          <p:cNvPr name="TextBox 66" id="66"/>
          <p:cNvSpPr txBox="true"/>
          <p:nvPr/>
        </p:nvSpPr>
        <p:spPr>
          <a:xfrm rot="0">
            <a:off x="5785165" y="3379221"/>
            <a:ext cx="1875086" cy="5036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800"/>
              </a:lnSpc>
              <a:spcBef>
                <a:spcPct val="0"/>
              </a:spcBef>
            </a:pPr>
            <a:r>
              <a:rPr lang="en-US" b="true" sz="1800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ВСЕРОССИЙСКИЙ ДЕНЬ ЛЫЖНИКА</a:t>
            </a:r>
          </a:p>
        </p:txBody>
      </p:sp>
      <p:sp>
        <p:nvSpPr>
          <p:cNvPr name="Freeform 67" id="67"/>
          <p:cNvSpPr/>
          <p:nvPr/>
        </p:nvSpPr>
        <p:spPr>
          <a:xfrm flipH="false" flipV="false" rot="0">
            <a:off x="330738" y="660193"/>
            <a:ext cx="2212883" cy="2373065"/>
          </a:xfrm>
          <a:custGeom>
            <a:avLst/>
            <a:gdLst/>
            <a:ahLst/>
            <a:cxnLst/>
            <a:rect r="r" b="b" t="t" l="l"/>
            <a:pathLst>
              <a:path h="2373065" w="2212883">
                <a:moveTo>
                  <a:pt x="0" y="0"/>
                </a:moveTo>
                <a:lnTo>
                  <a:pt x="2212883" y="0"/>
                </a:lnTo>
                <a:lnTo>
                  <a:pt x="2212883" y="2373065"/>
                </a:lnTo>
                <a:lnTo>
                  <a:pt x="0" y="23730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8" id="68"/>
          <p:cNvSpPr/>
          <p:nvPr/>
        </p:nvSpPr>
        <p:spPr>
          <a:xfrm flipH="false" flipV="false" rot="0">
            <a:off x="5507378" y="1254783"/>
            <a:ext cx="2393307" cy="1340252"/>
          </a:xfrm>
          <a:custGeom>
            <a:avLst/>
            <a:gdLst/>
            <a:ahLst/>
            <a:cxnLst/>
            <a:rect r="r" b="b" t="t" l="l"/>
            <a:pathLst>
              <a:path h="1340252" w="2393307">
                <a:moveTo>
                  <a:pt x="0" y="0"/>
                </a:moveTo>
                <a:lnTo>
                  <a:pt x="2393307" y="0"/>
                </a:lnTo>
                <a:lnTo>
                  <a:pt x="2393307" y="1340252"/>
                </a:lnTo>
                <a:lnTo>
                  <a:pt x="0" y="13402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69" id="69"/>
          <p:cNvSpPr txBox="true"/>
          <p:nvPr/>
        </p:nvSpPr>
        <p:spPr>
          <a:xfrm rot="0">
            <a:off x="5954812" y="2652806"/>
            <a:ext cx="1945873" cy="2044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300"/>
              </a:lnSpc>
              <a:spcBef>
                <a:spcPct val="0"/>
              </a:spcBef>
            </a:pPr>
            <a:r>
              <a:rPr lang="en-US" b="true" sz="1300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БРАТЬЯ ГРИММ</a:t>
            </a:r>
          </a:p>
        </p:txBody>
      </p:sp>
      <p:sp>
        <p:nvSpPr>
          <p:cNvPr name="Freeform 70" id="70"/>
          <p:cNvSpPr/>
          <p:nvPr/>
        </p:nvSpPr>
        <p:spPr>
          <a:xfrm flipH="false" flipV="false" rot="0">
            <a:off x="2814446" y="756000"/>
            <a:ext cx="2287992" cy="2287992"/>
          </a:xfrm>
          <a:custGeom>
            <a:avLst/>
            <a:gdLst/>
            <a:ahLst/>
            <a:cxnLst/>
            <a:rect r="r" b="b" t="t" l="l"/>
            <a:pathLst>
              <a:path h="2287992" w="2287992">
                <a:moveTo>
                  <a:pt x="0" y="0"/>
                </a:moveTo>
                <a:lnTo>
                  <a:pt x="2287992" y="0"/>
                </a:lnTo>
                <a:lnTo>
                  <a:pt x="2287992" y="2287992"/>
                </a:lnTo>
                <a:lnTo>
                  <a:pt x="0" y="22879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1" id="71"/>
          <p:cNvSpPr/>
          <p:nvPr/>
        </p:nvSpPr>
        <p:spPr>
          <a:xfrm flipH="false" flipV="false" rot="0">
            <a:off x="8359562" y="840087"/>
            <a:ext cx="1939291" cy="2169644"/>
          </a:xfrm>
          <a:custGeom>
            <a:avLst/>
            <a:gdLst/>
            <a:ahLst/>
            <a:cxnLst/>
            <a:rect r="r" b="b" t="t" l="l"/>
            <a:pathLst>
              <a:path h="2169644" w="1939291">
                <a:moveTo>
                  <a:pt x="0" y="0"/>
                </a:moveTo>
                <a:lnTo>
                  <a:pt x="1939291" y="0"/>
                </a:lnTo>
                <a:lnTo>
                  <a:pt x="1939291" y="2169644"/>
                </a:lnTo>
                <a:lnTo>
                  <a:pt x="0" y="21696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0984" t="0" r="-28303" b="0"/>
            </a:stretch>
          </a:blipFill>
        </p:spPr>
      </p:sp>
      <p:sp>
        <p:nvSpPr>
          <p:cNvPr name="Freeform 72" id="72"/>
          <p:cNvSpPr/>
          <p:nvPr/>
        </p:nvSpPr>
        <p:spPr>
          <a:xfrm flipH="false" flipV="false" rot="0">
            <a:off x="221945" y="4180522"/>
            <a:ext cx="2022506" cy="2093149"/>
          </a:xfrm>
          <a:custGeom>
            <a:avLst/>
            <a:gdLst/>
            <a:ahLst/>
            <a:cxnLst/>
            <a:rect r="r" b="b" t="t" l="l"/>
            <a:pathLst>
              <a:path h="2093149" w="2022506">
                <a:moveTo>
                  <a:pt x="0" y="0"/>
                </a:moveTo>
                <a:lnTo>
                  <a:pt x="2022505" y="0"/>
                </a:lnTo>
                <a:lnTo>
                  <a:pt x="2022505" y="2093149"/>
                </a:lnTo>
                <a:lnTo>
                  <a:pt x="0" y="209314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73" id="73"/>
          <p:cNvSpPr/>
          <p:nvPr/>
        </p:nvSpPr>
        <p:spPr>
          <a:xfrm flipH="false" flipV="false" rot="0">
            <a:off x="2814446" y="4414072"/>
            <a:ext cx="2452327" cy="1419284"/>
          </a:xfrm>
          <a:custGeom>
            <a:avLst/>
            <a:gdLst/>
            <a:ahLst/>
            <a:cxnLst/>
            <a:rect r="r" b="b" t="t" l="l"/>
            <a:pathLst>
              <a:path h="1419284" w="2452327">
                <a:moveTo>
                  <a:pt x="0" y="0"/>
                </a:moveTo>
                <a:lnTo>
                  <a:pt x="2452327" y="0"/>
                </a:lnTo>
                <a:lnTo>
                  <a:pt x="2452327" y="1419284"/>
                </a:lnTo>
                <a:lnTo>
                  <a:pt x="0" y="141928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74" id="74"/>
          <p:cNvSpPr/>
          <p:nvPr/>
        </p:nvSpPr>
        <p:spPr>
          <a:xfrm flipH="false" flipV="false" rot="0">
            <a:off x="5818741" y="3994171"/>
            <a:ext cx="1770581" cy="2188358"/>
          </a:xfrm>
          <a:custGeom>
            <a:avLst/>
            <a:gdLst/>
            <a:ahLst/>
            <a:cxnLst/>
            <a:rect r="r" b="b" t="t" l="l"/>
            <a:pathLst>
              <a:path h="2188358" w="1770581">
                <a:moveTo>
                  <a:pt x="0" y="0"/>
                </a:moveTo>
                <a:lnTo>
                  <a:pt x="1770581" y="0"/>
                </a:lnTo>
                <a:lnTo>
                  <a:pt x="1770581" y="2188358"/>
                </a:lnTo>
                <a:lnTo>
                  <a:pt x="0" y="218835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4876743" y="5012150"/>
            <a:ext cx="225695" cy="3536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60"/>
              </a:lnSpc>
            </a:pPr>
            <a:r>
              <a:rPr lang="en-US" b="true" sz="1900">
                <a:solidFill>
                  <a:srgbClr val="FFFFFF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25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0" y="928636"/>
            <a:ext cx="10692000" cy="6454700"/>
            <a:chOff x="0" y="0"/>
            <a:chExt cx="14256000" cy="8606266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7128000" y="0"/>
              <a:ext cx="3576335" cy="4291780"/>
              <a:chOff x="0" y="0"/>
              <a:chExt cx="1068777" cy="1282585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1068777" cy="1282585"/>
              </a:xfrm>
              <a:custGeom>
                <a:avLst/>
                <a:gdLst/>
                <a:ahLst/>
                <a:cxnLst/>
                <a:rect r="r" b="b" t="t" l="l"/>
                <a:pathLst>
                  <a:path h="1282585" w="1068777">
                    <a:moveTo>
                      <a:pt x="0" y="0"/>
                    </a:moveTo>
                    <a:lnTo>
                      <a:pt x="1068777" y="0"/>
                    </a:lnTo>
                    <a:lnTo>
                      <a:pt x="1068777" y="1282585"/>
                    </a:lnTo>
                    <a:lnTo>
                      <a:pt x="0" y="1282585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sq">
                <a:solidFill>
                  <a:srgbClr val="505965"/>
                </a:solidFill>
                <a:prstDash val="solid"/>
                <a:miter/>
              </a:ln>
            </p:spPr>
          </p:sp>
          <p:sp>
            <p:nvSpPr>
              <p:cNvPr name="TextBox 6" id="6"/>
              <p:cNvSpPr txBox="true"/>
              <p:nvPr/>
            </p:nvSpPr>
            <p:spPr>
              <a:xfrm>
                <a:off x="0" y="-28575"/>
                <a:ext cx="1068777" cy="131116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1960"/>
                  </a:lnSpc>
                </a:pPr>
              </a:p>
            </p:txBody>
          </p:sp>
        </p:grpSp>
        <p:grpSp>
          <p:nvGrpSpPr>
            <p:cNvPr name="Group 7" id="7"/>
            <p:cNvGrpSpPr/>
            <p:nvPr/>
          </p:nvGrpSpPr>
          <p:grpSpPr>
            <a:xfrm rot="0">
              <a:off x="3576335" y="0"/>
              <a:ext cx="3576335" cy="4303133"/>
              <a:chOff x="0" y="0"/>
              <a:chExt cx="1068777" cy="1285978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1068777" cy="1285978"/>
              </a:xfrm>
              <a:custGeom>
                <a:avLst/>
                <a:gdLst/>
                <a:ahLst/>
                <a:cxnLst/>
                <a:rect r="r" b="b" t="t" l="l"/>
                <a:pathLst>
                  <a:path h="1285978" w="1068777">
                    <a:moveTo>
                      <a:pt x="0" y="0"/>
                    </a:moveTo>
                    <a:lnTo>
                      <a:pt x="1068777" y="0"/>
                    </a:lnTo>
                    <a:lnTo>
                      <a:pt x="1068777" y="1285978"/>
                    </a:lnTo>
                    <a:lnTo>
                      <a:pt x="0" y="1285978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sq">
                <a:solidFill>
                  <a:srgbClr val="505965"/>
                </a:solidFill>
                <a:prstDash val="solid"/>
                <a:miter/>
              </a:ln>
            </p:spPr>
          </p:sp>
          <p:sp>
            <p:nvSpPr>
              <p:cNvPr name="TextBox 9" id="9"/>
              <p:cNvSpPr txBox="true"/>
              <p:nvPr/>
            </p:nvSpPr>
            <p:spPr>
              <a:xfrm>
                <a:off x="0" y="-28575"/>
                <a:ext cx="1068777" cy="1314553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1960"/>
                  </a:lnSpc>
                </a:pPr>
              </a:p>
            </p:txBody>
          </p:sp>
        </p:grpSp>
        <p:grpSp>
          <p:nvGrpSpPr>
            <p:cNvPr name="Group 10" id="10"/>
            <p:cNvGrpSpPr/>
            <p:nvPr/>
          </p:nvGrpSpPr>
          <p:grpSpPr>
            <a:xfrm rot="0">
              <a:off x="0" y="0"/>
              <a:ext cx="3576335" cy="4303133"/>
              <a:chOff x="0" y="0"/>
              <a:chExt cx="1068777" cy="1285978"/>
            </a:xfrm>
          </p:grpSpPr>
          <p:sp>
            <p:nvSpPr>
              <p:cNvPr name="Freeform 11" id="11"/>
              <p:cNvSpPr/>
              <p:nvPr/>
            </p:nvSpPr>
            <p:spPr>
              <a:xfrm flipH="false" flipV="false" rot="0">
                <a:off x="0" y="0"/>
                <a:ext cx="1068777" cy="1285978"/>
              </a:xfrm>
              <a:custGeom>
                <a:avLst/>
                <a:gdLst/>
                <a:ahLst/>
                <a:cxnLst/>
                <a:rect r="r" b="b" t="t" l="l"/>
                <a:pathLst>
                  <a:path h="1285978" w="1068777">
                    <a:moveTo>
                      <a:pt x="0" y="0"/>
                    </a:moveTo>
                    <a:lnTo>
                      <a:pt x="1068777" y="0"/>
                    </a:lnTo>
                    <a:lnTo>
                      <a:pt x="1068777" y="1285978"/>
                    </a:lnTo>
                    <a:lnTo>
                      <a:pt x="0" y="1285978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sq">
                <a:solidFill>
                  <a:srgbClr val="505965"/>
                </a:solidFill>
                <a:prstDash val="solid"/>
                <a:miter/>
              </a:ln>
            </p:spPr>
          </p:sp>
          <p:sp>
            <p:nvSpPr>
              <p:cNvPr name="TextBox 12" id="12"/>
              <p:cNvSpPr txBox="true"/>
              <p:nvPr/>
            </p:nvSpPr>
            <p:spPr>
              <a:xfrm>
                <a:off x="0" y="-28575"/>
                <a:ext cx="1068777" cy="1314553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1960"/>
                  </a:lnSpc>
                </a:pPr>
              </a:p>
            </p:txBody>
          </p:sp>
        </p:grpSp>
        <p:grpSp>
          <p:nvGrpSpPr>
            <p:cNvPr name="Group 13" id="13"/>
            <p:cNvGrpSpPr/>
            <p:nvPr/>
          </p:nvGrpSpPr>
          <p:grpSpPr>
            <a:xfrm rot="0">
              <a:off x="10679665" y="0"/>
              <a:ext cx="3576335" cy="4291780"/>
              <a:chOff x="0" y="0"/>
              <a:chExt cx="1068777" cy="1282585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1068777" cy="1282585"/>
              </a:xfrm>
              <a:custGeom>
                <a:avLst/>
                <a:gdLst/>
                <a:ahLst/>
                <a:cxnLst/>
                <a:rect r="r" b="b" t="t" l="l"/>
                <a:pathLst>
                  <a:path h="1282585" w="1068777">
                    <a:moveTo>
                      <a:pt x="0" y="0"/>
                    </a:moveTo>
                    <a:lnTo>
                      <a:pt x="1068777" y="0"/>
                    </a:lnTo>
                    <a:lnTo>
                      <a:pt x="1068777" y="1282585"/>
                    </a:lnTo>
                    <a:lnTo>
                      <a:pt x="0" y="1282585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sq">
                <a:solidFill>
                  <a:srgbClr val="505965"/>
                </a:solidFill>
                <a:prstDash val="solid"/>
                <a:miter/>
              </a:ln>
            </p:spPr>
          </p:sp>
          <p:sp>
            <p:nvSpPr>
              <p:cNvPr name="TextBox 15" id="15"/>
              <p:cNvSpPr txBox="true"/>
              <p:nvPr/>
            </p:nvSpPr>
            <p:spPr>
              <a:xfrm>
                <a:off x="0" y="19050"/>
                <a:ext cx="1068777" cy="126353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 marL="0" indent="0" lvl="0">
                  <a:lnSpc>
                    <a:spcPts val="2094"/>
                  </a:lnSpc>
                  <a:spcBef>
                    <a:spcPct val="0"/>
                  </a:spcBef>
                </a:pPr>
              </a:p>
            </p:txBody>
          </p:sp>
        </p:grpSp>
        <p:grpSp>
          <p:nvGrpSpPr>
            <p:cNvPr name="Group 16" id="16"/>
            <p:cNvGrpSpPr/>
            <p:nvPr/>
          </p:nvGrpSpPr>
          <p:grpSpPr>
            <a:xfrm rot="0">
              <a:off x="0" y="4291780"/>
              <a:ext cx="3576335" cy="4303133"/>
              <a:chOff x="0" y="0"/>
              <a:chExt cx="1068777" cy="1285978"/>
            </a:xfrm>
          </p:grpSpPr>
          <p:sp>
            <p:nvSpPr>
              <p:cNvPr name="Freeform 17" id="17"/>
              <p:cNvSpPr/>
              <p:nvPr/>
            </p:nvSpPr>
            <p:spPr>
              <a:xfrm flipH="false" flipV="false" rot="0">
                <a:off x="0" y="0"/>
                <a:ext cx="1068777" cy="1285978"/>
              </a:xfrm>
              <a:custGeom>
                <a:avLst/>
                <a:gdLst/>
                <a:ahLst/>
                <a:cxnLst/>
                <a:rect r="r" b="b" t="t" l="l"/>
                <a:pathLst>
                  <a:path h="1285978" w="1068777">
                    <a:moveTo>
                      <a:pt x="0" y="0"/>
                    </a:moveTo>
                    <a:lnTo>
                      <a:pt x="1068777" y="0"/>
                    </a:lnTo>
                    <a:lnTo>
                      <a:pt x="1068777" y="1285978"/>
                    </a:lnTo>
                    <a:lnTo>
                      <a:pt x="0" y="1285978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sq">
                <a:solidFill>
                  <a:srgbClr val="505965"/>
                </a:solidFill>
                <a:prstDash val="solid"/>
                <a:miter/>
              </a:ln>
            </p:spPr>
          </p:sp>
          <p:sp>
            <p:nvSpPr>
              <p:cNvPr name="TextBox 18" id="18"/>
              <p:cNvSpPr txBox="true"/>
              <p:nvPr/>
            </p:nvSpPr>
            <p:spPr>
              <a:xfrm>
                <a:off x="0" y="-28575"/>
                <a:ext cx="1068777" cy="1314553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1960"/>
                  </a:lnSpc>
                </a:pPr>
              </a:p>
            </p:txBody>
          </p:sp>
        </p:grpSp>
        <p:grpSp>
          <p:nvGrpSpPr>
            <p:cNvPr name="Group 19" id="19"/>
            <p:cNvGrpSpPr/>
            <p:nvPr/>
          </p:nvGrpSpPr>
          <p:grpSpPr>
            <a:xfrm rot="0">
              <a:off x="3576335" y="4303133"/>
              <a:ext cx="3576335" cy="4303133"/>
              <a:chOff x="0" y="0"/>
              <a:chExt cx="1068777" cy="1285978"/>
            </a:xfrm>
          </p:grpSpPr>
          <p:sp>
            <p:nvSpPr>
              <p:cNvPr name="Freeform 20" id="20"/>
              <p:cNvSpPr/>
              <p:nvPr/>
            </p:nvSpPr>
            <p:spPr>
              <a:xfrm flipH="false" flipV="false" rot="0">
                <a:off x="0" y="0"/>
                <a:ext cx="1068777" cy="1285978"/>
              </a:xfrm>
              <a:custGeom>
                <a:avLst/>
                <a:gdLst/>
                <a:ahLst/>
                <a:cxnLst/>
                <a:rect r="r" b="b" t="t" l="l"/>
                <a:pathLst>
                  <a:path h="1285978" w="1068777">
                    <a:moveTo>
                      <a:pt x="0" y="0"/>
                    </a:moveTo>
                    <a:lnTo>
                      <a:pt x="1068777" y="0"/>
                    </a:lnTo>
                    <a:lnTo>
                      <a:pt x="1068777" y="1285978"/>
                    </a:lnTo>
                    <a:lnTo>
                      <a:pt x="0" y="1285978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sq">
                <a:solidFill>
                  <a:srgbClr val="505965"/>
                </a:solidFill>
                <a:prstDash val="solid"/>
                <a:miter/>
              </a:ln>
            </p:spPr>
          </p:sp>
          <p:sp>
            <p:nvSpPr>
              <p:cNvPr name="TextBox 21" id="21"/>
              <p:cNvSpPr txBox="true"/>
              <p:nvPr/>
            </p:nvSpPr>
            <p:spPr>
              <a:xfrm>
                <a:off x="0" y="-28575"/>
                <a:ext cx="1068777" cy="1314553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1960"/>
                  </a:lnSpc>
                </a:pPr>
              </a:p>
            </p:txBody>
          </p:sp>
        </p:grpSp>
        <p:grpSp>
          <p:nvGrpSpPr>
            <p:cNvPr name="Group 22" id="22"/>
            <p:cNvGrpSpPr/>
            <p:nvPr/>
          </p:nvGrpSpPr>
          <p:grpSpPr>
            <a:xfrm rot="0">
              <a:off x="3682591" y="4541553"/>
              <a:ext cx="347199" cy="336126"/>
              <a:chOff x="0" y="0"/>
              <a:chExt cx="93321" cy="90345"/>
            </a:xfrm>
          </p:grpSpPr>
          <p:sp>
            <p:nvSpPr>
              <p:cNvPr name="Freeform 23" id="23"/>
              <p:cNvSpPr/>
              <p:nvPr/>
            </p:nvSpPr>
            <p:spPr>
              <a:xfrm flipH="false" flipV="false" rot="0">
                <a:off x="0" y="0"/>
                <a:ext cx="93321" cy="90345"/>
              </a:xfrm>
              <a:custGeom>
                <a:avLst/>
                <a:gdLst/>
                <a:ahLst/>
                <a:cxnLst/>
                <a:rect r="r" b="b" t="t" l="l"/>
                <a:pathLst>
                  <a:path h="90345" w="93321">
                    <a:moveTo>
                      <a:pt x="0" y="0"/>
                    </a:moveTo>
                    <a:lnTo>
                      <a:pt x="93321" y="0"/>
                    </a:lnTo>
                    <a:lnTo>
                      <a:pt x="93321" y="90345"/>
                    </a:lnTo>
                    <a:lnTo>
                      <a:pt x="0" y="90345"/>
                    </a:lnTo>
                    <a:close/>
                  </a:path>
                </a:pathLst>
              </a:custGeom>
              <a:solidFill>
                <a:srgbClr val="004AAD">
                  <a:alpha val="48627"/>
                </a:srgbClr>
              </a:solidFill>
            </p:spPr>
          </p:sp>
          <p:sp>
            <p:nvSpPr>
              <p:cNvPr name="TextBox 24" id="24"/>
              <p:cNvSpPr txBox="true"/>
              <p:nvPr/>
            </p:nvSpPr>
            <p:spPr>
              <a:xfrm>
                <a:off x="0" y="-28575"/>
                <a:ext cx="93321" cy="11892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1960"/>
                  </a:lnSpc>
                </a:pPr>
              </a:p>
            </p:txBody>
          </p:sp>
        </p:grpSp>
        <p:grpSp>
          <p:nvGrpSpPr>
            <p:cNvPr name="Group 25" id="25"/>
            <p:cNvGrpSpPr/>
            <p:nvPr/>
          </p:nvGrpSpPr>
          <p:grpSpPr>
            <a:xfrm rot="0">
              <a:off x="122327" y="4525889"/>
              <a:ext cx="347199" cy="336126"/>
              <a:chOff x="0" y="0"/>
              <a:chExt cx="93321" cy="90345"/>
            </a:xfrm>
          </p:grpSpPr>
          <p:sp>
            <p:nvSpPr>
              <p:cNvPr name="Freeform 26" id="26"/>
              <p:cNvSpPr/>
              <p:nvPr/>
            </p:nvSpPr>
            <p:spPr>
              <a:xfrm flipH="false" flipV="false" rot="0">
                <a:off x="0" y="0"/>
                <a:ext cx="93321" cy="90345"/>
              </a:xfrm>
              <a:custGeom>
                <a:avLst/>
                <a:gdLst/>
                <a:ahLst/>
                <a:cxnLst/>
                <a:rect r="r" b="b" t="t" l="l"/>
                <a:pathLst>
                  <a:path h="90345" w="93321">
                    <a:moveTo>
                      <a:pt x="0" y="0"/>
                    </a:moveTo>
                    <a:lnTo>
                      <a:pt x="93321" y="0"/>
                    </a:lnTo>
                    <a:lnTo>
                      <a:pt x="93321" y="90345"/>
                    </a:lnTo>
                    <a:lnTo>
                      <a:pt x="0" y="90345"/>
                    </a:lnTo>
                    <a:close/>
                  </a:path>
                </a:pathLst>
              </a:custGeom>
              <a:solidFill>
                <a:srgbClr val="5CE1E6">
                  <a:alpha val="48627"/>
                </a:srgbClr>
              </a:solidFill>
            </p:spPr>
          </p:sp>
          <p:sp>
            <p:nvSpPr>
              <p:cNvPr name="TextBox 27" id="27"/>
              <p:cNvSpPr txBox="true"/>
              <p:nvPr/>
            </p:nvSpPr>
            <p:spPr>
              <a:xfrm>
                <a:off x="0" y="-28575"/>
                <a:ext cx="93321" cy="11892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1960"/>
                  </a:lnSpc>
                </a:pPr>
              </a:p>
            </p:txBody>
          </p:sp>
        </p:grpSp>
        <p:grpSp>
          <p:nvGrpSpPr>
            <p:cNvPr name="Group 28" id="28"/>
            <p:cNvGrpSpPr/>
            <p:nvPr/>
          </p:nvGrpSpPr>
          <p:grpSpPr>
            <a:xfrm rot="0">
              <a:off x="10827465" y="132130"/>
              <a:ext cx="347199" cy="336126"/>
              <a:chOff x="0" y="0"/>
              <a:chExt cx="93321" cy="90345"/>
            </a:xfrm>
          </p:grpSpPr>
          <p:sp>
            <p:nvSpPr>
              <p:cNvPr name="Freeform 29" id="29"/>
              <p:cNvSpPr/>
              <p:nvPr/>
            </p:nvSpPr>
            <p:spPr>
              <a:xfrm flipH="false" flipV="false" rot="0">
                <a:off x="0" y="0"/>
                <a:ext cx="93321" cy="90345"/>
              </a:xfrm>
              <a:custGeom>
                <a:avLst/>
                <a:gdLst/>
                <a:ahLst/>
                <a:cxnLst/>
                <a:rect r="r" b="b" t="t" l="l"/>
                <a:pathLst>
                  <a:path h="90345" w="93321">
                    <a:moveTo>
                      <a:pt x="0" y="0"/>
                    </a:moveTo>
                    <a:lnTo>
                      <a:pt x="93321" y="0"/>
                    </a:lnTo>
                    <a:lnTo>
                      <a:pt x="93321" y="90345"/>
                    </a:lnTo>
                    <a:lnTo>
                      <a:pt x="0" y="90345"/>
                    </a:lnTo>
                    <a:close/>
                  </a:path>
                </a:pathLst>
              </a:custGeom>
              <a:solidFill>
                <a:srgbClr val="00BF63">
                  <a:alpha val="48627"/>
                </a:srgbClr>
              </a:solidFill>
            </p:spPr>
          </p:sp>
          <p:sp>
            <p:nvSpPr>
              <p:cNvPr name="TextBox 30" id="30"/>
              <p:cNvSpPr txBox="true"/>
              <p:nvPr/>
            </p:nvSpPr>
            <p:spPr>
              <a:xfrm>
                <a:off x="0" y="-28575"/>
                <a:ext cx="93321" cy="11892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1960"/>
                  </a:lnSpc>
                </a:pPr>
              </a:p>
            </p:txBody>
          </p:sp>
        </p:grpSp>
        <p:grpSp>
          <p:nvGrpSpPr>
            <p:cNvPr name="Group 31" id="31"/>
            <p:cNvGrpSpPr/>
            <p:nvPr/>
          </p:nvGrpSpPr>
          <p:grpSpPr>
            <a:xfrm rot="0">
              <a:off x="7317771" y="209176"/>
              <a:ext cx="347199" cy="336126"/>
              <a:chOff x="0" y="0"/>
              <a:chExt cx="93321" cy="90345"/>
            </a:xfrm>
          </p:grpSpPr>
          <p:sp>
            <p:nvSpPr>
              <p:cNvPr name="Freeform 32" id="32"/>
              <p:cNvSpPr/>
              <p:nvPr/>
            </p:nvSpPr>
            <p:spPr>
              <a:xfrm flipH="false" flipV="false" rot="0">
                <a:off x="0" y="0"/>
                <a:ext cx="93321" cy="90345"/>
              </a:xfrm>
              <a:custGeom>
                <a:avLst/>
                <a:gdLst/>
                <a:ahLst/>
                <a:cxnLst/>
                <a:rect r="r" b="b" t="t" l="l"/>
                <a:pathLst>
                  <a:path h="90345" w="93321">
                    <a:moveTo>
                      <a:pt x="0" y="0"/>
                    </a:moveTo>
                    <a:lnTo>
                      <a:pt x="93321" y="0"/>
                    </a:lnTo>
                    <a:lnTo>
                      <a:pt x="93321" y="90345"/>
                    </a:lnTo>
                    <a:lnTo>
                      <a:pt x="0" y="90345"/>
                    </a:lnTo>
                    <a:close/>
                  </a:path>
                </a:pathLst>
              </a:custGeom>
              <a:solidFill>
                <a:srgbClr val="FFDE59">
                  <a:alpha val="48627"/>
                </a:srgbClr>
              </a:solidFill>
            </p:spPr>
          </p:sp>
          <p:sp>
            <p:nvSpPr>
              <p:cNvPr name="TextBox 33" id="33"/>
              <p:cNvSpPr txBox="true"/>
              <p:nvPr/>
            </p:nvSpPr>
            <p:spPr>
              <a:xfrm>
                <a:off x="0" y="-28575"/>
                <a:ext cx="93321" cy="11892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1960"/>
                  </a:lnSpc>
                </a:pPr>
              </a:p>
            </p:txBody>
          </p:sp>
        </p:grpSp>
        <p:grpSp>
          <p:nvGrpSpPr>
            <p:cNvPr name="Group 34" id="34"/>
            <p:cNvGrpSpPr/>
            <p:nvPr/>
          </p:nvGrpSpPr>
          <p:grpSpPr>
            <a:xfrm rot="0">
              <a:off x="3682591" y="209176"/>
              <a:ext cx="347199" cy="336126"/>
              <a:chOff x="0" y="0"/>
              <a:chExt cx="93321" cy="90345"/>
            </a:xfrm>
          </p:grpSpPr>
          <p:sp>
            <p:nvSpPr>
              <p:cNvPr name="Freeform 35" id="35"/>
              <p:cNvSpPr/>
              <p:nvPr/>
            </p:nvSpPr>
            <p:spPr>
              <a:xfrm flipH="false" flipV="false" rot="0">
                <a:off x="0" y="0"/>
                <a:ext cx="93321" cy="90345"/>
              </a:xfrm>
              <a:custGeom>
                <a:avLst/>
                <a:gdLst/>
                <a:ahLst/>
                <a:cxnLst/>
                <a:rect r="r" b="b" t="t" l="l"/>
                <a:pathLst>
                  <a:path h="90345" w="93321">
                    <a:moveTo>
                      <a:pt x="0" y="0"/>
                    </a:moveTo>
                    <a:lnTo>
                      <a:pt x="93321" y="0"/>
                    </a:lnTo>
                    <a:lnTo>
                      <a:pt x="93321" y="90345"/>
                    </a:lnTo>
                    <a:lnTo>
                      <a:pt x="0" y="90345"/>
                    </a:lnTo>
                    <a:close/>
                  </a:path>
                </a:pathLst>
              </a:custGeom>
              <a:solidFill>
                <a:srgbClr val="FF914D">
                  <a:alpha val="48627"/>
                </a:srgbClr>
              </a:solidFill>
            </p:spPr>
          </p:sp>
          <p:sp>
            <p:nvSpPr>
              <p:cNvPr name="TextBox 36" id="36"/>
              <p:cNvSpPr txBox="true"/>
              <p:nvPr/>
            </p:nvSpPr>
            <p:spPr>
              <a:xfrm>
                <a:off x="0" y="-28575"/>
                <a:ext cx="93321" cy="11892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1960"/>
                  </a:lnSpc>
                </a:pPr>
              </a:p>
            </p:txBody>
          </p:sp>
        </p:grpSp>
        <p:grpSp>
          <p:nvGrpSpPr>
            <p:cNvPr name="Group 37" id="37"/>
            <p:cNvGrpSpPr/>
            <p:nvPr/>
          </p:nvGrpSpPr>
          <p:grpSpPr>
            <a:xfrm rot="0">
              <a:off x="150868" y="209176"/>
              <a:ext cx="347199" cy="336126"/>
              <a:chOff x="0" y="0"/>
              <a:chExt cx="93321" cy="90345"/>
            </a:xfrm>
          </p:grpSpPr>
          <p:sp>
            <p:nvSpPr>
              <p:cNvPr name="Freeform 38" id="38"/>
              <p:cNvSpPr/>
              <p:nvPr/>
            </p:nvSpPr>
            <p:spPr>
              <a:xfrm flipH="false" flipV="false" rot="0">
                <a:off x="0" y="0"/>
                <a:ext cx="93321" cy="90345"/>
              </a:xfrm>
              <a:custGeom>
                <a:avLst/>
                <a:gdLst/>
                <a:ahLst/>
                <a:cxnLst/>
                <a:rect r="r" b="b" t="t" l="l"/>
                <a:pathLst>
                  <a:path h="90345" w="93321">
                    <a:moveTo>
                      <a:pt x="0" y="0"/>
                    </a:moveTo>
                    <a:lnTo>
                      <a:pt x="93321" y="0"/>
                    </a:lnTo>
                    <a:lnTo>
                      <a:pt x="93321" y="90345"/>
                    </a:lnTo>
                    <a:lnTo>
                      <a:pt x="0" y="90345"/>
                    </a:lnTo>
                    <a:close/>
                  </a:path>
                </a:pathLst>
              </a:custGeom>
              <a:solidFill>
                <a:srgbClr val="FF0606">
                  <a:alpha val="48627"/>
                </a:srgbClr>
              </a:solidFill>
            </p:spPr>
          </p:sp>
          <p:sp>
            <p:nvSpPr>
              <p:cNvPr name="TextBox 39" id="39"/>
              <p:cNvSpPr txBox="true"/>
              <p:nvPr/>
            </p:nvSpPr>
            <p:spPr>
              <a:xfrm>
                <a:off x="0" y="-28575"/>
                <a:ext cx="93321" cy="11892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1960"/>
                  </a:lnSpc>
                </a:pPr>
              </a:p>
            </p:txBody>
          </p:sp>
        </p:grpSp>
        <p:sp>
          <p:nvSpPr>
            <p:cNvPr name="TextBox 40" id="40"/>
            <p:cNvSpPr txBox="true"/>
            <p:nvPr/>
          </p:nvSpPr>
          <p:spPr>
            <a:xfrm rot="0">
              <a:off x="207992" y="180601"/>
              <a:ext cx="290036" cy="33337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100"/>
                </a:lnSpc>
              </a:pPr>
              <a:r>
                <a:rPr lang="en-US" sz="1500" b="true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16</a:t>
              </a:r>
            </a:p>
          </p:txBody>
        </p:sp>
        <p:sp>
          <p:nvSpPr>
            <p:cNvPr name="TextBox 41" id="41"/>
            <p:cNvSpPr txBox="true"/>
            <p:nvPr/>
          </p:nvSpPr>
          <p:spPr>
            <a:xfrm rot="0">
              <a:off x="3739714" y="211928"/>
              <a:ext cx="290036" cy="33337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100"/>
                </a:lnSpc>
              </a:pPr>
              <a:r>
                <a:rPr lang="en-US" sz="1500" b="true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17</a:t>
              </a:r>
            </a:p>
          </p:txBody>
        </p:sp>
        <p:sp>
          <p:nvSpPr>
            <p:cNvPr name="TextBox 42" id="42"/>
            <p:cNvSpPr txBox="true"/>
            <p:nvPr/>
          </p:nvSpPr>
          <p:spPr>
            <a:xfrm rot="0">
              <a:off x="7374894" y="134882"/>
              <a:ext cx="290036" cy="33337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100"/>
                </a:lnSpc>
              </a:pPr>
              <a:r>
                <a:rPr lang="en-US" sz="1500" b="true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18</a:t>
              </a:r>
            </a:p>
          </p:txBody>
        </p:sp>
        <p:sp>
          <p:nvSpPr>
            <p:cNvPr name="TextBox 43" id="43"/>
            <p:cNvSpPr txBox="true"/>
            <p:nvPr/>
          </p:nvSpPr>
          <p:spPr>
            <a:xfrm rot="0">
              <a:off x="10856046" y="180601"/>
              <a:ext cx="290036" cy="33337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100"/>
                </a:lnSpc>
              </a:pPr>
              <a:r>
                <a:rPr lang="en-US" sz="1500" b="true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19</a:t>
              </a:r>
            </a:p>
          </p:txBody>
        </p:sp>
        <p:sp>
          <p:nvSpPr>
            <p:cNvPr name="TextBox 44" id="44"/>
            <p:cNvSpPr txBox="true"/>
            <p:nvPr/>
          </p:nvSpPr>
          <p:spPr>
            <a:xfrm rot="0">
              <a:off x="150908" y="4528641"/>
              <a:ext cx="290036" cy="33337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100"/>
                </a:lnSpc>
              </a:pPr>
              <a:r>
                <a:rPr lang="en-US" sz="1500" b="true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20</a:t>
              </a:r>
            </a:p>
          </p:txBody>
        </p:sp>
        <p:sp>
          <p:nvSpPr>
            <p:cNvPr name="TextBox 45" id="45"/>
            <p:cNvSpPr txBox="true"/>
            <p:nvPr/>
          </p:nvSpPr>
          <p:spPr>
            <a:xfrm rot="0">
              <a:off x="3739714" y="4497314"/>
              <a:ext cx="290036" cy="33337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100"/>
                </a:lnSpc>
              </a:pPr>
              <a:r>
                <a:rPr lang="en-US" sz="1500" b="true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21</a:t>
              </a:r>
            </a:p>
          </p:txBody>
        </p:sp>
        <p:sp>
          <p:nvSpPr>
            <p:cNvPr name="TextBox 46" id="46"/>
            <p:cNvSpPr txBox="true"/>
            <p:nvPr/>
          </p:nvSpPr>
          <p:spPr>
            <a:xfrm rot="0">
              <a:off x="4769948" y="1596322"/>
              <a:ext cx="301587" cy="44618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660"/>
                </a:lnSpc>
              </a:pPr>
              <a:r>
                <a:rPr lang="en-US" b="true" sz="1900">
                  <a:solidFill>
                    <a:srgbClr val="FFFFFF"/>
                  </a:solidFill>
                  <a:latin typeface="Alegreya Sans Ultra-Bold"/>
                  <a:ea typeface="Alegreya Sans Ultra-Bold"/>
                  <a:cs typeface="Alegreya Sans Ultra-Bold"/>
                  <a:sym typeface="Alegreya Sans Ultra-Bold"/>
                </a:rPr>
                <a:t>27</a:t>
              </a:r>
            </a:p>
          </p:txBody>
        </p:sp>
        <p:sp>
          <p:nvSpPr>
            <p:cNvPr name="TextBox 47" id="47"/>
            <p:cNvSpPr txBox="true"/>
            <p:nvPr/>
          </p:nvSpPr>
          <p:spPr>
            <a:xfrm rot="0">
              <a:off x="6738638" y="1596322"/>
              <a:ext cx="321932" cy="44618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660"/>
                </a:lnSpc>
              </a:pPr>
              <a:r>
                <a:rPr lang="en-US" b="true" sz="1900">
                  <a:solidFill>
                    <a:srgbClr val="FFFFFF"/>
                  </a:solidFill>
                  <a:latin typeface="Alegreya Sans Ultra-Bold"/>
                  <a:ea typeface="Alegreya Sans Ultra-Bold"/>
                  <a:cs typeface="Alegreya Sans Ultra-Bold"/>
                  <a:sym typeface="Alegreya Sans Ultra-Bold"/>
                </a:rPr>
                <a:t>28</a:t>
              </a:r>
            </a:p>
          </p:txBody>
        </p:sp>
        <p:sp>
          <p:nvSpPr>
            <p:cNvPr name="TextBox 48" id="48"/>
            <p:cNvSpPr txBox="true"/>
            <p:nvPr/>
          </p:nvSpPr>
          <p:spPr>
            <a:xfrm rot="0">
              <a:off x="7880870" y="5962840"/>
              <a:ext cx="317665" cy="44618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660"/>
                </a:lnSpc>
              </a:pPr>
              <a:r>
                <a:rPr lang="en-US" b="true" sz="1900">
                  <a:solidFill>
                    <a:srgbClr val="FFFFFF"/>
                  </a:solidFill>
                  <a:latin typeface="Alegreya Sans Ultra-Bold"/>
                  <a:ea typeface="Alegreya Sans Ultra-Bold"/>
                  <a:cs typeface="Alegreya Sans Ultra-Bold"/>
                  <a:sym typeface="Alegreya Sans Ultra-Bold"/>
                </a:rPr>
                <a:t>29</a:t>
              </a:r>
            </a:p>
          </p:txBody>
        </p:sp>
        <p:sp>
          <p:nvSpPr>
            <p:cNvPr name="TextBox 49" id="49"/>
            <p:cNvSpPr txBox="true"/>
            <p:nvPr/>
          </p:nvSpPr>
          <p:spPr>
            <a:xfrm rot="0">
              <a:off x="2158637" y="4963278"/>
              <a:ext cx="314388" cy="44618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660"/>
                </a:lnSpc>
              </a:pPr>
              <a:r>
                <a:rPr lang="en-US" b="true" sz="1900">
                  <a:solidFill>
                    <a:srgbClr val="FFFFFF"/>
                  </a:solidFill>
                  <a:latin typeface="Alegreya Sans Ultra-Bold"/>
                  <a:ea typeface="Alegreya Sans Ultra-Bold"/>
                  <a:cs typeface="Alegreya Sans Ultra-Bold"/>
                  <a:sym typeface="Alegreya Sans Ultra-Bold"/>
                </a:rPr>
                <a:t>30</a:t>
              </a:r>
            </a:p>
          </p:txBody>
        </p:sp>
        <p:sp>
          <p:nvSpPr>
            <p:cNvPr name="TextBox 50" id="50"/>
            <p:cNvSpPr txBox="true"/>
            <p:nvPr/>
          </p:nvSpPr>
          <p:spPr>
            <a:xfrm rot="0">
              <a:off x="6509728" y="5115813"/>
              <a:ext cx="285509" cy="44618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660"/>
                </a:lnSpc>
              </a:pPr>
              <a:r>
                <a:rPr lang="en-US" b="true" sz="1900">
                  <a:solidFill>
                    <a:srgbClr val="FFFFFF"/>
                  </a:solidFill>
                  <a:latin typeface="Alegreya Sans Ultra-Bold"/>
                  <a:ea typeface="Alegreya Sans Ultra-Bold"/>
                  <a:cs typeface="Alegreya Sans Ultra-Bold"/>
                  <a:sym typeface="Alegreya Sans Ultra-Bold"/>
                </a:rPr>
                <a:t>18</a:t>
              </a:r>
            </a:p>
          </p:txBody>
        </p:sp>
        <p:sp>
          <p:nvSpPr>
            <p:cNvPr name="TextBox 51" id="51"/>
            <p:cNvSpPr txBox="true"/>
            <p:nvPr/>
          </p:nvSpPr>
          <p:spPr>
            <a:xfrm rot="0">
              <a:off x="8490636" y="5115813"/>
              <a:ext cx="281242" cy="44618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660"/>
                </a:lnSpc>
              </a:pPr>
              <a:r>
                <a:rPr lang="en-US" b="true" sz="1900">
                  <a:solidFill>
                    <a:srgbClr val="FFFFFF"/>
                  </a:solidFill>
                  <a:latin typeface="Alegreya Sans Ultra-Bold"/>
                  <a:ea typeface="Alegreya Sans Ultra-Bold"/>
                  <a:cs typeface="Alegreya Sans Ultra-Bold"/>
                  <a:sym typeface="Alegreya Sans Ultra-Bold"/>
                </a:rPr>
                <a:t>19</a:t>
              </a:r>
            </a:p>
          </p:txBody>
        </p:sp>
        <p:sp>
          <p:nvSpPr>
            <p:cNvPr name="TextBox 52" id="52"/>
            <p:cNvSpPr txBox="true"/>
            <p:nvPr/>
          </p:nvSpPr>
          <p:spPr>
            <a:xfrm rot="0">
              <a:off x="10446779" y="5115813"/>
              <a:ext cx="327177" cy="44618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660"/>
                </a:lnSpc>
              </a:pPr>
              <a:r>
                <a:rPr lang="en-US" b="true" sz="1900">
                  <a:solidFill>
                    <a:srgbClr val="FFFFFF"/>
                  </a:solidFill>
                  <a:latin typeface="Alegreya Sans Ultra-Bold"/>
                  <a:ea typeface="Alegreya Sans Ultra-Bold"/>
                  <a:cs typeface="Alegreya Sans Ultra-Bold"/>
                  <a:sym typeface="Alegreya Sans Ultra-Bold"/>
                </a:rPr>
                <a:t>20</a:t>
              </a:r>
            </a:p>
          </p:txBody>
        </p:sp>
        <p:sp>
          <p:nvSpPr>
            <p:cNvPr name="TextBox 53" id="53"/>
            <p:cNvSpPr txBox="true"/>
            <p:nvPr/>
          </p:nvSpPr>
          <p:spPr>
            <a:xfrm rot="0">
              <a:off x="12449569" y="5115813"/>
              <a:ext cx="277952" cy="44618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660"/>
                </a:lnSpc>
              </a:pPr>
              <a:r>
                <a:rPr lang="en-US" b="true" sz="1900">
                  <a:solidFill>
                    <a:srgbClr val="FFFFFF"/>
                  </a:solidFill>
                  <a:latin typeface="Alegreya Sans Ultra-Bold"/>
                  <a:ea typeface="Alegreya Sans Ultra-Bold"/>
                  <a:cs typeface="Alegreya Sans Ultra-Bold"/>
                  <a:sym typeface="Alegreya Sans Ultra-Bold"/>
                </a:rPr>
                <a:t>21</a:t>
              </a:r>
            </a:p>
          </p:txBody>
        </p:sp>
        <p:sp>
          <p:nvSpPr>
            <p:cNvPr name="TextBox 54" id="54"/>
            <p:cNvSpPr txBox="true"/>
            <p:nvPr/>
          </p:nvSpPr>
          <p:spPr>
            <a:xfrm rot="0">
              <a:off x="4194890" y="187649"/>
              <a:ext cx="2704714" cy="66831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1800"/>
                </a:lnSpc>
                <a:spcBef>
                  <a:spcPct val="0"/>
                </a:spcBef>
              </a:pPr>
              <a:r>
                <a:rPr lang="en-US" b="true" sz="1800">
                  <a:solidFill>
                    <a:srgbClr val="505965"/>
                  </a:solidFill>
                  <a:latin typeface="Alegreya Sans Ultra-Bold"/>
                  <a:ea typeface="Alegreya Sans Ultra-Bold"/>
                  <a:cs typeface="Alegreya Sans Ultra-Bold"/>
                  <a:sym typeface="Alegreya Sans Ultra-Bold"/>
                </a:rPr>
                <a:t>ВТОРНИК “ЗАИГРЫШ”</a:t>
              </a:r>
            </a:p>
          </p:txBody>
        </p:sp>
        <p:sp>
          <p:nvSpPr>
            <p:cNvPr name="TextBox 55" id="55"/>
            <p:cNvSpPr txBox="true"/>
            <p:nvPr/>
          </p:nvSpPr>
          <p:spPr>
            <a:xfrm rot="0">
              <a:off x="7880870" y="153932"/>
              <a:ext cx="2642109" cy="66831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1800"/>
                </a:lnSpc>
                <a:spcBef>
                  <a:spcPct val="0"/>
                </a:spcBef>
              </a:pPr>
              <a:r>
                <a:rPr lang="en-US" b="true" sz="1800" strike="noStrike" u="none">
                  <a:solidFill>
                    <a:srgbClr val="505965"/>
                  </a:solidFill>
                  <a:latin typeface="Alegreya Sans Ultra-Bold"/>
                  <a:ea typeface="Alegreya Sans Ultra-Bold"/>
                  <a:cs typeface="Alegreya Sans Ultra-Bold"/>
                  <a:sym typeface="Alegreya Sans Ultra-Bold"/>
                </a:rPr>
                <a:t>СРЕДА</a:t>
              </a:r>
            </a:p>
            <a:p>
              <a:pPr algn="l" marL="0" indent="0" lvl="0">
                <a:lnSpc>
                  <a:spcPts val="1800"/>
                </a:lnSpc>
                <a:spcBef>
                  <a:spcPct val="0"/>
                </a:spcBef>
              </a:pPr>
              <a:r>
                <a:rPr lang="en-US" b="true" sz="1800" strike="noStrike" u="none">
                  <a:solidFill>
                    <a:srgbClr val="505965"/>
                  </a:solidFill>
                  <a:latin typeface="Alegreya Sans Ultra-Bold"/>
                  <a:ea typeface="Alegreya Sans Ultra-Bold"/>
                  <a:cs typeface="Alegreya Sans Ultra-Bold"/>
                  <a:sym typeface="Alegreya Sans Ultra-Bold"/>
                </a:rPr>
                <a:t> “ЛАКОМКА”</a:t>
              </a:r>
            </a:p>
          </p:txBody>
        </p:sp>
        <p:sp>
          <p:nvSpPr>
            <p:cNvPr name="TextBox 56" id="56"/>
            <p:cNvSpPr txBox="true"/>
            <p:nvPr/>
          </p:nvSpPr>
          <p:spPr>
            <a:xfrm rot="0">
              <a:off x="11276264" y="144578"/>
              <a:ext cx="2594497" cy="66831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1800"/>
                </a:lnSpc>
                <a:spcBef>
                  <a:spcPct val="0"/>
                </a:spcBef>
              </a:pPr>
              <a:r>
                <a:rPr lang="en-US" b="true" sz="1800">
                  <a:solidFill>
                    <a:srgbClr val="505965"/>
                  </a:solidFill>
                  <a:latin typeface="Alegreya Sans Ultra-Bold"/>
                  <a:ea typeface="Alegreya Sans Ultra-Bold"/>
                  <a:cs typeface="Alegreya Sans Ultra-Bold"/>
                  <a:sym typeface="Alegreya Sans Ultra-Bold"/>
                </a:rPr>
                <a:t>ЧЕТВЕРГ “РАЗГУЛЯЙ”</a:t>
              </a:r>
            </a:p>
          </p:txBody>
        </p:sp>
        <p:sp>
          <p:nvSpPr>
            <p:cNvPr name="TextBox 57" id="57"/>
            <p:cNvSpPr txBox="true"/>
            <p:nvPr/>
          </p:nvSpPr>
          <p:spPr>
            <a:xfrm rot="0">
              <a:off x="552135" y="4491771"/>
              <a:ext cx="2518991" cy="36939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1800"/>
                </a:lnSpc>
                <a:spcBef>
                  <a:spcPct val="0"/>
                </a:spcBef>
              </a:pPr>
              <a:r>
                <a:rPr lang="en-US" b="true" sz="1800">
                  <a:solidFill>
                    <a:srgbClr val="505965"/>
                  </a:solidFill>
                  <a:latin typeface="Alegreya Sans Ultra-Bold"/>
                  <a:ea typeface="Alegreya Sans Ultra-Bold"/>
                  <a:cs typeface="Alegreya Sans Ultra-Bold"/>
                  <a:sym typeface="Alegreya Sans Ultra-Bold"/>
                </a:rPr>
                <a:t>ТЕЩИНЫ ВЕЧЕРА</a:t>
              </a:r>
            </a:p>
          </p:txBody>
        </p:sp>
        <p:sp>
          <p:nvSpPr>
            <p:cNvPr name="TextBox 58" id="58"/>
            <p:cNvSpPr txBox="true"/>
            <p:nvPr/>
          </p:nvSpPr>
          <p:spPr>
            <a:xfrm rot="0">
              <a:off x="4118690" y="4491771"/>
              <a:ext cx="3098488" cy="66831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1800"/>
                </a:lnSpc>
                <a:spcBef>
                  <a:spcPct val="0"/>
                </a:spcBef>
              </a:pPr>
              <a:r>
                <a:rPr lang="en-US" b="true" sz="1800">
                  <a:solidFill>
                    <a:srgbClr val="505965"/>
                  </a:solidFill>
                  <a:latin typeface="Alegreya Sans Ultra-Bold"/>
                  <a:ea typeface="Alegreya Sans Ultra-Bold"/>
                  <a:cs typeface="Alegreya Sans Ultra-Bold"/>
                  <a:sym typeface="Alegreya Sans Ultra-Bold"/>
                </a:rPr>
                <a:t>ЗОЛОВКИНЫ ПОСИДЕЛКИ</a:t>
              </a:r>
            </a:p>
          </p:txBody>
        </p:sp>
        <p:grpSp>
          <p:nvGrpSpPr>
            <p:cNvPr name="Group 59" id="59"/>
            <p:cNvGrpSpPr/>
            <p:nvPr/>
          </p:nvGrpSpPr>
          <p:grpSpPr>
            <a:xfrm rot="0">
              <a:off x="7144127" y="4291780"/>
              <a:ext cx="3544082" cy="4303133"/>
              <a:chOff x="0" y="0"/>
              <a:chExt cx="1059138" cy="1285978"/>
            </a:xfrm>
          </p:grpSpPr>
          <p:sp>
            <p:nvSpPr>
              <p:cNvPr name="Freeform 60" id="60"/>
              <p:cNvSpPr/>
              <p:nvPr/>
            </p:nvSpPr>
            <p:spPr>
              <a:xfrm flipH="false" flipV="false" rot="0">
                <a:off x="0" y="0"/>
                <a:ext cx="1059138" cy="1285978"/>
              </a:xfrm>
              <a:custGeom>
                <a:avLst/>
                <a:gdLst/>
                <a:ahLst/>
                <a:cxnLst/>
                <a:rect r="r" b="b" t="t" l="l"/>
                <a:pathLst>
                  <a:path h="1285978" w="1059138">
                    <a:moveTo>
                      <a:pt x="0" y="0"/>
                    </a:moveTo>
                    <a:lnTo>
                      <a:pt x="1059138" y="0"/>
                    </a:lnTo>
                    <a:lnTo>
                      <a:pt x="1059138" y="1285978"/>
                    </a:lnTo>
                    <a:lnTo>
                      <a:pt x="0" y="1285978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sq">
                <a:solidFill>
                  <a:srgbClr val="505965"/>
                </a:solidFill>
                <a:prstDash val="solid"/>
                <a:miter/>
              </a:ln>
            </p:spPr>
          </p:sp>
          <p:sp>
            <p:nvSpPr>
              <p:cNvPr name="TextBox 61" id="61"/>
              <p:cNvSpPr txBox="true"/>
              <p:nvPr/>
            </p:nvSpPr>
            <p:spPr>
              <a:xfrm>
                <a:off x="0" y="-28575"/>
                <a:ext cx="1059138" cy="1314553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1960"/>
                  </a:lnSpc>
                </a:pPr>
              </a:p>
            </p:txBody>
          </p:sp>
        </p:grpSp>
        <p:sp>
          <p:nvSpPr>
            <p:cNvPr name="TextBox 62" id="62"/>
            <p:cNvSpPr txBox="true"/>
            <p:nvPr/>
          </p:nvSpPr>
          <p:spPr>
            <a:xfrm rot="0">
              <a:off x="7229836" y="4544305"/>
              <a:ext cx="290036" cy="33337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100"/>
                </a:lnSpc>
              </a:pPr>
              <a:r>
                <a:rPr lang="en-US" sz="1500" b="true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22</a:t>
              </a:r>
            </a:p>
          </p:txBody>
        </p:sp>
        <p:grpSp>
          <p:nvGrpSpPr>
            <p:cNvPr name="Group 63" id="63"/>
            <p:cNvGrpSpPr/>
            <p:nvPr/>
          </p:nvGrpSpPr>
          <p:grpSpPr>
            <a:xfrm rot="0">
              <a:off x="7201294" y="4557216"/>
              <a:ext cx="347199" cy="336126"/>
              <a:chOff x="0" y="0"/>
              <a:chExt cx="93321" cy="90345"/>
            </a:xfrm>
          </p:grpSpPr>
          <p:sp>
            <p:nvSpPr>
              <p:cNvPr name="Freeform 64" id="64"/>
              <p:cNvSpPr/>
              <p:nvPr/>
            </p:nvSpPr>
            <p:spPr>
              <a:xfrm flipH="false" flipV="false" rot="0">
                <a:off x="0" y="0"/>
                <a:ext cx="93321" cy="90345"/>
              </a:xfrm>
              <a:custGeom>
                <a:avLst/>
                <a:gdLst/>
                <a:ahLst/>
                <a:cxnLst/>
                <a:rect r="r" b="b" t="t" l="l"/>
                <a:pathLst>
                  <a:path h="90345" w="93321">
                    <a:moveTo>
                      <a:pt x="0" y="0"/>
                    </a:moveTo>
                    <a:lnTo>
                      <a:pt x="93321" y="0"/>
                    </a:lnTo>
                    <a:lnTo>
                      <a:pt x="93321" y="90345"/>
                    </a:lnTo>
                    <a:lnTo>
                      <a:pt x="0" y="90345"/>
                    </a:lnTo>
                    <a:close/>
                  </a:path>
                </a:pathLst>
              </a:custGeom>
              <a:solidFill>
                <a:srgbClr val="004AAD">
                  <a:alpha val="48627"/>
                </a:srgbClr>
              </a:solidFill>
            </p:spPr>
          </p:sp>
          <p:sp>
            <p:nvSpPr>
              <p:cNvPr name="TextBox 65" id="65"/>
              <p:cNvSpPr txBox="true"/>
              <p:nvPr/>
            </p:nvSpPr>
            <p:spPr>
              <a:xfrm>
                <a:off x="0" y="-28575"/>
                <a:ext cx="93321" cy="11892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1960"/>
                  </a:lnSpc>
                </a:pPr>
              </a:p>
            </p:txBody>
          </p:sp>
        </p:grpSp>
        <p:sp>
          <p:nvSpPr>
            <p:cNvPr name="TextBox 66" id="66"/>
            <p:cNvSpPr txBox="true"/>
            <p:nvPr/>
          </p:nvSpPr>
          <p:spPr>
            <a:xfrm rot="0">
              <a:off x="7713554" y="4508281"/>
              <a:ext cx="2273597" cy="66831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1800"/>
                </a:lnSpc>
                <a:spcBef>
                  <a:spcPct val="0"/>
                </a:spcBef>
              </a:pPr>
              <a:r>
                <a:rPr lang="en-US" b="true" sz="1800">
                  <a:solidFill>
                    <a:srgbClr val="505965"/>
                  </a:solidFill>
                  <a:latin typeface="Alegreya Sans Ultra-Bold"/>
                  <a:ea typeface="Alegreya Sans Ultra-Bold"/>
                  <a:cs typeface="Alegreya Sans Ultra-Bold"/>
                  <a:sym typeface="Alegreya Sans Ultra-Bold"/>
                </a:rPr>
                <a:t>ПРОЩЕННОЕ ВОСКРЕСЕНЬЕ</a:t>
              </a:r>
            </a:p>
          </p:txBody>
        </p:sp>
        <p:sp>
          <p:nvSpPr>
            <p:cNvPr name="TextBox 67" id="67"/>
            <p:cNvSpPr txBox="true"/>
            <p:nvPr/>
          </p:nvSpPr>
          <p:spPr>
            <a:xfrm rot="0">
              <a:off x="600838" y="203441"/>
              <a:ext cx="2594497" cy="66831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1800"/>
                </a:lnSpc>
                <a:spcBef>
                  <a:spcPct val="0"/>
                </a:spcBef>
              </a:pPr>
              <a:r>
                <a:rPr lang="en-US" b="true" sz="1800">
                  <a:solidFill>
                    <a:srgbClr val="505965"/>
                  </a:solidFill>
                  <a:latin typeface="Alegreya Sans Ultra-Bold"/>
                  <a:ea typeface="Alegreya Sans Ultra-Bold"/>
                  <a:cs typeface="Alegreya Sans Ultra-Bold"/>
                  <a:sym typeface="Alegreya Sans Ultra-Bold"/>
                </a:rPr>
                <a:t>ПОНЕДЕЛЬНИК “ВСТРЕЧА”</a:t>
              </a:r>
            </a:p>
          </p:txBody>
        </p:sp>
      </p:grpSp>
      <p:sp>
        <p:nvSpPr>
          <p:cNvPr name="Freeform 68" id="68"/>
          <p:cNvSpPr/>
          <p:nvPr/>
        </p:nvSpPr>
        <p:spPr>
          <a:xfrm flipH="false" flipV="false" rot="0">
            <a:off x="1443458" y="145130"/>
            <a:ext cx="1009464" cy="783506"/>
          </a:xfrm>
          <a:custGeom>
            <a:avLst/>
            <a:gdLst/>
            <a:ahLst/>
            <a:cxnLst/>
            <a:rect r="r" b="b" t="t" l="l"/>
            <a:pathLst>
              <a:path h="783506" w="1009464">
                <a:moveTo>
                  <a:pt x="0" y="0"/>
                </a:moveTo>
                <a:lnTo>
                  <a:pt x="1009464" y="0"/>
                </a:lnTo>
                <a:lnTo>
                  <a:pt x="1009464" y="783506"/>
                </a:lnTo>
                <a:lnTo>
                  <a:pt x="0" y="7835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381" t="0" r="-5464" b="0"/>
            </a:stretch>
          </a:blipFill>
        </p:spPr>
      </p:sp>
      <p:sp>
        <p:nvSpPr>
          <p:cNvPr name="Freeform 69" id="69"/>
          <p:cNvSpPr/>
          <p:nvPr/>
        </p:nvSpPr>
        <p:spPr>
          <a:xfrm flipH="false" flipV="false" rot="-10527614">
            <a:off x="156539" y="2009365"/>
            <a:ext cx="2317401" cy="1681561"/>
          </a:xfrm>
          <a:custGeom>
            <a:avLst/>
            <a:gdLst/>
            <a:ahLst/>
            <a:cxnLst/>
            <a:rect r="r" b="b" t="t" l="l"/>
            <a:pathLst>
              <a:path h="1681561" w="2317401">
                <a:moveTo>
                  <a:pt x="0" y="0"/>
                </a:moveTo>
                <a:lnTo>
                  <a:pt x="2317401" y="0"/>
                </a:lnTo>
                <a:lnTo>
                  <a:pt x="2317401" y="1681561"/>
                </a:lnTo>
                <a:lnTo>
                  <a:pt x="0" y="16815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0" id="70"/>
          <p:cNvSpPr/>
          <p:nvPr/>
        </p:nvSpPr>
        <p:spPr>
          <a:xfrm flipH="false" flipV="false" rot="0">
            <a:off x="2834158" y="1912793"/>
            <a:ext cx="2353224" cy="1812777"/>
          </a:xfrm>
          <a:custGeom>
            <a:avLst/>
            <a:gdLst/>
            <a:ahLst/>
            <a:cxnLst/>
            <a:rect r="r" b="b" t="t" l="l"/>
            <a:pathLst>
              <a:path h="1812777" w="2353224">
                <a:moveTo>
                  <a:pt x="0" y="0"/>
                </a:moveTo>
                <a:lnTo>
                  <a:pt x="2353224" y="0"/>
                </a:lnTo>
                <a:lnTo>
                  <a:pt x="2353224" y="1812777"/>
                </a:lnTo>
                <a:lnTo>
                  <a:pt x="0" y="18127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686" t="0" r="-6936" b="0"/>
            </a:stretch>
          </a:blipFill>
        </p:spPr>
      </p:sp>
      <p:sp>
        <p:nvSpPr>
          <p:cNvPr name="Freeform 71" id="71"/>
          <p:cNvSpPr/>
          <p:nvPr/>
        </p:nvSpPr>
        <p:spPr>
          <a:xfrm flipH="false" flipV="false" rot="0">
            <a:off x="5726141" y="1544764"/>
            <a:ext cx="2041096" cy="2235236"/>
          </a:xfrm>
          <a:custGeom>
            <a:avLst/>
            <a:gdLst/>
            <a:ahLst/>
            <a:cxnLst/>
            <a:rect r="r" b="b" t="t" l="l"/>
            <a:pathLst>
              <a:path h="2235236" w="2041096">
                <a:moveTo>
                  <a:pt x="0" y="0"/>
                </a:moveTo>
                <a:lnTo>
                  <a:pt x="2041096" y="0"/>
                </a:lnTo>
                <a:lnTo>
                  <a:pt x="2041096" y="2235236"/>
                </a:lnTo>
                <a:lnTo>
                  <a:pt x="0" y="22352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19397" r="0" b="-14029"/>
            </a:stretch>
          </a:blipFill>
        </p:spPr>
      </p:sp>
      <p:sp>
        <p:nvSpPr>
          <p:cNvPr name="Freeform 72" id="72"/>
          <p:cNvSpPr/>
          <p:nvPr/>
        </p:nvSpPr>
        <p:spPr>
          <a:xfrm flipH="false" flipV="false" rot="0">
            <a:off x="8062512" y="1920290"/>
            <a:ext cx="2492938" cy="1952151"/>
          </a:xfrm>
          <a:custGeom>
            <a:avLst/>
            <a:gdLst/>
            <a:ahLst/>
            <a:cxnLst/>
            <a:rect r="r" b="b" t="t" l="l"/>
            <a:pathLst>
              <a:path h="1952151" w="2492938">
                <a:moveTo>
                  <a:pt x="0" y="0"/>
                </a:moveTo>
                <a:lnTo>
                  <a:pt x="2492938" y="0"/>
                </a:lnTo>
                <a:lnTo>
                  <a:pt x="2492938" y="1952152"/>
                </a:lnTo>
                <a:lnTo>
                  <a:pt x="0" y="195215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832" t="-23901" r="-3866" b="-14908"/>
            </a:stretch>
          </a:blipFill>
        </p:spPr>
      </p:sp>
      <p:sp>
        <p:nvSpPr>
          <p:cNvPr name="Freeform 73" id="73"/>
          <p:cNvSpPr/>
          <p:nvPr/>
        </p:nvSpPr>
        <p:spPr>
          <a:xfrm flipH="false" flipV="false" rot="0">
            <a:off x="142672" y="4881962"/>
            <a:ext cx="2310250" cy="2310250"/>
          </a:xfrm>
          <a:custGeom>
            <a:avLst/>
            <a:gdLst/>
            <a:ahLst/>
            <a:cxnLst/>
            <a:rect r="r" b="b" t="t" l="l"/>
            <a:pathLst>
              <a:path h="2310250" w="2310250">
                <a:moveTo>
                  <a:pt x="0" y="0"/>
                </a:moveTo>
                <a:lnTo>
                  <a:pt x="2310250" y="0"/>
                </a:lnTo>
                <a:lnTo>
                  <a:pt x="2310250" y="2310250"/>
                </a:lnTo>
                <a:lnTo>
                  <a:pt x="0" y="231025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74" id="74"/>
          <p:cNvSpPr/>
          <p:nvPr/>
        </p:nvSpPr>
        <p:spPr>
          <a:xfrm flipH="false" flipV="false" rot="0">
            <a:off x="5883375" y="4770600"/>
            <a:ext cx="1726628" cy="2532974"/>
          </a:xfrm>
          <a:custGeom>
            <a:avLst/>
            <a:gdLst/>
            <a:ahLst/>
            <a:cxnLst/>
            <a:rect r="r" b="b" t="t" l="l"/>
            <a:pathLst>
              <a:path h="2532974" w="1726628">
                <a:moveTo>
                  <a:pt x="0" y="0"/>
                </a:moveTo>
                <a:lnTo>
                  <a:pt x="1726628" y="0"/>
                </a:lnTo>
                <a:lnTo>
                  <a:pt x="1726628" y="2532974"/>
                </a:lnTo>
                <a:lnTo>
                  <a:pt x="0" y="253297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9690" t="-2416" r="-27406" b="-4670"/>
            </a:stretch>
          </a:blipFill>
        </p:spPr>
      </p:sp>
      <p:sp>
        <p:nvSpPr>
          <p:cNvPr name="Freeform 75" id="75"/>
          <p:cNvSpPr/>
          <p:nvPr/>
        </p:nvSpPr>
        <p:spPr>
          <a:xfrm flipH="false" flipV="false" rot="0">
            <a:off x="2863236" y="4881962"/>
            <a:ext cx="2295067" cy="2295067"/>
          </a:xfrm>
          <a:custGeom>
            <a:avLst/>
            <a:gdLst/>
            <a:ahLst/>
            <a:cxnLst/>
            <a:rect r="r" b="b" t="t" l="l"/>
            <a:pathLst>
              <a:path h="2295067" w="2295067">
                <a:moveTo>
                  <a:pt x="0" y="0"/>
                </a:moveTo>
                <a:lnTo>
                  <a:pt x="2295068" y="0"/>
                </a:lnTo>
                <a:lnTo>
                  <a:pt x="2295068" y="2295067"/>
                </a:lnTo>
                <a:lnTo>
                  <a:pt x="0" y="229506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76" id="76"/>
          <p:cNvSpPr txBox="true"/>
          <p:nvPr/>
        </p:nvSpPr>
        <p:spPr>
          <a:xfrm rot="0">
            <a:off x="2536853" y="362341"/>
            <a:ext cx="7483078" cy="3753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503"/>
              </a:lnSpc>
              <a:spcBef>
                <a:spcPct val="0"/>
              </a:spcBef>
            </a:pPr>
            <a:r>
              <a:rPr lang="en-US" b="true" sz="2503">
                <a:solidFill>
                  <a:srgbClr val="505965"/>
                </a:solidFill>
                <a:latin typeface="Alegreya Sans Ultra-Bold"/>
                <a:ea typeface="Alegreya Sans Ultra-Bold"/>
                <a:cs typeface="Alegreya Sans Ultra-Bold"/>
                <a:sym typeface="Alegreya Sans Ultra-Bold"/>
              </a:rPr>
              <a:t>МАСЛЕНИЧНАЯ НЕДЕЛЯ С 16-22 ФЕВРАЛЯ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DAG3LJRUVkg</dc:identifier>
  <dcterms:modified xsi:type="dcterms:W3CDTF">2011-08-01T06:04:30Z</dcterms:modified>
  <cp:revision>1</cp:revision>
  <dc:title>Календарь событий 10</dc:title>
</cp:coreProperties>
</file>